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97" r:id="rId14"/>
    <p:sldId id="298" r:id="rId15"/>
    <p:sldId id="295" r:id="rId16"/>
    <p:sldId id="296" r:id="rId17"/>
    <p:sldId id="271" r:id="rId18"/>
    <p:sldId id="272" r:id="rId19"/>
    <p:sldId id="301" r:id="rId20"/>
    <p:sldId id="286" r:id="rId21"/>
    <p:sldId id="287" r:id="rId22"/>
    <p:sldId id="291" r:id="rId23"/>
    <p:sldId id="302" r:id="rId24"/>
    <p:sldId id="292" r:id="rId25"/>
    <p:sldId id="279" r:id="rId26"/>
    <p:sldId id="273" r:id="rId27"/>
    <p:sldId id="280" r:id="rId28"/>
    <p:sldId id="281" r:id="rId29"/>
    <p:sldId id="274" r:id="rId30"/>
    <p:sldId id="283" r:id="rId31"/>
    <p:sldId id="275" r:id="rId32"/>
    <p:sldId id="278" r:id="rId33"/>
    <p:sldId id="276" r:id="rId34"/>
    <p:sldId id="277" r:id="rId35"/>
    <p:sldId id="258" r:id="rId36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F9F65AE-A921-44BD-8E77-FFC6AD1DC97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97"/>
            <p14:sldId id="298"/>
            <p14:sldId id="295"/>
            <p14:sldId id="296"/>
            <p14:sldId id="271"/>
            <p14:sldId id="272"/>
            <p14:sldId id="301"/>
            <p14:sldId id="286"/>
            <p14:sldId id="287"/>
            <p14:sldId id="291"/>
            <p14:sldId id="302"/>
            <p14:sldId id="292"/>
            <p14:sldId id="279"/>
            <p14:sldId id="273"/>
            <p14:sldId id="280"/>
            <p14:sldId id="281"/>
            <p14:sldId id="274"/>
            <p14:sldId id="283"/>
            <p14:sldId id="275"/>
            <p14:sldId id="278"/>
            <p14:sldId id="276"/>
            <p14:sldId id="27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6" autoAdjust="0"/>
  </p:normalViewPr>
  <p:slideViewPr>
    <p:cSldViewPr>
      <p:cViewPr varScale="1">
        <p:scale>
          <a:sx n="128" d="100"/>
          <a:sy n="128" d="100"/>
        </p:scale>
        <p:origin x="-1800" y="-90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5" y="1118475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83" y="2040258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9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65" y="144189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9" y="2313624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9" y="1526026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6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60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5" y="805937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65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101" y="805937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101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2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6" y="143354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6" y="2520317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6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6" y="2817855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6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2012/6/5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8" y="3337087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6" y="160576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40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70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31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7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502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5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71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53" y="1368178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9" y="2029950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5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31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42" y="21951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9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94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7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42" y="135671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12" y="165670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465349" y="9102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4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3166667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3"/>
            <a:endCxn id="16" idx="1"/>
          </p:cNvCxnSpPr>
          <p:nvPr/>
        </p:nvCxnSpPr>
        <p:spPr>
          <a:xfrm>
            <a:off x="1783292" y="1243429"/>
            <a:ext cx="5636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800547" y="99720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16" name="角丸四角形 15"/>
          <p:cNvSpPr/>
          <p:nvPr/>
        </p:nvSpPr>
        <p:spPr>
          <a:xfrm>
            <a:off x="2346926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351681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28"/>
          <p:cNvCxnSpPr>
            <a:stCxn id="16" idx="2"/>
            <a:endCxn id="153" idx="2"/>
          </p:cNvCxnSpPr>
          <p:nvPr/>
        </p:nvCxnSpPr>
        <p:spPr>
          <a:xfrm rot="5400000">
            <a:off x="2065110" y="697240"/>
            <a:ext cx="12700" cy="163111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00547" y="15191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829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25" idx="0"/>
          </p:cNvCxnSpPr>
          <p:nvPr/>
        </p:nvCxnSpPr>
        <p:spPr>
          <a:xfrm>
            <a:off x="1249552" y="1512797"/>
            <a:ext cx="295" cy="3245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177836" y="1837387"/>
            <a:ext cx="144021" cy="144020"/>
            <a:chOff x="759204" y="1949037"/>
            <a:chExt cx="144021" cy="144020"/>
          </a:xfrm>
        </p:grpSpPr>
        <p:sp>
          <p:nvSpPr>
            <p:cNvPr id="25" name="フローチャート : 結合子 24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26" name="フローチャート : 結合子 25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0715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2" idx="6"/>
            <a:endCxn id="29" idx="1"/>
          </p:cNvCxnSpPr>
          <p:nvPr/>
        </p:nvCxnSpPr>
        <p:spPr>
          <a:xfrm>
            <a:off x="1434068" y="1156436"/>
            <a:ext cx="6057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290051" y="1084428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4" name="直線コネクタ 33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951155" y="112295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30" idx="0"/>
          </p:cNvCxnSpPr>
          <p:nvPr/>
        </p:nvCxnSpPr>
        <p:spPr>
          <a:xfrm>
            <a:off x="1249552" y="1512797"/>
            <a:ext cx="297" cy="5754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1177840" y="2088257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0" name="フローチャート : 結合子 29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2" name="直線コネクタ 31"/>
            <p:cNvCxnSpPr>
              <a:stCxn id="30" idx="1"/>
              <a:endCxn id="30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0" idx="7"/>
              <a:endCxn id="30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1249849" y="18912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763160" y="580714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72355" y="61913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72355" y="69904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72362" y="5048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29420" y="78384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234176" y="103789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691150" y="436695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2" idx="6"/>
            <a:endCxn id="29" idx="1"/>
          </p:cNvCxnSpPr>
          <p:nvPr/>
        </p:nvCxnSpPr>
        <p:spPr>
          <a:xfrm>
            <a:off x="1364746" y="1053213"/>
            <a:ext cx="6057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1970493" y="78384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975254" y="103789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220729" y="98120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4" name="直線コネクタ 33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881833" y="10197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cxnSp>
        <p:nvCxnSpPr>
          <p:cNvPr id="17" name="直線矢印コネクタ 28"/>
          <p:cNvCxnSpPr>
            <a:stCxn id="24" idx="4"/>
            <a:endCxn id="22" idx="0"/>
          </p:cNvCxnSpPr>
          <p:nvPr/>
        </p:nvCxnSpPr>
        <p:spPr>
          <a:xfrm>
            <a:off x="1413508" y="1769014"/>
            <a:ext cx="1" cy="2116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77512" y="1532684"/>
            <a:ext cx="3093873" cy="13476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1 つの角を切り取った四角形 18"/>
          <p:cNvSpPr/>
          <p:nvPr/>
        </p:nvSpPr>
        <p:spPr>
          <a:xfrm flipV="1">
            <a:off x="77512" y="1540675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77519" y="152125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879768" y="198067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884523" y="223472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341497" y="1624994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5" name="直線矢印コネクタ 28"/>
          <p:cNvCxnSpPr>
            <a:stCxn id="22" idx="3"/>
            <a:endCxn id="28" idx="2"/>
          </p:cNvCxnSpPr>
          <p:nvPr/>
        </p:nvCxnSpPr>
        <p:spPr>
          <a:xfrm>
            <a:off x="1947249" y="2250044"/>
            <a:ext cx="11521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027630" y="20110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Before</a:t>
            </a:r>
            <a:endParaRPr lang="ja-JP" altLang="en-US" sz="10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3099376" y="217803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8" name="フローチャート : 結合子 2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3" name="直線コネクタ 32"/>
            <p:cNvCxnSpPr>
              <a:stCxn id="28" idx="1"/>
              <a:endCxn id="2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8" idx="7"/>
              <a:endCxn id="2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/>
          <p:cNvSpPr/>
          <p:nvPr/>
        </p:nvSpPr>
        <p:spPr>
          <a:xfrm>
            <a:off x="3141935" y="1980676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39" name="角丸四角形吹き出し 38"/>
          <p:cNvSpPr/>
          <p:nvPr/>
        </p:nvSpPr>
        <p:spPr>
          <a:xfrm>
            <a:off x="691150" y="2633106"/>
            <a:ext cx="2408227" cy="174213"/>
          </a:xfrm>
          <a:prstGeom prst="wedgeRoundRectCallout">
            <a:avLst>
              <a:gd name="adj1" fmla="val 51463"/>
              <a:gd name="adj2" fmla="val -2248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/>
              <a:t>msm</a:t>
            </a:r>
            <a:r>
              <a:rPr kumimoji="1" lang="en-US" altLang="ja-JP" sz="1000" dirty="0" smtClean="0"/>
              <a:t>::front::</a:t>
            </a:r>
            <a:r>
              <a:rPr kumimoji="1" lang="en-US" altLang="ja-JP" sz="1000" dirty="0" err="1" smtClean="0"/>
              <a:t>exit_pseudo_state</a:t>
            </a:r>
            <a:r>
              <a:rPr kumimoji="1" lang="en-US" altLang="ja-JP" sz="1000" dirty="0" smtClean="0"/>
              <a:t>&lt;</a:t>
            </a:r>
            <a:r>
              <a:rPr kumimoji="1" lang="en-US" altLang="ja-JP" sz="1000" b="1" dirty="0" smtClean="0">
                <a:solidFill>
                  <a:srgbClr val="00B050"/>
                </a:solidFill>
              </a:rPr>
              <a:t>After</a:t>
            </a:r>
            <a:r>
              <a:rPr kumimoji="1" lang="en-US" altLang="ja-JP" sz="1000" dirty="0" smtClean="0"/>
              <a:t>&gt;</a:t>
            </a:r>
            <a:endParaRPr kumimoji="1"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1370683" y="80270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b="1" dirty="0" smtClean="0">
                <a:solidFill>
                  <a:srgbClr val="00B050"/>
                </a:solidFill>
              </a:rPr>
              <a:t>After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7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2058237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552"/>
              <a:gd name="adj2" fmla="val 16091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184873" y="2088256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76067" y="227478"/>
            <a:ext cx="3324941" cy="2652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565428" y="634659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 つの角を切り取った四角形 49"/>
          <p:cNvSpPr/>
          <p:nvPr/>
        </p:nvSpPr>
        <p:spPr>
          <a:xfrm flipV="1">
            <a:off x="57606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6070" y="216052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93721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63" name="角丸四角形 62"/>
          <p:cNvSpPr/>
          <p:nvPr/>
        </p:nvSpPr>
        <p:spPr>
          <a:xfrm>
            <a:off x="1031687" y="8741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AliveChecking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03644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6"/>
            <a:endCxn id="30" idx="1"/>
          </p:cNvCxnSpPr>
          <p:nvPr/>
        </p:nvCxnSpPr>
        <p:spPr>
          <a:xfrm>
            <a:off x="648079" y="23390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504058" y="22670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32581" y="2267072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6" name="フローチャート : 結合子 2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27" name="直線コネクタ 26"/>
            <p:cNvCxnSpPr>
              <a:stCxn id="26" idx="1"/>
              <a:endCxn id="2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26" idx="7"/>
              <a:endCxn id="2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904590" y="2339082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1687" y="20697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1036445" y="23237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8"/>
          <p:cNvCxnSpPr>
            <a:stCxn id="30" idx="3"/>
            <a:endCxn id="26" idx="2"/>
          </p:cNvCxnSpPr>
          <p:nvPr/>
        </p:nvCxnSpPr>
        <p:spPr>
          <a:xfrm>
            <a:off x="2099165" y="2339078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16571" y="1976178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ScanSucceeded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(OK)</a:t>
            </a:r>
            <a:endParaRPr lang="ja-JP" altLang="en-US" sz="1000" dirty="0"/>
          </a:p>
        </p:txBody>
      </p:sp>
      <p:sp>
        <p:nvSpPr>
          <p:cNvPr id="34" name="フリーフォーム 33"/>
          <p:cNvSpPr/>
          <p:nvPr/>
        </p:nvSpPr>
        <p:spPr>
          <a:xfrm>
            <a:off x="2106200" y="2414802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016571" y="24681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-71661" y="24219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矢印コネクタ 28"/>
          <p:cNvCxnSpPr>
            <a:stCxn id="63" idx="2"/>
            <a:endCxn id="30" idx="0"/>
          </p:cNvCxnSpPr>
          <p:nvPr/>
        </p:nvCxnSpPr>
        <p:spPr>
          <a:xfrm>
            <a:off x="1565425" y="1412845"/>
            <a:ext cx="0" cy="6568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512515" y="1511717"/>
            <a:ext cx="182821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CheckSucceeded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2127288" y="86412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cxnSp>
        <p:nvCxnSpPr>
          <p:cNvPr id="43" name="直線矢印コネクタ 28"/>
          <p:cNvCxnSpPr>
            <a:stCxn id="63" idx="3"/>
            <a:endCxn id="26" idx="1"/>
          </p:cNvCxnSpPr>
          <p:nvPr/>
        </p:nvCxnSpPr>
        <p:spPr>
          <a:xfrm>
            <a:off x="2099171" y="1143478"/>
            <a:ext cx="1754501" cy="11446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boost::any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4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359636"/>
            <a:ext cx="2016224" cy="174213"/>
          </a:xfrm>
          <a:prstGeom prst="wedgeRoundRectCallout">
            <a:avLst>
              <a:gd name="adj1" fmla="val -24490"/>
              <a:gd name="adj2" fmla="val -2168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know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rgbClr val="FF0000"/>
                </a:solidFill>
              </a:rPr>
              <a:t>OuterEvent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6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8" y="3030009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276232"/>
            <a:ext cx="2016224" cy="257617"/>
          </a:xfrm>
          <a:prstGeom prst="wedgeRoundRectCallout">
            <a:avLst>
              <a:gd name="adj1" fmla="val -22661"/>
              <a:gd name="adj2" fmla="val -1424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Don't want to know and </a:t>
            </a:r>
          </a:p>
          <a:p>
            <a:pPr algn="ctr"/>
            <a:r>
              <a:rPr kumimoji="1" lang="en-US" altLang="ja-JP" dirty="0" smtClean="0"/>
              <a:t>don't want to depend on outside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none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478019" cy="226430"/>
          </a:xfrm>
          <a:prstGeom prst="wedgeRoundRectCallout">
            <a:avLst>
              <a:gd name="adj1" fmla="val -16209"/>
              <a:gd name="adj2" fmla="val 1913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explicit_entry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2090479" y="341432"/>
            <a:ext cx="1243114" cy="139470"/>
          </a:xfrm>
          <a:prstGeom prst="wedgeRoundRectCallout">
            <a:avLst>
              <a:gd name="adj1" fmla="val -31129"/>
              <a:gd name="adj2" fmla="val 2642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::front::direct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5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6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293159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84" y="2626293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83" y="2859584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7" y="25923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7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30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9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43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60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8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5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33" y="83392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5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9" y="819122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800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31" y="905935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5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50" y="1322443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7" y="1258060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3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5" y="432076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93" y="165135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31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31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72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20" y="73975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63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60" y="59746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32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9" y="13918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8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7" y="2438634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9710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77365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3024364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6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6" y="1412848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8" y="248303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3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8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5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2167297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2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2431932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601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2299746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10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2318405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6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1442679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4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172941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4" y="165137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8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8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7" y="1472808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902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6" y="191478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5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83" y="173127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9" y="1323140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20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8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9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7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2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62" y="810872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7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95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7" y="1376818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702" y="1141795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64" y="872429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8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7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6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64" y="872427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75" y="872426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90" y="1459224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571</Words>
  <Application>Microsoft Office PowerPoint</Application>
  <PresentationFormat>ユーザー設定</PresentationFormat>
  <Paragraphs>312</Paragraphs>
  <Slides>35</Slides>
  <Notes>35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79</cp:revision>
  <dcterms:created xsi:type="dcterms:W3CDTF">2012-01-23T00:40:33Z</dcterms:created>
  <dcterms:modified xsi:type="dcterms:W3CDTF">2012-06-05T05:55:17Z</dcterms:modified>
</cp:coreProperties>
</file>