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094" y="-92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595834" y="441406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3526707" cy="27152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StateMachine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062094" y="6206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066855" y="8747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2523823" y="29738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224161"/>
            <a:ext cx="2382974" cy="15121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8"/>
          <p:cNvCxnSpPr>
            <a:stCxn id="153" idx="1"/>
            <a:endCxn id="13" idx="2"/>
          </p:cNvCxnSpPr>
          <p:nvPr/>
        </p:nvCxnSpPr>
        <p:spPr>
          <a:xfrm rot="10800000" flipV="1">
            <a:off x="1361786" y="890037"/>
            <a:ext cx="700308" cy="1432907"/>
          </a:xfrm>
          <a:prstGeom prst="bentConnector3">
            <a:avLst>
              <a:gd name="adj1" fmla="val 2015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273165" y="65435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361786" y="225093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1" name="正方形/長方形 20"/>
          <p:cNvSpPr/>
          <p:nvPr/>
        </p:nvSpPr>
        <p:spPr>
          <a:xfrm>
            <a:off x="915046" y="2307630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フローチャート : 結合子 25"/>
          <p:cNvSpPr/>
          <p:nvPr/>
        </p:nvSpPr>
        <p:spPr>
          <a:xfrm>
            <a:off x="2994400" y="163886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2" name="角丸四角形 31"/>
          <p:cNvSpPr/>
          <p:nvPr/>
        </p:nvSpPr>
        <p:spPr>
          <a:xfrm>
            <a:off x="2532369" y="205357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2537130" y="230763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8"/>
          <p:cNvCxnSpPr>
            <a:stCxn id="26" idx="4"/>
            <a:endCxn id="32" idx="0"/>
          </p:cNvCxnSpPr>
          <p:nvPr/>
        </p:nvCxnSpPr>
        <p:spPr>
          <a:xfrm flipH="1">
            <a:off x="3066110" y="1782887"/>
            <a:ext cx="301" cy="270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28"/>
          <p:cNvCxnSpPr>
            <a:stCxn id="13" idx="6"/>
            <a:endCxn id="32" idx="1"/>
          </p:cNvCxnSpPr>
          <p:nvPr/>
        </p:nvCxnSpPr>
        <p:spPr>
          <a:xfrm>
            <a:off x="1505807" y="2322945"/>
            <a:ext cx="1026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433796" y="1611263"/>
            <a:ext cx="2382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537130" y="2310157"/>
            <a:ext cx="105856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r>
              <a:rPr lang="en-US" altLang="ja-JP" sz="1000" dirty="0" smtClean="0"/>
              <a:t>/</a:t>
            </a:r>
            <a:r>
              <a:rPr lang="en-US" altLang="ja-JP" sz="1000" dirty="0" smtClean="0">
                <a:solidFill>
                  <a:srgbClr val="FF0000"/>
                </a:solidFill>
              </a:rPr>
              <a:t>Action1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1552145" y="1762944"/>
            <a:ext cx="949857" cy="252028"/>
          </a:xfrm>
          <a:prstGeom prst="wedgeRoundRectCallout">
            <a:avLst>
              <a:gd name="adj1" fmla="val -109"/>
              <a:gd name="adj2" fmla="val 15068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r>
              <a:rPr kumimoji="1" lang="en-US" altLang="ja-JP" dirty="0" smtClean="0"/>
              <a:t> or none</a:t>
            </a:r>
            <a:endParaRPr kumimoji="1" lang="ja-JP" altLang="en-US" dirty="0"/>
          </a:p>
        </p:txBody>
      </p:sp>
      <p:sp>
        <p:nvSpPr>
          <p:cNvPr id="36" name="角丸四角形吹き出し 35"/>
          <p:cNvSpPr/>
          <p:nvPr/>
        </p:nvSpPr>
        <p:spPr>
          <a:xfrm>
            <a:off x="739184" y="1333501"/>
            <a:ext cx="1565419" cy="252028"/>
          </a:xfrm>
          <a:prstGeom prst="wedgeRoundRectCallout">
            <a:avLst>
              <a:gd name="adj1" fmla="val 31307"/>
              <a:gd name="adj2" fmla="val 1078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Template </a:t>
            </a:r>
            <a:r>
              <a:rPr kumimoji="1"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a </a:t>
            </a:r>
            <a:r>
              <a:rPr kumimoji="1"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16</Words>
  <Application>Microsoft Office PowerPoint</Application>
  <PresentationFormat>ユーザー設定</PresentationFormat>
  <Paragraphs>10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52</cp:revision>
  <dcterms:created xsi:type="dcterms:W3CDTF">2012-01-23T00:40:33Z</dcterms:created>
  <dcterms:modified xsi:type="dcterms:W3CDTF">2012-05-26T05:58:33Z</dcterms:modified>
</cp:coreProperties>
</file>