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58" r:id="rId14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9" d="100"/>
          <a:sy n="219" d="100"/>
        </p:scale>
        <p:origin x="-102" y="-108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89" y="1118474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77" y="2040256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6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59" y="144186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3" y="2313623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3" y="1526025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5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599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59" y="805934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59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098" y="805934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098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1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0" y="143352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0" y="2520316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0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0" y="2817853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5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2012/2/22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2" y="3337084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4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0" y="1605760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37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499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4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65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47" y="1368177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3" y="2029947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4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25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36" y="21951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88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88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4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36" y="13567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4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3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05" y="1388014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64" y="1103331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25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26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6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66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88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88" y="272492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07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07" y="24713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88" y="16562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88" y="191026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06" y="165670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2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1" y="1472806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896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0" y="1914779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3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4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6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297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6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37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57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7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4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3" y="1323137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7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14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6" y="165134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2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3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1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1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56" y="810870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1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89" y="1296171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87" y="1376816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0" y="1184980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78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58" y="810870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0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1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1" y="1376816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696" y="1141793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58" y="872426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5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4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6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78" y="153706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57" y="603057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18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66" y="2559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1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3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58" y="872426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69" y="872425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0" y="1121956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395" y="1511812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84" y="1459222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57" y="857110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197</Words>
  <Application>Microsoft Office PowerPoint</Application>
  <PresentationFormat>ユーザー設定</PresentationFormat>
  <Paragraphs>98</Paragraphs>
  <Slides>13</Slides>
  <Notes>13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4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kondo</cp:lastModifiedBy>
  <cp:revision>14</cp:revision>
  <dcterms:created xsi:type="dcterms:W3CDTF">2012-01-23T00:40:33Z</dcterms:created>
  <dcterms:modified xsi:type="dcterms:W3CDTF">2012-02-22T14:02:03Z</dcterms:modified>
</cp:coreProperties>
</file>