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4" r:id="rId16"/>
    <p:sldId id="285" r:id="rId17"/>
    <p:sldId id="286" r:id="rId18"/>
    <p:sldId id="287" r:id="rId19"/>
    <p:sldId id="279" r:id="rId20"/>
    <p:sldId id="273" r:id="rId21"/>
    <p:sldId id="280" r:id="rId22"/>
    <p:sldId id="281" r:id="rId23"/>
    <p:sldId id="274" r:id="rId24"/>
    <p:sldId id="283" r:id="rId25"/>
    <p:sldId id="275" r:id="rId26"/>
    <p:sldId id="278" r:id="rId27"/>
    <p:sldId id="276" r:id="rId28"/>
    <p:sldId id="277" r:id="rId29"/>
    <p:sldId id="258" r:id="rId30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42" y="-138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36" y="118535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36" y="161439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2" y="16562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384262" y="815057"/>
            <a:ext cx="2668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4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39" y="1563962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818015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240241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5" y="149195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86" y="203069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688469" y="13683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30877" y="4624465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41515" y="4217286"/>
            <a:ext cx="2447003" cy="1471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1 つの角を切り取った四角形 49"/>
          <p:cNvSpPr/>
          <p:nvPr/>
        </p:nvSpPr>
        <p:spPr>
          <a:xfrm flipV="1">
            <a:off x="541515" y="4225278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41516" y="420585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59167" y="448044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5" name="直線矢印コネクタ 28"/>
          <p:cNvCxnSpPr>
            <a:stCxn id="56" idx="6"/>
            <a:endCxn id="63" idx="1"/>
          </p:cNvCxnSpPr>
          <p:nvPr/>
        </p:nvCxnSpPr>
        <p:spPr>
          <a:xfrm>
            <a:off x="613525" y="5133286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 : 結合子 55"/>
          <p:cNvSpPr/>
          <p:nvPr/>
        </p:nvSpPr>
        <p:spPr>
          <a:xfrm>
            <a:off x="469504" y="506127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57" name="グループ化 56"/>
          <p:cNvGrpSpPr/>
          <p:nvPr/>
        </p:nvGrpSpPr>
        <p:grpSpPr>
          <a:xfrm>
            <a:off x="2916509" y="506128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8" name="フローチャート : 結合子 5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9" name="直線コネクタ 58"/>
            <p:cNvCxnSpPr>
              <a:stCxn id="58" idx="1"/>
              <a:endCxn id="5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8" idx="7"/>
              <a:endCxn id="5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37459" y="513328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2988518" y="5133288"/>
            <a:ext cx="78850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ExitSuccess</a:t>
            </a:r>
            <a:endParaRPr lang="ja-JP" altLang="en-US" sz="1000" dirty="0"/>
          </a:p>
        </p:txBody>
      </p:sp>
      <p:sp>
        <p:nvSpPr>
          <p:cNvPr id="63" name="角丸四角形 62"/>
          <p:cNvSpPr/>
          <p:nvPr/>
        </p:nvSpPr>
        <p:spPr>
          <a:xfrm>
            <a:off x="997136" y="48639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01897" y="51179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28"/>
          <p:cNvCxnSpPr>
            <a:stCxn id="63" idx="3"/>
            <a:endCxn id="58" idx="2"/>
          </p:cNvCxnSpPr>
          <p:nvPr/>
        </p:nvCxnSpPr>
        <p:spPr>
          <a:xfrm>
            <a:off x="2064617" y="5133286"/>
            <a:ext cx="851892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060459" y="4866074"/>
            <a:ext cx="142795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ScanSuccess</a:t>
            </a:r>
            <a:endParaRPr lang="ja-JP" altLang="en-US" sz="1000" dirty="0"/>
          </a:p>
        </p:txBody>
      </p:sp>
      <p:sp>
        <p:nvSpPr>
          <p:cNvPr id="67" name="角丸四角形 66"/>
          <p:cNvSpPr/>
          <p:nvPr/>
        </p:nvSpPr>
        <p:spPr>
          <a:xfrm>
            <a:off x="1651133" y="54568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3" y="815057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3" y="1084425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3" y="1080145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  <a:endParaRPr lang="en-US" altLang="ja-JP" sz="1000" dirty="0" smtClean="0"/>
          </a:p>
          <a:p>
            <a:r>
              <a:rPr lang="en-US" altLang="ja-JP" sz="1000" dirty="0" smtClean="0"/>
              <a:t>/ </a:t>
            </a:r>
            <a:r>
              <a:rPr lang="en-US" altLang="ja-JP" sz="1000" dirty="0" smtClean="0"/>
              <a:t>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57" y="2058234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72" name="角丸四角形 71"/>
          <p:cNvSpPr/>
          <p:nvPr/>
        </p:nvSpPr>
        <p:spPr>
          <a:xfrm>
            <a:off x="1631539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86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86" y="29158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595" y="2174706"/>
            <a:ext cx="2" cy="2024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2184873" y="2088257"/>
            <a:ext cx="1830175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</a:t>
            </a:r>
            <a:r>
              <a:rPr lang="en-US" altLang="ja-JP" sz="1000" dirty="0" smtClean="0"/>
              <a:t>“Left hand please”</a:t>
            </a:r>
            <a:endParaRPr lang="ja-JP" altLang="en-US" sz="1000" dirty="0"/>
          </a:p>
        </p:txBody>
      </p:sp>
      <p:sp>
        <p:nvSpPr>
          <p:cNvPr id="82" name="正方形/長方形 81"/>
          <p:cNvSpPr/>
          <p:nvPr/>
        </p:nvSpPr>
        <p:spPr>
          <a:xfrm>
            <a:off x="1662399" y="799742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650359" y="1343292"/>
            <a:ext cx="2244852" cy="1188381"/>
          </a:xfrm>
          <a:prstGeom prst="bentConnector4">
            <a:avLst>
              <a:gd name="adj1" fmla="val -16972"/>
              <a:gd name="adj2" fmla="val 1621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55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</a:t>
            </a:r>
            <a:r>
              <a:rPr lang="en-US" altLang="ja-JP" sz="1000" dirty="0" smtClean="0"/>
              <a:t>“Register Completed”</a:t>
            </a:r>
            <a:endParaRPr lang="ja-JP" altLang="en-US" sz="1000" dirty="0"/>
          </a:p>
        </p:txBody>
      </p:sp>
      <p:sp>
        <p:nvSpPr>
          <p:cNvPr id="91" name="角丸四角形 90"/>
          <p:cNvSpPr/>
          <p:nvPr/>
        </p:nvSpPr>
        <p:spPr>
          <a:xfrm>
            <a:off x="1425432" y="5184303"/>
            <a:ext cx="1059030" cy="172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Omit details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1674949" y="22322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37" y="2922156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</a:t>
            </a:r>
            <a:r>
              <a:rPr lang="en-US" altLang="ja-JP" sz="1000" dirty="0" smtClean="0"/>
              <a:t>“Register </a:t>
            </a:r>
            <a:r>
              <a:rPr lang="en-US" altLang="ja-JP" sz="1000" dirty="0" smtClean="0"/>
              <a:t>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</a:t>
            </a:r>
            <a:r>
              <a:rPr lang="en-US" altLang="ja-JP" sz="1000" dirty="0" smtClean="0"/>
              <a:t>“Register </a:t>
            </a:r>
            <a:r>
              <a:rPr lang="en-US" altLang="ja-JP" sz="1000" dirty="0" smtClean="0"/>
              <a:t>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1013460"/>
            <a:ext cx="1895146" cy="2256764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1082040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493765" y="634656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04403" y="227477"/>
            <a:ext cx="3324941" cy="1471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1 つの角を切り取った四角形 49"/>
          <p:cNvSpPr/>
          <p:nvPr/>
        </p:nvSpPr>
        <p:spPr>
          <a:xfrm flipV="1">
            <a:off x="50440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04404" y="21604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22055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5" name="直線矢印コネクタ 28"/>
          <p:cNvCxnSpPr>
            <a:stCxn id="56" idx="6"/>
            <a:endCxn id="63" idx="1"/>
          </p:cNvCxnSpPr>
          <p:nvPr/>
        </p:nvCxnSpPr>
        <p:spPr>
          <a:xfrm>
            <a:off x="576413" y="11434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 : 結合子 55"/>
          <p:cNvSpPr/>
          <p:nvPr/>
        </p:nvSpPr>
        <p:spPr>
          <a:xfrm>
            <a:off x="432392" y="10714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57" name="グループ化 56"/>
          <p:cNvGrpSpPr/>
          <p:nvPr/>
        </p:nvGrpSpPr>
        <p:grpSpPr>
          <a:xfrm>
            <a:off x="3760915" y="1071471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8" name="フローチャート : 結合子 5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9" name="直線コネクタ 58"/>
            <p:cNvCxnSpPr>
              <a:stCxn id="58" idx="1"/>
              <a:endCxn id="5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8" idx="7"/>
              <a:endCxn id="5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347" y="11434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3832924" y="1143479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63" name="角丸四角形 62"/>
          <p:cNvSpPr/>
          <p:nvPr/>
        </p:nvSpPr>
        <p:spPr>
          <a:xfrm>
            <a:off x="960024" y="8741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96478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28"/>
          <p:cNvCxnSpPr>
            <a:stCxn id="63" idx="3"/>
            <a:endCxn id="58" idx="2"/>
          </p:cNvCxnSpPr>
          <p:nvPr/>
        </p:nvCxnSpPr>
        <p:spPr>
          <a:xfrm>
            <a:off x="2027505" y="1143477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055628" y="728052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ScanSuccess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SendEvent</a:t>
            </a:r>
            <a:r>
              <a:rPr lang="en-US" altLang="ja-JP" sz="1000" dirty="0" err="1" smtClean="0"/>
              <a:t>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4" name="フリーフォーム 3"/>
          <p:cNvSpPr/>
          <p:nvPr/>
        </p:nvSpPr>
        <p:spPr>
          <a:xfrm>
            <a:off x="2034540" y="1219200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055628" y="12725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ScanFailure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SendEvent</a:t>
            </a:r>
            <a:r>
              <a:rPr lang="en-US" altLang="ja-JP" sz="1000" dirty="0" err="1" smtClean="0"/>
              <a:t>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32392" y="1944241"/>
            <a:ext cx="1440163" cy="288032"/>
          </a:xfrm>
          <a:prstGeom prst="wedgeRoundRectCallout">
            <a:avLst>
              <a:gd name="adj1" fmla="val -29828"/>
              <a:gd name="adj2" fmla="val -316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2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0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4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27" y="83392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4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3" y="819121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794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25" y="905932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2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44" y="1322440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4" y="1258057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0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2" y="432073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27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26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66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14" y="7397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57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54" y="59746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26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3" y="139183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2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1" y="2438632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97101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77365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3024361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0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0" y="1412847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2" y="2483033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5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2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2167294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19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243193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59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2299743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2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07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2318404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4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1442676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1729407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6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468</Words>
  <Application>Microsoft Office PowerPoint</Application>
  <PresentationFormat>ユーザー設定</PresentationFormat>
  <Paragraphs>257</Paragraphs>
  <Slides>29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49</cp:revision>
  <dcterms:created xsi:type="dcterms:W3CDTF">2012-01-23T00:40:33Z</dcterms:created>
  <dcterms:modified xsi:type="dcterms:W3CDTF">2012-05-30T05:04:39Z</dcterms:modified>
</cp:coreProperties>
</file>