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0" d="100"/>
          <a:sy n="220" d="100"/>
        </p:scale>
        <p:origin x="-138" y="-96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[Gurad1]/Action1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610199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[Gurad2]/Action2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027022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56531" y="1296171"/>
            <a:ext cx="161162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Event1[Gurad1]/Action1 </a:t>
            </a:r>
            <a:endParaRPr lang="ja-JP" altLang="en-US" sz="1000" dirty="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811357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1728541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Event1[Gurad2]/Action2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1728541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40507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84</Words>
  <Application>Microsoft Office PowerPoint</Application>
  <PresentationFormat>ユーザー設定</PresentationFormat>
  <Paragraphs>44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kondo</cp:lastModifiedBy>
  <cp:revision>3</cp:revision>
  <dcterms:created xsi:type="dcterms:W3CDTF">2012-01-23T00:40:33Z</dcterms:created>
  <dcterms:modified xsi:type="dcterms:W3CDTF">2012-02-13T12:05:41Z</dcterms:modified>
</cp:coreProperties>
</file>