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58" r:id="rId12"/>
  </p:sldIdLst>
  <p:sldSz cx="4321175" cy="3600450"/>
  <p:notesSz cx="6858000" cy="9144000"/>
  <p:defaultTextStyle>
    <a:defPPr>
      <a:defRPr lang="ja-JP"/>
    </a:defPPr>
    <a:lvl1pPr marL="0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768" y="-84"/>
      </p:cViewPr>
      <p:guideLst>
        <p:guide orient="horz" pos="1134"/>
        <p:guide pos="1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89" y="1118474"/>
            <a:ext cx="3672999" cy="77176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77" y="2040256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3" y="144186"/>
            <a:ext cx="972264" cy="307205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16059" y="144186"/>
            <a:ext cx="2844773" cy="30720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3" y="2313623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1343" y="1526025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05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315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578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841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104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1605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9659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59" y="805934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6059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195098" y="805934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195098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60" y="143351"/>
            <a:ext cx="1421636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89460" y="143352"/>
            <a:ext cx="2415657" cy="3072884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6060" y="753428"/>
            <a:ext cx="1421636" cy="2462808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0" y="2520316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46980" y="321707"/>
            <a:ext cx="2592705" cy="2160270"/>
          </a:xfrm>
        </p:spPr>
        <p:txBody>
          <a:bodyPr/>
          <a:lstStyle>
            <a:lvl1pPr marL="0" indent="0">
              <a:buNone/>
              <a:defRPr sz="1500"/>
            </a:lvl1pPr>
            <a:lvl2pPr marL="226312" indent="0">
              <a:buNone/>
              <a:defRPr sz="1400"/>
            </a:lvl2pPr>
            <a:lvl3pPr marL="452624" indent="0">
              <a:buNone/>
              <a:defRPr sz="1200"/>
            </a:lvl3pPr>
            <a:lvl4pPr marL="678935" indent="0">
              <a:buNone/>
              <a:defRPr sz="1000"/>
            </a:lvl4pPr>
            <a:lvl5pPr marL="905247" indent="0">
              <a:buNone/>
              <a:defRPr sz="1000"/>
            </a:lvl5pPr>
            <a:lvl6pPr marL="1131559" indent="0">
              <a:buNone/>
              <a:defRPr sz="1000"/>
            </a:lvl6pPr>
            <a:lvl7pPr marL="1357871" indent="0">
              <a:buNone/>
              <a:defRPr sz="1000"/>
            </a:lvl7pPr>
            <a:lvl8pPr marL="1584182" indent="0">
              <a:buNone/>
              <a:defRPr sz="1000"/>
            </a:lvl8pPr>
            <a:lvl9pPr marL="1810494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46980" y="2817853"/>
            <a:ext cx="2592705" cy="422553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16060" y="144185"/>
            <a:ext cx="3889058" cy="600075"/>
          </a:xfrm>
          <a:prstGeom prst="rect">
            <a:avLst/>
          </a:prstGeom>
        </p:spPr>
        <p:txBody>
          <a:bodyPr vert="horz" lIns="45262" tIns="22631" rIns="45262" bIns="2263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840106"/>
            <a:ext cx="3889058" cy="2376131"/>
          </a:xfrm>
          <a:prstGeom prst="rect">
            <a:avLst/>
          </a:prstGeom>
        </p:spPr>
        <p:txBody>
          <a:bodyPr vert="horz" lIns="45262" tIns="22631" rIns="45262" bIns="2263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16060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476402" y="3337084"/>
            <a:ext cx="1368373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096844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4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4" indent="-169734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57" indent="-141445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1" indent="-113156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03" indent="-113156" algn="l" defTabSz="452624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15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26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38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5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35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47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59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71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8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49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3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483500" y="1605760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  <p:cxnSp>
        <p:nvCxnSpPr>
          <p:cNvPr id="21" name="直線矢印コネクタ 28"/>
          <p:cNvCxnSpPr>
            <a:stCxn id="153" idx="2"/>
            <a:endCxn id="16" idx="0"/>
          </p:cNvCxnSpPr>
          <p:nvPr/>
        </p:nvCxnSpPr>
        <p:spPr>
          <a:xfrm>
            <a:off x="1554697" y="1323137"/>
            <a:ext cx="814" cy="2826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840604" y="646148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3315054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4" y="84927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770973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2160587" y="2001499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7" idx="0"/>
          </p:cNvCxnSpPr>
          <p:nvPr/>
        </p:nvCxnSpPr>
        <p:spPr>
          <a:xfrm>
            <a:off x="1840604" y="1388014"/>
            <a:ext cx="2380" cy="436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17" idx="1"/>
            <a:endCxn id="153" idx="1"/>
          </p:cNvCxnSpPr>
          <p:nvPr/>
        </p:nvCxnSpPr>
        <p:spPr>
          <a:xfrm rot="10800000">
            <a:off x="1097265" y="1118646"/>
            <a:ext cx="423959" cy="885608"/>
          </a:xfrm>
          <a:prstGeom prst="bentConnector3">
            <a:avLst>
              <a:gd name="adj1" fmla="val 1539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7" idx="3"/>
            <a:endCxn id="153" idx="3"/>
          </p:cNvCxnSpPr>
          <p:nvPr/>
        </p:nvCxnSpPr>
        <p:spPr>
          <a:xfrm flipV="1">
            <a:off x="2164745" y="1118646"/>
            <a:ext cx="419198" cy="885608"/>
          </a:xfrm>
          <a:prstGeom prst="bentConnector3">
            <a:avLst>
              <a:gd name="adj1" fmla="val 1545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800547" y="1368177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80923" y="2029947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64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17" name="角丸四角形 16"/>
          <p:cNvSpPr/>
          <p:nvPr/>
        </p:nvSpPr>
        <p:spPr>
          <a:xfrm>
            <a:off x="1521223" y="1824234"/>
            <a:ext cx="643522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Choice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1525983" y="2040258"/>
            <a:ext cx="6387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53" idx="2"/>
          </p:cNvCxnSpPr>
          <p:nvPr/>
        </p:nvCxnSpPr>
        <p:spPr>
          <a:xfrm>
            <a:off x="1554697" y="1323137"/>
            <a:ext cx="2380" cy="621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4035133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Title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246221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smtClean="0"/>
              <a:t>action1</a:t>
            </a:r>
            <a:endParaRPr lang="en-US" altLang="ja-JP" sz="1000" dirty="0"/>
          </a:p>
        </p:txBody>
      </p:sp>
      <p:cxnSp>
        <p:nvCxnSpPr>
          <p:cNvPr id="158" name="直線矢印コネクタ 28"/>
          <p:cNvCxnSpPr>
            <a:stCxn id="163" idx="6"/>
          </p:cNvCxnSpPr>
          <p:nvPr/>
        </p:nvCxnSpPr>
        <p:spPr>
          <a:xfrm>
            <a:off x="889703" y="1098241"/>
            <a:ext cx="3776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45682" y="102623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334761" y="1472806"/>
            <a:ext cx="14498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event[guard]/action</a:t>
            </a:r>
            <a:endParaRPr lang="ja-JP" altLang="en-US" sz="1000" dirty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2222896" y="1018520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22" name="フローチャート : 結合子 12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24" name="直線コネクタ 123"/>
            <p:cNvCxnSpPr>
              <a:stCxn id="122" idx="1"/>
              <a:endCxn id="12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122" idx="7"/>
              <a:endCxn id="12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グループ化 1"/>
          <p:cNvGrpSpPr/>
          <p:nvPr/>
        </p:nvGrpSpPr>
        <p:grpSpPr>
          <a:xfrm>
            <a:off x="1483500" y="1914779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7159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3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7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325694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95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2787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Init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89832" y="244829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4" idx="0"/>
          </p:cNvCxnSpPr>
          <p:nvPr/>
        </p:nvCxnSpPr>
        <p:spPr>
          <a:xfrm>
            <a:off x="1554697" y="1323137"/>
            <a:ext cx="2380" cy="405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1402566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4" name="角丸四角形 13"/>
          <p:cNvSpPr/>
          <p:nvPr/>
        </p:nvSpPr>
        <p:spPr>
          <a:xfrm>
            <a:off x="813737" y="172821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811357" y="1978553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08226" y="1978553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cxnSp>
        <p:nvCxnSpPr>
          <p:cNvPr id="17" name="直線矢印コネクタ 28"/>
          <p:cNvCxnSpPr>
            <a:stCxn id="14" idx="2"/>
            <a:endCxn id="14" idx="1"/>
          </p:cNvCxnSpPr>
          <p:nvPr/>
        </p:nvCxnSpPr>
        <p:spPr>
          <a:xfrm rot="5400000" flipH="1">
            <a:off x="1005387" y="189660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450956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041349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1548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Internal and self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553998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 smtClean="0"/>
          </a:p>
          <a:p>
            <a:r>
              <a:rPr lang="en-US" altLang="ja-JP" sz="1000" dirty="0" smtClean="0"/>
              <a:t>Event2 / Action2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3" y="1323137"/>
            <a:ext cx="10226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7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87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0" y="1184980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78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58" y="810870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0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1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98614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06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951612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6" y="165134"/>
            <a:ext cx="3528953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208272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213033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81981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endCxn id="153" idx="1"/>
          </p:cNvCxnSpPr>
          <p:nvPr/>
        </p:nvCxnSpPr>
        <p:spPr>
          <a:xfrm rot="10800000">
            <a:off x="1208272" y="810871"/>
            <a:ext cx="629150" cy="485299"/>
          </a:xfrm>
          <a:prstGeom prst="bentConnector3">
            <a:avLst>
              <a:gd name="adj1" fmla="val 13633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endCxn id="153" idx="3"/>
          </p:cNvCxnSpPr>
          <p:nvPr/>
        </p:nvCxnSpPr>
        <p:spPr>
          <a:xfrm flipV="1">
            <a:off x="2125456" y="810870"/>
            <a:ext cx="569495" cy="485299"/>
          </a:xfrm>
          <a:prstGeom prst="bentConnector3">
            <a:avLst>
              <a:gd name="adj1" fmla="val 140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16371" y="1296171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2125456" y="1018685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837422" y="1018683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935389" y="1296171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</a:t>
            </a:r>
            <a:r>
              <a:rPr lang="en-US" altLang="ja-JP" sz="1000" smtClean="0"/>
              <a:t>== 1]/Action1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89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87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0" y="1184980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78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58" y="810870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0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1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577201" y="1376816"/>
            <a:ext cx="96988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17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1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35" idx="0"/>
          </p:cNvCxnSpPr>
          <p:nvPr/>
        </p:nvCxnSpPr>
        <p:spPr>
          <a:xfrm flipH="1">
            <a:off x="1554696" y="1141793"/>
            <a:ext cx="1" cy="3301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35" idx="2"/>
            <a:endCxn id="153" idx="1"/>
          </p:cNvCxnSpPr>
          <p:nvPr/>
        </p:nvCxnSpPr>
        <p:spPr>
          <a:xfrm rot="10800000">
            <a:off x="811358" y="872426"/>
            <a:ext cx="707333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5" idx="6"/>
            <a:endCxn id="153" idx="3"/>
          </p:cNvCxnSpPr>
          <p:nvPr/>
        </p:nvCxnSpPr>
        <p:spPr>
          <a:xfrm flipV="1">
            <a:off x="1590702" y="872425"/>
            <a:ext cx="707334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0" y="1121956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395" y="1511812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811357" y="857110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1518690" y="1471914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41293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1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2" idx="0"/>
          </p:cNvCxnSpPr>
          <p:nvPr/>
        </p:nvCxnSpPr>
        <p:spPr>
          <a:xfrm>
            <a:off x="1554697" y="1141793"/>
            <a:ext cx="2380" cy="31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2" idx="1"/>
            <a:endCxn id="153" idx="1"/>
          </p:cNvCxnSpPr>
          <p:nvPr/>
        </p:nvCxnSpPr>
        <p:spPr>
          <a:xfrm rot="10800000">
            <a:off x="811358" y="872426"/>
            <a:ext cx="667227" cy="639387"/>
          </a:xfrm>
          <a:prstGeom prst="bentConnector3">
            <a:avLst>
              <a:gd name="adj1" fmla="val 13426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" idx="3"/>
            <a:endCxn id="153" idx="3"/>
          </p:cNvCxnSpPr>
          <p:nvPr/>
        </p:nvCxnSpPr>
        <p:spPr>
          <a:xfrm flipV="1">
            <a:off x="1635569" y="872425"/>
            <a:ext cx="662467" cy="639387"/>
          </a:xfrm>
          <a:prstGeom prst="bentConnector3">
            <a:avLst>
              <a:gd name="adj1" fmla="val 13450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0" y="1121956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395" y="1511812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" name="フローチャート : 判断 1"/>
          <p:cNvSpPr/>
          <p:nvPr/>
        </p:nvSpPr>
        <p:spPr>
          <a:xfrm>
            <a:off x="1478584" y="1459222"/>
            <a:ext cx="156985" cy="10518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811357" y="857110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945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166</Words>
  <Application>Microsoft Office PowerPoint</Application>
  <PresentationFormat>ユーザー設定</PresentationFormat>
  <Paragraphs>72</Paragraphs>
  <Slides>11</Slides>
  <Notes>11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p0485193</cp:lastModifiedBy>
  <cp:revision>10</cp:revision>
  <dcterms:created xsi:type="dcterms:W3CDTF">2012-01-23T00:40:33Z</dcterms:created>
  <dcterms:modified xsi:type="dcterms:W3CDTF">2012-02-15T07:16:46Z</dcterms:modified>
</cp:coreProperties>
</file>