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90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DC22-9872-423C-961A-06224982F269}" type="datetimeFigureOut">
              <a:rPr lang="ko-KR" altLang="en-US" smtClean="0"/>
              <a:t>2015-06-04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A726-5BC9-4431-B759-61118AE9A8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332656"/>
            <a:ext cx="792088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MoGL</a:t>
            </a:r>
            <a:endParaRPr lang="ko-KR" altLang="en-US" sz="1100"/>
          </a:p>
        </p:txBody>
      </p:sp>
      <p:sp>
        <p:nvSpPr>
          <p:cNvPr id="5" name="직사각형 4"/>
          <p:cNvSpPr/>
          <p:nvPr/>
        </p:nvSpPr>
        <p:spPr>
          <a:xfrm>
            <a:off x="1401538" y="332656"/>
            <a:ext cx="864096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Matrix</a:t>
            </a:r>
            <a:endParaRPr lang="ko-KR" altLang="en-US" sz="1100"/>
          </a:p>
        </p:txBody>
      </p:sp>
      <p:sp>
        <p:nvSpPr>
          <p:cNvPr id="6" name="직사각형 5"/>
          <p:cNvSpPr/>
          <p:nvPr/>
        </p:nvSpPr>
        <p:spPr>
          <a:xfrm>
            <a:off x="2638906" y="332656"/>
            <a:ext cx="697836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Came</a:t>
            </a:r>
            <a:r>
              <a:rPr lang="en-US" altLang="ko-KR" sz="1100" smtClean="0">
                <a:solidFill>
                  <a:schemeClr val="bg1"/>
                </a:solidFill>
              </a:rPr>
              <a:t>r</a:t>
            </a:r>
            <a:r>
              <a:rPr lang="en-US" altLang="ko-KR" sz="1100" smtClean="0"/>
              <a:t>a</a:t>
            </a:r>
            <a:endParaRPr lang="ko-KR" altLang="en-US" sz="1100"/>
          </a:p>
        </p:txBody>
      </p:sp>
      <p:sp>
        <p:nvSpPr>
          <p:cNvPr id="7" name="직사각형 6"/>
          <p:cNvSpPr/>
          <p:nvPr/>
        </p:nvSpPr>
        <p:spPr>
          <a:xfrm>
            <a:off x="5652120" y="2439662"/>
            <a:ext cx="1138223" cy="1846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BlendMode</a:t>
            </a:r>
            <a:endParaRPr lang="ko-KR" altLang="en-US" sz="1100"/>
          </a:p>
        </p:txBody>
      </p:sp>
      <p:sp>
        <p:nvSpPr>
          <p:cNvPr id="8" name="직사각형 7"/>
          <p:cNvSpPr/>
          <p:nvPr/>
        </p:nvSpPr>
        <p:spPr>
          <a:xfrm>
            <a:off x="5652120" y="2227953"/>
            <a:ext cx="1138223" cy="1846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Filter</a:t>
            </a:r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5652120" y="745976"/>
            <a:ext cx="1138223" cy="1846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FreeController</a:t>
            </a:r>
            <a:endParaRPr lang="ko-KR" altLang="en-US" sz="1100"/>
          </a:p>
        </p:txBody>
      </p:sp>
      <p:sp>
        <p:nvSpPr>
          <p:cNvPr id="10" name="직사각형 9"/>
          <p:cNvSpPr/>
          <p:nvPr/>
        </p:nvSpPr>
        <p:spPr>
          <a:xfrm>
            <a:off x="1401539" y="589938"/>
            <a:ext cx="864094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Geometry</a:t>
            </a:r>
            <a:endParaRPr lang="ko-KR" altLang="en-US" sz="1100"/>
          </a:p>
        </p:txBody>
      </p:sp>
      <p:sp>
        <p:nvSpPr>
          <p:cNvPr id="11" name="직사각형 10"/>
          <p:cNvSpPr/>
          <p:nvPr/>
        </p:nvSpPr>
        <p:spPr>
          <a:xfrm>
            <a:off x="2638906" y="561335"/>
            <a:ext cx="697836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Mesh</a:t>
            </a:r>
            <a:endParaRPr lang="ko-KR" altLang="en-US" sz="1100"/>
          </a:p>
        </p:txBody>
      </p:sp>
      <p:sp>
        <p:nvSpPr>
          <p:cNvPr id="12" name="직사각형 11"/>
          <p:cNvSpPr/>
          <p:nvPr/>
        </p:nvSpPr>
        <p:spPr>
          <a:xfrm>
            <a:off x="2638906" y="790014"/>
            <a:ext cx="697836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Group</a:t>
            </a:r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>
            <a:off x="5652120" y="2016242"/>
            <a:ext cx="1138223" cy="1846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Keyboard</a:t>
            </a:r>
            <a:endParaRPr lang="ko-KR" altLang="en-US" sz="1100"/>
          </a:p>
        </p:txBody>
      </p:sp>
      <p:sp>
        <p:nvSpPr>
          <p:cNvPr id="14" name="직사각형 13"/>
          <p:cNvSpPr/>
          <p:nvPr/>
        </p:nvSpPr>
        <p:spPr>
          <a:xfrm>
            <a:off x="2638906" y="1018693"/>
            <a:ext cx="697836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Light</a:t>
            </a:r>
            <a:endParaRPr lang="ko-KR" altLang="en-US" sz="1100"/>
          </a:p>
        </p:txBody>
      </p:sp>
      <p:sp>
        <p:nvSpPr>
          <p:cNvPr id="15" name="직사각형 14"/>
          <p:cNvSpPr/>
          <p:nvPr/>
        </p:nvSpPr>
        <p:spPr>
          <a:xfrm>
            <a:off x="1401538" y="847220"/>
            <a:ext cx="864096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Material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5652120" y="957687"/>
            <a:ext cx="1138223" cy="1846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OrbitController</a:t>
            </a:r>
            <a:endParaRPr lang="ko-KR" altLang="en-US" sz="1100"/>
          </a:p>
        </p:txBody>
      </p:sp>
      <p:sp>
        <p:nvSpPr>
          <p:cNvPr id="17" name="직사각형 16"/>
          <p:cNvSpPr/>
          <p:nvPr/>
        </p:nvSpPr>
        <p:spPr>
          <a:xfrm>
            <a:off x="5652120" y="1804531"/>
            <a:ext cx="1138223" cy="1846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Primitive</a:t>
            </a:r>
            <a:endParaRPr lang="ko-KR" altLang="en-US" sz="1100"/>
          </a:p>
        </p:txBody>
      </p:sp>
      <p:sp>
        <p:nvSpPr>
          <p:cNvPr id="18" name="직사각형 17"/>
          <p:cNvSpPr/>
          <p:nvPr/>
        </p:nvSpPr>
        <p:spPr>
          <a:xfrm>
            <a:off x="1401538" y="1104502"/>
            <a:ext cx="864096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Scene</a:t>
            </a:r>
            <a:endParaRPr lang="ko-KR" altLang="en-US" sz="1100"/>
          </a:p>
        </p:txBody>
      </p:sp>
      <p:sp>
        <p:nvSpPr>
          <p:cNvPr id="19" name="직사각형 18"/>
          <p:cNvSpPr/>
          <p:nvPr/>
        </p:nvSpPr>
        <p:spPr>
          <a:xfrm>
            <a:off x="1401538" y="1361784"/>
            <a:ext cx="864096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Shader</a:t>
            </a:r>
            <a:endParaRPr lang="ko-KR" altLang="en-US" sz="1100"/>
          </a:p>
        </p:txBody>
      </p:sp>
      <p:sp>
        <p:nvSpPr>
          <p:cNvPr id="20" name="직사각형 19"/>
          <p:cNvSpPr/>
          <p:nvPr/>
        </p:nvSpPr>
        <p:spPr>
          <a:xfrm>
            <a:off x="5652120" y="1592820"/>
            <a:ext cx="1138223" cy="1846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Shading</a:t>
            </a:r>
            <a:endParaRPr lang="ko-KR" altLang="en-US" sz="1100"/>
          </a:p>
        </p:txBody>
      </p:sp>
      <p:cxnSp>
        <p:nvCxnSpPr>
          <p:cNvPr id="24" name="꺾인 연결선 23"/>
          <p:cNvCxnSpPr>
            <a:stCxn id="12" idx="1"/>
            <a:endCxn id="5" idx="3"/>
          </p:cNvCxnSpPr>
          <p:nvPr/>
        </p:nvCxnSpPr>
        <p:spPr>
          <a:xfrm rot="10800000">
            <a:off x="2265634" y="424977"/>
            <a:ext cx="373272" cy="457358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1"/>
            <a:endCxn id="5" idx="3"/>
          </p:cNvCxnSpPr>
          <p:nvPr/>
        </p:nvCxnSpPr>
        <p:spPr>
          <a:xfrm rot="10800000">
            <a:off x="2265634" y="424978"/>
            <a:ext cx="373272" cy="686037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5" idx="1"/>
            <a:endCxn id="4" idx="3"/>
          </p:cNvCxnSpPr>
          <p:nvPr/>
        </p:nvCxnSpPr>
        <p:spPr>
          <a:xfrm rot="10800000">
            <a:off x="971600" y="424977"/>
            <a:ext cx="429938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0" idx="1"/>
            <a:endCxn id="4" idx="3"/>
          </p:cNvCxnSpPr>
          <p:nvPr/>
        </p:nvCxnSpPr>
        <p:spPr>
          <a:xfrm rot="10800000">
            <a:off x="971601" y="424977"/>
            <a:ext cx="429939" cy="257282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1" idx="1"/>
            <a:endCxn id="5" idx="3"/>
          </p:cNvCxnSpPr>
          <p:nvPr/>
        </p:nvCxnSpPr>
        <p:spPr>
          <a:xfrm rot="10800000">
            <a:off x="2265634" y="424978"/>
            <a:ext cx="373272" cy="228679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5" idx="1"/>
            <a:endCxn id="4" idx="3"/>
          </p:cNvCxnSpPr>
          <p:nvPr/>
        </p:nvCxnSpPr>
        <p:spPr>
          <a:xfrm rot="10800000">
            <a:off x="971600" y="424977"/>
            <a:ext cx="429938" cy="514564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8" idx="1"/>
            <a:endCxn id="4" idx="3"/>
          </p:cNvCxnSpPr>
          <p:nvPr/>
        </p:nvCxnSpPr>
        <p:spPr>
          <a:xfrm rot="10800000">
            <a:off x="971600" y="424977"/>
            <a:ext cx="429938" cy="771846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19" idx="1"/>
            <a:endCxn id="4" idx="3"/>
          </p:cNvCxnSpPr>
          <p:nvPr/>
        </p:nvCxnSpPr>
        <p:spPr>
          <a:xfrm rot="10800000">
            <a:off x="971600" y="424977"/>
            <a:ext cx="429938" cy="1029128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401538" y="1619066"/>
            <a:ext cx="864096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Texture</a:t>
            </a:r>
            <a:endParaRPr lang="ko-KR" altLang="en-US" sz="1100"/>
          </a:p>
        </p:txBody>
      </p:sp>
      <p:sp>
        <p:nvSpPr>
          <p:cNvPr id="53" name="직사각형 52"/>
          <p:cNvSpPr/>
          <p:nvPr/>
        </p:nvSpPr>
        <p:spPr>
          <a:xfrm>
            <a:off x="1401538" y="1876348"/>
            <a:ext cx="864096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Vector</a:t>
            </a:r>
            <a:endParaRPr lang="ko-KR" altLang="en-US" sz="1100"/>
          </a:p>
        </p:txBody>
      </p:sp>
      <p:sp>
        <p:nvSpPr>
          <p:cNvPr id="54" name="직사각형 53"/>
          <p:cNvSpPr/>
          <p:nvPr/>
        </p:nvSpPr>
        <p:spPr>
          <a:xfrm>
            <a:off x="5652120" y="1381109"/>
            <a:ext cx="1138223" cy="1846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Vertex</a:t>
            </a:r>
            <a:endParaRPr lang="ko-KR" altLang="en-US" sz="1100"/>
          </a:p>
        </p:txBody>
      </p:sp>
      <p:sp>
        <p:nvSpPr>
          <p:cNvPr id="55" name="직사각형 54"/>
          <p:cNvSpPr/>
          <p:nvPr/>
        </p:nvSpPr>
        <p:spPr>
          <a:xfrm>
            <a:off x="5652120" y="1169398"/>
            <a:ext cx="1138223" cy="1846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VertexShader</a:t>
            </a:r>
            <a:endParaRPr lang="ko-KR" altLang="en-US" sz="1100"/>
          </a:p>
        </p:txBody>
      </p:sp>
      <p:sp>
        <p:nvSpPr>
          <p:cNvPr id="56" name="직사각형 55"/>
          <p:cNvSpPr/>
          <p:nvPr/>
        </p:nvSpPr>
        <p:spPr>
          <a:xfrm>
            <a:off x="1401538" y="2133632"/>
            <a:ext cx="864096" cy="1846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World</a:t>
            </a:r>
            <a:endParaRPr lang="ko-KR" altLang="en-US" sz="1100"/>
          </a:p>
        </p:txBody>
      </p:sp>
      <p:cxnSp>
        <p:nvCxnSpPr>
          <p:cNvPr id="58" name="꺾인 연결선 57"/>
          <p:cNvCxnSpPr>
            <a:stCxn id="52" idx="1"/>
            <a:endCxn id="4" idx="3"/>
          </p:cNvCxnSpPr>
          <p:nvPr/>
        </p:nvCxnSpPr>
        <p:spPr>
          <a:xfrm rot="10800000">
            <a:off x="971600" y="424977"/>
            <a:ext cx="429938" cy="128641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3" idx="1"/>
            <a:endCxn id="4" idx="3"/>
          </p:cNvCxnSpPr>
          <p:nvPr/>
        </p:nvCxnSpPr>
        <p:spPr>
          <a:xfrm rot="10800000">
            <a:off x="971600" y="424977"/>
            <a:ext cx="429938" cy="1543692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6" idx="1"/>
            <a:endCxn id="4" idx="3"/>
          </p:cNvCxnSpPr>
          <p:nvPr/>
        </p:nvCxnSpPr>
        <p:spPr>
          <a:xfrm rot="10800000">
            <a:off x="971600" y="424977"/>
            <a:ext cx="429938" cy="1800976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6" idx="1"/>
            <a:endCxn id="5" idx="3"/>
          </p:cNvCxnSpPr>
          <p:nvPr/>
        </p:nvCxnSpPr>
        <p:spPr>
          <a:xfrm rot="10800000">
            <a:off x="2265634" y="424977"/>
            <a:ext cx="373272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2635985" y="2192643"/>
            <a:ext cx="576064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Mesh</a:t>
            </a:r>
            <a:endParaRPr lang="ko-KR" altLang="en-US" sz="1100"/>
          </a:p>
        </p:txBody>
      </p:sp>
      <p:sp>
        <p:nvSpPr>
          <p:cNvPr id="116" name="직사각형 115"/>
          <p:cNvSpPr/>
          <p:nvPr/>
        </p:nvSpPr>
        <p:spPr>
          <a:xfrm>
            <a:off x="3487657" y="2007849"/>
            <a:ext cx="864096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Material</a:t>
            </a:r>
            <a:endParaRPr lang="ko-KR" altLang="en-US" sz="1100"/>
          </a:p>
        </p:txBody>
      </p:sp>
      <p:sp>
        <p:nvSpPr>
          <p:cNvPr id="117" name="직사각형 116"/>
          <p:cNvSpPr/>
          <p:nvPr/>
        </p:nvSpPr>
        <p:spPr>
          <a:xfrm>
            <a:off x="3487657" y="2384176"/>
            <a:ext cx="864094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Geometry</a:t>
            </a:r>
            <a:endParaRPr lang="ko-KR" altLang="en-US" sz="1100"/>
          </a:p>
        </p:txBody>
      </p:sp>
      <p:sp>
        <p:nvSpPr>
          <p:cNvPr id="126" name="직사각형 125"/>
          <p:cNvSpPr/>
          <p:nvPr/>
        </p:nvSpPr>
        <p:spPr>
          <a:xfrm>
            <a:off x="4609628" y="2110062"/>
            <a:ext cx="864096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Texture</a:t>
            </a:r>
            <a:endParaRPr lang="ko-KR" altLang="en-US" sz="1100"/>
          </a:p>
        </p:txBody>
      </p:sp>
      <p:sp>
        <p:nvSpPr>
          <p:cNvPr id="127" name="직사각형 126"/>
          <p:cNvSpPr/>
          <p:nvPr/>
        </p:nvSpPr>
        <p:spPr>
          <a:xfrm>
            <a:off x="4609628" y="2384176"/>
            <a:ext cx="864096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Shader</a:t>
            </a:r>
            <a:endParaRPr lang="ko-KR" altLang="en-US" sz="1100"/>
          </a:p>
        </p:txBody>
      </p:sp>
      <p:sp>
        <p:nvSpPr>
          <p:cNvPr id="128" name="직사각형 127"/>
          <p:cNvSpPr/>
          <p:nvPr/>
        </p:nvSpPr>
        <p:spPr>
          <a:xfrm>
            <a:off x="4609628" y="1888969"/>
            <a:ext cx="864096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Shader</a:t>
            </a:r>
            <a:endParaRPr lang="ko-KR" altLang="en-US" sz="1100"/>
          </a:p>
        </p:txBody>
      </p:sp>
      <p:sp>
        <p:nvSpPr>
          <p:cNvPr id="129" name="직사각형 128"/>
          <p:cNvSpPr/>
          <p:nvPr/>
        </p:nvSpPr>
        <p:spPr>
          <a:xfrm>
            <a:off x="1401537" y="2446574"/>
            <a:ext cx="864096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Scene</a:t>
            </a:r>
            <a:endParaRPr lang="ko-KR" altLang="en-US" sz="1100"/>
          </a:p>
        </p:txBody>
      </p:sp>
      <p:sp>
        <p:nvSpPr>
          <p:cNvPr id="130" name="직사각형 129"/>
          <p:cNvSpPr/>
          <p:nvPr/>
        </p:nvSpPr>
        <p:spPr>
          <a:xfrm>
            <a:off x="2635985" y="1413757"/>
            <a:ext cx="576064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Group</a:t>
            </a:r>
            <a:endParaRPr lang="ko-KR" altLang="en-US" sz="1100"/>
          </a:p>
        </p:txBody>
      </p:sp>
      <p:sp>
        <p:nvSpPr>
          <p:cNvPr id="131" name="직사각형 130"/>
          <p:cNvSpPr/>
          <p:nvPr/>
        </p:nvSpPr>
        <p:spPr>
          <a:xfrm>
            <a:off x="2635985" y="1673386"/>
            <a:ext cx="576064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Light</a:t>
            </a:r>
            <a:endParaRPr lang="ko-KR" altLang="en-US" sz="1100"/>
          </a:p>
        </p:txBody>
      </p:sp>
      <p:sp>
        <p:nvSpPr>
          <p:cNvPr id="132" name="직사각형 131"/>
          <p:cNvSpPr/>
          <p:nvPr/>
        </p:nvSpPr>
        <p:spPr>
          <a:xfrm>
            <a:off x="2635985" y="1933015"/>
            <a:ext cx="576064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Came</a:t>
            </a:r>
            <a:r>
              <a:rPr lang="en-US" altLang="ko-KR" sz="1100" smtClean="0">
                <a:solidFill>
                  <a:schemeClr val="bg1"/>
                </a:solidFill>
              </a:rPr>
              <a:t>r</a:t>
            </a:r>
            <a:r>
              <a:rPr lang="en-US" altLang="ko-KR" sz="1100" smtClean="0"/>
              <a:t>a</a:t>
            </a:r>
            <a:endParaRPr lang="ko-KR" altLang="en-US" sz="1100"/>
          </a:p>
        </p:txBody>
      </p:sp>
      <p:sp>
        <p:nvSpPr>
          <p:cNvPr id="133" name="직사각형 132"/>
          <p:cNvSpPr/>
          <p:nvPr/>
        </p:nvSpPr>
        <p:spPr>
          <a:xfrm>
            <a:off x="3487658" y="1413757"/>
            <a:ext cx="576064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Mesh</a:t>
            </a:r>
            <a:endParaRPr lang="ko-KR" altLang="en-US" sz="1100"/>
          </a:p>
        </p:txBody>
      </p:sp>
      <p:sp>
        <p:nvSpPr>
          <p:cNvPr id="134" name="직사각형 133"/>
          <p:cNvSpPr/>
          <p:nvPr/>
        </p:nvSpPr>
        <p:spPr>
          <a:xfrm>
            <a:off x="179511" y="2442071"/>
            <a:ext cx="864096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World</a:t>
            </a:r>
            <a:endParaRPr lang="ko-KR" altLang="en-US" sz="1100"/>
          </a:p>
        </p:txBody>
      </p:sp>
      <p:sp>
        <p:nvSpPr>
          <p:cNvPr id="135" name="직사각형 134"/>
          <p:cNvSpPr/>
          <p:nvPr/>
        </p:nvSpPr>
        <p:spPr>
          <a:xfrm>
            <a:off x="2638906" y="2452271"/>
            <a:ext cx="570222" cy="184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smtClean="0"/>
              <a:t>Shader</a:t>
            </a:r>
            <a:endParaRPr lang="ko-KR" altLang="en-US" sz="1100"/>
          </a:p>
        </p:txBody>
      </p:sp>
      <p:cxnSp>
        <p:nvCxnSpPr>
          <p:cNvPr id="136" name="꺾인 연결선 135"/>
          <p:cNvCxnSpPr>
            <a:stCxn id="129" idx="1"/>
            <a:endCxn id="134" idx="3"/>
          </p:cNvCxnSpPr>
          <p:nvPr/>
        </p:nvCxnSpPr>
        <p:spPr>
          <a:xfrm rot="10800000">
            <a:off x="1043607" y="2534393"/>
            <a:ext cx="357930" cy="4503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115" idx="1"/>
            <a:endCxn id="129" idx="3"/>
          </p:cNvCxnSpPr>
          <p:nvPr/>
        </p:nvCxnSpPr>
        <p:spPr>
          <a:xfrm rot="10800000" flipV="1">
            <a:off x="2265633" y="2284963"/>
            <a:ext cx="370352" cy="25393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30" idx="1"/>
            <a:endCxn id="129" idx="3"/>
          </p:cNvCxnSpPr>
          <p:nvPr/>
        </p:nvCxnSpPr>
        <p:spPr>
          <a:xfrm rot="10800000" flipV="1">
            <a:off x="2265633" y="1506077"/>
            <a:ext cx="370352" cy="1032817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31" idx="1"/>
            <a:endCxn id="129" idx="3"/>
          </p:cNvCxnSpPr>
          <p:nvPr/>
        </p:nvCxnSpPr>
        <p:spPr>
          <a:xfrm rot="10800000" flipV="1">
            <a:off x="2265633" y="1765707"/>
            <a:ext cx="370352" cy="773188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stCxn id="132" idx="1"/>
            <a:endCxn id="129" idx="3"/>
          </p:cNvCxnSpPr>
          <p:nvPr/>
        </p:nvCxnSpPr>
        <p:spPr>
          <a:xfrm rot="10800000" flipV="1">
            <a:off x="2265633" y="2025335"/>
            <a:ext cx="370352" cy="513559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35" idx="1"/>
            <a:endCxn id="129" idx="3"/>
          </p:cNvCxnSpPr>
          <p:nvPr/>
        </p:nvCxnSpPr>
        <p:spPr>
          <a:xfrm rot="10800000">
            <a:off x="2265634" y="2538896"/>
            <a:ext cx="373273" cy="5697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>
            <a:stCxn id="133" idx="1"/>
            <a:endCxn id="130" idx="3"/>
          </p:cNvCxnSpPr>
          <p:nvPr/>
        </p:nvCxnSpPr>
        <p:spPr>
          <a:xfrm rot="10800000">
            <a:off x="3212050" y="1506078"/>
            <a:ext cx="275609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17" idx="1"/>
            <a:endCxn id="115" idx="3"/>
          </p:cNvCxnSpPr>
          <p:nvPr/>
        </p:nvCxnSpPr>
        <p:spPr>
          <a:xfrm rot="10800000">
            <a:off x="3212049" y="2284965"/>
            <a:ext cx="275608" cy="191533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꺾인 연결선 159"/>
          <p:cNvCxnSpPr>
            <a:stCxn id="116" idx="1"/>
            <a:endCxn id="115" idx="3"/>
          </p:cNvCxnSpPr>
          <p:nvPr/>
        </p:nvCxnSpPr>
        <p:spPr>
          <a:xfrm rot="10800000" flipV="1">
            <a:off x="3212049" y="2100170"/>
            <a:ext cx="275608" cy="184794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28" idx="1"/>
            <a:endCxn id="116" idx="3"/>
          </p:cNvCxnSpPr>
          <p:nvPr/>
        </p:nvCxnSpPr>
        <p:spPr>
          <a:xfrm rot="10800000" flipV="1">
            <a:off x="4351754" y="1981290"/>
            <a:ext cx="257875" cy="11888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26" idx="1"/>
            <a:endCxn id="116" idx="3"/>
          </p:cNvCxnSpPr>
          <p:nvPr/>
        </p:nvCxnSpPr>
        <p:spPr>
          <a:xfrm rot="10800000">
            <a:off x="4351754" y="2100171"/>
            <a:ext cx="257875" cy="102213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27" idx="1"/>
            <a:endCxn id="117" idx="3"/>
          </p:cNvCxnSpPr>
          <p:nvPr/>
        </p:nvCxnSpPr>
        <p:spPr>
          <a:xfrm rot="10800000">
            <a:off x="4351752" y="2476497"/>
            <a:ext cx="257877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182718" y="116632"/>
            <a:ext cx="792088" cy="18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상속계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79511" y="2236247"/>
            <a:ext cx="792088" cy="18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smtClean="0">
                <a:solidFill>
                  <a:schemeClr val="accent5">
                    <a:lumMod val="50000"/>
                  </a:schemeClr>
                </a:solidFill>
              </a:rPr>
              <a:t>소유계</a:t>
            </a:r>
            <a:endParaRPr lang="ko-KR" altLang="en-US" sz="11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5825187" y="513674"/>
            <a:ext cx="792088" cy="184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smtClean="0">
                <a:solidFill>
                  <a:schemeClr val="accent6">
                    <a:lumMod val="50000"/>
                  </a:schemeClr>
                </a:solidFill>
              </a:rPr>
              <a:t>독립클래스</a:t>
            </a:r>
            <a:endParaRPr lang="ko-KR" altLang="en-US" sz="110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hanmomhanda</dc:creator>
  <cp:lastModifiedBy>bside hika</cp:lastModifiedBy>
  <cp:revision>4</cp:revision>
  <dcterms:created xsi:type="dcterms:W3CDTF">2015-06-03T22:56:56Z</dcterms:created>
  <dcterms:modified xsi:type="dcterms:W3CDTF">2015-06-04T02:31:28Z</dcterms:modified>
</cp:coreProperties>
</file>