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jpeg"/><Relationship Id="rId2" Type="http://schemas.openxmlformats.org/officeDocument/2006/relationships/image" Target="../media/image2.p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Just a simple </a:t>
            </a:r>
            <a:r>
              <a:rPr lang="de-AT" dirty="0" err="1" smtClean="0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236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Image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77175"/>
            <a:ext cx="6742771" cy="50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0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86" y="3311913"/>
            <a:ext cx="4192859" cy="31446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5414"/>
            <a:ext cx="5734205" cy="430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17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Example</vt:lpstr>
      <vt:lpstr>Image</vt:lpstr>
      <vt:lpstr>Example</vt:lpstr>
    </vt:vector>
  </TitlesOfParts>
  <Company>elements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</dc:title>
  <dc:creator>Bernhard Rusch</dc:creator>
  <cp:lastModifiedBy>Bernhard Rusch</cp:lastModifiedBy>
  <cp:revision>4</cp:revision>
  <dcterms:created xsi:type="dcterms:W3CDTF">2013-09-12T13:26:16Z</dcterms:created>
  <dcterms:modified xsi:type="dcterms:W3CDTF">2013-09-12T13:28:59Z</dcterms:modified>
</cp:coreProperties>
</file>