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262" autoAdjust="0"/>
  </p:normalViewPr>
  <p:slideViewPr>
    <p:cSldViewPr snapToGrid="0">
      <p:cViewPr varScale="1">
        <p:scale>
          <a:sx n="144" d="100"/>
          <a:sy n="144" d="100"/>
        </p:scale>
        <p:origin x="200" y="264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2022. 2. 23.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2022. 2. 23.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Spring Bean</a:t>
            </a:r>
            <a:endParaRPr lang="ko-KR" altLang="en-US" sz="16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787322"/>
            <a:ext cx="2162557" cy="7645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15105" y="4562965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10938" y="4352274"/>
            <a:ext cx="542659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04623" y="3598412"/>
            <a:ext cx="1937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실제 인증 처리 역할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유저 유효성 검증</a:t>
            </a:r>
            <a:r>
              <a:rPr lang="en-US" altLang="ko-KR" sz="800" dirty="0"/>
              <a:t>(</a:t>
            </a:r>
            <a:r>
              <a:rPr lang="ko-KR" altLang="en-US" sz="800" dirty="0"/>
              <a:t>패스워드 체크 등</a:t>
            </a:r>
            <a:r>
              <a:rPr lang="en-US" altLang="ko-KR" sz="800" dirty="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권한정보를</a:t>
            </a:r>
            <a:r>
              <a:rPr lang="ko-KR" altLang="en-US" sz="1200" b="1" dirty="0"/>
              <a:t> 이용해서 사용자의 </a:t>
            </a:r>
            <a:r>
              <a:rPr lang="ko-KR" altLang="en-US" sz="1200" b="1" dirty="0" err="1"/>
              <a:t>자원접근을</a:t>
            </a:r>
            <a:r>
              <a:rPr lang="ko-KR" altLang="en-US" sz="1200" b="1" dirty="0"/>
              <a:t>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접근허용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거부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보류에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 시 예외 발생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접근결정의</a:t>
            </a:r>
            <a:r>
              <a:rPr lang="ko-KR" altLang="en-US" sz="1200" b="1" dirty="0"/>
              <a:t>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</a:t>
            </a:r>
            <a:r>
              <a:rPr lang="ko-KR" altLang="en-US" sz="1000" dirty="0" err="1"/>
              <a:t>접근거부로</a:t>
            </a:r>
            <a:r>
              <a:rPr lang="ko-KR" altLang="en-US" sz="1000" dirty="0"/>
              <a:t>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10410</Words>
  <Application>Microsoft Macintosh PowerPoint</Application>
  <PresentationFormat>사용자 지정</PresentationFormat>
  <Paragraphs>2605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나눔바른고딕 UltraLight</vt:lpstr>
      <vt:lpstr>Apple SD Gothic Neo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2022-02-23T01:29:36Z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