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262" autoAdjust="0"/>
  </p:normalViewPr>
  <p:slideViewPr>
    <p:cSldViewPr snapToGrid="0">
      <p:cViewPr varScale="1">
        <p:scale>
          <a:sx n="144" d="100"/>
          <a:sy n="144" d="100"/>
        </p:scale>
        <p:origin x="200" y="55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2022. 2. 22.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2022. 2. 22.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Spring Bean</a:t>
            </a:r>
            <a:endParaRPr lang="ko-KR" altLang="en-US" sz="16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Macintosh PowerPoint</Application>
  <PresentationFormat>사용자 지정</PresentationFormat>
  <Paragraphs>2605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나눔바른고딕 UltraLight</vt:lpstr>
      <vt:lpstr>Apple SD Gothic Neo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2022-02-22T14:50:30Z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