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262" autoAdjust="0"/>
  </p:normalViewPr>
  <p:slideViewPr>
    <p:cSldViewPr snapToGrid="0">
      <p:cViewPr varScale="1">
        <p:scale>
          <a:sx n="110" d="100"/>
          <a:sy n="110" d="100"/>
        </p:scale>
        <p:origin x="132" y="25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slide" Target="slides/slide193.xml"/><Relationship Id="rId206" Type="http://schemas.openxmlformats.org/officeDocument/2006/relationships/tableStyles" Target="tableStyles.xml"/><Relationship Id="rId201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commentAuthors" Target="commentAuthor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2022-02-13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2022-02-13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&lt;groupId&gt;org.springframework.boot&lt;/groupId&gt;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/>
              <a:t>&lt;artifactId&gt;spring-boot-starter-security&lt;/artifactId&gt;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787322"/>
            <a:ext cx="2162557" cy="7645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15105" y="4562965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10938" y="4352274"/>
            <a:ext cx="542659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10410</Words>
  <Application>Microsoft Office PowerPoint</Application>
  <PresentationFormat>사용자 지정</PresentationFormat>
  <Paragraphs>2605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2" baseType="lpstr">
      <vt:lpstr>Apple SD Gothic Neo</vt:lpstr>
      <vt:lpstr>나눔바른고딕 UltraLight</vt:lpstr>
      <vt:lpstr>맑은 고딕</vt:lpstr>
      <vt:lpstr>Arial</vt:lpstr>
      <vt:lpstr>Segoe UI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2022-02-13T03:46:18Z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