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64" r:id="rId7"/>
    <p:sldId id="268" r:id="rId8"/>
    <p:sldId id="265" r:id="rId9"/>
    <p:sldId id="266" r:id="rId10"/>
    <p:sldId id="267" r:id="rId11"/>
    <p:sldId id="258" r:id="rId12"/>
    <p:sldId id="259" r:id="rId13"/>
    <p:sldId id="26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44965-ECFF-41A7-8F65-882B1D2EF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14A23A-A635-4CEF-B02E-BD4D2D47B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6FF99-8769-41FE-B772-FE435F94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D7DBF-C125-44EA-86F5-62901389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2ED50-C036-4D7D-993C-B7AFC43E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72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7B1EA-0225-46EB-9408-980C5662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18CE10-07AE-4BDE-BFAE-E3E565BD7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5C8A22-8082-4246-A82A-3ABDE1A8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C5E7E-5BCC-49B8-862E-5FA2BD51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D62A37-4677-415D-9ACC-1A8117BB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15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5638AE-C25C-4B29-8922-9F468E13C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6C8C7F-9BF8-48AF-940A-3752AE8F0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DD662-7C62-4FF5-9913-53BBE47B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BEC7A-F7DD-4102-A9D8-D6BCFBBB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E9C93-4A47-4C93-AEE3-527E0D93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97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07552-8F3A-40DC-AD54-C5A84ECE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F7C36-85EF-4659-A703-817CED955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0A0D0-1A92-4CCC-B192-970D2760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FB20B7-A1C9-4FEB-9487-A94FF554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F6D7-36CE-4DFB-9AE2-799A1177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54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11FE9-71F0-4D61-A65C-9BDD289B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35584E-FC49-4A34-95BA-3A2369D73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2EDE8-9296-4F4C-B99A-C462E9E6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537CE-41A6-4418-B687-16373AB0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23C89-478E-4110-A598-A8F6BA41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62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E48F0-CF42-4CFB-B8FF-4442348F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B9EAD-6BFA-4B53-B9CA-08933117F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8E65F2-FF5A-46D9-999E-3888802AD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16186-02DB-4FC9-9DEB-D0AD0CDF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41C465-438D-46A8-9D2F-7FD573B7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B755CA-F1AA-4A5B-B594-9BBBFD43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08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15DFB-ADEE-48E9-A27F-66BD42EC1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CEF0B0-E582-42FF-85BF-467991664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13C26D-83F4-4B04-9204-A82D6390E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536A09-B723-4173-8C76-A282BBB4A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9DB201-9FB7-49A7-BC18-E0EEFEFBC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209A63-4699-4011-B5EB-A1623663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9174A0-9A3C-4C26-86D7-51925E99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0B2FD9-5BF1-4BCE-8C2B-9FE20F27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41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9CCF9-7919-4D17-9991-A7DC3094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CAFFB7-AD17-4A10-94E7-91E0208D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9545E5-57C4-465F-8C8D-5149CF85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401F4F-E73F-46D2-ABD7-D45FEF55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57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A91756-371E-4BEE-A714-CD95C333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C0A5BC-CD08-4ECB-8786-783B6B3D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BE2546-18A9-494A-8861-C4CCC93D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98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E878A-9E37-4939-9121-EF53A03F9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7D912-3C92-4E35-B23A-CF94821C7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DBC584-A69B-4DC7-B484-A694E13E4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0B3F59-AF85-4D68-8E15-19719097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2E55D0-12E0-4B9F-9BB8-197C894C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5C18B8-B9BB-4147-A2D7-EA993BE5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29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123C6-88D3-4F10-8238-34BD9443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CE8C1-63B3-478D-921E-C2A40F301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1CF0E-15B8-4C08-B836-9EF78377D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1D47F3-6FD5-447D-A43F-89BFACB6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7CB999-AF2B-450F-B067-E8030120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BC449-84AE-4BC6-950A-7A3F3BAB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1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0B3F94-EB8D-4935-86DE-5C25E4F3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38C021-8A34-4088-9AE4-341E70F53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86A85-297A-4D35-939D-269E37871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BF3E3-EBFF-45BD-AF4D-C526F9EC8AA9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691DA7-6D97-4828-B73C-55EBB5310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DB5500-37F9-4A7C-8D3E-7F329710D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4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signup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C0662-6867-4EE6-997A-160F6F7D7CC0}"/>
              </a:ext>
            </a:extLst>
          </p:cNvPr>
          <p:cNvSpPr txBox="1"/>
          <p:nvPr/>
        </p:nvSpPr>
        <p:spPr>
          <a:xfrm>
            <a:off x="4682779" y="2071222"/>
            <a:ext cx="22801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Name:</a:t>
            </a:r>
          </a:p>
          <a:p>
            <a:r>
              <a:rPr lang="en-US" altLang="ko-KR" dirty="0"/>
              <a:t>Email:</a:t>
            </a:r>
          </a:p>
          <a:p>
            <a:r>
              <a:rPr lang="en-US" altLang="ko-KR" dirty="0"/>
              <a:t>Password:</a:t>
            </a:r>
          </a:p>
          <a:p>
            <a:r>
              <a:rPr lang="en-US" altLang="ko-KR" dirty="0"/>
              <a:t>Confirm Password : </a:t>
            </a:r>
            <a:endParaRPr lang="ko-KR" altLang="en-US" dirty="0"/>
          </a:p>
        </p:txBody>
      </p:sp>
      <p:sp>
        <p:nvSpPr>
          <p:cNvPr id="6" name="사각형: 둥근 모서리 5">
            <a:hlinkClick r:id="rId2" action="ppaction://hlinksldjump"/>
            <a:extLst>
              <a:ext uri="{FF2B5EF4-FFF2-40B4-BE49-F238E27FC236}">
                <a16:creationId xmlns:a16="http://schemas.microsoft.com/office/drawing/2014/main" id="{23B25EE8-0993-4D80-8406-36C31C28B781}"/>
              </a:ext>
            </a:extLst>
          </p:cNvPr>
          <p:cNvSpPr/>
          <p:nvPr/>
        </p:nvSpPr>
        <p:spPr>
          <a:xfrm>
            <a:off x="6599406" y="4211694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7" name="사각형: 둥근 모서리 6">
            <a:hlinkClick r:id="rId3" action="ppaction://hlinksldjump"/>
            <a:extLst>
              <a:ext uri="{FF2B5EF4-FFF2-40B4-BE49-F238E27FC236}">
                <a16:creationId xmlns:a16="http://schemas.microsoft.com/office/drawing/2014/main" id="{505604E0-B60B-426C-A2AC-632DCEB4DC65}"/>
              </a:ext>
            </a:extLst>
          </p:cNvPr>
          <p:cNvSpPr/>
          <p:nvPr/>
        </p:nvSpPr>
        <p:spPr>
          <a:xfrm>
            <a:off x="4682779" y="4211694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75EA9-9A4D-4068-8463-EA5CFA4E72C2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56F93-A230-401B-BD44-2B9CCD8B9583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로그인     </a:t>
            </a:r>
            <a:r>
              <a:rPr lang="ko-KR" altLang="en-US" sz="1400" b="1" dirty="0"/>
              <a:t>회원가입</a:t>
            </a:r>
            <a:r>
              <a:rPr lang="ko-KR" altLang="en-US" sz="14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582BD5-C557-424A-8086-76407BA6B6DC}"/>
              </a:ext>
            </a:extLst>
          </p:cNvPr>
          <p:cNvSpPr txBox="1"/>
          <p:nvPr/>
        </p:nvSpPr>
        <p:spPr>
          <a:xfrm>
            <a:off x="1778409" y="884981"/>
            <a:ext cx="1780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회원가입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0EDCCA-9FCD-40D2-B94A-A91EA89208CE}"/>
              </a:ext>
            </a:extLst>
          </p:cNvPr>
          <p:cNvSpPr txBox="1"/>
          <p:nvPr/>
        </p:nvSpPr>
        <p:spPr>
          <a:xfrm>
            <a:off x="4682779" y="3418457"/>
            <a:ext cx="280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개인정보정책 보기</a:t>
            </a:r>
            <a:endParaRPr lang="en-US" altLang="ko-KR" sz="1200" dirty="0"/>
          </a:p>
          <a:p>
            <a:r>
              <a:rPr lang="ko-KR" altLang="en-US" sz="1200" dirty="0"/>
              <a:t>□ 개인정보정책에 동의합니다</a:t>
            </a:r>
            <a:r>
              <a:rPr lang="en-US" altLang="ko-KR" sz="1200" dirty="0"/>
              <a:t>.(</a:t>
            </a:r>
            <a:r>
              <a:rPr lang="ko-KR" altLang="en-US" sz="1200" dirty="0"/>
              <a:t>필수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41D150-2FF7-4B15-9251-DE33B6374048}"/>
              </a:ext>
            </a:extLst>
          </p:cNvPr>
          <p:cNvSpPr txBox="1"/>
          <p:nvPr/>
        </p:nvSpPr>
        <p:spPr>
          <a:xfrm>
            <a:off x="1846692" y="1468488"/>
            <a:ext cx="5937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이메일 인증 후 회원가입이 승인됩니다</a:t>
            </a:r>
            <a:r>
              <a:rPr lang="en-US" altLang="ko-KR" sz="12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/>
              <a:t>패스워드는 대문자와 소문자 영문과 숫자</a:t>
            </a:r>
            <a:r>
              <a:rPr lang="en-US" altLang="ko-KR" sz="1200" dirty="0"/>
              <a:t>, </a:t>
            </a:r>
            <a:r>
              <a:rPr lang="ko-KR" altLang="en-US" sz="1200" dirty="0"/>
              <a:t>특수기호가 모두 포함되어야 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5478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42BA6-7A07-4CC1-93DA-C1906C7A3C45}"/>
              </a:ext>
            </a:extLst>
          </p:cNvPr>
          <p:cNvSpPr txBox="1"/>
          <p:nvPr/>
        </p:nvSpPr>
        <p:spPr>
          <a:xfrm>
            <a:off x="4172631" y="1478456"/>
            <a:ext cx="258795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홍길동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이메일</a:t>
            </a:r>
            <a:r>
              <a:rPr lang="en-US" altLang="ko-KR" dirty="0"/>
              <a:t>: asdf@asdf.com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포인트</a:t>
            </a:r>
            <a:r>
              <a:rPr lang="en-US" altLang="ko-KR" dirty="0"/>
              <a:t>: 800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장바구니    회원정보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146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1A1A1A"/>
                </a:solidFill>
                <a:effectLst/>
                <a:latin typeface="Montserrat" panose="020B0604020202020204" pitchFamily="2" charset="0"/>
              </a:rPr>
              <a:t>회원정보</a:t>
            </a:r>
          </a:p>
        </p:txBody>
      </p:sp>
      <p:sp>
        <p:nvSpPr>
          <p:cNvPr id="10" name="사각형: 둥근 모서리 9">
            <a:hlinkClick r:id="rId2" action="ppaction://hlinksldjump"/>
            <a:extLst>
              <a:ext uri="{FF2B5EF4-FFF2-40B4-BE49-F238E27FC236}">
                <a16:creationId xmlns:a16="http://schemas.microsoft.com/office/drawing/2014/main" id="{247DCBFF-F4AB-4922-8212-F2E7CFA52CFE}"/>
              </a:ext>
            </a:extLst>
          </p:cNvPr>
          <p:cNvSpPr/>
          <p:nvPr/>
        </p:nvSpPr>
        <p:spPr>
          <a:xfrm>
            <a:off x="5617367" y="5422001"/>
            <a:ext cx="1203814" cy="408843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A75D69-78E7-4C99-98E3-7CD1AB6D0A4D}"/>
              </a:ext>
            </a:extLst>
          </p:cNvPr>
          <p:cNvSpPr/>
          <p:nvPr/>
        </p:nvSpPr>
        <p:spPr>
          <a:xfrm>
            <a:off x="3759529" y="3360335"/>
            <a:ext cx="4868883" cy="1862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BDC465-6947-4327-BB77-E8844FFAD023}"/>
              </a:ext>
            </a:extLst>
          </p:cNvPr>
          <p:cNvSpPr txBox="1"/>
          <p:nvPr/>
        </p:nvSpPr>
        <p:spPr>
          <a:xfrm>
            <a:off x="4100450" y="3420062"/>
            <a:ext cx="132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상품명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622568-B9C3-466F-9CB1-19BA46429FCC}"/>
              </a:ext>
            </a:extLst>
          </p:cNvPr>
          <p:cNvSpPr txBox="1"/>
          <p:nvPr/>
        </p:nvSpPr>
        <p:spPr>
          <a:xfrm>
            <a:off x="7160571" y="3460228"/>
            <a:ext cx="95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0DD307-C78F-4B6E-8E25-ED7CACE18D7B}"/>
              </a:ext>
            </a:extLst>
          </p:cNvPr>
          <p:cNvSpPr txBox="1"/>
          <p:nvPr/>
        </p:nvSpPr>
        <p:spPr>
          <a:xfrm>
            <a:off x="3949288" y="3877094"/>
            <a:ext cx="1661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 err="1"/>
              <a:t>온챌개념서</a:t>
            </a:r>
            <a:r>
              <a:rPr lang="en-US" altLang="ko-KR" sz="1050" dirty="0"/>
              <a:t>]</a:t>
            </a:r>
            <a:r>
              <a:rPr lang="ko-KR" altLang="en-US" sz="1050" dirty="0"/>
              <a:t>고등수학 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323913-0EC2-475A-96A2-10DDC523D084}"/>
              </a:ext>
            </a:extLst>
          </p:cNvPr>
          <p:cNvSpPr txBox="1"/>
          <p:nvPr/>
        </p:nvSpPr>
        <p:spPr>
          <a:xfrm>
            <a:off x="7053943" y="3867150"/>
            <a:ext cx="1168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1000</a:t>
            </a:r>
            <a:endParaRPr lang="ko-KR" altLang="en-US" sz="1000" dirty="0"/>
          </a:p>
        </p:txBody>
      </p:sp>
      <p:sp>
        <p:nvSpPr>
          <p:cNvPr id="25" name="사각형: 둥근 모서리 24">
            <a:hlinkClick r:id="rId3" action="ppaction://hlinksldjump"/>
            <a:extLst>
              <a:ext uri="{FF2B5EF4-FFF2-40B4-BE49-F238E27FC236}">
                <a16:creationId xmlns:a16="http://schemas.microsoft.com/office/drawing/2014/main" id="{6F95F916-C513-4DE9-9CB3-E7F0EE556A57}"/>
              </a:ext>
            </a:extLst>
          </p:cNvPr>
          <p:cNvSpPr/>
          <p:nvPr/>
        </p:nvSpPr>
        <p:spPr>
          <a:xfrm>
            <a:off x="3759529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다운로드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719C62-A5FF-400C-9E54-406EA21E5CE2}"/>
              </a:ext>
            </a:extLst>
          </p:cNvPr>
          <p:cNvSpPr txBox="1"/>
          <p:nvPr/>
        </p:nvSpPr>
        <p:spPr>
          <a:xfrm>
            <a:off x="3949288" y="4219497"/>
            <a:ext cx="1661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 err="1"/>
              <a:t>온챌개념서</a:t>
            </a:r>
            <a:r>
              <a:rPr lang="en-US" altLang="ko-KR" sz="1050" dirty="0"/>
              <a:t>]</a:t>
            </a:r>
            <a:r>
              <a:rPr lang="ko-KR" altLang="en-US" sz="1050" dirty="0"/>
              <a:t>고등수학 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490D31-42B1-48C7-AC20-AA73FA944CD1}"/>
              </a:ext>
            </a:extLst>
          </p:cNvPr>
          <p:cNvSpPr txBox="1"/>
          <p:nvPr/>
        </p:nvSpPr>
        <p:spPr>
          <a:xfrm>
            <a:off x="7053943" y="4223343"/>
            <a:ext cx="1168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9000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377ED9-1895-4977-8B65-4D2832DFB86B}"/>
              </a:ext>
            </a:extLst>
          </p:cNvPr>
          <p:cNvSpPr txBox="1"/>
          <p:nvPr/>
        </p:nvSpPr>
        <p:spPr>
          <a:xfrm>
            <a:off x="3965647" y="4561900"/>
            <a:ext cx="16618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 err="1"/>
              <a:t>온챌개념서</a:t>
            </a:r>
            <a:r>
              <a:rPr lang="en-US" altLang="ko-KR" sz="1050" dirty="0"/>
              <a:t>]</a:t>
            </a:r>
            <a:r>
              <a:rPr lang="ko-KR" altLang="en-US" sz="1050" dirty="0"/>
              <a:t>고등수학상</a:t>
            </a:r>
            <a:r>
              <a:rPr lang="en-US" altLang="ko-KR" sz="1050" dirty="0"/>
              <a:t>_07</a:t>
            </a:r>
            <a:r>
              <a:rPr lang="ko-KR" altLang="en-US" sz="1050" dirty="0"/>
              <a:t>여러가지 방정식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0C6D8A-4070-4097-B236-D0DC2E1EC9CD}"/>
              </a:ext>
            </a:extLst>
          </p:cNvPr>
          <p:cNvSpPr txBox="1"/>
          <p:nvPr/>
        </p:nvSpPr>
        <p:spPr>
          <a:xfrm>
            <a:off x="7053943" y="4646538"/>
            <a:ext cx="1168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1000</a:t>
            </a:r>
            <a:endParaRPr lang="ko-KR" altLang="en-US" sz="1000" dirty="0"/>
          </a:p>
        </p:txBody>
      </p:sp>
      <p:sp>
        <p:nvSpPr>
          <p:cNvPr id="33" name="사각형: 둥근 모서리 32">
            <a:hlinkClick r:id="rId4" action="ppaction://hlinksldjump"/>
            <a:extLst>
              <a:ext uri="{FF2B5EF4-FFF2-40B4-BE49-F238E27FC236}">
                <a16:creationId xmlns:a16="http://schemas.microsoft.com/office/drawing/2014/main" id="{527F6944-D138-44B7-89D6-A0060F3BFB9E}"/>
              </a:ext>
            </a:extLst>
          </p:cNvPr>
          <p:cNvSpPr/>
          <p:nvPr/>
        </p:nvSpPr>
        <p:spPr>
          <a:xfrm>
            <a:off x="4743427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포인트 내역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8639496-8B0D-4C23-B825-0AA3D9C4E7DB}"/>
              </a:ext>
            </a:extLst>
          </p:cNvPr>
          <p:cNvSpPr/>
          <p:nvPr/>
        </p:nvSpPr>
        <p:spPr>
          <a:xfrm>
            <a:off x="5727325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구매 내역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684624-BA7E-4EAA-AF72-853BA164DC32}"/>
              </a:ext>
            </a:extLst>
          </p:cNvPr>
          <p:cNvSpPr txBox="1"/>
          <p:nvPr/>
        </p:nvSpPr>
        <p:spPr>
          <a:xfrm>
            <a:off x="5722978" y="3448352"/>
            <a:ext cx="119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구매 날짜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E925E5-C5E6-4DB2-A8A9-D1229BBE09D4}"/>
              </a:ext>
            </a:extLst>
          </p:cNvPr>
          <p:cNvSpPr txBox="1"/>
          <p:nvPr/>
        </p:nvSpPr>
        <p:spPr>
          <a:xfrm>
            <a:off x="5669663" y="3879086"/>
            <a:ext cx="129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2021-12-08 16:31</a:t>
            </a:r>
            <a:endParaRPr lang="ko-KR" alt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E4F258-552C-4227-8303-3DB16EFB6F96}"/>
              </a:ext>
            </a:extLst>
          </p:cNvPr>
          <p:cNvSpPr txBox="1"/>
          <p:nvPr/>
        </p:nvSpPr>
        <p:spPr>
          <a:xfrm>
            <a:off x="5669663" y="4223344"/>
            <a:ext cx="1299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2021-12-09 04:31</a:t>
            </a:r>
            <a:endParaRPr lang="ko-KR" alt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9BED51-E1F8-4644-95C3-6368835AFEA9}"/>
              </a:ext>
            </a:extLst>
          </p:cNvPr>
          <p:cNvSpPr txBox="1"/>
          <p:nvPr/>
        </p:nvSpPr>
        <p:spPr>
          <a:xfrm>
            <a:off x="5702382" y="4616145"/>
            <a:ext cx="1234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2021-12-11 12:31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15397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F06C249-C2E7-4DC7-94A1-7881EDD251E6}"/>
              </a:ext>
            </a:extLst>
          </p:cNvPr>
          <p:cNvGrpSpPr/>
          <p:nvPr/>
        </p:nvGrpSpPr>
        <p:grpSpPr>
          <a:xfrm>
            <a:off x="2278529" y="2633025"/>
            <a:ext cx="7634943" cy="1885377"/>
            <a:chOff x="2278529" y="2633025"/>
            <a:chExt cx="7634943" cy="18853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C3FE87-B101-47C3-BF2F-F6C94F5360B8}"/>
                </a:ext>
              </a:extLst>
            </p:cNvPr>
            <p:cNvSpPr txBox="1"/>
            <p:nvPr/>
          </p:nvSpPr>
          <p:spPr>
            <a:xfrm>
              <a:off x="2278529" y="4102904"/>
              <a:ext cx="1734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accent1"/>
                  </a:solidFill>
                </a:rPr>
                <a:t>[</a:t>
              </a:r>
              <a:r>
                <a:rPr lang="ko-KR" altLang="en-US" sz="1050" dirty="0" err="1">
                  <a:solidFill>
                    <a:schemeClr val="accent1"/>
                  </a:solidFill>
                </a:rPr>
                <a:t>온챌개념서</a:t>
              </a:r>
              <a:r>
                <a:rPr lang="en-US" altLang="ko-KR" sz="1050" dirty="0">
                  <a:solidFill>
                    <a:schemeClr val="accent1"/>
                  </a:solidFill>
                </a:rPr>
                <a:t>]</a:t>
              </a:r>
              <a:r>
                <a:rPr lang="ko-KR" altLang="en-US" sz="1050" dirty="0">
                  <a:solidFill>
                    <a:schemeClr val="accent1"/>
                  </a:solidFill>
                </a:rPr>
                <a:t>고등수학 상</a:t>
              </a:r>
            </a:p>
          </p:txBody>
        </p:sp>
        <p:sp>
          <p:nvSpPr>
            <p:cNvPr id="14" name="직사각형 13">
              <a:hlinkClick r:id="rId2" action="ppaction://hlinksldjump"/>
              <a:extLst>
                <a:ext uri="{FF2B5EF4-FFF2-40B4-BE49-F238E27FC236}">
                  <a16:creationId xmlns:a16="http://schemas.microsoft.com/office/drawing/2014/main" id="{5EA075DE-7B7A-4317-ABB8-CB360D478A2C}"/>
                </a:ext>
              </a:extLst>
            </p:cNvPr>
            <p:cNvSpPr/>
            <p:nvPr/>
          </p:nvSpPr>
          <p:spPr>
            <a:xfrm>
              <a:off x="2389626" y="2633025"/>
              <a:ext cx="1452787" cy="14527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9E2588-8A59-4785-88EB-A05833C5B3FB}"/>
                </a:ext>
              </a:extLst>
            </p:cNvPr>
            <p:cNvSpPr txBox="1"/>
            <p:nvPr/>
          </p:nvSpPr>
          <p:spPr>
            <a:xfrm>
              <a:off x="4291397" y="4102904"/>
              <a:ext cx="1734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accent1"/>
                  </a:solidFill>
                </a:rPr>
                <a:t>[</a:t>
              </a:r>
              <a:r>
                <a:rPr lang="ko-KR" altLang="en-US" sz="1050" dirty="0" err="1">
                  <a:solidFill>
                    <a:schemeClr val="accent1"/>
                  </a:solidFill>
                </a:rPr>
                <a:t>온챌개념서</a:t>
              </a:r>
              <a:r>
                <a:rPr lang="en-US" altLang="ko-KR" sz="1050" dirty="0">
                  <a:solidFill>
                    <a:schemeClr val="accent1"/>
                  </a:solidFill>
                </a:rPr>
                <a:t>]</a:t>
              </a:r>
              <a:r>
                <a:rPr lang="ko-KR" altLang="en-US" sz="1050" dirty="0">
                  <a:solidFill>
                    <a:schemeClr val="accent1"/>
                  </a:solidFill>
                </a:rPr>
                <a:t>고등수학 하</a:t>
              </a:r>
            </a:p>
          </p:txBody>
        </p:sp>
        <p:sp>
          <p:nvSpPr>
            <p:cNvPr id="23" name="직사각형 22">
              <a:hlinkClick r:id="rId2" action="ppaction://hlinksldjump"/>
              <a:extLst>
                <a:ext uri="{FF2B5EF4-FFF2-40B4-BE49-F238E27FC236}">
                  <a16:creationId xmlns:a16="http://schemas.microsoft.com/office/drawing/2014/main" id="{4A2B8D5B-1B80-49A1-8D46-0D4AA9556CD0}"/>
                </a:ext>
              </a:extLst>
            </p:cNvPr>
            <p:cNvSpPr/>
            <p:nvPr/>
          </p:nvSpPr>
          <p:spPr>
            <a:xfrm>
              <a:off x="4402494" y="2633025"/>
              <a:ext cx="1452787" cy="14527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D4C268-39C6-4247-A112-15C172E5C8CB}"/>
                </a:ext>
              </a:extLst>
            </p:cNvPr>
            <p:cNvSpPr txBox="1"/>
            <p:nvPr/>
          </p:nvSpPr>
          <p:spPr>
            <a:xfrm>
              <a:off x="6275966" y="4102904"/>
              <a:ext cx="165344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accent1"/>
                  </a:solidFill>
                </a:rPr>
                <a:t>[</a:t>
              </a:r>
              <a:r>
                <a:rPr lang="ko-KR" altLang="en-US" sz="1050" dirty="0" err="1">
                  <a:solidFill>
                    <a:schemeClr val="accent1"/>
                  </a:solidFill>
                </a:rPr>
                <a:t>온챌개념서</a:t>
              </a:r>
              <a:r>
                <a:rPr lang="en-US" altLang="ko-KR" sz="1050" dirty="0">
                  <a:solidFill>
                    <a:schemeClr val="accent1"/>
                  </a:solidFill>
                </a:rPr>
                <a:t>]</a:t>
              </a:r>
              <a:r>
                <a:rPr lang="ko-KR" altLang="en-US" sz="1050" dirty="0">
                  <a:solidFill>
                    <a:schemeClr val="accent1"/>
                  </a:solidFill>
                </a:rPr>
                <a:t>고등수학 하</a:t>
              </a:r>
              <a:endParaRPr lang="en-US" altLang="ko-KR" sz="1050" dirty="0">
                <a:solidFill>
                  <a:schemeClr val="accent1"/>
                </a:solidFill>
              </a:endParaRPr>
            </a:p>
            <a:p>
              <a:r>
                <a:rPr lang="en-US" altLang="ko-KR" sz="1050" dirty="0">
                  <a:solidFill>
                    <a:schemeClr val="accent1"/>
                  </a:solidFill>
                </a:rPr>
                <a:t>_02</a:t>
              </a:r>
              <a:r>
                <a:rPr lang="ko-KR" altLang="en-US" sz="1050" dirty="0">
                  <a:solidFill>
                    <a:schemeClr val="accent1"/>
                  </a:solidFill>
                </a:rPr>
                <a:t> 집합의 연산</a:t>
              </a:r>
            </a:p>
          </p:txBody>
        </p:sp>
        <p:sp>
          <p:nvSpPr>
            <p:cNvPr id="29" name="직사각형 28">
              <a:hlinkClick r:id="rId2" action="ppaction://hlinksldjump"/>
              <a:extLst>
                <a:ext uri="{FF2B5EF4-FFF2-40B4-BE49-F238E27FC236}">
                  <a16:creationId xmlns:a16="http://schemas.microsoft.com/office/drawing/2014/main" id="{7EFF24E9-35F0-4B32-A950-2ECC626E3A8C}"/>
                </a:ext>
              </a:extLst>
            </p:cNvPr>
            <p:cNvSpPr/>
            <p:nvPr/>
          </p:nvSpPr>
          <p:spPr>
            <a:xfrm>
              <a:off x="6357373" y="2633025"/>
              <a:ext cx="1452787" cy="14527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AFD711-28EC-425F-AF79-9A2771EDD214}"/>
                </a:ext>
              </a:extLst>
            </p:cNvPr>
            <p:cNvSpPr txBox="1"/>
            <p:nvPr/>
          </p:nvSpPr>
          <p:spPr>
            <a:xfrm>
              <a:off x="8260026" y="4085812"/>
              <a:ext cx="165344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accent1"/>
                  </a:solidFill>
                </a:rPr>
                <a:t>[</a:t>
              </a:r>
              <a:r>
                <a:rPr lang="ko-KR" altLang="en-US" sz="1050" dirty="0" err="1">
                  <a:solidFill>
                    <a:schemeClr val="accent1"/>
                  </a:solidFill>
                </a:rPr>
                <a:t>온챌개념서</a:t>
              </a:r>
              <a:r>
                <a:rPr lang="en-US" altLang="ko-KR" sz="1050" dirty="0">
                  <a:solidFill>
                    <a:schemeClr val="accent1"/>
                  </a:solidFill>
                </a:rPr>
                <a:t>]</a:t>
              </a:r>
              <a:r>
                <a:rPr lang="ko-KR" altLang="en-US" sz="1050" dirty="0">
                  <a:solidFill>
                    <a:schemeClr val="accent1"/>
                  </a:solidFill>
                </a:rPr>
                <a:t>고등수학 하</a:t>
              </a:r>
              <a:endParaRPr lang="en-US" altLang="ko-KR" sz="1050" dirty="0">
                <a:solidFill>
                  <a:schemeClr val="accent1"/>
                </a:solidFill>
              </a:endParaRPr>
            </a:p>
            <a:p>
              <a:r>
                <a:rPr lang="en-US" altLang="ko-KR" sz="1050" dirty="0">
                  <a:solidFill>
                    <a:schemeClr val="accent1"/>
                  </a:solidFill>
                </a:rPr>
                <a:t>_03 </a:t>
              </a:r>
              <a:r>
                <a:rPr lang="ko-KR" altLang="en-US" sz="1050" dirty="0">
                  <a:solidFill>
                    <a:schemeClr val="accent1"/>
                  </a:solidFill>
                </a:rPr>
                <a:t>집합의 명제</a:t>
              </a:r>
            </a:p>
          </p:txBody>
        </p:sp>
        <p:sp>
          <p:nvSpPr>
            <p:cNvPr id="35" name="직사각형 34">
              <a:hlinkClick r:id="rId2" action="ppaction://hlinksldjump"/>
              <a:extLst>
                <a:ext uri="{FF2B5EF4-FFF2-40B4-BE49-F238E27FC236}">
                  <a16:creationId xmlns:a16="http://schemas.microsoft.com/office/drawing/2014/main" id="{506DE7F0-0F23-4F30-9CE2-64D900FC2A0B}"/>
                </a:ext>
              </a:extLst>
            </p:cNvPr>
            <p:cNvSpPr/>
            <p:nvPr/>
          </p:nvSpPr>
          <p:spPr>
            <a:xfrm>
              <a:off x="8312251" y="2633025"/>
              <a:ext cx="1452787" cy="14527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shop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BEA69-8144-4604-A4B9-DB2C9DE4B48B}"/>
              </a:ext>
            </a:extLst>
          </p:cNvPr>
          <p:cNvSpPr txBox="1"/>
          <p:nvPr/>
        </p:nvSpPr>
        <p:spPr>
          <a:xfrm>
            <a:off x="973222" y="7134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14B7F-5613-46C1-8192-1E9AC20EF5AB}"/>
              </a:ext>
            </a:extLst>
          </p:cNvPr>
          <p:cNvSpPr txBox="1"/>
          <p:nvPr/>
        </p:nvSpPr>
        <p:spPr>
          <a:xfrm>
            <a:off x="4477994" y="284100"/>
            <a:ext cx="7373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b="1" dirty="0" err="1"/>
              <a:t>온챌개념서</a:t>
            </a:r>
            <a:r>
              <a:rPr lang="ko-KR" altLang="en-US" sz="1400" b="1" dirty="0"/>
              <a:t> 구매     </a:t>
            </a:r>
            <a:r>
              <a:rPr lang="ko-KR" altLang="en-US" sz="1400" dirty="0"/>
              <a:t>장바구니    회원정보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56BCA-B117-4CC9-AC89-1C1B7D8A1E5B}"/>
              </a:ext>
            </a:extLst>
          </p:cNvPr>
          <p:cNvSpPr txBox="1"/>
          <p:nvPr/>
        </p:nvSpPr>
        <p:spPr>
          <a:xfrm>
            <a:off x="1879076" y="845249"/>
            <a:ext cx="22560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카테고리</a:t>
            </a:r>
            <a:endParaRPr lang="en-US" altLang="ko-K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고등수학 상</a:t>
            </a:r>
            <a:r>
              <a:rPr lang="en-US" altLang="ko-K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(12)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고등수학 하</a:t>
            </a:r>
            <a:r>
              <a:rPr lang="en-US" altLang="ko-K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(7)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DFE8BF-9EA4-48FA-B33A-5198A3CF2F82}"/>
              </a:ext>
            </a:extLst>
          </p:cNvPr>
          <p:cNvSpPr txBox="1"/>
          <p:nvPr/>
        </p:nvSpPr>
        <p:spPr>
          <a:xfrm>
            <a:off x="1931237" y="1648828"/>
            <a:ext cx="5579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b="0" i="0" dirty="0">
                <a:solidFill>
                  <a:srgbClr val="1A1A1A"/>
                </a:solidFill>
                <a:effectLst/>
                <a:latin typeface="Nanum Gothic"/>
              </a:rPr>
              <a:t>책 전체를 구매하시면 할인된 가격에 소단원 전체를 구매하실 수 있습니다</a:t>
            </a: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 Gothic"/>
              </a:rPr>
              <a:t>.</a:t>
            </a:r>
            <a:br>
              <a:rPr lang="en-US" altLang="ko-KR" sz="1050" b="0" i="0" dirty="0">
                <a:solidFill>
                  <a:srgbClr val="1A1A1A"/>
                </a:solidFill>
                <a:effectLst/>
                <a:latin typeface="Nanum Gothic"/>
              </a:rPr>
            </a:b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 Gothic"/>
              </a:rPr>
              <a:t>* </a:t>
            </a:r>
            <a:r>
              <a:rPr lang="ko-KR" altLang="en-US" sz="1050" b="0" i="0" dirty="0">
                <a:solidFill>
                  <a:srgbClr val="1A1A1A"/>
                </a:solidFill>
                <a:effectLst/>
                <a:latin typeface="Nanum Gothic"/>
              </a:rPr>
              <a:t>고등수학상 제품은 고등수학상 </a:t>
            </a: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 Gothic"/>
              </a:rPr>
              <a:t>1</a:t>
            </a:r>
            <a:r>
              <a:rPr lang="ko-KR" altLang="en-US" sz="1050" b="0" i="0" dirty="0">
                <a:solidFill>
                  <a:srgbClr val="1A1A1A"/>
                </a:solidFill>
                <a:effectLst/>
                <a:latin typeface="Nanum Gothic"/>
              </a:rPr>
              <a:t>단원부터 </a:t>
            </a: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 Gothic"/>
              </a:rPr>
              <a:t>12</a:t>
            </a:r>
            <a:r>
              <a:rPr lang="ko-KR" altLang="en-US" sz="1050" b="0" i="0" dirty="0">
                <a:solidFill>
                  <a:srgbClr val="1A1A1A"/>
                </a:solidFill>
                <a:effectLst/>
                <a:latin typeface="Nanum Gothic"/>
              </a:rPr>
              <a:t>단원의 내용이 모두 포함되어 있습니다</a:t>
            </a: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 Gothic"/>
              </a:rPr>
              <a:t>.</a:t>
            </a:r>
            <a:br>
              <a:rPr lang="en-US" altLang="ko-KR" sz="1050" b="0" i="0" dirty="0">
                <a:solidFill>
                  <a:srgbClr val="1A1A1A"/>
                </a:solidFill>
                <a:effectLst/>
                <a:latin typeface="Nanum Gothic"/>
              </a:rPr>
            </a:b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 Gothic"/>
              </a:rPr>
              <a:t>* </a:t>
            </a:r>
            <a:r>
              <a:rPr lang="ko-KR" altLang="en-US" sz="1050" b="0" i="0" dirty="0">
                <a:solidFill>
                  <a:srgbClr val="1A1A1A"/>
                </a:solidFill>
                <a:effectLst/>
                <a:latin typeface="Nanum Gothic"/>
              </a:rPr>
              <a:t>책 전체와 소단원을 </a:t>
            </a:r>
            <a:r>
              <a:rPr lang="ko-KR" altLang="en-US" sz="1050" b="0" i="0" dirty="0" err="1">
                <a:solidFill>
                  <a:srgbClr val="1A1A1A"/>
                </a:solidFill>
                <a:effectLst/>
                <a:latin typeface="Nanum Gothic"/>
              </a:rPr>
              <a:t>중복구매하지</a:t>
            </a:r>
            <a:r>
              <a:rPr lang="ko-KR" altLang="en-US" sz="1050" b="0" i="0" dirty="0">
                <a:solidFill>
                  <a:srgbClr val="1A1A1A"/>
                </a:solidFill>
                <a:effectLst/>
                <a:latin typeface="Nanum Gothic"/>
              </a:rPr>
              <a:t> 않도록 주의해 주세요</a:t>
            </a: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 Gothic"/>
              </a:rPr>
              <a:t>!</a:t>
            </a:r>
          </a:p>
          <a:p>
            <a:pPr algn="l"/>
            <a:r>
              <a:rPr lang="en-US" altLang="ko-KR" sz="1050" b="0" i="0" dirty="0">
                <a:solidFill>
                  <a:srgbClr val="1A1A1A"/>
                </a:solidFill>
                <a:effectLst/>
                <a:latin typeface="Nanum Gothic"/>
              </a:rPr>
              <a:t>* </a:t>
            </a:r>
            <a:r>
              <a:rPr lang="ko-KR" altLang="en-US" sz="1050" b="0" i="0" dirty="0">
                <a:solidFill>
                  <a:srgbClr val="1A1A1A"/>
                </a:solidFill>
                <a:effectLst/>
                <a:latin typeface="Nanum Gothic"/>
              </a:rPr>
              <a:t>디지털 다운로드 상품의 특성상 환불 및 교환이 되지 않습니다</a:t>
            </a: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 Gothic"/>
              </a:rPr>
              <a:t>. </a:t>
            </a:r>
            <a:r>
              <a:rPr lang="ko-KR" altLang="en-US" sz="1050" b="0" i="0" dirty="0" err="1">
                <a:solidFill>
                  <a:srgbClr val="1A1A1A"/>
                </a:solidFill>
                <a:effectLst/>
                <a:latin typeface="Nanum Gothic"/>
              </a:rPr>
              <a:t>구매시</a:t>
            </a:r>
            <a:r>
              <a:rPr lang="ko-KR" altLang="en-US" sz="1050" b="0" i="0" dirty="0">
                <a:solidFill>
                  <a:srgbClr val="1A1A1A"/>
                </a:solidFill>
                <a:effectLst/>
                <a:latin typeface="Nanum Gothic"/>
              </a:rPr>
              <a:t> 주의하여 주세요</a:t>
            </a: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 Gothic"/>
              </a:rPr>
              <a:t>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ABA1C4-E647-47BF-BDCC-22101F1E06FE}"/>
              </a:ext>
            </a:extLst>
          </p:cNvPr>
          <p:cNvSpPr txBox="1"/>
          <p:nvPr/>
        </p:nvSpPr>
        <p:spPr>
          <a:xfrm>
            <a:off x="2336016" y="4331345"/>
            <a:ext cx="1458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1400" b="0" i="0" u="none" strike="sng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Nanum Gothic"/>
              </a:rPr>
              <a:t>₩11,000</a:t>
            </a:r>
            <a:endParaRPr lang="en-US" altLang="ko-KR" sz="1400" strike="sngStrike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  <a:ea typeface="Nanum Gothic"/>
            </a:endParaRPr>
          </a:p>
          <a:p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₩9,000 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tax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included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70C50F-7090-407C-8926-498CFE4BE3B0}"/>
              </a:ext>
            </a:extLst>
          </p:cNvPr>
          <p:cNvSpPr txBox="1"/>
          <p:nvPr/>
        </p:nvSpPr>
        <p:spPr>
          <a:xfrm>
            <a:off x="2410050" y="4873603"/>
            <a:ext cx="807522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장바구니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BA63F29-FF7C-41B1-ABD0-3AEEE91917A4}"/>
              </a:ext>
            </a:extLst>
          </p:cNvPr>
          <p:cNvSpPr/>
          <p:nvPr/>
        </p:nvSpPr>
        <p:spPr>
          <a:xfrm>
            <a:off x="3613507" y="2452407"/>
            <a:ext cx="457811" cy="457811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B08768-EFC1-42E0-817B-D0907FFD11A0}"/>
              </a:ext>
            </a:extLst>
          </p:cNvPr>
          <p:cNvSpPr txBox="1"/>
          <p:nvPr/>
        </p:nvSpPr>
        <p:spPr>
          <a:xfrm>
            <a:off x="3613506" y="2554688"/>
            <a:ext cx="4578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세일</a:t>
            </a:r>
            <a:r>
              <a:rPr lang="en-US" altLang="ko-KR" sz="1050" dirty="0">
                <a:solidFill>
                  <a:schemeClr val="bg1"/>
                </a:solidFill>
              </a:rPr>
              <a:t>!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611F80-4264-4931-9AD9-51E53199594E}"/>
              </a:ext>
            </a:extLst>
          </p:cNvPr>
          <p:cNvSpPr txBox="1"/>
          <p:nvPr/>
        </p:nvSpPr>
        <p:spPr>
          <a:xfrm>
            <a:off x="4348884" y="4331345"/>
            <a:ext cx="1458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1400" b="0" i="0" u="none" strike="sng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Nanum Gothic"/>
              </a:rPr>
              <a:t>₩11,000</a:t>
            </a:r>
            <a:endParaRPr lang="en-US" altLang="ko-KR" sz="1400" strike="sngStrike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  <a:ea typeface="Nanum Gothic"/>
            </a:endParaRPr>
          </a:p>
          <a:p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₩9,000 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tax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included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DAAB41-CFA3-4597-BF44-F82597BF1621}"/>
              </a:ext>
            </a:extLst>
          </p:cNvPr>
          <p:cNvSpPr txBox="1"/>
          <p:nvPr/>
        </p:nvSpPr>
        <p:spPr>
          <a:xfrm>
            <a:off x="4422918" y="4873603"/>
            <a:ext cx="807522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장바구니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BA99115-ABB3-4911-B920-D926B88C3BF7}"/>
              </a:ext>
            </a:extLst>
          </p:cNvPr>
          <p:cNvSpPr/>
          <p:nvPr/>
        </p:nvSpPr>
        <p:spPr>
          <a:xfrm>
            <a:off x="5626375" y="2452407"/>
            <a:ext cx="457811" cy="457811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D655E1-4845-4D57-91F5-B0F1881D568D}"/>
              </a:ext>
            </a:extLst>
          </p:cNvPr>
          <p:cNvSpPr txBox="1"/>
          <p:nvPr/>
        </p:nvSpPr>
        <p:spPr>
          <a:xfrm>
            <a:off x="5626374" y="2554688"/>
            <a:ext cx="4578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세일</a:t>
            </a:r>
            <a:r>
              <a:rPr lang="en-US" altLang="ko-KR" sz="1050" dirty="0">
                <a:solidFill>
                  <a:schemeClr val="bg1"/>
                </a:solidFill>
              </a:rPr>
              <a:t>!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247E35-85FC-4EE1-BED4-2BB87C17C419}"/>
              </a:ext>
            </a:extLst>
          </p:cNvPr>
          <p:cNvSpPr txBox="1"/>
          <p:nvPr/>
        </p:nvSpPr>
        <p:spPr>
          <a:xfrm>
            <a:off x="6303762" y="4476514"/>
            <a:ext cx="1458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₩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1,000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 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tax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included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66B85C-34C7-467E-B7AF-4D15D49B4B57}"/>
              </a:ext>
            </a:extLst>
          </p:cNvPr>
          <p:cNvSpPr txBox="1"/>
          <p:nvPr/>
        </p:nvSpPr>
        <p:spPr>
          <a:xfrm>
            <a:off x="6377797" y="4873603"/>
            <a:ext cx="807522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장바구니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43781F-8B93-43BB-A132-E36BB3C1CA34}"/>
              </a:ext>
            </a:extLst>
          </p:cNvPr>
          <p:cNvSpPr txBox="1"/>
          <p:nvPr/>
        </p:nvSpPr>
        <p:spPr>
          <a:xfrm>
            <a:off x="8332675" y="4873603"/>
            <a:ext cx="807522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장바구니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AB80B7-EBB0-4681-AB1F-DB4F140AD52A}"/>
              </a:ext>
            </a:extLst>
          </p:cNvPr>
          <p:cNvSpPr txBox="1"/>
          <p:nvPr/>
        </p:nvSpPr>
        <p:spPr>
          <a:xfrm>
            <a:off x="8258640" y="4476514"/>
            <a:ext cx="1458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₩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1,000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 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tax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included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A0521D8-D7C0-4E8D-9800-FC95DD3EFEF0}"/>
              </a:ext>
            </a:extLst>
          </p:cNvPr>
          <p:cNvSpPr/>
          <p:nvPr/>
        </p:nvSpPr>
        <p:spPr>
          <a:xfrm>
            <a:off x="10147465" y="1870852"/>
            <a:ext cx="967839" cy="1021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기본순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 err="1">
                <a:solidFill>
                  <a:schemeClr val="tx1"/>
                </a:solidFill>
              </a:rPr>
              <a:t>인기순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 err="1">
                <a:solidFill>
                  <a:schemeClr val="tx1"/>
                </a:solidFill>
              </a:rPr>
              <a:t>평점순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 err="1">
                <a:solidFill>
                  <a:schemeClr val="tx1"/>
                </a:solidFill>
              </a:rPr>
              <a:t>최신순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>
                <a:solidFill>
                  <a:schemeClr val="tx1"/>
                </a:solidFill>
              </a:rPr>
              <a:t>낮은 가격 순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>
                <a:solidFill>
                  <a:schemeClr val="tx1"/>
                </a:solidFill>
              </a:rPr>
              <a:t>높은 가격 순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3AA66B-BD9D-417C-9288-AF0854B06C11}"/>
              </a:ext>
            </a:extLst>
          </p:cNvPr>
          <p:cNvGrpSpPr/>
          <p:nvPr/>
        </p:nvGrpSpPr>
        <p:grpSpPr>
          <a:xfrm>
            <a:off x="5663191" y="6234546"/>
            <a:ext cx="865618" cy="288280"/>
            <a:chOff x="5019989" y="6234546"/>
            <a:chExt cx="865618" cy="28828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FD60366-71D2-4873-B2D7-B96ADDABE1B1}"/>
                </a:ext>
              </a:extLst>
            </p:cNvPr>
            <p:cNvSpPr/>
            <p:nvPr/>
          </p:nvSpPr>
          <p:spPr>
            <a:xfrm>
              <a:off x="5019989" y="6234546"/>
              <a:ext cx="288281" cy="28828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45099FE-CECC-4D1A-9365-3B91E2071716}"/>
                </a:ext>
              </a:extLst>
            </p:cNvPr>
            <p:cNvSpPr/>
            <p:nvPr/>
          </p:nvSpPr>
          <p:spPr>
            <a:xfrm>
              <a:off x="5309045" y="6234546"/>
              <a:ext cx="288281" cy="28828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E948762-C9F9-41AC-85CD-FA7947C3759F}"/>
                </a:ext>
              </a:extLst>
            </p:cNvPr>
            <p:cNvSpPr/>
            <p:nvPr/>
          </p:nvSpPr>
          <p:spPr>
            <a:xfrm>
              <a:off x="5597326" y="6234546"/>
              <a:ext cx="288281" cy="28828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1">
                      <a:lumMod val="75000"/>
                    </a:schemeClr>
                  </a:solidFill>
                </a:rPr>
                <a:t>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4833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product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BEA69-8144-4604-A4B9-DB2C9DE4B48B}"/>
              </a:ext>
            </a:extLst>
          </p:cNvPr>
          <p:cNvSpPr txBox="1"/>
          <p:nvPr/>
        </p:nvSpPr>
        <p:spPr>
          <a:xfrm>
            <a:off x="973222" y="7134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C3FE87-B101-47C3-BF2F-F6C94F5360B8}"/>
              </a:ext>
            </a:extLst>
          </p:cNvPr>
          <p:cNvSpPr txBox="1"/>
          <p:nvPr/>
        </p:nvSpPr>
        <p:spPr>
          <a:xfrm>
            <a:off x="5726540" y="937268"/>
            <a:ext cx="3193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온챌개념서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고등수학 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ABA1C4-E647-47BF-BDCC-22101F1E06FE}"/>
              </a:ext>
            </a:extLst>
          </p:cNvPr>
          <p:cNvSpPr txBox="1"/>
          <p:nvPr/>
        </p:nvSpPr>
        <p:spPr>
          <a:xfrm>
            <a:off x="5870203" y="1379465"/>
            <a:ext cx="2906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1400" b="0" i="0" u="none" strike="sng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Nanum Gothic"/>
              </a:rPr>
              <a:t>₩11,000</a:t>
            </a:r>
            <a:r>
              <a:rPr lang="en-US" altLang="ko-KR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Nanum Gothic"/>
              </a:rPr>
              <a:t>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₩9,000 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tax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included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70C50F-7090-407C-8926-498CFE4BE3B0}"/>
              </a:ext>
            </a:extLst>
          </p:cNvPr>
          <p:cNvSpPr txBox="1"/>
          <p:nvPr/>
        </p:nvSpPr>
        <p:spPr>
          <a:xfrm>
            <a:off x="5951472" y="2655406"/>
            <a:ext cx="807522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장바구니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13AFA57-5009-404E-9D29-22A556CCA29F}"/>
              </a:ext>
            </a:extLst>
          </p:cNvPr>
          <p:cNvGrpSpPr/>
          <p:nvPr/>
        </p:nvGrpSpPr>
        <p:grpSpPr>
          <a:xfrm>
            <a:off x="3133110" y="835321"/>
            <a:ext cx="2364524" cy="2324337"/>
            <a:chOff x="1749635" y="831354"/>
            <a:chExt cx="2364524" cy="232433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EA075DE-7B7A-4317-ABB8-CB360D478A2C}"/>
                </a:ext>
              </a:extLst>
            </p:cNvPr>
            <p:cNvSpPr/>
            <p:nvPr/>
          </p:nvSpPr>
          <p:spPr>
            <a:xfrm>
              <a:off x="1978542" y="1020074"/>
              <a:ext cx="2135617" cy="213561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8AC80A7-748F-464C-A483-9C8865B5AAAB}"/>
                </a:ext>
              </a:extLst>
            </p:cNvPr>
            <p:cNvGrpSpPr/>
            <p:nvPr/>
          </p:nvGrpSpPr>
          <p:grpSpPr>
            <a:xfrm>
              <a:off x="1749635" y="831354"/>
              <a:ext cx="457812" cy="457811"/>
              <a:chOff x="1535878" y="831354"/>
              <a:chExt cx="457812" cy="457811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0BA63F29-FF7C-41B1-ABD0-3AEEE91917A4}"/>
                  </a:ext>
                </a:extLst>
              </p:cNvPr>
              <p:cNvSpPr/>
              <p:nvPr/>
            </p:nvSpPr>
            <p:spPr>
              <a:xfrm>
                <a:off x="1535879" y="831354"/>
                <a:ext cx="457811" cy="4578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B08768-EFC1-42E0-817B-D0907FFD11A0}"/>
                  </a:ext>
                </a:extLst>
              </p:cNvPr>
              <p:cNvSpPr txBox="1"/>
              <p:nvPr/>
            </p:nvSpPr>
            <p:spPr>
              <a:xfrm>
                <a:off x="1535878" y="933301"/>
                <a:ext cx="45781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>
                    <a:solidFill>
                      <a:schemeClr val="bg1"/>
                    </a:solidFill>
                  </a:rPr>
                  <a:t>세일</a:t>
                </a:r>
                <a:r>
                  <a:rPr lang="en-US" altLang="ko-KR" sz="1050" dirty="0">
                    <a:solidFill>
                      <a:schemeClr val="bg1"/>
                    </a:solidFill>
                  </a:rPr>
                  <a:t>!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817732A-48D7-46F2-8EA1-3613072D1305}"/>
              </a:ext>
            </a:extLst>
          </p:cNvPr>
          <p:cNvSpPr txBox="1"/>
          <p:nvPr/>
        </p:nvSpPr>
        <p:spPr>
          <a:xfrm>
            <a:off x="5870203" y="1738525"/>
            <a:ext cx="361556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0" i="0" dirty="0">
                <a:solidFill>
                  <a:srgbClr val="1A1A1A"/>
                </a:solidFill>
                <a:effectLst/>
                <a:latin typeface="Nanum Gothic"/>
              </a:rPr>
              <a:t>구매 후 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 Gothic"/>
              </a:rPr>
              <a:t>7</a:t>
            </a:r>
            <a:r>
              <a:rPr lang="ko-KR" altLang="en-US" sz="900" b="0" i="0" dirty="0">
                <a:solidFill>
                  <a:srgbClr val="1A1A1A"/>
                </a:solidFill>
                <a:effectLst/>
                <a:latin typeface="Nanum Gothic"/>
              </a:rPr>
              <a:t>일간만 다운로드가 가능한 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 Gothic"/>
              </a:rPr>
              <a:t>pdf </a:t>
            </a:r>
            <a:r>
              <a:rPr lang="ko-KR" altLang="en-US" sz="900" b="0" i="0" dirty="0">
                <a:solidFill>
                  <a:srgbClr val="1A1A1A"/>
                </a:solidFill>
                <a:effectLst/>
                <a:latin typeface="Nanum Gothic"/>
              </a:rPr>
              <a:t>파일입니다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 Gothic"/>
              </a:rPr>
              <a:t>.</a:t>
            </a:r>
            <a:br>
              <a:rPr lang="en-US" altLang="ko-KR" sz="900" b="0" i="0" dirty="0">
                <a:solidFill>
                  <a:srgbClr val="1A1A1A"/>
                </a:solidFill>
                <a:effectLst/>
                <a:latin typeface="Nanum Gothic"/>
              </a:rPr>
            </a:br>
            <a:r>
              <a:rPr lang="ko-KR" altLang="en-US" sz="900" b="0" i="0" dirty="0">
                <a:solidFill>
                  <a:srgbClr val="1A1A1A"/>
                </a:solidFill>
                <a:effectLst/>
                <a:latin typeface="Nanum Gothic"/>
              </a:rPr>
              <a:t>교환 및 환불이 불가한 상품입니다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 Gothic"/>
              </a:rPr>
              <a:t>. </a:t>
            </a:r>
            <a:r>
              <a:rPr lang="ko-KR" altLang="en-US" sz="900" b="0" i="0" dirty="0">
                <a:solidFill>
                  <a:srgbClr val="1A1A1A"/>
                </a:solidFill>
                <a:effectLst/>
                <a:latin typeface="Nanum Gothic"/>
              </a:rPr>
              <a:t>확인후 결제하여 주시기 바랍니다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 Gothic"/>
              </a:rPr>
              <a:t>.</a:t>
            </a:r>
          </a:p>
          <a:p>
            <a:pPr algn="l"/>
            <a:endParaRPr lang="en-US" altLang="ko-KR" sz="900" b="0" i="0" dirty="0">
              <a:solidFill>
                <a:srgbClr val="1A1A1A"/>
              </a:solidFill>
              <a:effectLst/>
              <a:latin typeface="Nanum Gothic"/>
            </a:endParaRPr>
          </a:p>
          <a:p>
            <a:pPr algn="l"/>
            <a:r>
              <a:rPr lang="ko-KR" altLang="en-US" sz="900" b="0" i="0" dirty="0">
                <a:solidFill>
                  <a:srgbClr val="1A1A1A"/>
                </a:solidFill>
                <a:effectLst/>
                <a:latin typeface="Nanum Gothic"/>
              </a:rPr>
              <a:t>개인 맞춤형 학원의 노하우가 들어있는 ‘강의가 들어있는 개념서’ 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 Gothic"/>
              </a:rPr>
              <a:t>pdf</a:t>
            </a:r>
            <a:br>
              <a:rPr lang="en-US" altLang="ko-KR" sz="900" b="0" i="0" dirty="0">
                <a:solidFill>
                  <a:srgbClr val="1A1A1A"/>
                </a:solidFill>
                <a:effectLst/>
                <a:latin typeface="Nanum Gothic"/>
              </a:rPr>
            </a:br>
            <a:r>
              <a:rPr lang="ko-KR" altLang="en-US" sz="900" b="0" i="0" dirty="0" err="1">
                <a:solidFill>
                  <a:srgbClr val="1A1A1A"/>
                </a:solidFill>
                <a:effectLst/>
                <a:latin typeface="Nanum Gothic"/>
              </a:rPr>
              <a:t>온챌개념서</a:t>
            </a:r>
            <a:r>
              <a:rPr lang="ko-KR" altLang="en-US" sz="900" b="0" i="0" dirty="0">
                <a:solidFill>
                  <a:srgbClr val="1A1A1A"/>
                </a:solidFill>
                <a:effectLst/>
                <a:latin typeface="Nanum Gothic"/>
              </a:rPr>
              <a:t> 고등수학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 Gothic"/>
              </a:rPr>
              <a:t>(</a:t>
            </a:r>
            <a:r>
              <a:rPr lang="ko-KR" altLang="en-US" sz="900" b="0" i="0" dirty="0">
                <a:solidFill>
                  <a:srgbClr val="1A1A1A"/>
                </a:solidFill>
                <a:effectLst/>
                <a:latin typeface="Nanum Gothic"/>
              </a:rPr>
              <a:t>상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 Gothic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5802A8-E851-4402-91D4-9DB779EE189D}"/>
              </a:ext>
            </a:extLst>
          </p:cNvPr>
          <p:cNvSpPr txBox="1"/>
          <p:nvPr/>
        </p:nvSpPr>
        <p:spPr>
          <a:xfrm>
            <a:off x="5870203" y="2965467"/>
            <a:ext cx="241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카테고리</a:t>
            </a:r>
            <a:r>
              <a:rPr lang="en-US" altLang="ko-KR" sz="1100" dirty="0"/>
              <a:t>: </a:t>
            </a:r>
            <a:r>
              <a:rPr lang="ko-KR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고등수학상</a:t>
            </a:r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79806D-4D5F-4618-A0CC-879FDACB9C9B}"/>
              </a:ext>
            </a:extLst>
          </p:cNvPr>
          <p:cNvSpPr/>
          <p:nvPr/>
        </p:nvSpPr>
        <p:spPr>
          <a:xfrm>
            <a:off x="3386765" y="3426293"/>
            <a:ext cx="593044" cy="27204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설명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C754FC9-17F1-45A6-B9F4-0E0C434BD341}"/>
              </a:ext>
            </a:extLst>
          </p:cNvPr>
          <p:cNvSpPr/>
          <p:nvPr/>
        </p:nvSpPr>
        <p:spPr>
          <a:xfrm>
            <a:off x="3977608" y="3426294"/>
            <a:ext cx="715441" cy="272049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상품평</a:t>
            </a:r>
            <a:r>
              <a: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(3)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AE11A6-1FCD-4A6F-899C-9E4BB81D3272}"/>
              </a:ext>
            </a:extLst>
          </p:cNvPr>
          <p:cNvSpPr txBox="1"/>
          <p:nvPr/>
        </p:nvSpPr>
        <p:spPr>
          <a:xfrm>
            <a:off x="3334880" y="3698342"/>
            <a:ext cx="12469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설명</a:t>
            </a:r>
            <a:endParaRPr lang="en-US" altLang="ko-KR" dirty="0"/>
          </a:p>
          <a:p>
            <a:r>
              <a:rPr lang="en-US" altLang="ko-KR" sz="1100" dirty="0"/>
              <a:t>[content]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FF431D-ADD5-47B5-A11F-1EF902B4E402}"/>
              </a:ext>
            </a:extLst>
          </p:cNvPr>
          <p:cNvSpPr/>
          <p:nvPr/>
        </p:nvSpPr>
        <p:spPr>
          <a:xfrm>
            <a:off x="8708942" y="3643035"/>
            <a:ext cx="3075709" cy="2547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DB7685-4420-4400-A9DE-4B071D25EB8A}"/>
              </a:ext>
            </a:extLst>
          </p:cNvPr>
          <p:cNvSpPr txBox="1"/>
          <p:nvPr/>
        </p:nvSpPr>
        <p:spPr>
          <a:xfrm>
            <a:off x="8708942" y="3698342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상품명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064DA7-AA09-48F2-91CD-D9D89893E1DF}"/>
              </a:ext>
            </a:extLst>
          </p:cNvPr>
          <p:cNvSpPr txBox="1"/>
          <p:nvPr/>
        </p:nvSpPr>
        <p:spPr>
          <a:xfrm>
            <a:off x="8708942" y="5143143"/>
            <a:ext cx="2868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0" i="0" dirty="0">
                <a:solidFill>
                  <a:srgbClr val="1A1A1A"/>
                </a:solidFill>
                <a:effectLst/>
                <a:latin typeface="Nanum Gothic"/>
              </a:rPr>
              <a:t>상품을 구매한 로그인 고객만 상품평을 남길 수 있습니다</a:t>
            </a:r>
            <a:r>
              <a:rPr lang="en-US" altLang="ko-KR" sz="800" b="0" i="0" dirty="0">
                <a:solidFill>
                  <a:srgbClr val="1A1A1A"/>
                </a:solidFill>
                <a:effectLst/>
                <a:latin typeface="Nanum Gothic"/>
              </a:rPr>
              <a:t>.</a:t>
            </a:r>
            <a:endParaRPr lang="ko-KR" altLang="en-US" sz="8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F7AA311-8805-46DA-8D64-C29B7FF8F04F}"/>
              </a:ext>
            </a:extLst>
          </p:cNvPr>
          <p:cNvSpPr/>
          <p:nvPr/>
        </p:nvSpPr>
        <p:spPr>
          <a:xfrm>
            <a:off x="11315799" y="5807034"/>
            <a:ext cx="428092" cy="21544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상품평</a:t>
            </a:r>
            <a:r>
              <a:rPr lang="ko-KR" altLang="en-US" sz="600" dirty="0">
                <a:solidFill>
                  <a:schemeClr val="tx1"/>
                </a:solidFill>
              </a:rPr>
              <a:t> 쓰기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635F8BD-0077-455C-9D4D-9C85BC8C772D}"/>
              </a:ext>
            </a:extLst>
          </p:cNvPr>
          <p:cNvSpPr/>
          <p:nvPr/>
        </p:nvSpPr>
        <p:spPr>
          <a:xfrm>
            <a:off x="8776340" y="5557652"/>
            <a:ext cx="2498700" cy="49876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쓰기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161DF6-7EC6-4161-A408-ADC4CF0498C8}"/>
              </a:ext>
            </a:extLst>
          </p:cNvPr>
          <p:cNvSpPr txBox="1"/>
          <p:nvPr/>
        </p:nvSpPr>
        <p:spPr>
          <a:xfrm>
            <a:off x="8776340" y="4111537"/>
            <a:ext cx="65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52AF08-95B9-4C46-ADA8-0BD53B80EB90}"/>
              </a:ext>
            </a:extLst>
          </p:cNvPr>
          <p:cNvSpPr txBox="1"/>
          <p:nvPr/>
        </p:nvSpPr>
        <p:spPr>
          <a:xfrm>
            <a:off x="9332396" y="4290288"/>
            <a:ext cx="2091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와 내용 너무 튼실해요</a:t>
            </a:r>
            <a:r>
              <a:rPr lang="en-US" altLang="ko-KR" sz="800" dirty="0"/>
              <a:t>! </a:t>
            </a:r>
            <a:r>
              <a:rPr lang="ko-KR" altLang="en-US" sz="800" dirty="0"/>
              <a:t>처음 공부에 딱 좋아요</a:t>
            </a:r>
            <a:r>
              <a:rPr lang="en-US" altLang="ko-KR" sz="800" dirty="0"/>
              <a:t>~</a:t>
            </a:r>
            <a:endParaRPr lang="ko-KR" altLang="en-US" sz="800" dirty="0"/>
          </a:p>
        </p:txBody>
      </p:sp>
      <p:sp>
        <p:nvSpPr>
          <p:cNvPr id="52" name="별: 꼭짓점 5개 51">
            <a:extLst>
              <a:ext uri="{FF2B5EF4-FFF2-40B4-BE49-F238E27FC236}">
                <a16:creationId xmlns:a16="http://schemas.microsoft.com/office/drawing/2014/main" id="{EB5BDDD9-30DF-4C75-8459-01A3661BDA9A}"/>
              </a:ext>
            </a:extLst>
          </p:cNvPr>
          <p:cNvSpPr/>
          <p:nvPr/>
        </p:nvSpPr>
        <p:spPr>
          <a:xfrm>
            <a:off x="9424630" y="4130247"/>
            <a:ext cx="122270" cy="12227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별: 꼭짓점 5개 52">
            <a:extLst>
              <a:ext uri="{FF2B5EF4-FFF2-40B4-BE49-F238E27FC236}">
                <a16:creationId xmlns:a16="http://schemas.microsoft.com/office/drawing/2014/main" id="{3994AAB1-AFA4-499F-A7F0-E090806B1A49}"/>
              </a:ext>
            </a:extLst>
          </p:cNvPr>
          <p:cNvSpPr/>
          <p:nvPr/>
        </p:nvSpPr>
        <p:spPr>
          <a:xfrm>
            <a:off x="9550218" y="4130247"/>
            <a:ext cx="122270" cy="12227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별: 꼭짓점 5개 53">
            <a:extLst>
              <a:ext uri="{FF2B5EF4-FFF2-40B4-BE49-F238E27FC236}">
                <a16:creationId xmlns:a16="http://schemas.microsoft.com/office/drawing/2014/main" id="{F77808F8-AB74-42A6-8CCF-BECC064ABB2D}"/>
              </a:ext>
            </a:extLst>
          </p:cNvPr>
          <p:cNvSpPr/>
          <p:nvPr/>
        </p:nvSpPr>
        <p:spPr>
          <a:xfrm>
            <a:off x="9676703" y="4130247"/>
            <a:ext cx="122270" cy="12227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별: 꼭짓점 5개 54">
            <a:extLst>
              <a:ext uri="{FF2B5EF4-FFF2-40B4-BE49-F238E27FC236}">
                <a16:creationId xmlns:a16="http://schemas.microsoft.com/office/drawing/2014/main" id="{136C5336-D19F-4311-9D5A-5F0E1FE30639}"/>
              </a:ext>
            </a:extLst>
          </p:cNvPr>
          <p:cNvSpPr/>
          <p:nvPr/>
        </p:nvSpPr>
        <p:spPr>
          <a:xfrm>
            <a:off x="9821777" y="4130247"/>
            <a:ext cx="122270" cy="12227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별: 꼭짓점 5개 55">
            <a:extLst>
              <a:ext uri="{FF2B5EF4-FFF2-40B4-BE49-F238E27FC236}">
                <a16:creationId xmlns:a16="http://schemas.microsoft.com/office/drawing/2014/main" id="{6533BEF8-F7E5-4356-AA42-6C8F4F362E4B}"/>
              </a:ext>
            </a:extLst>
          </p:cNvPr>
          <p:cNvSpPr/>
          <p:nvPr/>
        </p:nvSpPr>
        <p:spPr>
          <a:xfrm>
            <a:off x="9957618" y="4130247"/>
            <a:ext cx="122270" cy="12227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D92D22-C932-411D-998B-2B62E65D9930}"/>
              </a:ext>
            </a:extLst>
          </p:cNvPr>
          <p:cNvSpPr txBox="1"/>
          <p:nvPr/>
        </p:nvSpPr>
        <p:spPr>
          <a:xfrm>
            <a:off x="10064677" y="4073955"/>
            <a:ext cx="1785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3</a:t>
            </a:r>
            <a:endParaRPr lang="ko-KR" altLang="en-US" sz="10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6609F0-34AC-4322-8EDD-70C73D1D388F}"/>
              </a:ext>
            </a:extLst>
          </p:cNvPr>
          <p:cNvSpPr txBox="1"/>
          <p:nvPr/>
        </p:nvSpPr>
        <p:spPr>
          <a:xfrm>
            <a:off x="3354153" y="4838143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연관상품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D4281F-D7C0-4516-BDC2-540430AFD8EA}"/>
              </a:ext>
            </a:extLst>
          </p:cNvPr>
          <p:cNvSpPr/>
          <p:nvPr/>
        </p:nvSpPr>
        <p:spPr>
          <a:xfrm>
            <a:off x="3483059" y="5207475"/>
            <a:ext cx="940498" cy="9404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52F7A2D-A46E-4AB1-B74D-781E82078C0D}"/>
              </a:ext>
            </a:extLst>
          </p:cNvPr>
          <p:cNvSpPr/>
          <p:nvPr/>
        </p:nvSpPr>
        <p:spPr>
          <a:xfrm>
            <a:off x="4601062" y="5207475"/>
            <a:ext cx="940498" cy="9404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9907006-DBDF-42CF-BDB9-B9F693FD4FF3}"/>
              </a:ext>
            </a:extLst>
          </p:cNvPr>
          <p:cNvSpPr/>
          <p:nvPr/>
        </p:nvSpPr>
        <p:spPr>
          <a:xfrm>
            <a:off x="5748622" y="5207475"/>
            <a:ext cx="940498" cy="9404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C562215-44CE-4C2F-A99C-C19B08F14A20}"/>
              </a:ext>
            </a:extLst>
          </p:cNvPr>
          <p:cNvSpPr/>
          <p:nvPr/>
        </p:nvSpPr>
        <p:spPr>
          <a:xfrm>
            <a:off x="6896182" y="5207475"/>
            <a:ext cx="940498" cy="9404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EC4CA1-6191-4C79-AF35-E29D9B1E03D0}"/>
              </a:ext>
            </a:extLst>
          </p:cNvPr>
          <p:cNvSpPr txBox="1"/>
          <p:nvPr/>
        </p:nvSpPr>
        <p:spPr>
          <a:xfrm>
            <a:off x="3367322" y="6139526"/>
            <a:ext cx="119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accent1"/>
                </a:solidFill>
              </a:rPr>
              <a:t>[</a:t>
            </a:r>
            <a:r>
              <a:rPr lang="ko-KR" altLang="en-US" sz="700" dirty="0" err="1">
                <a:solidFill>
                  <a:schemeClr val="accent1"/>
                </a:solidFill>
              </a:rPr>
              <a:t>온챌개념서</a:t>
            </a:r>
            <a:r>
              <a:rPr lang="en-US" altLang="ko-KR" sz="700" dirty="0">
                <a:solidFill>
                  <a:schemeClr val="accent1"/>
                </a:solidFill>
              </a:rPr>
              <a:t>]</a:t>
            </a:r>
            <a:r>
              <a:rPr lang="ko-KR" altLang="en-US" sz="700" dirty="0">
                <a:solidFill>
                  <a:schemeClr val="accent1"/>
                </a:solidFill>
              </a:rPr>
              <a:t>고등수학 하</a:t>
            </a:r>
            <a:r>
              <a:rPr lang="en-US" altLang="ko-KR" sz="700" dirty="0">
                <a:solidFill>
                  <a:schemeClr val="accent1"/>
                </a:solidFill>
              </a:rPr>
              <a:t>_02</a:t>
            </a:r>
            <a:r>
              <a:rPr lang="ko-KR" altLang="en-US" sz="700" dirty="0">
                <a:solidFill>
                  <a:schemeClr val="accent1"/>
                </a:solidFill>
              </a:rPr>
              <a:t> 집합의 연산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6746A0E-D19E-4340-A044-5DFF5E7118C3}"/>
              </a:ext>
            </a:extLst>
          </p:cNvPr>
          <p:cNvSpPr txBox="1"/>
          <p:nvPr/>
        </p:nvSpPr>
        <p:spPr>
          <a:xfrm>
            <a:off x="3394830" y="6424972"/>
            <a:ext cx="9404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₩</a:t>
            </a:r>
            <a:r>
              <a:rPr kumimoji="0" lang="en-US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1,000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 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tax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included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)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BA73E1D-0B01-49E4-866F-09FE735FE18E}"/>
              </a:ext>
            </a:extLst>
          </p:cNvPr>
          <p:cNvSpPr txBox="1"/>
          <p:nvPr/>
        </p:nvSpPr>
        <p:spPr>
          <a:xfrm>
            <a:off x="3483059" y="6608886"/>
            <a:ext cx="652395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장바구니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3F12BEE-4607-40A0-92CD-426144BFB19C}"/>
              </a:ext>
            </a:extLst>
          </p:cNvPr>
          <p:cNvSpPr txBox="1"/>
          <p:nvPr/>
        </p:nvSpPr>
        <p:spPr>
          <a:xfrm>
            <a:off x="4511786" y="6139526"/>
            <a:ext cx="119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accent1"/>
                </a:solidFill>
              </a:rPr>
              <a:t>[</a:t>
            </a:r>
            <a:r>
              <a:rPr lang="ko-KR" altLang="en-US" sz="700" dirty="0" err="1">
                <a:solidFill>
                  <a:schemeClr val="accent1"/>
                </a:solidFill>
              </a:rPr>
              <a:t>온챌개념서</a:t>
            </a:r>
            <a:r>
              <a:rPr lang="en-US" altLang="ko-KR" sz="700" dirty="0">
                <a:solidFill>
                  <a:schemeClr val="accent1"/>
                </a:solidFill>
              </a:rPr>
              <a:t>]</a:t>
            </a:r>
            <a:r>
              <a:rPr lang="ko-KR" altLang="en-US" sz="700" dirty="0">
                <a:solidFill>
                  <a:schemeClr val="accent1"/>
                </a:solidFill>
              </a:rPr>
              <a:t>고등수학 하</a:t>
            </a:r>
            <a:r>
              <a:rPr lang="en-US" altLang="ko-KR" sz="700" dirty="0">
                <a:solidFill>
                  <a:schemeClr val="accent1"/>
                </a:solidFill>
              </a:rPr>
              <a:t>_02</a:t>
            </a:r>
            <a:r>
              <a:rPr lang="ko-KR" altLang="en-US" sz="700" dirty="0">
                <a:solidFill>
                  <a:schemeClr val="accent1"/>
                </a:solidFill>
              </a:rPr>
              <a:t> 집합의 연산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2006A0-F3D1-476E-A071-FDF6D4AB7FCE}"/>
              </a:ext>
            </a:extLst>
          </p:cNvPr>
          <p:cNvSpPr txBox="1"/>
          <p:nvPr/>
        </p:nvSpPr>
        <p:spPr>
          <a:xfrm>
            <a:off x="4539294" y="6424972"/>
            <a:ext cx="9404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₩</a:t>
            </a:r>
            <a:r>
              <a:rPr kumimoji="0" lang="en-US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1,000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 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tax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included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)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E7012A-51FF-43CC-9DF6-229238245440}"/>
              </a:ext>
            </a:extLst>
          </p:cNvPr>
          <p:cNvSpPr txBox="1"/>
          <p:nvPr/>
        </p:nvSpPr>
        <p:spPr>
          <a:xfrm>
            <a:off x="4627523" y="6608886"/>
            <a:ext cx="652395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장바구니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8C7CFD0-044B-430C-A66A-9058C3AD3E78}"/>
              </a:ext>
            </a:extLst>
          </p:cNvPr>
          <p:cNvSpPr txBox="1"/>
          <p:nvPr/>
        </p:nvSpPr>
        <p:spPr>
          <a:xfrm>
            <a:off x="5657297" y="6139526"/>
            <a:ext cx="119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accent1"/>
                </a:solidFill>
              </a:rPr>
              <a:t>[</a:t>
            </a:r>
            <a:r>
              <a:rPr lang="ko-KR" altLang="en-US" sz="700" dirty="0" err="1">
                <a:solidFill>
                  <a:schemeClr val="accent1"/>
                </a:solidFill>
              </a:rPr>
              <a:t>온챌개념서</a:t>
            </a:r>
            <a:r>
              <a:rPr lang="en-US" altLang="ko-KR" sz="700" dirty="0">
                <a:solidFill>
                  <a:schemeClr val="accent1"/>
                </a:solidFill>
              </a:rPr>
              <a:t>]</a:t>
            </a:r>
            <a:r>
              <a:rPr lang="ko-KR" altLang="en-US" sz="700" dirty="0">
                <a:solidFill>
                  <a:schemeClr val="accent1"/>
                </a:solidFill>
              </a:rPr>
              <a:t>고등수학 하</a:t>
            </a:r>
            <a:r>
              <a:rPr lang="en-US" altLang="ko-KR" sz="700" dirty="0">
                <a:solidFill>
                  <a:schemeClr val="accent1"/>
                </a:solidFill>
              </a:rPr>
              <a:t>_02</a:t>
            </a:r>
            <a:r>
              <a:rPr lang="ko-KR" altLang="en-US" sz="700" dirty="0">
                <a:solidFill>
                  <a:schemeClr val="accent1"/>
                </a:solidFill>
              </a:rPr>
              <a:t> 집합의 연산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92B802-2F58-4658-B10C-45FE49B094F5}"/>
              </a:ext>
            </a:extLst>
          </p:cNvPr>
          <p:cNvSpPr txBox="1"/>
          <p:nvPr/>
        </p:nvSpPr>
        <p:spPr>
          <a:xfrm>
            <a:off x="5684805" y="6424972"/>
            <a:ext cx="9404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₩</a:t>
            </a:r>
            <a:r>
              <a:rPr kumimoji="0" lang="en-US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1,000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 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tax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included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)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4BCC8FF-450D-4117-BC37-CBEBA7224E8C}"/>
              </a:ext>
            </a:extLst>
          </p:cNvPr>
          <p:cNvSpPr txBox="1"/>
          <p:nvPr/>
        </p:nvSpPr>
        <p:spPr>
          <a:xfrm>
            <a:off x="5773034" y="6608886"/>
            <a:ext cx="652395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장바구니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ECAF17C-1404-442A-A252-9F41DD9AEB3F}"/>
              </a:ext>
            </a:extLst>
          </p:cNvPr>
          <p:cNvSpPr txBox="1"/>
          <p:nvPr/>
        </p:nvSpPr>
        <p:spPr>
          <a:xfrm>
            <a:off x="6801761" y="6139526"/>
            <a:ext cx="119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accent1"/>
                </a:solidFill>
              </a:rPr>
              <a:t>[</a:t>
            </a:r>
            <a:r>
              <a:rPr lang="ko-KR" altLang="en-US" sz="700" dirty="0" err="1">
                <a:solidFill>
                  <a:schemeClr val="accent1"/>
                </a:solidFill>
              </a:rPr>
              <a:t>온챌개념서</a:t>
            </a:r>
            <a:r>
              <a:rPr lang="en-US" altLang="ko-KR" sz="700" dirty="0">
                <a:solidFill>
                  <a:schemeClr val="accent1"/>
                </a:solidFill>
              </a:rPr>
              <a:t>]</a:t>
            </a:r>
            <a:r>
              <a:rPr lang="ko-KR" altLang="en-US" sz="700" dirty="0">
                <a:solidFill>
                  <a:schemeClr val="accent1"/>
                </a:solidFill>
              </a:rPr>
              <a:t>고등수학 하</a:t>
            </a:r>
            <a:r>
              <a:rPr lang="en-US" altLang="ko-KR" sz="700" dirty="0">
                <a:solidFill>
                  <a:schemeClr val="accent1"/>
                </a:solidFill>
              </a:rPr>
              <a:t>_02</a:t>
            </a:r>
            <a:r>
              <a:rPr lang="ko-KR" altLang="en-US" sz="700" dirty="0">
                <a:solidFill>
                  <a:schemeClr val="accent1"/>
                </a:solidFill>
              </a:rPr>
              <a:t> 집합의 연산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0620C68-6D14-4107-9DF3-63D34F2CD837}"/>
              </a:ext>
            </a:extLst>
          </p:cNvPr>
          <p:cNvSpPr txBox="1"/>
          <p:nvPr/>
        </p:nvSpPr>
        <p:spPr>
          <a:xfrm>
            <a:off x="6829269" y="6424972"/>
            <a:ext cx="9404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₩</a:t>
            </a:r>
            <a:r>
              <a:rPr kumimoji="0" lang="en-US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1,000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 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tax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included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)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B5956EE-E26A-4B60-B1F3-6251B1E7E993}"/>
              </a:ext>
            </a:extLst>
          </p:cNvPr>
          <p:cNvSpPr txBox="1"/>
          <p:nvPr/>
        </p:nvSpPr>
        <p:spPr>
          <a:xfrm>
            <a:off x="6917498" y="6608886"/>
            <a:ext cx="652395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장바구니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E112746-4B8A-4779-BE43-720B8B005792}"/>
              </a:ext>
            </a:extLst>
          </p:cNvPr>
          <p:cNvSpPr/>
          <p:nvPr/>
        </p:nvSpPr>
        <p:spPr>
          <a:xfrm>
            <a:off x="682832" y="1917865"/>
            <a:ext cx="1270660" cy="5522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뒤로 가기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9358F9-A714-49C4-BB67-418857F5A77D}"/>
              </a:ext>
            </a:extLst>
          </p:cNvPr>
          <p:cNvSpPr txBox="1"/>
          <p:nvPr/>
        </p:nvSpPr>
        <p:spPr>
          <a:xfrm>
            <a:off x="4477994" y="284100"/>
            <a:ext cx="7373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장바구니    회원정보 </a:t>
            </a:r>
          </a:p>
        </p:txBody>
      </p:sp>
    </p:spTree>
    <p:extLst>
      <p:ext uri="{BB962C8B-B14F-4D97-AF65-F5344CB8AC3E}">
        <p14:creationId xmlns:p14="http://schemas.microsoft.com/office/powerpoint/2010/main" val="174710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cart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E1C475-E274-40EA-A709-C9A638A15FFD}"/>
              </a:ext>
            </a:extLst>
          </p:cNvPr>
          <p:cNvSpPr txBox="1"/>
          <p:nvPr/>
        </p:nvSpPr>
        <p:spPr>
          <a:xfrm>
            <a:off x="1778409" y="884981"/>
            <a:ext cx="1780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장바구니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5E65A1-9976-4E31-8139-E527950E560D}"/>
              </a:ext>
            </a:extLst>
          </p:cNvPr>
          <p:cNvSpPr txBox="1"/>
          <p:nvPr/>
        </p:nvSpPr>
        <p:spPr>
          <a:xfrm>
            <a:off x="1846691" y="1346646"/>
            <a:ext cx="752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b="0" i="0" dirty="0">
                <a:solidFill>
                  <a:srgbClr val="1A1A1A"/>
                </a:solidFill>
                <a:effectLst/>
                <a:latin typeface="Nanum Gothic"/>
              </a:rPr>
              <a:t>결제 전 중복되는 주문이 없는지 확인해 주세요</a:t>
            </a:r>
            <a:r>
              <a:rPr lang="en-US" altLang="ko-KR" sz="1200" b="0" i="0" dirty="0">
                <a:solidFill>
                  <a:srgbClr val="1A1A1A"/>
                </a:solidFill>
                <a:effectLst/>
                <a:latin typeface="Nanum Gothic"/>
              </a:rPr>
              <a:t>. </a:t>
            </a:r>
            <a:r>
              <a:rPr lang="ko-KR" altLang="en-US" sz="1200" b="0" i="0" dirty="0">
                <a:solidFill>
                  <a:srgbClr val="1A1A1A"/>
                </a:solidFill>
                <a:effectLst/>
                <a:latin typeface="Nanum Gothic"/>
              </a:rPr>
              <a:t>다운로드 상품의 특성상 교환 및 환불이 불가능합니다</a:t>
            </a:r>
            <a:r>
              <a:rPr lang="en-US" altLang="ko-KR" sz="1200" b="0" i="0" dirty="0">
                <a:solidFill>
                  <a:srgbClr val="1A1A1A"/>
                </a:solidFill>
                <a:effectLst/>
                <a:latin typeface="Nanum Gothic"/>
              </a:rPr>
              <a:t>.</a:t>
            </a:r>
            <a:br>
              <a:rPr lang="ko-KR" altLang="en-US" sz="1200" dirty="0"/>
            </a:br>
            <a:br>
              <a:rPr lang="ko-KR" altLang="en-US" sz="1200" dirty="0"/>
            </a:br>
            <a:r>
              <a:rPr lang="ko-KR" altLang="en-US" sz="1200" b="0" i="0" dirty="0">
                <a:solidFill>
                  <a:srgbClr val="1A1A1A"/>
                </a:solidFill>
                <a:effectLst/>
                <a:latin typeface="Nanum Gothic"/>
              </a:rPr>
              <a:t>예</a:t>
            </a:r>
            <a:r>
              <a:rPr lang="en-US" altLang="ko-KR" sz="1200" b="0" i="0" dirty="0">
                <a:solidFill>
                  <a:srgbClr val="1A1A1A"/>
                </a:solidFill>
                <a:effectLst/>
                <a:latin typeface="Nanum Gothic"/>
              </a:rPr>
              <a:t>) ‘[</a:t>
            </a:r>
            <a:r>
              <a:rPr lang="ko-KR" altLang="en-US" sz="1200" b="0" i="0" dirty="0" err="1">
                <a:solidFill>
                  <a:srgbClr val="1A1A1A"/>
                </a:solidFill>
                <a:effectLst/>
                <a:latin typeface="Nanum Gothic"/>
              </a:rPr>
              <a:t>온챌개념서</a:t>
            </a:r>
            <a:r>
              <a:rPr lang="en-US" altLang="ko-KR" sz="1200" b="0" i="0" dirty="0">
                <a:solidFill>
                  <a:srgbClr val="1A1A1A"/>
                </a:solidFill>
                <a:effectLst/>
                <a:latin typeface="Nanum Gothic"/>
              </a:rPr>
              <a:t>] </a:t>
            </a:r>
            <a:r>
              <a:rPr lang="ko-KR" altLang="en-US" sz="1200" b="0" i="0" dirty="0" err="1">
                <a:solidFill>
                  <a:srgbClr val="1A1A1A"/>
                </a:solidFill>
                <a:effectLst/>
                <a:latin typeface="Nanum Gothic"/>
              </a:rPr>
              <a:t>고등수학상’은</a:t>
            </a:r>
            <a:r>
              <a:rPr lang="ko-KR" altLang="en-US" sz="1200" b="0" i="0" dirty="0">
                <a:solidFill>
                  <a:srgbClr val="1A1A1A"/>
                </a:solidFill>
                <a:effectLst/>
                <a:latin typeface="Nanum Gothic"/>
              </a:rPr>
              <a:t> 고등수학상 전과정을 포함하고 있습니다</a:t>
            </a:r>
            <a:r>
              <a:rPr lang="en-US" altLang="ko-KR" sz="1200" b="0" i="0" dirty="0">
                <a:solidFill>
                  <a:srgbClr val="1A1A1A"/>
                </a:solidFill>
                <a:effectLst/>
                <a:latin typeface="Nanum Gothic"/>
              </a:rPr>
              <a:t>.</a:t>
            </a:r>
            <a:br>
              <a:rPr lang="ko-KR" altLang="en-US" sz="1200" dirty="0"/>
            </a:br>
            <a:r>
              <a:rPr lang="ko-KR" altLang="en-US" sz="1200" b="0" i="0" dirty="0">
                <a:solidFill>
                  <a:srgbClr val="1A1A1A"/>
                </a:solidFill>
                <a:effectLst/>
                <a:latin typeface="Nanum Gothic"/>
              </a:rPr>
              <a:t>이것과 함께 소단원 ‘고등수학상</a:t>
            </a:r>
            <a:r>
              <a:rPr lang="en-US" altLang="ko-KR" sz="1200" b="0" i="0" dirty="0">
                <a:solidFill>
                  <a:srgbClr val="1A1A1A"/>
                </a:solidFill>
                <a:effectLst/>
                <a:latin typeface="Nanum Gothic"/>
              </a:rPr>
              <a:t>_02</a:t>
            </a:r>
            <a:r>
              <a:rPr lang="ko-KR" altLang="en-US" sz="1200" b="0" i="0" dirty="0" err="1">
                <a:solidFill>
                  <a:srgbClr val="1A1A1A"/>
                </a:solidFill>
                <a:effectLst/>
                <a:latin typeface="Nanum Gothic"/>
              </a:rPr>
              <a:t>항등식과나머지정리’를</a:t>
            </a:r>
            <a:r>
              <a:rPr lang="ko-KR" altLang="en-US" sz="1200" b="0" i="0" dirty="0">
                <a:solidFill>
                  <a:srgbClr val="1A1A1A"/>
                </a:solidFill>
                <a:effectLst/>
                <a:latin typeface="Nanum Gothic"/>
              </a:rPr>
              <a:t> 구매하시면 안됩니다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81EA17-54FE-4965-83EF-0E69D15E4A9F}"/>
              </a:ext>
            </a:extLst>
          </p:cNvPr>
          <p:cNvSpPr txBox="1"/>
          <p:nvPr/>
        </p:nvSpPr>
        <p:spPr>
          <a:xfrm>
            <a:off x="3210422" y="2901161"/>
            <a:ext cx="2493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err="1"/>
              <a:t>온챌개념서</a:t>
            </a:r>
            <a:r>
              <a:rPr lang="en-US" altLang="ko-KR" sz="1600" dirty="0"/>
              <a:t>]_</a:t>
            </a:r>
            <a:r>
              <a:rPr lang="ko-KR" altLang="en-US" sz="1600" dirty="0"/>
              <a:t>고등수학상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1ACEE7-576E-4CE7-856C-1304BDFCE705}"/>
              </a:ext>
            </a:extLst>
          </p:cNvPr>
          <p:cNvSpPr txBox="1"/>
          <p:nvPr/>
        </p:nvSpPr>
        <p:spPr>
          <a:xfrm>
            <a:off x="5933960" y="2901161"/>
            <a:ext cx="860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i="0" dirty="0">
                <a:solidFill>
                  <a:srgbClr val="1A1A1A"/>
                </a:solidFill>
                <a:effectLst/>
                <a:latin typeface="Nanum Gothic"/>
              </a:rPr>
              <a:t>₩</a:t>
            </a:r>
            <a:r>
              <a:rPr lang="en-US" altLang="ko-KR" sz="1600" b="0" i="0" dirty="0">
                <a:solidFill>
                  <a:srgbClr val="1A1A1A"/>
                </a:solidFill>
                <a:effectLst/>
                <a:latin typeface="Nanum Gothic"/>
              </a:rPr>
              <a:t>9,000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44A1DD-47C2-489B-82D7-297D252CED30}"/>
              </a:ext>
            </a:extLst>
          </p:cNvPr>
          <p:cNvSpPr/>
          <p:nvPr/>
        </p:nvSpPr>
        <p:spPr>
          <a:xfrm>
            <a:off x="2220685" y="2386941"/>
            <a:ext cx="6923313" cy="2131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E3675B-963D-4EDF-9A24-47197D92A58A}"/>
              </a:ext>
            </a:extLst>
          </p:cNvPr>
          <p:cNvSpPr txBox="1"/>
          <p:nvPr/>
        </p:nvSpPr>
        <p:spPr>
          <a:xfrm>
            <a:off x="7254358" y="2901161"/>
            <a:ext cx="110440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삭제하기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88FED1-E3C6-455E-A026-385C652E9AEB}"/>
              </a:ext>
            </a:extLst>
          </p:cNvPr>
          <p:cNvSpPr txBox="1"/>
          <p:nvPr/>
        </p:nvSpPr>
        <p:spPr>
          <a:xfrm>
            <a:off x="4014976" y="2472521"/>
            <a:ext cx="88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상품명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65728F-30C9-4195-A316-EA78B1F473DA}"/>
              </a:ext>
            </a:extLst>
          </p:cNvPr>
          <p:cNvSpPr txBox="1"/>
          <p:nvPr/>
        </p:nvSpPr>
        <p:spPr>
          <a:xfrm>
            <a:off x="5910210" y="2472521"/>
            <a:ext cx="88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가격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47E1AB2-341D-49AD-8BAA-0C502D6D4E20}"/>
              </a:ext>
            </a:extLst>
          </p:cNvPr>
          <p:cNvSpPr txBox="1"/>
          <p:nvPr/>
        </p:nvSpPr>
        <p:spPr>
          <a:xfrm>
            <a:off x="3210422" y="3544073"/>
            <a:ext cx="2493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고등수학상</a:t>
            </a:r>
            <a:r>
              <a:rPr lang="en-US" altLang="ko-KR" sz="1600" dirty="0"/>
              <a:t>_07</a:t>
            </a:r>
            <a:r>
              <a:rPr lang="ko-KR" altLang="en-US" sz="1600" dirty="0" err="1"/>
              <a:t>여러가지방정식</a:t>
            </a:r>
            <a:endParaRPr lang="ko-KR" altLang="en-US" sz="16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8381A38-6D8E-4391-9834-7502BA899DB2}"/>
              </a:ext>
            </a:extLst>
          </p:cNvPr>
          <p:cNvSpPr txBox="1"/>
          <p:nvPr/>
        </p:nvSpPr>
        <p:spPr>
          <a:xfrm>
            <a:off x="5933960" y="3544073"/>
            <a:ext cx="860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i="0" dirty="0">
                <a:solidFill>
                  <a:srgbClr val="1A1A1A"/>
                </a:solidFill>
                <a:effectLst/>
                <a:latin typeface="Nanum Gothic"/>
              </a:rPr>
              <a:t>₩</a:t>
            </a:r>
            <a:r>
              <a:rPr lang="en-US" altLang="ko-KR" sz="1600" b="0" i="0" dirty="0">
                <a:solidFill>
                  <a:srgbClr val="1A1A1A"/>
                </a:solidFill>
                <a:effectLst/>
                <a:latin typeface="Nanum Gothic"/>
              </a:rPr>
              <a:t>1,000</a:t>
            </a:r>
            <a:endParaRPr lang="ko-KR" altLang="en-US" sz="1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66440AC-5DC7-4C1D-91BD-1F0AEFB8FFDD}"/>
              </a:ext>
            </a:extLst>
          </p:cNvPr>
          <p:cNvSpPr txBox="1"/>
          <p:nvPr/>
        </p:nvSpPr>
        <p:spPr>
          <a:xfrm>
            <a:off x="7254358" y="3544073"/>
            <a:ext cx="110440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삭제하기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05B90A0-CE4B-491F-B2BD-D7C4A8BCB0AA}"/>
              </a:ext>
            </a:extLst>
          </p:cNvPr>
          <p:cNvSpPr txBox="1"/>
          <p:nvPr/>
        </p:nvSpPr>
        <p:spPr>
          <a:xfrm>
            <a:off x="6958999" y="4587034"/>
            <a:ext cx="1484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장바구니 합계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C7A3175-7583-4EB0-909F-C3DC5310504A}"/>
              </a:ext>
            </a:extLst>
          </p:cNvPr>
          <p:cNvSpPr/>
          <p:nvPr/>
        </p:nvSpPr>
        <p:spPr>
          <a:xfrm>
            <a:off x="7083631" y="4994061"/>
            <a:ext cx="1983179" cy="30282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소계           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Nanum Gothic"/>
              </a:rPr>
              <a:t>₩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Nanum Gothic"/>
              </a:rPr>
              <a:t>10,000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492B3B26-D769-468C-9434-8603E2F8EBCA}"/>
              </a:ext>
            </a:extLst>
          </p:cNvPr>
          <p:cNvSpPr/>
          <p:nvPr/>
        </p:nvSpPr>
        <p:spPr>
          <a:xfrm>
            <a:off x="7083631" y="5297370"/>
            <a:ext cx="1983179" cy="30282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총계           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Nanum Gothic"/>
              </a:rPr>
              <a:t>₩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Nanum Gothic"/>
              </a:rPr>
              <a:t>10,000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E585501-B69E-4191-A087-8A17CFCCC918}"/>
              </a:ext>
            </a:extLst>
          </p:cNvPr>
          <p:cNvSpPr/>
          <p:nvPr/>
        </p:nvSpPr>
        <p:spPr>
          <a:xfrm>
            <a:off x="7083631" y="5772382"/>
            <a:ext cx="1983179" cy="4690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결제 진행하기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0F200B-0636-40CB-A6B9-EA0D78B80F55}"/>
              </a:ext>
            </a:extLst>
          </p:cNvPr>
          <p:cNvSpPr txBox="1"/>
          <p:nvPr/>
        </p:nvSpPr>
        <p:spPr>
          <a:xfrm>
            <a:off x="4477994" y="284100"/>
            <a:ext cx="7373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</a:t>
            </a:r>
            <a:r>
              <a:rPr lang="ko-KR" altLang="en-US" sz="1400" b="1" dirty="0"/>
              <a:t>장바구니</a:t>
            </a:r>
            <a:r>
              <a:rPr lang="ko-KR" altLang="en-US" sz="1400" dirty="0"/>
              <a:t>    회원정보</a:t>
            </a:r>
            <a:r>
              <a:rPr lang="ko-KR" altLang="en-US" sz="1400" b="1" dirty="0"/>
              <a:t>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E499715-DFFE-4D95-B600-B21EF97463D8}"/>
              </a:ext>
            </a:extLst>
          </p:cNvPr>
          <p:cNvSpPr txBox="1"/>
          <p:nvPr/>
        </p:nvSpPr>
        <p:spPr>
          <a:xfrm>
            <a:off x="973222" y="7134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4379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signup</a:t>
            </a:r>
            <a:endParaRPr lang="ko-KR" altLang="en-US" dirty="0"/>
          </a:p>
        </p:txBody>
      </p:sp>
      <p:sp>
        <p:nvSpPr>
          <p:cNvPr id="7" name="사각형: 둥근 모서리 6">
            <a:hlinkClick r:id="rId2" action="ppaction://hlinksldjump"/>
            <a:extLst>
              <a:ext uri="{FF2B5EF4-FFF2-40B4-BE49-F238E27FC236}">
                <a16:creationId xmlns:a16="http://schemas.microsoft.com/office/drawing/2014/main" id="{505604E0-B60B-426C-A2AC-632DCEB4DC65}"/>
              </a:ext>
            </a:extLst>
          </p:cNvPr>
          <p:cNvSpPr/>
          <p:nvPr/>
        </p:nvSpPr>
        <p:spPr>
          <a:xfrm>
            <a:off x="5725430" y="4211694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75EA9-9A4D-4068-8463-EA5CFA4E72C2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56F93-A230-401B-BD44-2B9CCD8B9583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로그인     회원가입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582BD5-C557-424A-8086-76407BA6B6DC}"/>
              </a:ext>
            </a:extLst>
          </p:cNvPr>
          <p:cNvSpPr txBox="1"/>
          <p:nvPr/>
        </p:nvSpPr>
        <p:spPr>
          <a:xfrm>
            <a:off x="3886279" y="1815309"/>
            <a:ext cx="4937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인증 이메일이 전송되었습니다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[</a:t>
            </a:r>
            <a:r>
              <a:rPr lang="ko-KR" altLang="en-US" sz="2400" dirty="0"/>
              <a:t>인증하기</a:t>
            </a:r>
            <a:r>
              <a:rPr lang="en-US" altLang="ko-KR" sz="2400" dirty="0"/>
              <a:t>] </a:t>
            </a:r>
            <a:r>
              <a:rPr lang="ko-KR" altLang="en-US" sz="2400" dirty="0"/>
              <a:t>버튼을 눌러주세요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130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42BA6-7A07-4CC1-93DA-C1906C7A3C45}"/>
              </a:ext>
            </a:extLst>
          </p:cNvPr>
          <p:cNvSpPr txBox="1"/>
          <p:nvPr/>
        </p:nvSpPr>
        <p:spPr>
          <a:xfrm>
            <a:off x="4926222" y="2166222"/>
            <a:ext cx="120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Email:</a:t>
            </a:r>
          </a:p>
          <a:p>
            <a:r>
              <a:rPr lang="en-US" altLang="ko-KR" dirty="0"/>
              <a:t>Password:</a:t>
            </a:r>
          </a:p>
        </p:txBody>
      </p:sp>
      <p:sp>
        <p:nvSpPr>
          <p:cNvPr id="9" name="사각형: 둥근 모서리 8">
            <a:hlinkClick r:id="rId2" action="ppaction://hlinksldjump"/>
            <a:extLst>
              <a:ext uri="{FF2B5EF4-FFF2-40B4-BE49-F238E27FC236}">
                <a16:creationId xmlns:a16="http://schemas.microsoft.com/office/drawing/2014/main" id="{2B888A01-3F40-40CF-845D-1BF1F6B9F250}"/>
              </a:ext>
            </a:extLst>
          </p:cNvPr>
          <p:cNvSpPr/>
          <p:nvPr/>
        </p:nvSpPr>
        <p:spPr>
          <a:xfrm>
            <a:off x="6663388" y="3486298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0" name="사각형: 둥근 모서리 9">
            <a:hlinkClick r:id="rId3" action="ppaction://hlinksldjump"/>
            <a:extLst>
              <a:ext uri="{FF2B5EF4-FFF2-40B4-BE49-F238E27FC236}">
                <a16:creationId xmlns:a16="http://schemas.microsoft.com/office/drawing/2014/main" id="{C0F6282E-1A67-4C85-AB1F-785B187D1D39}"/>
              </a:ext>
            </a:extLst>
          </p:cNvPr>
          <p:cNvSpPr/>
          <p:nvPr/>
        </p:nvSpPr>
        <p:spPr>
          <a:xfrm>
            <a:off x="4926222" y="3486298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</a:t>
            </a:r>
            <a:r>
              <a:rPr lang="ko-KR" altLang="en-US" sz="1400" b="1" dirty="0"/>
              <a:t>로그인</a:t>
            </a:r>
            <a:r>
              <a:rPr lang="ko-KR" altLang="en-US" sz="1400" dirty="0"/>
              <a:t>     회원가입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1780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로그인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180903-C03F-4E8C-95E5-9D47C1CA2E44}"/>
              </a:ext>
            </a:extLst>
          </p:cNvPr>
          <p:cNvSpPr txBox="1"/>
          <p:nvPr/>
        </p:nvSpPr>
        <p:spPr>
          <a:xfrm>
            <a:off x="1846692" y="1521926"/>
            <a:ext cx="5937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환영합니다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3647C4-6AB6-4422-A0DC-A2ED48C6136F}"/>
              </a:ext>
            </a:extLst>
          </p:cNvPr>
          <p:cNvSpPr txBox="1"/>
          <p:nvPr/>
        </p:nvSpPr>
        <p:spPr>
          <a:xfrm>
            <a:off x="4982419" y="4192149"/>
            <a:ext cx="2939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비밀번호를 잊으셨나요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340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42BA6-7A07-4CC1-93DA-C1906C7A3C45}"/>
              </a:ext>
            </a:extLst>
          </p:cNvPr>
          <p:cNvSpPr txBox="1"/>
          <p:nvPr/>
        </p:nvSpPr>
        <p:spPr>
          <a:xfrm>
            <a:off x="4862946" y="2148939"/>
            <a:ext cx="859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Name:</a:t>
            </a:r>
          </a:p>
          <a:p>
            <a:r>
              <a:rPr lang="en-US" altLang="ko-KR" dirty="0"/>
              <a:t>Email:</a:t>
            </a:r>
          </a:p>
        </p:txBody>
      </p:sp>
      <p:sp>
        <p:nvSpPr>
          <p:cNvPr id="9" name="사각형: 둥근 모서리 8">
            <a:hlinkClick r:id="rId2" action="ppaction://hlinksldjump"/>
            <a:extLst>
              <a:ext uri="{FF2B5EF4-FFF2-40B4-BE49-F238E27FC236}">
                <a16:creationId xmlns:a16="http://schemas.microsoft.com/office/drawing/2014/main" id="{2B888A01-3F40-40CF-845D-1BF1F6B9F250}"/>
              </a:ext>
            </a:extLst>
          </p:cNvPr>
          <p:cNvSpPr/>
          <p:nvPr/>
        </p:nvSpPr>
        <p:spPr>
          <a:xfrm>
            <a:off x="5407897" y="3429000"/>
            <a:ext cx="1376207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임시 비밀번호 전송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로그인     회원가입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2431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1A1A1A"/>
                </a:solidFill>
                <a:effectLst/>
                <a:latin typeface="Montserrat" panose="020B0604020202020204" pitchFamily="2" charset="0"/>
              </a:rPr>
              <a:t>비밀번호 찾기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FAC660-3C8D-40DB-B6D5-74E535B0E911}"/>
              </a:ext>
            </a:extLst>
          </p:cNvPr>
          <p:cNvSpPr txBox="1"/>
          <p:nvPr/>
        </p:nvSpPr>
        <p:spPr>
          <a:xfrm>
            <a:off x="4862946" y="1871940"/>
            <a:ext cx="229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회원정보가 일치하지 않습니다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10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42BA6-7A07-4CC1-93DA-C1906C7A3C45}"/>
              </a:ext>
            </a:extLst>
          </p:cNvPr>
          <p:cNvSpPr txBox="1"/>
          <p:nvPr/>
        </p:nvSpPr>
        <p:spPr>
          <a:xfrm>
            <a:off x="3301692" y="2323140"/>
            <a:ext cx="5671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입력한 이메일로 임시 비밀번호가 전송되었습니다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로그인 후 회원정보 탭에서 비밀번호를 변경해주세요</a:t>
            </a:r>
            <a:r>
              <a:rPr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로그인     회원가입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2431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1A1A1A"/>
                </a:solidFill>
                <a:effectLst/>
                <a:latin typeface="Montserrat" panose="020B0604020202020204" pitchFamily="2" charset="0"/>
              </a:rPr>
              <a:t>비밀번호 찾기</a:t>
            </a:r>
          </a:p>
        </p:txBody>
      </p:sp>
      <p:sp>
        <p:nvSpPr>
          <p:cNvPr id="10" name="사각형: 둥근 모서리 9">
            <a:hlinkClick r:id="rId2" action="ppaction://hlinksldjump"/>
            <a:extLst>
              <a:ext uri="{FF2B5EF4-FFF2-40B4-BE49-F238E27FC236}">
                <a16:creationId xmlns:a16="http://schemas.microsoft.com/office/drawing/2014/main" id="{247DCBFF-F4AB-4922-8212-F2E7CFA52CFE}"/>
              </a:ext>
            </a:extLst>
          </p:cNvPr>
          <p:cNvSpPr/>
          <p:nvPr/>
        </p:nvSpPr>
        <p:spPr>
          <a:xfrm>
            <a:off x="5466608" y="4211694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25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42BA6-7A07-4CC1-93DA-C1906C7A3C45}"/>
              </a:ext>
            </a:extLst>
          </p:cNvPr>
          <p:cNvSpPr txBox="1"/>
          <p:nvPr/>
        </p:nvSpPr>
        <p:spPr>
          <a:xfrm>
            <a:off x="4499837" y="2397277"/>
            <a:ext cx="1933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비밀번호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비밀번호 확인</a:t>
            </a:r>
            <a:r>
              <a:rPr lang="en-US" altLang="ko-KR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로그인     회원가입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2431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1A1A1A"/>
                </a:solidFill>
                <a:effectLst/>
                <a:latin typeface="Montserrat" panose="020B0604020202020204" pitchFamily="2" charset="0"/>
              </a:rPr>
              <a:t>비밀번호 재설정</a:t>
            </a:r>
          </a:p>
        </p:txBody>
      </p:sp>
      <p:sp>
        <p:nvSpPr>
          <p:cNvPr id="10" name="사각형: 둥근 모서리 9">
            <a:hlinkClick r:id="rId2" action="ppaction://hlinksldjump"/>
            <a:extLst>
              <a:ext uri="{FF2B5EF4-FFF2-40B4-BE49-F238E27FC236}">
                <a16:creationId xmlns:a16="http://schemas.microsoft.com/office/drawing/2014/main" id="{247DCBFF-F4AB-4922-8212-F2E7CFA52CFE}"/>
              </a:ext>
            </a:extLst>
          </p:cNvPr>
          <p:cNvSpPr/>
          <p:nvPr/>
        </p:nvSpPr>
        <p:spPr>
          <a:xfrm>
            <a:off x="5466608" y="4211694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41759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42BA6-7A07-4CC1-93DA-C1906C7A3C45}"/>
              </a:ext>
            </a:extLst>
          </p:cNvPr>
          <p:cNvSpPr txBox="1"/>
          <p:nvPr/>
        </p:nvSpPr>
        <p:spPr>
          <a:xfrm>
            <a:off x="4499837" y="2397277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비밀번호가 변경되었습니다</a:t>
            </a:r>
            <a:r>
              <a:rPr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로그인     회원가입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2431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1A1A1A"/>
                </a:solidFill>
                <a:effectLst/>
                <a:latin typeface="Montserrat" panose="020B0604020202020204" pitchFamily="2" charset="0"/>
              </a:rPr>
              <a:t>비밀번호 재설정</a:t>
            </a:r>
          </a:p>
        </p:txBody>
      </p:sp>
      <p:sp>
        <p:nvSpPr>
          <p:cNvPr id="10" name="사각형: 둥근 모서리 9">
            <a:hlinkClick r:id="rId2" action="ppaction://hlinksldjump"/>
            <a:extLst>
              <a:ext uri="{FF2B5EF4-FFF2-40B4-BE49-F238E27FC236}">
                <a16:creationId xmlns:a16="http://schemas.microsoft.com/office/drawing/2014/main" id="{247DCBFF-F4AB-4922-8212-F2E7CFA52CFE}"/>
              </a:ext>
            </a:extLst>
          </p:cNvPr>
          <p:cNvSpPr/>
          <p:nvPr/>
        </p:nvSpPr>
        <p:spPr>
          <a:xfrm>
            <a:off x="5414297" y="3706992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회원정보</a:t>
            </a:r>
          </a:p>
        </p:txBody>
      </p:sp>
    </p:spTree>
    <p:extLst>
      <p:ext uri="{BB962C8B-B14F-4D97-AF65-F5344CB8AC3E}">
        <p14:creationId xmlns:p14="http://schemas.microsoft.com/office/powerpoint/2010/main" val="238247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42BA6-7A07-4CC1-93DA-C1906C7A3C45}"/>
              </a:ext>
            </a:extLst>
          </p:cNvPr>
          <p:cNvSpPr txBox="1"/>
          <p:nvPr/>
        </p:nvSpPr>
        <p:spPr>
          <a:xfrm>
            <a:off x="4172631" y="1478456"/>
            <a:ext cx="258795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홍길동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이메일</a:t>
            </a:r>
            <a:r>
              <a:rPr lang="en-US" altLang="ko-KR" dirty="0"/>
              <a:t>: asdf@asdf.com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포인트</a:t>
            </a:r>
            <a:r>
              <a:rPr lang="en-US" altLang="ko-KR" dirty="0"/>
              <a:t>: 800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장바구니    회원정보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2431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1A1A1A"/>
                </a:solidFill>
                <a:effectLst/>
                <a:latin typeface="Montserrat" panose="020B0604020202020204" pitchFamily="2" charset="0"/>
              </a:rPr>
              <a:t>회원정보</a:t>
            </a:r>
          </a:p>
        </p:txBody>
      </p:sp>
      <p:sp>
        <p:nvSpPr>
          <p:cNvPr id="44" name="사각형: 둥근 모서리 43">
            <a:hlinkClick r:id="rId2" action="ppaction://hlinksldjump"/>
            <a:extLst>
              <a:ext uri="{FF2B5EF4-FFF2-40B4-BE49-F238E27FC236}">
                <a16:creationId xmlns:a16="http://schemas.microsoft.com/office/drawing/2014/main" id="{153936F5-86B7-47AF-89E2-B6AD881920BB}"/>
              </a:ext>
            </a:extLst>
          </p:cNvPr>
          <p:cNvSpPr/>
          <p:nvPr/>
        </p:nvSpPr>
        <p:spPr>
          <a:xfrm>
            <a:off x="5617367" y="5422001"/>
            <a:ext cx="1203814" cy="408843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99BFEDA-4499-4B01-B660-650F46E70953}"/>
              </a:ext>
            </a:extLst>
          </p:cNvPr>
          <p:cNvSpPr/>
          <p:nvPr/>
        </p:nvSpPr>
        <p:spPr>
          <a:xfrm>
            <a:off x="3759529" y="3360335"/>
            <a:ext cx="4868883" cy="1862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8F7347-E023-49FE-BF9A-565DA4EBB4C1}"/>
              </a:ext>
            </a:extLst>
          </p:cNvPr>
          <p:cNvSpPr txBox="1"/>
          <p:nvPr/>
        </p:nvSpPr>
        <p:spPr>
          <a:xfrm>
            <a:off x="4200130" y="3420062"/>
            <a:ext cx="132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상품명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B06FF5-0B82-489B-9182-C26D9511D883}"/>
              </a:ext>
            </a:extLst>
          </p:cNvPr>
          <p:cNvSpPr txBox="1"/>
          <p:nvPr/>
        </p:nvSpPr>
        <p:spPr>
          <a:xfrm>
            <a:off x="3997033" y="3841715"/>
            <a:ext cx="17302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 err="1"/>
              <a:t>온챌개념서</a:t>
            </a:r>
            <a:r>
              <a:rPr lang="en-US" altLang="ko-KR" sz="1050" dirty="0"/>
              <a:t>]</a:t>
            </a:r>
            <a:r>
              <a:rPr lang="ko-KR" altLang="en-US" sz="1050" dirty="0"/>
              <a:t>고등수학 상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F981F64-92D0-40FF-9365-7BA45D4283A9}"/>
              </a:ext>
            </a:extLst>
          </p:cNvPr>
          <p:cNvSpPr/>
          <p:nvPr/>
        </p:nvSpPr>
        <p:spPr>
          <a:xfrm>
            <a:off x="3759529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다운로드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0A7E6F-F94D-42B4-A0EE-6DDD4A0006E6}"/>
              </a:ext>
            </a:extLst>
          </p:cNvPr>
          <p:cNvSpPr txBox="1"/>
          <p:nvPr/>
        </p:nvSpPr>
        <p:spPr>
          <a:xfrm>
            <a:off x="3997033" y="4314406"/>
            <a:ext cx="17302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 err="1"/>
              <a:t>온챌개념서</a:t>
            </a:r>
            <a:r>
              <a:rPr lang="en-US" altLang="ko-KR" sz="1050" dirty="0"/>
              <a:t>]</a:t>
            </a:r>
            <a:r>
              <a:rPr lang="ko-KR" altLang="en-US" sz="1050" dirty="0"/>
              <a:t>고등수학 하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4863DB-BC8D-47FC-B83E-9E8AEB2360FF}"/>
              </a:ext>
            </a:extLst>
          </p:cNvPr>
          <p:cNvSpPr txBox="1"/>
          <p:nvPr/>
        </p:nvSpPr>
        <p:spPr>
          <a:xfrm>
            <a:off x="3997033" y="4776540"/>
            <a:ext cx="17302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 err="1"/>
              <a:t>온챌개념서</a:t>
            </a:r>
            <a:r>
              <a:rPr lang="en-US" altLang="ko-KR" sz="1050" dirty="0"/>
              <a:t>]</a:t>
            </a:r>
            <a:r>
              <a:rPr lang="ko-KR" altLang="en-US" sz="1050" dirty="0"/>
              <a:t>고등수학상</a:t>
            </a:r>
            <a:r>
              <a:rPr lang="en-US" altLang="ko-KR" sz="1050" dirty="0"/>
              <a:t>_07</a:t>
            </a:r>
            <a:r>
              <a:rPr lang="ko-KR" altLang="en-US" sz="1050" dirty="0"/>
              <a:t>여러가지 방정식</a:t>
            </a:r>
          </a:p>
        </p:txBody>
      </p:sp>
      <p:sp>
        <p:nvSpPr>
          <p:cNvPr id="55" name="사각형: 둥근 모서리 54">
            <a:hlinkClick r:id="rId3" action="ppaction://hlinksldjump"/>
            <a:extLst>
              <a:ext uri="{FF2B5EF4-FFF2-40B4-BE49-F238E27FC236}">
                <a16:creationId xmlns:a16="http://schemas.microsoft.com/office/drawing/2014/main" id="{6A6C46D8-BEFF-45CA-BA12-5B01610E6CC9}"/>
              </a:ext>
            </a:extLst>
          </p:cNvPr>
          <p:cNvSpPr/>
          <p:nvPr/>
        </p:nvSpPr>
        <p:spPr>
          <a:xfrm>
            <a:off x="4743427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포인트 내역</a:t>
            </a:r>
          </a:p>
        </p:txBody>
      </p:sp>
      <p:sp>
        <p:nvSpPr>
          <p:cNvPr id="56" name="사각형: 둥근 모서리 55">
            <a:hlinkClick r:id="rId4" action="ppaction://hlinksldjump"/>
            <a:extLst>
              <a:ext uri="{FF2B5EF4-FFF2-40B4-BE49-F238E27FC236}">
                <a16:creationId xmlns:a16="http://schemas.microsoft.com/office/drawing/2014/main" id="{9A091AB8-D70D-4E31-B596-0A194900924F}"/>
              </a:ext>
            </a:extLst>
          </p:cNvPr>
          <p:cNvSpPr/>
          <p:nvPr/>
        </p:nvSpPr>
        <p:spPr>
          <a:xfrm>
            <a:off x="5727325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구매 내역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239A93-465E-4F8A-9100-54FC1946EA6A}"/>
              </a:ext>
            </a:extLst>
          </p:cNvPr>
          <p:cNvSpPr txBox="1"/>
          <p:nvPr/>
        </p:nvSpPr>
        <p:spPr>
          <a:xfrm>
            <a:off x="5637046" y="3445968"/>
            <a:ext cx="1477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다운로드 기간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4EF38B-4F16-4028-99B0-65DE14235C3E}"/>
              </a:ext>
            </a:extLst>
          </p:cNvPr>
          <p:cNvSpPr txBox="1"/>
          <p:nvPr/>
        </p:nvSpPr>
        <p:spPr>
          <a:xfrm>
            <a:off x="5721556" y="3845563"/>
            <a:ext cx="129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2021-12-08 16:31</a:t>
            </a:r>
            <a:endParaRPr lang="ko-KR" alt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926342-1E47-4C7C-95D7-71364E49EEB9}"/>
              </a:ext>
            </a:extLst>
          </p:cNvPr>
          <p:cNvSpPr txBox="1"/>
          <p:nvPr/>
        </p:nvSpPr>
        <p:spPr>
          <a:xfrm>
            <a:off x="5716868" y="4318254"/>
            <a:ext cx="1299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2021-12-09 04:31</a:t>
            </a:r>
            <a:endParaRPr lang="ko-KR" alt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54CBB4-E69A-4FC8-A44E-FFDDF78AAD22}"/>
              </a:ext>
            </a:extLst>
          </p:cNvPr>
          <p:cNvSpPr txBox="1"/>
          <p:nvPr/>
        </p:nvSpPr>
        <p:spPr>
          <a:xfrm>
            <a:off x="5754275" y="4861179"/>
            <a:ext cx="1234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2021-12-11 12:31</a:t>
            </a:r>
            <a:endParaRPr lang="ko-KR" altLang="en-US" sz="1000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6B7CAD1-7EE7-4841-85F8-DF7B15B83320}"/>
              </a:ext>
            </a:extLst>
          </p:cNvPr>
          <p:cNvSpPr/>
          <p:nvPr/>
        </p:nvSpPr>
        <p:spPr>
          <a:xfrm>
            <a:off x="7391837" y="3845562"/>
            <a:ext cx="753088" cy="24622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다운로드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D22CBC4D-6614-46B9-BD00-D1B816453E08}"/>
              </a:ext>
            </a:extLst>
          </p:cNvPr>
          <p:cNvSpPr/>
          <p:nvPr/>
        </p:nvSpPr>
        <p:spPr>
          <a:xfrm>
            <a:off x="7391837" y="4318253"/>
            <a:ext cx="753088" cy="24622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다운로드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6ECA1BF-C2B9-490E-B32B-975E0E640ED9}"/>
              </a:ext>
            </a:extLst>
          </p:cNvPr>
          <p:cNvSpPr/>
          <p:nvPr/>
        </p:nvSpPr>
        <p:spPr>
          <a:xfrm>
            <a:off x="7391837" y="4861178"/>
            <a:ext cx="753088" cy="24622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다운로드</a:t>
            </a:r>
          </a:p>
        </p:txBody>
      </p:sp>
    </p:spTree>
    <p:extLst>
      <p:ext uri="{BB962C8B-B14F-4D97-AF65-F5344CB8AC3E}">
        <p14:creationId xmlns:p14="http://schemas.microsoft.com/office/powerpoint/2010/main" val="111159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42BA6-7A07-4CC1-93DA-C1906C7A3C45}"/>
              </a:ext>
            </a:extLst>
          </p:cNvPr>
          <p:cNvSpPr txBox="1"/>
          <p:nvPr/>
        </p:nvSpPr>
        <p:spPr>
          <a:xfrm>
            <a:off x="4172631" y="1478456"/>
            <a:ext cx="258795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홍길동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이메일</a:t>
            </a:r>
            <a:r>
              <a:rPr lang="en-US" altLang="ko-KR" dirty="0"/>
              <a:t>: asdf@asdf.com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포인트</a:t>
            </a:r>
            <a:r>
              <a:rPr lang="en-US" altLang="ko-KR" dirty="0"/>
              <a:t>: 800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장바구니    회원정보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146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1A1A1A"/>
                </a:solidFill>
                <a:effectLst/>
                <a:latin typeface="Montserrat" panose="020B0604020202020204" pitchFamily="2" charset="0"/>
              </a:rPr>
              <a:t>회원정보</a:t>
            </a:r>
          </a:p>
        </p:txBody>
      </p:sp>
      <p:sp>
        <p:nvSpPr>
          <p:cNvPr id="10" name="사각형: 둥근 모서리 9">
            <a:hlinkClick r:id="rId2" action="ppaction://hlinksldjump"/>
            <a:extLst>
              <a:ext uri="{FF2B5EF4-FFF2-40B4-BE49-F238E27FC236}">
                <a16:creationId xmlns:a16="http://schemas.microsoft.com/office/drawing/2014/main" id="{247DCBFF-F4AB-4922-8212-F2E7CFA52CFE}"/>
              </a:ext>
            </a:extLst>
          </p:cNvPr>
          <p:cNvSpPr/>
          <p:nvPr/>
        </p:nvSpPr>
        <p:spPr>
          <a:xfrm>
            <a:off x="5617367" y="5422001"/>
            <a:ext cx="1203814" cy="408843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A75D69-78E7-4C99-98E3-7CD1AB6D0A4D}"/>
              </a:ext>
            </a:extLst>
          </p:cNvPr>
          <p:cNvSpPr/>
          <p:nvPr/>
        </p:nvSpPr>
        <p:spPr>
          <a:xfrm>
            <a:off x="3759529" y="3360335"/>
            <a:ext cx="4868883" cy="1862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BDC465-6947-4327-BB77-E8844FFAD023}"/>
              </a:ext>
            </a:extLst>
          </p:cNvPr>
          <p:cNvSpPr txBox="1"/>
          <p:nvPr/>
        </p:nvSpPr>
        <p:spPr>
          <a:xfrm>
            <a:off x="4100450" y="3420062"/>
            <a:ext cx="132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622568-B9C3-466F-9CB1-19BA46429FCC}"/>
              </a:ext>
            </a:extLst>
          </p:cNvPr>
          <p:cNvSpPr txBox="1"/>
          <p:nvPr/>
        </p:nvSpPr>
        <p:spPr>
          <a:xfrm>
            <a:off x="7160571" y="3460228"/>
            <a:ext cx="95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포인트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0DD307-C78F-4B6E-8E25-ED7CACE18D7B}"/>
              </a:ext>
            </a:extLst>
          </p:cNvPr>
          <p:cNvSpPr txBox="1"/>
          <p:nvPr/>
        </p:nvSpPr>
        <p:spPr>
          <a:xfrm>
            <a:off x="3997034" y="3862498"/>
            <a:ext cx="15309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회원가입 감사 포인트</a:t>
            </a:r>
            <a:endParaRPr lang="ko-KR" alt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323913-0EC2-475A-96A2-10DDC523D084}"/>
              </a:ext>
            </a:extLst>
          </p:cNvPr>
          <p:cNvSpPr txBox="1"/>
          <p:nvPr/>
        </p:nvSpPr>
        <p:spPr>
          <a:xfrm>
            <a:off x="7053943" y="3866346"/>
            <a:ext cx="1168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+ 1000 P</a:t>
            </a:r>
            <a:endParaRPr lang="ko-KR" altLang="en-US" sz="1000" dirty="0"/>
          </a:p>
        </p:txBody>
      </p:sp>
      <p:sp>
        <p:nvSpPr>
          <p:cNvPr id="25" name="사각형: 둥근 모서리 24">
            <a:hlinkClick r:id="rId3" action="ppaction://hlinksldjump"/>
            <a:extLst>
              <a:ext uri="{FF2B5EF4-FFF2-40B4-BE49-F238E27FC236}">
                <a16:creationId xmlns:a16="http://schemas.microsoft.com/office/drawing/2014/main" id="{6F95F916-C513-4DE9-9CB3-E7F0EE556A57}"/>
              </a:ext>
            </a:extLst>
          </p:cNvPr>
          <p:cNvSpPr/>
          <p:nvPr/>
        </p:nvSpPr>
        <p:spPr>
          <a:xfrm>
            <a:off x="3759529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다운로드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719C62-A5FF-400C-9E54-406EA21E5CE2}"/>
              </a:ext>
            </a:extLst>
          </p:cNvPr>
          <p:cNvSpPr txBox="1"/>
          <p:nvPr/>
        </p:nvSpPr>
        <p:spPr>
          <a:xfrm>
            <a:off x="3997034" y="4240998"/>
            <a:ext cx="15309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포인트 사용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490D31-42B1-48C7-AC20-AA73FA944CD1}"/>
              </a:ext>
            </a:extLst>
          </p:cNvPr>
          <p:cNvSpPr txBox="1"/>
          <p:nvPr/>
        </p:nvSpPr>
        <p:spPr>
          <a:xfrm>
            <a:off x="7053943" y="4244846"/>
            <a:ext cx="1168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- 500 P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377ED9-1895-4977-8B65-4D2832DFB86B}"/>
              </a:ext>
            </a:extLst>
          </p:cNvPr>
          <p:cNvSpPr txBox="1"/>
          <p:nvPr/>
        </p:nvSpPr>
        <p:spPr>
          <a:xfrm>
            <a:off x="3997034" y="4585045"/>
            <a:ext cx="15309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친구 추천 포인트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0C6D8A-4070-4097-B236-D0DC2E1EC9CD}"/>
              </a:ext>
            </a:extLst>
          </p:cNvPr>
          <p:cNvSpPr txBox="1"/>
          <p:nvPr/>
        </p:nvSpPr>
        <p:spPr>
          <a:xfrm>
            <a:off x="7053943" y="4588893"/>
            <a:ext cx="1168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+ 300 P</a:t>
            </a:r>
            <a:endParaRPr lang="ko-KR" altLang="en-US" sz="10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27F6944-D138-44B7-89D6-A0060F3BFB9E}"/>
              </a:ext>
            </a:extLst>
          </p:cNvPr>
          <p:cNvSpPr/>
          <p:nvPr/>
        </p:nvSpPr>
        <p:spPr>
          <a:xfrm>
            <a:off x="4743427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포인트 내역</a:t>
            </a:r>
          </a:p>
        </p:txBody>
      </p:sp>
      <p:sp>
        <p:nvSpPr>
          <p:cNvPr id="34" name="사각형: 둥근 모서리 33">
            <a:hlinkClick r:id="rId4" action="ppaction://hlinksldjump"/>
            <a:extLst>
              <a:ext uri="{FF2B5EF4-FFF2-40B4-BE49-F238E27FC236}">
                <a16:creationId xmlns:a16="http://schemas.microsoft.com/office/drawing/2014/main" id="{D8639496-8B0D-4C23-B825-0AA3D9C4E7DB}"/>
              </a:ext>
            </a:extLst>
          </p:cNvPr>
          <p:cNvSpPr/>
          <p:nvPr/>
        </p:nvSpPr>
        <p:spPr>
          <a:xfrm>
            <a:off x="5727325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구매 내역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684624-BA7E-4EAA-AF72-853BA164DC32}"/>
              </a:ext>
            </a:extLst>
          </p:cNvPr>
          <p:cNvSpPr txBox="1"/>
          <p:nvPr/>
        </p:nvSpPr>
        <p:spPr>
          <a:xfrm>
            <a:off x="5830906" y="3448352"/>
            <a:ext cx="95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날짜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E925E5-C5E6-4DB2-A8A9-D1229BBE09D4}"/>
              </a:ext>
            </a:extLst>
          </p:cNvPr>
          <p:cNvSpPr txBox="1"/>
          <p:nvPr/>
        </p:nvSpPr>
        <p:spPr>
          <a:xfrm>
            <a:off x="5658840" y="3866346"/>
            <a:ext cx="129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2021-12-08 16:31</a:t>
            </a:r>
            <a:endParaRPr lang="ko-KR" alt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E4F258-552C-4227-8303-3DB16EFB6F96}"/>
              </a:ext>
            </a:extLst>
          </p:cNvPr>
          <p:cNvSpPr txBox="1"/>
          <p:nvPr/>
        </p:nvSpPr>
        <p:spPr>
          <a:xfrm>
            <a:off x="5658840" y="4244846"/>
            <a:ext cx="1299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2021-12-09 04:31</a:t>
            </a:r>
            <a:endParaRPr lang="ko-KR" alt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9BED51-E1F8-4644-95C3-6368835AFEA9}"/>
              </a:ext>
            </a:extLst>
          </p:cNvPr>
          <p:cNvSpPr txBox="1"/>
          <p:nvPr/>
        </p:nvSpPr>
        <p:spPr>
          <a:xfrm>
            <a:off x="5691559" y="4588893"/>
            <a:ext cx="1234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2021-12-11 12:31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03555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750</Words>
  <Application>Microsoft Office PowerPoint</Application>
  <PresentationFormat>와이드스크린</PresentationFormat>
  <Paragraphs>223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Nanum Gothic</vt:lpstr>
      <vt:lpstr>맑은 고딕</vt:lpstr>
      <vt:lpstr>Arial</vt:lpstr>
      <vt:lpstr>Montserrat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3</cp:revision>
  <dcterms:created xsi:type="dcterms:W3CDTF">2021-11-30T12:16:23Z</dcterms:created>
  <dcterms:modified xsi:type="dcterms:W3CDTF">2021-12-01T13:08:16Z</dcterms:modified>
</cp:coreProperties>
</file>