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00241"/>
              </p:ext>
            </p:extLst>
          </p:nvPr>
        </p:nvGraphicFramePr>
        <p:xfrm>
          <a:off x="8577590" y="30364"/>
          <a:ext cx="322366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14532"/>
              </p:ext>
            </p:extLst>
          </p:nvPr>
        </p:nvGraphicFramePr>
        <p:xfrm>
          <a:off x="246036" y="3385682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14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35250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86848"/>
              </p:ext>
            </p:extLst>
          </p:nvPr>
        </p:nvGraphicFramePr>
        <p:xfrm>
          <a:off x="8623594" y="2966604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029"/>
              </p:ext>
            </p:extLst>
          </p:nvPr>
        </p:nvGraphicFramePr>
        <p:xfrm>
          <a:off x="8623594" y="4998159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9892"/>
              </p:ext>
            </p:extLst>
          </p:nvPr>
        </p:nvGraphicFramePr>
        <p:xfrm>
          <a:off x="4099095" y="-11939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5707"/>
              </p:ext>
            </p:extLst>
          </p:nvPr>
        </p:nvGraphicFramePr>
        <p:xfrm>
          <a:off x="4103055" y="1937874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V="1">
            <a:off x="246036" y="1837772"/>
            <a:ext cx="1980" cy="2441990"/>
          </a:xfrm>
          <a:prstGeom prst="bentConnector3">
            <a:avLst>
              <a:gd name="adj1" fmla="val 1164545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882141"/>
            <a:ext cx="518818" cy="3911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315604"/>
            <a:ext cx="1254831" cy="3487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H="1" flipV="1">
            <a:off x="8577590" y="1315604"/>
            <a:ext cx="46004" cy="2545080"/>
          </a:xfrm>
          <a:prstGeom prst="bentConnector3">
            <a:avLst>
              <a:gd name="adj1" fmla="val -4969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6719" y="3017374"/>
            <a:ext cx="1296875" cy="2689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11801254" y="1315604"/>
            <a:ext cx="46004" cy="4391215"/>
          </a:xfrm>
          <a:prstGeom prst="bentConnector3">
            <a:avLst>
              <a:gd name="adj1" fmla="val 596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315604"/>
            <a:ext cx="1254831" cy="4820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01573"/>
              </p:ext>
            </p:extLst>
          </p:nvPr>
        </p:nvGraphicFramePr>
        <p:xfrm>
          <a:off x="225013" y="5271688"/>
          <a:ext cx="32236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3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63204"/>
              </p:ext>
            </p:extLst>
          </p:nvPr>
        </p:nvGraphicFramePr>
        <p:xfrm>
          <a:off x="0" y="17912"/>
          <a:ext cx="12192001" cy="375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528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0495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70013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841448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Get / login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member/login/login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x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LoginForm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Post / login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/>
                        <a:t>email(@Email, @</a:t>
                      </a:r>
                      <a:r>
                        <a:rPr lang="en-US" altLang="ko-Kore-KR" sz="1600" dirty="0" err="1"/>
                        <a:t>NotBlank</a:t>
                      </a:r>
                      <a:r>
                        <a:rPr lang="en-US" altLang="ko-Kore-KR" sz="1600" dirty="0"/>
                        <a:t>)</a:t>
                      </a:r>
                    </a:p>
                    <a:p>
                      <a:pPr algn="l"/>
                      <a:r>
                        <a:rPr lang="en-US" altLang="ko-Kore-KR" sz="1600" dirty="0"/>
                        <a:t>password(</a:t>
                      </a: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600" dirty="0"/>
                        <a:t>min=</a:t>
                      </a: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600" dirty="0"/>
                        <a:t>max=</a:t>
                      </a: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LoginForm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dirty="0"/>
                        <a:t>M</a:t>
                      </a:r>
                      <a:r>
                        <a:rPr lang="en" altLang="ko-Kore-KR" sz="1600"/>
                        <a:t>emberDetail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Get / signup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member/signup/signup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x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SignupForm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Post / signup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600" dirty="0"/>
                        <a:t>min=</a:t>
                      </a: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600" dirty="0"/>
                        <a:t>max=</a:t>
                      </a:r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SignupForm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Get / logout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x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225</Words>
  <Application>Microsoft Macintosh PowerPoint</Application>
  <PresentationFormat>와이드스크린</PresentationFormat>
  <Paragraphs>129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4</cp:revision>
  <dcterms:created xsi:type="dcterms:W3CDTF">2021-11-24T14:21:36Z</dcterms:created>
  <dcterms:modified xsi:type="dcterms:W3CDTF">2021-11-30T14:37:32Z</dcterms:modified>
</cp:coreProperties>
</file>