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72124"/>
              </p:ext>
            </p:extLst>
          </p:nvPr>
        </p:nvGraphicFramePr>
        <p:xfrm>
          <a:off x="274279" y="3749620"/>
          <a:ext cx="3223664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</a:t>
                      </a:r>
                      <a:r>
                        <a:rPr lang="en-US" altLang="ko-KR" sz="1400"/>
                        <a:t>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usePoint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payMethod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PayMethod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enum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69077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39076"/>
              </p:ext>
            </p:extLst>
          </p:nvPr>
        </p:nvGraphicFramePr>
        <p:xfrm>
          <a:off x="8562910" y="337426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284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3798"/>
              </p:ext>
            </p:extLst>
          </p:nvPr>
        </p:nvGraphicFramePr>
        <p:xfrm>
          <a:off x="8397709" y="586980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0374"/>
              </p:ext>
            </p:extLst>
          </p:nvPr>
        </p:nvGraphicFramePr>
        <p:xfrm>
          <a:off x="4099095" y="-11939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2299" y="1170431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1067561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83335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076930" cy="3428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11621373" y="1620404"/>
            <a:ext cx="179881" cy="4958058"/>
          </a:xfrm>
          <a:prstGeom prst="bentConnector3">
            <a:avLst>
              <a:gd name="adj1" fmla="val -127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8670"/>
              </p:ext>
            </p:extLst>
          </p:nvPr>
        </p:nvGraphicFramePr>
        <p:xfrm>
          <a:off x="4097115" y="6946480"/>
          <a:ext cx="3223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07442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isComment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boolean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170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333</Words>
  <Application>Microsoft Macintosh PowerPoint</Application>
  <PresentationFormat>와이드스크린</PresentationFormat>
  <Paragraphs>179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9</cp:revision>
  <dcterms:created xsi:type="dcterms:W3CDTF">2021-11-24T14:21:36Z</dcterms:created>
  <dcterms:modified xsi:type="dcterms:W3CDTF">2021-12-04T14:42:45Z</dcterms:modified>
</cp:coreProperties>
</file>