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25" autoAdjust="0"/>
    <p:restoredTop sz="94660"/>
  </p:normalViewPr>
  <p:slideViewPr>
    <p:cSldViewPr snapToGrid="0">
      <p:cViewPr>
        <p:scale>
          <a:sx n="150" d="100"/>
          <a:sy n="150" d="100"/>
        </p:scale>
        <p:origin x="570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6BB5D-28CD-401E-ADB8-69199FEAE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63459C-1A34-43EC-A7B9-557CD7772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C56229-7E16-4536-8BDC-4309040FF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AFEF-E56D-43CB-B2BD-C2590331E35B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32C540-CB59-40D0-B7AF-3BFF9ABF5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141DF5-765A-4FB4-BDFB-04B3ACBD3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0514-9916-433C-B025-1334CD1EF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068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5BABC5-322E-4BF8-81F3-60119907C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71AB81-9F9C-4898-BD93-297002FA2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B2C29C-565E-41DA-BD24-9C980378B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AFEF-E56D-43CB-B2BD-C2590331E35B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B688B3-F2A4-4E4F-9832-7C94565FA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53CDE9-C238-4E1E-BCA3-8DF987504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0514-9916-433C-B025-1334CD1EF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379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EEDE8F-624D-415E-9EB9-DD5122FE46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F84A89-3F4D-4C82-B1DF-B136F9752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F2D1E1-6784-45FC-BB42-F6FE21E25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AFEF-E56D-43CB-B2BD-C2590331E35B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54DCA1-F93A-46BD-8EEB-B6DD02ADA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6FACD3-9903-48D6-B738-993992A01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0514-9916-433C-B025-1334CD1EF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830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219CE9-C58C-4090-9DEA-02050A12A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AA02DD-4A0B-45B5-AA21-58EFB76FD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89E3C0-61E7-4286-92DA-ACCFBAA2F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AFEF-E56D-43CB-B2BD-C2590331E35B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2C3BDE-BD7C-4C56-8CA1-1E9FD89FA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6D4478-EC88-4798-90A4-BCA85698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0514-9916-433C-B025-1334CD1EF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42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8F4B4B-F00B-427D-979D-9C0DA4A73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902621-93E4-4945-ACD7-7143A319E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248509-A842-4FEE-A285-BA69DB58C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AFEF-E56D-43CB-B2BD-C2590331E35B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77324E-8B1D-4ACE-80D4-5C7F3A8AD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F9304D-4F02-48E9-8CC2-7DAC905C3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0514-9916-433C-B025-1334CD1EF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08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4BA6D9-AF97-448B-B59B-2F15D0CC3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168E8E-7AFE-4560-AA0A-9CF26887E5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1ADEFA-BD68-49AE-A1B2-22B837EED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512952-9F10-4E0C-825E-3099DFB0D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AFEF-E56D-43CB-B2BD-C2590331E35B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7A9822-3C90-4882-8F09-21120CEA1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B8E022-34CB-4302-8C18-E61878195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0514-9916-433C-B025-1334CD1EF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624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4078CA-94BC-4536-A003-0338A894F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641AE3-D2E2-44AB-B5C8-7B9AE0A9E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BE7C5F-BC34-4768-BE5A-973B7C9EA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8A1F1E5-8FEC-4946-A503-5F84FC9340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0F77B04-02EB-45EA-9D7F-2D2AACF4C1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9032A8-25E3-4E2A-ACB2-3EF2F39C3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AFEF-E56D-43CB-B2BD-C2590331E35B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7453B0-14B9-463E-A5EC-99D5E6689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66637A5-AF08-4A60-A05C-AD45CB17A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0514-9916-433C-B025-1334CD1EF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180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A6CD12-A5AA-405D-B5EA-29A26A6C0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4C7192-9E42-42C4-894B-CDA528DDD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AFEF-E56D-43CB-B2BD-C2590331E35B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735E09D-1E60-4F0D-8733-22C716488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427569-E969-49E7-B0B7-CB3BAFE6C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0514-9916-433C-B025-1334CD1EF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891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2F41CA1-DD64-4BBE-8113-F46E7140E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AFEF-E56D-43CB-B2BD-C2590331E35B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65F9913-1407-46EC-9C68-36474A919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97A95D-3B46-48ED-BC1B-E4E351320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0514-9916-433C-B025-1334CD1EF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616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0B292A-A916-47F6-816D-4784D0791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C39861-BCFA-4D61-8D2E-412FC9C1D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DB7E6D-26E0-4EEE-BAFB-330BC7E85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A95499-4019-40CE-B067-1553BA4BB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AFEF-E56D-43CB-B2BD-C2590331E35B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5B1BC0-FF1B-4607-AE7A-698FAB4C6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5571C4-983E-403C-9AB7-083747BE2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0514-9916-433C-B025-1334CD1EF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15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64D21-06FE-49CC-8F43-B2CFD20F5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384E11F-75F2-48EC-AF03-D303883172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02EA49-77B7-4B45-8D68-1D30DEFC38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58DB0E-0B14-4CA7-8F57-DE26DCDFD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AFEF-E56D-43CB-B2BD-C2590331E35B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FE0F48-7254-4FB1-9928-2F29C7398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4D3E8D-B8D2-4A0B-B0D0-B6DA1359F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0514-9916-433C-B025-1334CD1EF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22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ACB3AA0-C915-4E99-9315-6A39EAC69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85362F-3A92-472F-B386-9A8382BE7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72553A-ED2E-41BA-9808-831DE9372E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1AFEF-E56D-43CB-B2BD-C2590331E35B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6E8080-9E94-49EF-938C-D1C866704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3E9B5A-CEC4-45A4-9830-4F36C186D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20514-9916-433C-B025-1334CD1EF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377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5228D454-D3FE-42FB-9B93-A6F3FD6789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150891"/>
              </p:ext>
            </p:extLst>
          </p:nvPr>
        </p:nvGraphicFramePr>
        <p:xfrm>
          <a:off x="248016" y="62312"/>
          <a:ext cx="3223664" cy="355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7732">
                  <a:extLst>
                    <a:ext uri="{9D8B030D-6E8A-4147-A177-3AD203B41FA5}">
                      <a16:colId xmlns:a16="http://schemas.microsoft.com/office/drawing/2014/main" val="3704678566"/>
                    </a:ext>
                  </a:extLst>
                </a:gridCol>
                <a:gridCol w="1845932">
                  <a:extLst>
                    <a:ext uri="{9D8B030D-6E8A-4147-A177-3AD203B41FA5}">
                      <a16:colId xmlns:a16="http://schemas.microsoft.com/office/drawing/2014/main" val="2644198070"/>
                    </a:ext>
                  </a:extLst>
                </a:gridCol>
              </a:tblGrid>
              <a:tr h="2944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Member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604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Long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998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name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362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email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3225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password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429477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point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Integer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403407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state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ore-KR" sz="1400" dirty="0" err="1"/>
                        <a:t>MemberState</a:t>
                      </a:r>
                      <a:r>
                        <a:rPr lang="en" altLang="ko-Kore-KR" sz="1400" dirty="0"/>
                        <a:t>(</a:t>
                      </a:r>
                      <a:r>
                        <a:rPr lang="en" altLang="ko-Kore-KR" sz="1400" dirty="0" err="1"/>
                        <a:t>enum</a:t>
                      </a:r>
                      <a:r>
                        <a:rPr lang="en" altLang="ko-Kore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54072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l" latinLnBrk="1"/>
                      <a:r>
                        <a:rPr lang="en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List&lt;Order&gt;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554188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l" latinLnBrk="1"/>
                      <a:r>
                        <a:rPr lang="en" altLang="ko-Kore-K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pointHistory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List&lt;Point&gt;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083767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l" latinLnBrk="1"/>
                      <a:r>
                        <a:rPr lang="en" altLang="ko-Kore-K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purchasedList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List&lt;Purchased&gt; 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654682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cart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Cart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26630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800F02D-C648-4A38-8E77-3A41A52B1C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433754"/>
              </p:ext>
            </p:extLst>
          </p:nvPr>
        </p:nvGraphicFramePr>
        <p:xfrm>
          <a:off x="4099095" y="4279762"/>
          <a:ext cx="3223664" cy="104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7426">
                  <a:extLst>
                    <a:ext uri="{9D8B030D-6E8A-4147-A177-3AD203B41FA5}">
                      <a16:colId xmlns:a16="http://schemas.microsoft.com/office/drawing/2014/main" val="3704678566"/>
                    </a:ext>
                  </a:extLst>
                </a:gridCol>
                <a:gridCol w="1666238">
                  <a:extLst>
                    <a:ext uri="{9D8B030D-6E8A-4147-A177-3AD203B41FA5}">
                      <a16:colId xmlns:a16="http://schemas.microsoft.com/office/drawing/2014/main" val="2644198070"/>
                    </a:ext>
                  </a:extLst>
                </a:gridCol>
              </a:tblGrid>
              <a:tr h="2944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Cart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604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9998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cartItems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List&lt;</a:t>
                      </a:r>
                      <a:r>
                        <a:rPr lang="en-US" altLang="ko-KR" sz="1400" dirty="0" err="1"/>
                        <a:t>CartItem</a:t>
                      </a:r>
                      <a:r>
                        <a:rPr lang="en-US" altLang="ko-KR" sz="1400" dirty="0"/>
                        <a:t>&gt;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322551"/>
                  </a:ext>
                </a:extLst>
              </a:tr>
            </a:tbl>
          </a:graphicData>
        </a:graphic>
      </p:graphicFrame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id="{09537B2A-925F-4157-86E1-D716F018CA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89999"/>
              </p:ext>
            </p:extLst>
          </p:nvPr>
        </p:nvGraphicFramePr>
        <p:xfrm>
          <a:off x="8577590" y="30364"/>
          <a:ext cx="3223664" cy="318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401">
                  <a:extLst>
                    <a:ext uri="{9D8B030D-6E8A-4147-A177-3AD203B41FA5}">
                      <a16:colId xmlns:a16="http://schemas.microsoft.com/office/drawing/2014/main" val="3704678566"/>
                    </a:ext>
                  </a:extLst>
                </a:gridCol>
                <a:gridCol w="1615263">
                  <a:extLst>
                    <a:ext uri="{9D8B030D-6E8A-4147-A177-3AD203B41FA5}">
                      <a16:colId xmlns:a16="http://schemas.microsoft.com/office/drawing/2014/main" val="2644198070"/>
                    </a:ext>
                  </a:extLst>
                </a:gridCol>
              </a:tblGrid>
              <a:tr h="29568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Item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604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9998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name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3225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price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Integer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429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originPrice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Integer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8052212"/>
                  </a:ext>
                </a:extLst>
              </a:tr>
              <a:tr h="29159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description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8050153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fileData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FileData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6403407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comments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List&lt;Comment&gt;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0313337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storeImageName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3880192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351478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68DDB22-03F8-44B4-81C2-12E5E41711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403984"/>
              </p:ext>
            </p:extLst>
          </p:nvPr>
        </p:nvGraphicFramePr>
        <p:xfrm>
          <a:off x="274279" y="3749620"/>
          <a:ext cx="3223664" cy="178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414">
                  <a:extLst>
                    <a:ext uri="{9D8B030D-6E8A-4147-A177-3AD203B41FA5}">
                      <a16:colId xmlns:a16="http://schemas.microsoft.com/office/drawing/2014/main" val="3704678566"/>
                    </a:ext>
                  </a:extLst>
                </a:gridCol>
                <a:gridCol w="2035250">
                  <a:extLst>
                    <a:ext uri="{9D8B030D-6E8A-4147-A177-3AD203B41FA5}">
                      <a16:colId xmlns:a16="http://schemas.microsoft.com/office/drawing/2014/main" val="2644198070"/>
                    </a:ext>
                  </a:extLst>
                </a:gridCol>
              </a:tblGrid>
              <a:tr h="2944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Order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604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9998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Member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322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orderItems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List&lt;</a:t>
                      </a:r>
                      <a:r>
                        <a:rPr lang="en-US" altLang="ko-KR" sz="1400" dirty="0" err="1"/>
                        <a:t>OrderItem</a:t>
                      </a:r>
                      <a:r>
                        <a:rPr lang="en-US" altLang="ko-KR" sz="1400" dirty="0"/>
                        <a:t>&gt;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628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orderDate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LocalDateTime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1600087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9B81A56-31C7-49B5-83DD-06235447AF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46357"/>
              </p:ext>
            </p:extLst>
          </p:nvPr>
        </p:nvGraphicFramePr>
        <p:xfrm>
          <a:off x="8562910" y="3374263"/>
          <a:ext cx="3223664" cy="178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16">
                  <a:extLst>
                    <a:ext uri="{9D8B030D-6E8A-4147-A177-3AD203B41FA5}">
                      <a16:colId xmlns:a16="http://schemas.microsoft.com/office/drawing/2014/main" val="3704678566"/>
                    </a:ext>
                  </a:extLst>
                </a:gridCol>
                <a:gridCol w="1191648">
                  <a:extLst>
                    <a:ext uri="{9D8B030D-6E8A-4147-A177-3AD203B41FA5}">
                      <a16:colId xmlns:a16="http://schemas.microsoft.com/office/drawing/2014/main" val="2644198070"/>
                    </a:ext>
                  </a:extLst>
                </a:gridCol>
              </a:tblGrid>
              <a:tr h="2944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Comment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604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9998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item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Item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322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member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Member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0701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content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3935583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0253B9B-6E7E-4FA8-A4BA-89C616CC80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780367"/>
              </p:ext>
            </p:extLst>
          </p:nvPr>
        </p:nvGraphicFramePr>
        <p:xfrm>
          <a:off x="8577590" y="5326242"/>
          <a:ext cx="3223664" cy="141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16">
                  <a:extLst>
                    <a:ext uri="{9D8B030D-6E8A-4147-A177-3AD203B41FA5}">
                      <a16:colId xmlns:a16="http://schemas.microsoft.com/office/drawing/2014/main" val="3704678566"/>
                    </a:ext>
                  </a:extLst>
                </a:gridCol>
                <a:gridCol w="1191648">
                  <a:extLst>
                    <a:ext uri="{9D8B030D-6E8A-4147-A177-3AD203B41FA5}">
                      <a16:colId xmlns:a16="http://schemas.microsoft.com/office/drawing/2014/main" val="2644198070"/>
                    </a:ext>
                  </a:extLst>
                </a:gridCol>
              </a:tblGrid>
              <a:tr h="2944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FileData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604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9998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uploadName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322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storeName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6297726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3A233C52-D836-4C40-B08E-7D7826864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490374"/>
              </p:ext>
            </p:extLst>
          </p:nvPr>
        </p:nvGraphicFramePr>
        <p:xfrm>
          <a:off x="4099095" y="-11939"/>
          <a:ext cx="3223664" cy="215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919">
                  <a:extLst>
                    <a:ext uri="{9D8B030D-6E8A-4147-A177-3AD203B41FA5}">
                      <a16:colId xmlns:a16="http://schemas.microsoft.com/office/drawing/2014/main" val="3704678566"/>
                    </a:ext>
                  </a:extLst>
                </a:gridCol>
                <a:gridCol w="2027745">
                  <a:extLst>
                    <a:ext uri="{9D8B030D-6E8A-4147-A177-3AD203B41FA5}">
                      <a16:colId xmlns:a16="http://schemas.microsoft.com/office/drawing/2014/main" val="2644198070"/>
                    </a:ext>
                  </a:extLst>
                </a:gridCol>
              </a:tblGrid>
              <a:tr h="2944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Point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604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9998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value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Integer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322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description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6297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member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Member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1038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dateTime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LocalDateTime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8449823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B30B5D9A-2323-4D3A-A654-31EB250A7C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477025"/>
              </p:ext>
            </p:extLst>
          </p:nvPr>
        </p:nvGraphicFramePr>
        <p:xfrm>
          <a:off x="4097115" y="2070033"/>
          <a:ext cx="3223664" cy="215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2833">
                  <a:extLst>
                    <a:ext uri="{9D8B030D-6E8A-4147-A177-3AD203B41FA5}">
                      <a16:colId xmlns:a16="http://schemas.microsoft.com/office/drawing/2014/main" val="3704678566"/>
                    </a:ext>
                  </a:extLst>
                </a:gridCol>
                <a:gridCol w="1680831">
                  <a:extLst>
                    <a:ext uri="{9D8B030D-6E8A-4147-A177-3AD203B41FA5}">
                      <a16:colId xmlns:a16="http://schemas.microsoft.com/office/drawing/2014/main" val="2644198070"/>
                    </a:ext>
                  </a:extLst>
                </a:gridCol>
              </a:tblGrid>
              <a:tr h="2944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Purchased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604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9998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itemName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322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expiryDate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LocalDateTime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628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fileData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FileData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1600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member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Member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6538216"/>
                  </a:ext>
                </a:extLst>
              </a:tr>
            </a:tbl>
          </a:graphicData>
        </a:graphic>
      </p:graphicFrame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FB039546-645F-4D01-B7AF-99EE069C615E}"/>
              </a:ext>
            </a:extLst>
          </p:cNvPr>
          <p:cNvCxnSpPr>
            <a:cxnSpLocks/>
            <a:stCxn id="4" idx="1"/>
            <a:endCxn id="7" idx="1"/>
          </p:cNvCxnSpPr>
          <p:nvPr/>
        </p:nvCxnSpPr>
        <p:spPr>
          <a:xfrm rot="10800000" flipH="1" flipV="1">
            <a:off x="248015" y="1837772"/>
            <a:ext cx="26263" cy="2805928"/>
          </a:xfrm>
          <a:prstGeom prst="bentConnector3">
            <a:avLst>
              <a:gd name="adj1" fmla="val -870426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D7BA219A-9670-435E-BCF6-99FEFF17D9E2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3580277" y="1067561"/>
            <a:ext cx="518818" cy="20574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FAEFDD3C-D23C-456D-AD33-32A1430B2904}"/>
              </a:ext>
            </a:extLst>
          </p:cNvPr>
          <p:cNvCxnSpPr>
            <a:cxnSpLocks/>
          </p:cNvCxnSpPr>
          <p:nvPr/>
        </p:nvCxnSpPr>
        <p:spPr>
          <a:xfrm rot="10800000">
            <a:off x="3566557" y="1641417"/>
            <a:ext cx="536498" cy="176734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838F12C1-1475-4E0F-ADE4-FE6EB9D4FC2B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471680" y="1837772"/>
            <a:ext cx="627415" cy="29652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133A4A9B-2900-4ED5-8E26-DC188753C4E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7322759" y="1620404"/>
            <a:ext cx="1254831" cy="31825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64EBA587-05D6-4E7B-B9BD-BD2507BEA08D}"/>
              </a:ext>
            </a:extLst>
          </p:cNvPr>
          <p:cNvCxnSpPr>
            <a:cxnSpLocks/>
            <a:stCxn id="6" idx="1"/>
            <a:endCxn id="9" idx="1"/>
          </p:cNvCxnSpPr>
          <p:nvPr/>
        </p:nvCxnSpPr>
        <p:spPr>
          <a:xfrm rot="10800000" flipV="1">
            <a:off x="8562910" y="1620403"/>
            <a:ext cx="14680" cy="2647939"/>
          </a:xfrm>
          <a:prstGeom prst="bentConnector3">
            <a:avLst>
              <a:gd name="adj1" fmla="val 165722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9D102BD2-C9B6-4118-9376-11FB2D16F346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>
            <a:off x="7320779" y="3149533"/>
            <a:ext cx="1256811" cy="28853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7FFC23AB-C566-450A-8502-3191F9B5F20D}"/>
              </a:ext>
            </a:extLst>
          </p:cNvPr>
          <p:cNvCxnSpPr>
            <a:cxnSpLocks/>
            <a:stCxn id="6" idx="3"/>
            <a:endCxn id="10" idx="3"/>
          </p:cNvCxnSpPr>
          <p:nvPr/>
        </p:nvCxnSpPr>
        <p:spPr>
          <a:xfrm>
            <a:off x="11801254" y="1620404"/>
            <a:ext cx="12700" cy="441449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3" name="표 112">
            <a:extLst>
              <a:ext uri="{FF2B5EF4-FFF2-40B4-BE49-F238E27FC236}">
                <a16:creationId xmlns:a16="http://schemas.microsoft.com/office/drawing/2014/main" id="{C03290BD-DE36-4E92-8B8A-ED5AA9597E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153649"/>
              </p:ext>
            </p:extLst>
          </p:nvPr>
        </p:nvGraphicFramePr>
        <p:xfrm>
          <a:off x="4099095" y="5427701"/>
          <a:ext cx="3223664" cy="141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16">
                  <a:extLst>
                    <a:ext uri="{9D8B030D-6E8A-4147-A177-3AD203B41FA5}">
                      <a16:colId xmlns:a16="http://schemas.microsoft.com/office/drawing/2014/main" val="3704678566"/>
                    </a:ext>
                  </a:extLst>
                </a:gridCol>
                <a:gridCol w="1191648">
                  <a:extLst>
                    <a:ext uri="{9D8B030D-6E8A-4147-A177-3AD203B41FA5}">
                      <a16:colId xmlns:a16="http://schemas.microsoft.com/office/drawing/2014/main" val="2644198070"/>
                    </a:ext>
                  </a:extLst>
                </a:gridCol>
              </a:tblGrid>
              <a:tr h="2944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CartItem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604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9998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cart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Cart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322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item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Item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6267997"/>
                  </a:ext>
                </a:extLst>
              </a:tr>
            </a:tbl>
          </a:graphicData>
        </a:graphic>
      </p:graphicFrame>
      <p:cxnSp>
        <p:nvCxnSpPr>
          <p:cNvPr id="116" name="연결선: 꺾임 115">
            <a:extLst>
              <a:ext uri="{FF2B5EF4-FFF2-40B4-BE49-F238E27FC236}">
                <a16:creationId xmlns:a16="http://schemas.microsoft.com/office/drawing/2014/main" id="{CC86F797-C360-4CBD-89EC-CAEA8C0C5DB1}"/>
              </a:ext>
            </a:extLst>
          </p:cNvPr>
          <p:cNvCxnSpPr>
            <a:cxnSpLocks/>
            <a:stCxn id="5" idx="1"/>
            <a:endCxn id="113" idx="1"/>
          </p:cNvCxnSpPr>
          <p:nvPr/>
        </p:nvCxnSpPr>
        <p:spPr>
          <a:xfrm rot="10800000" flipV="1">
            <a:off x="4099095" y="4803001"/>
            <a:ext cx="12700" cy="1333359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연결선: 꺾임 126">
            <a:extLst>
              <a:ext uri="{FF2B5EF4-FFF2-40B4-BE49-F238E27FC236}">
                <a16:creationId xmlns:a16="http://schemas.microsoft.com/office/drawing/2014/main" id="{3327B264-334F-40EE-B418-1B24D5BBF51E}"/>
              </a:ext>
            </a:extLst>
          </p:cNvPr>
          <p:cNvCxnSpPr>
            <a:cxnSpLocks/>
            <a:stCxn id="113" idx="3"/>
            <a:endCxn id="6" idx="1"/>
          </p:cNvCxnSpPr>
          <p:nvPr/>
        </p:nvCxnSpPr>
        <p:spPr>
          <a:xfrm flipV="1">
            <a:off x="7322759" y="1620404"/>
            <a:ext cx="1254831" cy="45159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04B1181A-49C5-8642-A85B-668F3266FC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601573"/>
              </p:ext>
            </p:extLst>
          </p:nvPr>
        </p:nvGraphicFramePr>
        <p:xfrm>
          <a:off x="225013" y="5271688"/>
          <a:ext cx="322366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16">
                  <a:extLst>
                    <a:ext uri="{9D8B030D-6E8A-4147-A177-3AD203B41FA5}">
                      <a16:colId xmlns:a16="http://schemas.microsoft.com/office/drawing/2014/main" val="3704678566"/>
                    </a:ext>
                  </a:extLst>
                </a:gridCol>
                <a:gridCol w="1191648">
                  <a:extLst>
                    <a:ext uri="{9D8B030D-6E8A-4147-A177-3AD203B41FA5}">
                      <a16:colId xmlns:a16="http://schemas.microsoft.com/office/drawing/2014/main" val="2644198070"/>
                    </a:ext>
                  </a:extLst>
                </a:gridCol>
              </a:tblGrid>
              <a:tr h="23605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OrderItem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604909"/>
                  </a:ext>
                </a:extLst>
              </a:tr>
              <a:tr h="2872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9998827"/>
                  </a:ext>
                </a:extLst>
              </a:tr>
              <a:tr h="2872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itemName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6875985"/>
                  </a:ext>
                </a:extLst>
              </a:tr>
              <a:tr h="2872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price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Integer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322551"/>
                  </a:ext>
                </a:extLst>
              </a:tr>
              <a:tr h="2872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fileData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FileData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628578"/>
                  </a:ext>
                </a:extLst>
              </a:tr>
              <a:tr h="2872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order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Order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1765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7990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C300455-4F74-BF47-AFFF-B0674FF145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081351"/>
              </p:ext>
            </p:extLst>
          </p:nvPr>
        </p:nvGraphicFramePr>
        <p:xfrm>
          <a:off x="0" y="17912"/>
          <a:ext cx="12192001" cy="3265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900">
                  <a:extLst>
                    <a:ext uri="{9D8B030D-6E8A-4147-A177-3AD203B41FA5}">
                      <a16:colId xmlns:a16="http://schemas.microsoft.com/office/drawing/2014/main" val="1489473714"/>
                    </a:ext>
                  </a:extLst>
                </a:gridCol>
                <a:gridCol w="2513123">
                  <a:extLst>
                    <a:ext uri="{9D8B030D-6E8A-4147-A177-3AD203B41FA5}">
                      <a16:colId xmlns:a16="http://schemas.microsoft.com/office/drawing/2014/main" val="3533057056"/>
                    </a:ext>
                  </a:extLst>
                </a:gridCol>
                <a:gridCol w="3849577">
                  <a:extLst>
                    <a:ext uri="{9D8B030D-6E8A-4147-A177-3AD203B41FA5}">
                      <a16:colId xmlns:a16="http://schemas.microsoft.com/office/drawing/2014/main" val="3633217806"/>
                    </a:ext>
                  </a:extLst>
                </a:gridCol>
                <a:gridCol w="1692001">
                  <a:extLst>
                    <a:ext uri="{9D8B030D-6E8A-4147-A177-3AD203B41FA5}">
                      <a16:colId xmlns:a16="http://schemas.microsoft.com/office/drawing/2014/main" val="2914489929"/>
                    </a:ext>
                  </a:extLst>
                </a:gridCol>
                <a:gridCol w="2397400">
                  <a:extLst>
                    <a:ext uri="{9D8B030D-6E8A-4147-A177-3AD203B41FA5}">
                      <a16:colId xmlns:a16="http://schemas.microsoft.com/office/drawing/2014/main" val="2539804702"/>
                    </a:ext>
                  </a:extLst>
                </a:gridCol>
              </a:tblGrid>
              <a:tr h="40724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Method/</a:t>
                      </a:r>
                      <a:r>
                        <a:rPr lang="en-US" altLang="ko-Kore-KR" dirty="0" err="1"/>
                        <a:t>url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Return html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Data(Valid)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arg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model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2320296"/>
                  </a:ext>
                </a:extLst>
              </a:tr>
              <a:tr h="40724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Get / login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member/login/login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x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 err="1"/>
                        <a:t>LoginForm</a:t>
                      </a:r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7941668"/>
                  </a:ext>
                </a:extLst>
              </a:tr>
              <a:tr h="70291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Post / login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member/</a:t>
                      </a:r>
                      <a:r>
                        <a:rPr lang="en" altLang="ko-Kore-K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memberDetail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1400" dirty="0"/>
                        <a:t>email(@Email, @</a:t>
                      </a:r>
                      <a:r>
                        <a:rPr lang="en-US" altLang="ko-Kore-KR" sz="1400" dirty="0" err="1"/>
                        <a:t>NotBlank</a:t>
                      </a:r>
                      <a:r>
                        <a:rPr lang="en-US" altLang="ko-Kore-KR" sz="1400" dirty="0"/>
                        <a:t>)</a:t>
                      </a:r>
                    </a:p>
                    <a:p>
                      <a:pPr algn="l"/>
                      <a:r>
                        <a:rPr lang="en-US" altLang="ko-Kore-KR" sz="1400" dirty="0"/>
                        <a:t>password(</a:t>
                      </a:r>
                      <a:r>
                        <a:rPr lang="en" altLang="ko-Kore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@Size</a:t>
                      </a:r>
                      <a:r>
                        <a:rPr lang="en" altLang="ko-Kore-KR" sz="14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" altLang="ko-Kore-KR" sz="1400" dirty="0"/>
                        <a:t>min=</a:t>
                      </a:r>
                      <a:r>
                        <a:rPr lang="en" altLang="ko-Kore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6, </a:t>
                      </a:r>
                      <a:r>
                        <a:rPr lang="en" altLang="ko-Kore-KR" sz="1400" dirty="0"/>
                        <a:t>max=</a:t>
                      </a:r>
                      <a:r>
                        <a:rPr lang="en" altLang="ko-Kore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en" altLang="ko-Kore-KR" sz="14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))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 err="1"/>
                        <a:t>LoginForm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1400" dirty="0"/>
                        <a:t>M</a:t>
                      </a:r>
                      <a:r>
                        <a:rPr lang="en" altLang="ko-Kore-KR" sz="1400"/>
                        <a:t>emberDetail</a:t>
                      </a:r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2555143"/>
                  </a:ext>
                </a:extLst>
              </a:tr>
              <a:tr h="40724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Get / signup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member/signup/signup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x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 err="1"/>
                        <a:t>SignupForm</a:t>
                      </a:r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9314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Post / signup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member/signup/standby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" altLang="ko-Kore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name(@</a:t>
                      </a:r>
                      <a:r>
                        <a:rPr lang="en" altLang="ko-Kore-K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NotBlank</a:t>
                      </a:r>
                      <a:r>
                        <a:rPr lang="en" altLang="ko-Kore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br>
                        <a:rPr lang="en" altLang="ko-Kore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" altLang="ko-Kore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email(@</a:t>
                      </a:r>
                      <a:r>
                        <a:rPr lang="en" altLang="ko-Kore-K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NotBlank</a:t>
                      </a:r>
                      <a:r>
                        <a:rPr lang="en" altLang="ko-Kore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@Email)</a:t>
                      </a:r>
                      <a:br>
                        <a:rPr lang="en" altLang="ko-Kore-KR" sz="14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" altLang="ko-Kore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password(@Size</a:t>
                      </a:r>
                      <a:r>
                        <a:rPr lang="en" altLang="ko-Kore-KR" sz="14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" altLang="ko-Kore-KR" sz="1400" dirty="0"/>
                        <a:t>min=</a:t>
                      </a:r>
                      <a:r>
                        <a:rPr lang="en" altLang="ko-Kore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6, </a:t>
                      </a:r>
                      <a:r>
                        <a:rPr lang="en" altLang="ko-Kore-KR" sz="1400" dirty="0"/>
                        <a:t>max=</a:t>
                      </a:r>
                      <a:r>
                        <a:rPr lang="en" altLang="ko-Kore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en" altLang="ko-Kore-KR" sz="14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))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 err="1"/>
                        <a:t>SignupForm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0056479"/>
                  </a:ext>
                </a:extLst>
              </a:tr>
              <a:tr h="26394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Get / logout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member/login/login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x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5993190"/>
                  </a:ext>
                </a:extLst>
              </a:tr>
              <a:tr h="16213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Get / test/member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ore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member/login/login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테스트 멤버 생성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2519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076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C300455-4F74-BF47-AFFF-B0674FF145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622008"/>
              </p:ext>
            </p:extLst>
          </p:nvPr>
        </p:nvGraphicFramePr>
        <p:xfrm>
          <a:off x="0" y="17912"/>
          <a:ext cx="12192001" cy="28404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5150">
                  <a:extLst>
                    <a:ext uri="{9D8B030D-6E8A-4147-A177-3AD203B41FA5}">
                      <a16:colId xmlns:a16="http://schemas.microsoft.com/office/drawing/2014/main" val="1489473714"/>
                    </a:ext>
                  </a:extLst>
                </a:gridCol>
                <a:gridCol w="3092450">
                  <a:extLst>
                    <a:ext uri="{9D8B030D-6E8A-4147-A177-3AD203B41FA5}">
                      <a16:colId xmlns:a16="http://schemas.microsoft.com/office/drawing/2014/main" val="3533057056"/>
                    </a:ext>
                  </a:extLst>
                </a:gridCol>
                <a:gridCol w="3175000">
                  <a:extLst>
                    <a:ext uri="{9D8B030D-6E8A-4147-A177-3AD203B41FA5}">
                      <a16:colId xmlns:a16="http://schemas.microsoft.com/office/drawing/2014/main" val="3633217806"/>
                    </a:ext>
                  </a:extLst>
                </a:gridCol>
                <a:gridCol w="1692001">
                  <a:extLst>
                    <a:ext uri="{9D8B030D-6E8A-4147-A177-3AD203B41FA5}">
                      <a16:colId xmlns:a16="http://schemas.microsoft.com/office/drawing/2014/main" val="2914489929"/>
                    </a:ext>
                  </a:extLst>
                </a:gridCol>
                <a:gridCol w="2397400">
                  <a:extLst>
                    <a:ext uri="{9D8B030D-6E8A-4147-A177-3AD203B41FA5}">
                      <a16:colId xmlns:a16="http://schemas.microsoft.com/office/drawing/2014/main" val="2539804702"/>
                    </a:ext>
                  </a:extLst>
                </a:gridCol>
              </a:tblGrid>
              <a:tr h="40724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Method/</a:t>
                      </a:r>
                      <a:r>
                        <a:rPr lang="en-US" altLang="ko-Kore-KR" dirty="0" err="1"/>
                        <a:t>url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Return html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Data(Valid)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arg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model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2320296"/>
                  </a:ext>
                </a:extLst>
              </a:tr>
              <a:tr h="40724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Get / 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findPassword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member/password/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findPassword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err="1"/>
                        <a:t>FindPasswordForm</a:t>
                      </a:r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7941668"/>
                  </a:ext>
                </a:extLst>
              </a:tr>
              <a:tr h="70430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Post / </a:t>
                      </a:r>
                      <a:r>
                        <a:rPr lang="en-US" altLang="ko-KR" sz="1400" dirty="0" err="1"/>
                        <a:t>findPassword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member/password/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changePassword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Name</a:t>
                      </a:r>
                    </a:p>
                    <a:p>
                      <a:pPr algn="ctr"/>
                      <a:r>
                        <a:rPr lang="en-US" altLang="ko-KR" sz="1400" dirty="0"/>
                        <a:t>email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changePasswordForm</a:t>
                      </a:r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2555143"/>
                  </a:ext>
                </a:extLst>
              </a:tr>
              <a:tr h="407243"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9314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0056479"/>
                  </a:ext>
                </a:extLst>
              </a:tr>
              <a:tr h="263949"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5993190"/>
                  </a:ext>
                </a:extLst>
              </a:tr>
              <a:tr h="162139"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2519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7951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4752</TotalTime>
  <Words>273</Words>
  <Application>Microsoft Office PowerPoint</Application>
  <PresentationFormat>와이드스크린</PresentationFormat>
  <Paragraphs>149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홍승택</dc:creator>
  <cp:lastModifiedBy>홍승택</cp:lastModifiedBy>
  <cp:revision>5</cp:revision>
  <dcterms:created xsi:type="dcterms:W3CDTF">2021-11-24T14:21:36Z</dcterms:created>
  <dcterms:modified xsi:type="dcterms:W3CDTF">2021-12-01T03:20:22Z</dcterms:modified>
</cp:coreProperties>
</file>