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49288" y="3877094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7150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49288" y="4219497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2334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9000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65647" y="4561900"/>
            <a:ext cx="1661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646538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33" name="사각형: 둥근 모서리 32">
            <a:hlinkClick r:id="rId4" action="ppaction://hlinksldjump"/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722978" y="3448352"/>
            <a:ext cx="11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구매 날짜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69663" y="387908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69663" y="422334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702382" y="4616145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3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06C249-C2E7-4DC7-94A1-7881EDD251E6}"/>
              </a:ext>
            </a:extLst>
          </p:cNvPr>
          <p:cNvGrpSpPr/>
          <p:nvPr/>
        </p:nvGrpSpPr>
        <p:grpSpPr>
          <a:xfrm>
            <a:off x="2278529" y="2633025"/>
            <a:ext cx="7634943" cy="1885377"/>
            <a:chOff x="2278529" y="2633025"/>
            <a:chExt cx="7634943" cy="1885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C3FE87-B101-47C3-BF2F-F6C94F5360B8}"/>
                </a:ext>
              </a:extLst>
            </p:cNvPr>
            <p:cNvSpPr txBox="1"/>
            <p:nvPr/>
          </p:nvSpPr>
          <p:spPr>
            <a:xfrm>
              <a:off x="2278529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상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2389626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2588-8A59-4785-88EB-A05833C5B3FB}"/>
                </a:ext>
              </a:extLst>
            </p:cNvPr>
            <p:cNvSpPr txBox="1"/>
            <p:nvPr/>
          </p:nvSpPr>
          <p:spPr>
            <a:xfrm>
              <a:off x="4291397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</a:p>
          </p:txBody>
        </p:sp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A2B8D5B-1B80-49A1-8D46-0D4AA9556CD0}"/>
                </a:ext>
              </a:extLst>
            </p:cNvPr>
            <p:cNvSpPr/>
            <p:nvPr/>
          </p:nvSpPr>
          <p:spPr>
            <a:xfrm>
              <a:off x="4402494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C268-39C6-4247-A112-15C172E5C8CB}"/>
                </a:ext>
              </a:extLst>
            </p:cNvPr>
            <p:cNvSpPr txBox="1"/>
            <p:nvPr/>
          </p:nvSpPr>
          <p:spPr>
            <a:xfrm>
              <a:off x="6275966" y="4102904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_02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 집합의 연산</a:t>
              </a:r>
            </a:p>
          </p:txBody>
        </p:sp>
        <p:sp>
          <p:nvSpPr>
            <p:cNvPr id="29" name="직사각형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EFF24E9-35F0-4B32-A950-2ECC626E3A8C}"/>
                </a:ext>
              </a:extLst>
            </p:cNvPr>
            <p:cNvSpPr/>
            <p:nvPr/>
          </p:nvSpPr>
          <p:spPr>
            <a:xfrm>
              <a:off x="6357373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AFD711-28EC-425F-AF79-9A2771EDD214}"/>
                </a:ext>
              </a:extLst>
            </p:cNvPr>
            <p:cNvSpPr txBox="1"/>
            <p:nvPr/>
          </p:nvSpPr>
          <p:spPr>
            <a:xfrm>
              <a:off x="8260026" y="4085812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_03 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집합의 명제</a:t>
              </a:r>
            </a:p>
          </p:txBody>
        </p:sp>
        <p:sp>
          <p:nvSpPr>
            <p:cNvPr id="35" name="직사각형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506DE7F0-0F23-4F30-9CE2-64D900FC2A0B}"/>
                </a:ext>
              </a:extLst>
            </p:cNvPr>
            <p:cNvSpPr/>
            <p:nvPr/>
          </p:nvSpPr>
          <p:spPr>
            <a:xfrm>
              <a:off x="8312251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회원정보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 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 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 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처음 공부에 딱 좋아요</a:t>
            </a:r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60" y="2901161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5910210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083631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회원정보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862946" y="2148939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임시 비밀번호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AC660-3C8D-40DB-B6D5-74E535B0E911}"/>
              </a:ext>
            </a:extLst>
          </p:cNvPr>
          <p:cNvSpPr txBox="1"/>
          <p:nvPr/>
        </p:nvSpPr>
        <p:spPr>
          <a:xfrm>
            <a:off x="4862946" y="1871940"/>
            <a:ext cx="229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회원정보가 일치하지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301692" y="2323140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후 회원정보 탭에서 비밀번호를 변경해주세요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193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비밀번호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확인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75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14297" y="3706992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382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44" name="사각형: 둥근 모서리 43">
            <a:hlinkClick r:id="rId2" action="ppaction://hlinksldjump"/>
            <a:extLst>
              <a:ext uri="{FF2B5EF4-FFF2-40B4-BE49-F238E27FC236}">
                <a16:creationId xmlns:a16="http://schemas.microsoft.com/office/drawing/2014/main" id="{153936F5-86B7-47AF-89E2-B6AD881920BB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BFEDA-4499-4B01-B660-650F46E70953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7347-E023-49FE-BF9A-565DA4EBB4C1}"/>
              </a:ext>
            </a:extLst>
          </p:cNvPr>
          <p:cNvSpPr txBox="1"/>
          <p:nvPr/>
        </p:nvSpPr>
        <p:spPr>
          <a:xfrm>
            <a:off x="420013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06FF5-0B82-489B-9182-C26D9511D883}"/>
              </a:ext>
            </a:extLst>
          </p:cNvPr>
          <p:cNvSpPr txBox="1"/>
          <p:nvPr/>
        </p:nvSpPr>
        <p:spPr>
          <a:xfrm>
            <a:off x="3997033" y="3841715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981F64-92D0-40FF-9365-7BA45D4283A9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다운로드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7E6F-F94D-42B4-A0EE-6DDD4A0006E6}"/>
              </a:ext>
            </a:extLst>
          </p:cNvPr>
          <p:cNvSpPr txBox="1"/>
          <p:nvPr/>
        </p:nvSpPr>
        <p:spPr>
          <a:xfrm>
            <a:off x="3997033" y="4314406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863DB-BC8D-47FC-B83E-9E8AEB2360FF}"/>
              </a:ext>
            </a:extLst>
          </p:cNvPr>
          <p:cNvSpPr txBox="1"/>
          <p:nvPr/>
        </p:nvSpPr>
        <p:spPr>
          <a:xfrm>
            <a:off x="3997033" y="4776540"/>
            <a:ext cx="1730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55" name="사각형: 둥근 모서리 54">
            <a:hlinkClick r:id="rId3" action="ppaction://hlinksldjump"/>
            <a:extLst>
              <a:ext uri="{FF2B5EF4-FFF2-40B4-BE49-F238E27FC236}">
                <a16:creationId xmlns:a16="http://schemas.microsoft.com/office/drawing/2014/main" id="{6A6C46D8-BEFF-45CA-BA12-5B01610E6CC9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56" name="사각형: 둥근 모서리 55">
            <a:hlinkClick r:id="rId4" action="ppaction://hlinksldjump"/>
            <a:extLst>
              <a:ext uri="{FF2B5EF4-FFF2-40B4-BE49-F238E27FC236}">
                <a16:creationId xmlns:a16="http://schemas.microsoft.com/office/drawing/2014/main" id="{9A091AB8-D70D-4E31-B596-0A194900924F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39A93-465E-4F8A-9100-54FC1946EA6A}"/>
              </a:ext>
            </a:extLst>
          </p:cNvPr>
          <p:cNvSpPr txBox="1"/>
          <p:nvPr/>
        </p:nvSpPr>
        <p:spPr>
          <a:xfrm>
            <a:off x="5637046" y="3445968"/>
            <a:ext cx="147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다운로드 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4EF38B-4F16-4028-99B0-65DE14235C3E}"/>
              </a:ext>
            </a:extLst>
          </p:cNvPr>
          <p:cNvSpPr txBox="1"/>
          <p:nvPr/>
        </p:nvSpPr>
        <p:spPr>
          <a:xfrm>
            <a:off x="5721556" y="3845563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26342-1E47-4C7C-95D7-71364E49EEB9}"/>
              </a:ext>
            </a:extLst>
          </p:cNvPr>
          <p:cNvSpPr txBox="1"/>
          <p:nvPr/>
        </p:nvSpPr>
        <p:spPr>
          <a:xfrm>
            <a:off x="5716868" y="431825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4CBB4-E69A-4FC8-A44E-FFDDF78AAD22}"/>
              </a:ext>
            </a:extLst>
          </p:cNvPr>
          <p:cNvSpPr txBox="1"/>
          <p:nvPr/>
        </p:nvSpPr>
        <p:spPr>
          <a:xfrm>
            <a:off x="5754275" y="4861179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6B7CAD1-7EE7-4841-85F8-DF7B15B83320}"/>
              </a:ext>
            </a:extLst>
          </p:cNvPr>
          <p:cNvSpPr/>
          <p:nvPr/>
        </p:nvSpPr>
        <p:spPr>
          <a:xfrm>
            <a:off x="7391837" y="3845562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2CBC4D-6614-46B9-BD00-D1B816453E08}"/>
              </a:ext>
            </a:extLst>
          </p:cNvPr>
          <p:cNvSpPr/>
          <p:nvPr/>
        </p:nvSpPr>
        <p:spPr>
          <a:xfrm>
            <a:off x="7391837" y="4318253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6ECA1BF-C2B9-490E-B32B-975E0E640ED9}"/>
              </a:ext>
            </a:extLst>
          </p:cNvPr>
          <p:cNvSpPr/>
          <p:nvPr/>
        </p:nvSpPr>
        <p:spPr>
          <a:xfrm>
            <a:off x="7391837" y="4861178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115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97034" y="38624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회원가입 감사 포인트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63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+ 1000 P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97034" y="42409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포인트 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448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- 500 P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97034" y="4585045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친구 추천 포인트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58889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+ 300 P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포인트 내역</a:t>
            </a:r>
          </a:p>
        </p:txBody>
      </p:sp>
      <p:sp>
        <p:nvSpPr>
          <p:cNvPr id="34" name="사각형: 둥근 모서리 33">
            <a:hlinkClick r:id="rId4" action="ppaction://hlinksldjump"/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830906" y="3448352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58840" y="386634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58840" y="4244846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691559" y="4588893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3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750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맑은 고딕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</cp:revision>
  <dcterms:created xsi:type="dcterms:W3CDTF">2021-11-30T12:16:23Z</dcterms:created>
  <dcterms:modified xsi:type="dcterms:W3CDTF">2021-12-01T03:20:23Z</dcterms:modified>
</cp:coreProperties>
</file>