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BB5D-28CD-401E-ADB8-69199FEA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3459C-1A34-43EC-A7B9-557CD777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6229-7E16-4536-8BDC-4309040F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2C540-CB59-40D0-B7AF-3BFF9ABF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41DF5-765A-4FB4-BDFB-04B3ACB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BABC5-322E-4BF8-81F3-60119907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1AB81-9F9C-4898-BD93-297002FA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2C29C-565E-41DA-BD24-9C980378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688B3-F2A4-4E4F-9832-7C94565F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3CDE9-C238-4E1E-BCA3-8DF98750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EEDE8F-624D-415E-9EB9-DD5122FE4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84A89-3F4D-4C82-B1DF-B136F9752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D1E1-6784-45FC-BB42-F6FE21E2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4DCA1-F93A-46BD-8EEB-B6DD02AD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FACD3-9903-48D6-B738-993992A0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3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19CE9-C58C-4090-9DEA-02050A1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02DD-4A0B-45B5-AA21-58EFB76F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9E3C0-61E7-4286-92DA-ACCFBAA2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C3BDE-BD7C-4C56-8CA1-1E9FD89F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D4478-EC88-4798-90A4-BCA85698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F4B4B-F00B-427D-979D-9C0DA4A7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2621-93E4-4945-ACD7-7143A319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48509-A842-4FEE-A285-BA69DB58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7324E-8B1D-4ACE-80D4-5C7F3A8A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9304D-4F02-48E9-8CC2-7DAC905C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BA6D9-AF97-448B-B59B-2F15D0CC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68E8E-7AFE-4560-AA0A-9CF26887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ADEFA-BD68-49AE-A1B2-22B837EE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12952-9F10-4E0C-825E-3099DFB0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A9822-3C90-4882-8F09-21120CEA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8E022-34CB-4302-8C18-E6187819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2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078CA-94BC-4536-A003-0338A894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41AE3-D2E2-44AB-B5C8-7B9AE0A9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E7C5F-BC34-4768-BE5A-973B7C9EA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1F1E5-8FEC-4946-A503-5F84FC934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F77B04-02EB-45EA-9D7F-2D2AACF4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032A8-25E3-4E2A-ACB2-3EF2F39C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453B0-14B9-463E-A5EC-99D5E668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637A5-AF08-4A60-A05C-AD45CB17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CD12-A5AA-405D-B5EA-29A26A6C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C7192-9E42-42C4-894B-CDA528D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5E09D-1E60-4F0D-8733-22C71648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427569-E969-49E7-B0B7-CB3BAFE6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41CA1-DD64-4BBE-8113-F46E7140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5F9913-1407-46EC-9C68-36474A91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7A95D-3B46-48ED-BC1B-E4E35132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1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292A-A916-47F6-816D-4784D079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39861-BCFA-4D61-8D2E-412FC9C1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B7E6D-26E0-4EEE-BAFB-330BC7E8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95499-4019-40CE-B067-1553BA4B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B1BC0-FF1B-4607-AE7A-698FAB4C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571C4-983E-403C-9AB7-083747BE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64D21-06FE-49CC-8F43-B2CFD20F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4E11F-75F2-48EC-AF03-D30388317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2EA49-77B7-4B45-8D68-1D30DEFC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8DB0E-0B14-4CA7-8F57-DE26DCDF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E0F48-7254-4FB1-9928-2F29C739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D3E8D-B8D2-4A0B-B0D0-B6DA1359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2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B3AA0-C915-4E99-9315-6A39EAC6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5362F-3A92-472F-B386-9A8382BE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2553A-ED2E-41BA-9808-831DE9372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AFEF-E56D-43CB-B2BD-C2590331E35B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E8080-9E94-49EF-938C-D1C86670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E9B5A-CEC4-45A4-9830-4F36C186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28D454-D3FE-42FB-9B93-A6F3FD678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50891"/>
              </p:ext>
            </p:extLst>
          </p:nvPr>
        </p:nvGraphicFramePr>
        <p:xfrm>
          <a:off x="248016" y="62312"/>
          <a:ext cx="3223664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732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45932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password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ore-KR" sz="1400" dirty="0" err="1"/>
                        <a:t>MemberState</a:t>
                      </a:r>
                      <a:r>
                        <a:rPr lang="en" altLang="ko-Kore-KR" sz="1400" dirty="0"/>
                        <a:t>(</a:t>
                      </a:r>
                      <a:r>
                        <a:rPr lang="en" altLang="ko-Kore-KR" sz="1400" dirty="0" err="1"/>
                        <a:t>enum</a:t>
                      </a:r>
                      <a:r>
                        <a:rPr lang="en" altLang="ko-Kore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407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List&lt;Order&gt;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54188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pointHistory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List&lt;Point&gt;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8376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purchasedList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List&lt;Purchased&gt;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5468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663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00F02D-C648-4A38-8E77-3A41A52B1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33754"/>
              </p:ext>
            </p:extLst>
          </p:nvPr>
        </p:nvGraphicFramePr>
        <p:xfrm>
          <a:off x="4099095" y="4279762"/>
          <a:ext cx="3223664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2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6623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cartItems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CartItem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9537B2A-925F-4157-86E1-D716F018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50686"/>
              </p:ext>
            </p:extLst>
          </p:nvPr>
        </p:nvGraphicFramePr>
        <p:xfrm>
          <a:off x="8577590" y="30364"/>
          <a:ext cx="3223664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0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1526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56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originPrice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052212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5015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comments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List&lt;Comment&gt;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31333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storeImageName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8019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51478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8DDB22-03F8-44B4-81C2-12E5E4171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83136"/>
              </p:ext>
            </p:extLst>
          </p:nvPr>
        </p:nvGraphicFramePr>
        <p:xfrm>
          <a:off x="274279" y="3749620"/>
          <a:ext cx="3223664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7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72629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OrderItem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repreItemName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67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6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totalPrice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7789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B81A56-31C7-49B5-83DD-06235447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81520"/>
              </p:ext>
            </p:extLst>
          </p:nvPr>
        </p:nvGraphicFramePr>
        <p:xfrm>
          <a:off x="8562910" y="3374263"/>
          <a:ext cx="3223664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content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93558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253B9B-6E7E-4FA8-A4BA-89C616CC8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80367"/>
              </p:ext>
            </p:extLst>
          </p:nvPr>
        </p:nvGraphicFramePr>
        <p:xfrm>
          <a:off x="8577590" y="5326242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uploadName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storeName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233C52-D836-4C40-B08E-7D782686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90374"/>
              </p:ext>
            </p:extLst>
          </p:nvPr>
        </p:nvGraphicFramePr>
        <p:xfrm>
          <a:off x="4099095" y="-11939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919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2027745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0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dateTime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44982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30B5D9A-2323-4D3A-A654-31EB250A7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77025"/>
              </p:ext>
            </p:extLst>
          </p:nvPr>
        </p:nvGraphicFramePr>
        <p:xfrm>
          <a:off x="4097115" y="2070033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33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80831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Purchased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expiryDate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538216"/>
                  </a:ext>
                </a:extLst>
              </a:tr>
            </a:tbl>
          </a:graphicData>
        </a:graphic>
      </p:graphicFrame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B039546-645F-4D01-B7AF-99EE069C615E}"/>
              </a:ext>
            </a:extLst>
          </p:cNvPr>
          <p:cNvCxnSpPr>
            <a:cxnSpLocks/>
            <a:stCxn id="4" idx="1"/>
            <a:endCxn id="7" idx="1"/>
          </p:cNvCxnSpPr>
          <p:nvPr/>
        </p:nvCxnSpPr>
        <p:spPr>
          <a:xfrm rot="10800000" flipH="1" flipV="1">
            <a:off x="248015" y="1837772"/>
            <a:ext cx="26263" cy="3362188"/>
          </a:xfrm>
          <a:prstGeom prst="bentConnector3">
            <a:avLst>
              <a:gd name="adj1" fmla="val -8704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7BA219A-9670-435E-BCF6-99FEFF17D9E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80277" y="1067561"/>
            <a:ext cx="518818" cy="2057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AEFDD3C-D23C-456D-AD33-32A1430B2904}"/>
              </a:ext>
            </a:extLst>
          </p:cNvPr>
          <p:cNvCxnSpPr>
            <a:cxnSpLocks/>
          </p:cNvCxnSpPr>
          <p:nvPr/>
        </p:nvCxnSpPr>
        <p:spPr>
          <a:xfrm rot="10800000">
            <a:off x="3566557" y="1641417"/>
            <a:ext cx="536498" cy="17673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38F12C1-1475-4E0F-ADE4-FE6EB9D4FC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71680" y="1837772"/>
            <a:ext cx="627415" cy="2965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33A4A9B-2900-4ED5-8E26-DC188753C4E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322759" y="1620404"/>
            <a:ext cx="1254831" cy="318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64EBA587-05D6-4E7B-B9BD-BD2507BEA08D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8562910" y="1620403"/>
            <a:ext cx="14680" cy="2647939"/>
          </a:xfrm>
          <a:prstGeom prst="bentConnector3">
            <a:avLst>
              <a:gd name="adj1" fmla="val 16572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9D102BD2-C9B6-4118-9376-11FB2D16F346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7320779" y="3149533"/>
            <a:ext cx="1256811" cy="2885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FFC23AB-C566-450A-8502-3191F9B5F20D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>
            <a:off x="11801254" y="1620404"/>
            <a:ext cx="12700" cy="441449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03290BD-DE36-4E92-8B8A-ED5AA959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53649"/>
              </p:ext>
            </p:extLst>
          </p:nvPr>
        </p:nvGraphicFramePr>
        <p:xfrm>
          <a:off x="4099095" y="5427701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CartItem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67997"/>
                  </a:ext>
                </a:extLst>
              </a:tr>
            </a:tbl>
          </a:graphicData>
        </a:graphic>
      </p:graphicFrame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CC86F797-C360-4CBD-89EC-CAEA8C0C5DB1}"/>
              </a:ext>
            </a:extLst>
          </p:cNvPr>
          <p:cNvCxnSpPr>
            <a:cxnSpLocks/>
            <a:stCxn id="5" idx="1"/>
            <a:endCxn id="113" idx="1"/>
          </p:cNvCxnSpPr>
          <p:nvPr/>
        </p:nvCxnSpPr>
        <p:spPr>
          <a:xfrm rot="10800000" flipV="1">
            <a:off x="4099095" y="4803001"/>
            <a:ext cx="12700" cy="1333359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327B264-334F-40EE-B418-1B24D5BBF51E}"/>
              </a:ext>
            </a:extLst>
          </p:cNvPr>
          <p:cNvCxnSpPr>
            <a:cxnSpLocks/>
            <a:stCxn id="113" idx="3"/>
            <a:endCxn id="6" idx="1"/>
          </p:cNvCxnSpPr>
          <p:nvPr/>
        </p:nvCxnSpPr>
        <p:spPr>
          <a:xfrm flipV="1">
            <a:off x="7322759" y="1620404"/>
            <a:ext cx="1254831" cy="4515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4B1181A-49C5-8642-A85B-668F3266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72707"/>
              </p:ext>
            </p:extLst>
          </p:nvPr>
        </p:nvGraphicFramePr>
        <p:xfrm>
          <a:off x="274279" y="6714850"/>
          <a:ext cx="322366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66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8100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360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OrderItem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875985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76561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F656AA9-F6EC-462C-B994-3AF235AA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95454"/>
              </p:ext>
            </p:extLst>
          </p:nvPr>
        </p:nvGraphicFramePr>
        <p:xfrm>
          <a:off x="8562910" y="-1581255"/>
          <a:ext cx="322366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List&lt;Item&gt;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81351"/>
              </p:ext>
            </p:extLst>
          </p:nvPr>
        </p:nvGraphicFramePr>
        <p:xfrm>
          <a:off x="0" y="17912"/>
          <a:ext cx="12192001" cy="326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2513123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849577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692001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LoginForm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29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Post / 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memberDetail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400" dirty="0"/>
                        <a:t>email(@Email, @</a:t>
                      </a:r>
                      <a:r>
                        <a:rPr lang="en-US" altLang="ko-Kore-KR" sz="1400" dirty="0" err="1"/>
                        <a:t>NotBlank</a:t>
                      </a:r>
                      <a:r>
                        <a:rPr lang="en-US" altLang="ko-Kore-KR" sz="1400" dirty="0"/>
                        <a:t>)</a:t>
                      </a:r>
                    </a:p>
                    <a:p>
                      <a:pPr algn="l"/>
                      <a:r>
                        <a:rPr lang="en-US" altLang="ko-Kore-KR" sz="1400" dirty="0"/>
                        <a:t>password(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@Size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400" dirty="0"/>
                        <a:t>min=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400" dirty="0"/>
                        <a:t>max=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LoginForm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dirty="0"/>
                        <a:t>M</a:t>
                      </a:r>
                      <a:r>
                        <a:rPr lang="en" altLang="ko-Kore-KR" sz="1400"/>
                        <a:t>emberDetail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member/signup/signup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SignupForm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Post / 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member/signup/standby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name(@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email(@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@Email)</a:t>
                      </a:r>
                      <a:b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password(@Size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400" dirty="0"/>
                        <a:t>min=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400" dirty="0"/>
                        <a:t>max=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SignupForm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logout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Get / test/member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테스트 멤버 생성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20192"/>
              </p:ext>
            </p:extLst>
          </p:nvPr>
        </p:nvGraphicFramePr>
        <p:xfrm>
          <a:off x="0" y="17912"/>
          <a:ext cx="12192001" cy="348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692001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Get /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member/password/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/>
                        <a:t>FindPasswordForm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43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Post / </a:t>
                      </a:r>
                      <a:r>
                        <a:rPr lang="en-US" altLang="ko-KR" sz="1400" dirty="0" err="1"/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member/password/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Name</a:t>
                      </a:r>
                    </a:p>
                    <a:p>
                      <a:pPr algn="ctr"/>
                      <a:r>
                        <a:rPr lang="en-US" altLang="ko-KR" sz="1400" dirty="0"/>
                        <a:t>email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changePasswordForm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/download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downloadList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pointDetail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orderList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95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5093</TotalTime>
  <Words>319</Words>
  <Application>Microsoft Macintosh PowerPoint</Application>
  <PresentationFormat>와이드스크린</PresentationFormat>
  <Paragraphs>168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6</cp:revision>
  <dcterms:created xsi:type="dcterms:W3CDTF">2021-11-24T14:21:36Z</dcterms:created>
  <dcterms:modified xsi:type="dcterms:W3CDTF">2021-12-02T02:29:36Z</dcterms:modified>
</cp:coreProperties>
</file>