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7" r:id="rId3"/>
    <p:sldId id="261" r:id="rId4"/>
    <p:sldId id="262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1B7B3-189D-5F01-2946-BC72EDE8F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5B5C77-3B62-7938-AA29-B44958D14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47B44-D2EE-348D-2CF3-352AC2E43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6DC1-C202-4D4B-95CE-F957C7331FFF}" type="datetimeFigureOut">
              <a:rPr kumimoji="1" lang="ko-Kore-KR" altLang="en-US" smtClean="0"/>
              <a:t>2023. 3. 25.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06748-3A1F-EB22-3E64-8BC5B5057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8D7FE2-E79F-C502-E722-A29AB868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7E8E-5D5B-B649-995E-1AE7F0614F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768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6C4B0-33EA-805A-6F15-F6D87AC9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AEC22E-C0D0-E441-F396-B6E7424B7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8F812B-EC1F-8293-6B90-F8AB16216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6DC1-C202-4D4B-95CE-F957C7331FFF}" type="datetimeFigureOut">
              <a:rPr kumimoji="1" lang="ko-Kore-KR" altLang="en-US" smtClean="0"/>
              <a:t>2023. 3. 25.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2504A-CD80-E921-1B43-422F5A6E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018E83-0795-F60C-F575-8812E8DD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7E8E-5D5B-B649-995E-1AE7F0614F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95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DA891-6A1D-8923-C26F-30118B570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261029-C182-7025-ECF7-69696B4EB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CA03AC-D0D6-15D5-7052-476D42F8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6DC1-C202-4D4B-95CE-F957C7331FFF}" type="datetimeFigureOut">
              <a:rPr kumimoji="1" lang="ko-Kore-KR" altLang="en-US" smtClean="0"/>
              <a:t>2023. 3. 25.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B0CB19-FAF9-90B7-B0A4-6F1FEDD8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30D13C-0D9A-86E7-55EF-B5FF8CCC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7E8E-5D5B-B649-995E-1AE7F0614F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886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317FF-1D4F-A1D1-275B-6C86A616E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58446F-3CED-6967-D32C-0814284D6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B2D25-4BB8-CF1C-0839-FA4E97CB7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6DC1-C202-4D4B-95CE-F957C7331FFF}" type="datetimeFigureOut">
              <a:rPr kumimoji="1" lang="ko-Kore-KR" altLang="en-US" smtClean="0"/>
              <a:t>2023. 3. 25.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0C297C-89A3-1648-A804-81003B5B3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56CFAF-AE6A-AD18-ED10-ABC79A5D9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7E8E-5D5B-B649-995E-1AE7F0614F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996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619AF-C63C-0F44-BB1B-B2C7A86D8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A63830-1B4E-78B6-ECE3-88211B772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01348-72D2-CCEF-B5AB-984AF5F8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6DC1-C202-4D4B-95CE-F957C7331FFF}" type="datetimeFigureOut">
              <a:rPr kumimoji="1" lang="ko-Kore-KR" altLang="en-US" smtClean="0"/>
              <a:t>2023. 3. 25.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AB515E-E6AD-0FD9-2043-96E779D62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C5E5BB-1120-1CAE-BBFF-0FCFC6A9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7E8E-5D5B-B649-995E-1AE7F0614F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459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21E93-4740-E944-5CE4-98F92BDC8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1B7643-DD47-3ECD-F655-702AFF240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DD4E13-25B6-F3D1-3920-897240803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511D2B-1ADD-478C-6279-16A49CE7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6DC1-C202-4D4B-95CE-F957C7331FFF}" type="datetimeFigureOut">
              <a:rPr kumimoji="1" lang="ko-Kore-KR" altLang="en-US" smtClean="0"/>
              <a:t>2023. 3. 25.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48843B-F965-7592-957C-A1D47DF3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2A2111-23C7-B912-B8E9-7AE52AA5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7E8E-5D5B-B649-995E-1AE7F0614F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078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B1508-01C2-DDA9-2017-A5EBC185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1176D4-EE52-BD55-7E03-8858B84C0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8AB48A-6011-3B80-B348-AA2E2BB87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323E78-11EA-4C6E-B5BC-77F88FCA9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61D6BC-AF31-56EE-EA3E-F2CF0955A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79FAC2-5C6A-C7D6-6E65-E0C2F682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6DC1-C202-4D4B-95CE-F957C7331FFF}" type="datetimeFigureOut">
              <a:rPr kumimoji="1" lang="ko-Kore-KR" altLang="en-US" smtClean="0"/>
              <a:t>2023. 3. 25.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F0B9D4-40C5-1AEA-4E1E-38E5CBBB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545A4D-66A1-CBAA-6CF7-47427F62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7E8E-5D5B-B649-995E-1AE7F0614F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749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4D64F-5408-F12E-4D0C-6EB2F6C0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7752E4-ECBC-4F38-963D-D78B05D0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6DC1-C202-4D4B-95CE-F957C7331FFF}" type="datetimeFigureOut">
              <a:rPr kumimoji="1" lang="ko-Kore-KR" altLang="en-US" smtClean="0"/>
              <a:t>2023. 3. 25.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BF9C40-187A-AA9D-CFD6-C61D0758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D58033-B575-B423-6DC8-B56EA3A4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7E8E-5D5B-B649-995E-1AE7F0614F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120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F333CF-B957-3DA9-252D-9FECA13BE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6DC1-C202-4D4B-95CE-F957C7331FFF}" type="datetimeFigureOut">
              <a:rPr kumimoji="1" lang="ko-Kore-KR" altLang="en-US" smtClean="0"/>
              <a:t>2023. 3. 25.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D4BC46-854C-B232-D6CA-3FD0E0FA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3C38A6-8152-DD85-4795-91CB5EAB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7E8E-5D5B-B649-995E-1AE7F0614F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185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B197F-2207-E984-1E9B-26306E0C7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80049-96A2-CCEF-7AA2-0641E1DA1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269342-EF4A-ED72-0ECF-8FC0BE2A7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1D5FAB-38C7-074C-DC19-A47FD1450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6DC1-C202-4D4B-95CE-F957C7331FFF}" type="datetimeFigureOut">
              <a:rPr kumimoji="1" lang="ko-Kore-KR" altLang="en-US" smtClean="0"/>
              <a:t>2023. 3. 25.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DA0E48-7039-C74C-02EF-8578B120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4610FE-FCB8-AEB7-91A5-221F97DB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7E8E-5D5B-B649-995E-1AE7F0614F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159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46EF1-3A9F-E833-2046-5F5871689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D84D09-26FC-A99B-F311-58E56C986F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A5FC80-7D17-6D1A-FF1B-C6D657FEC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57A29F-7014-82F1-0DC9-C81FB48E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6DC1-C202-4D4B-95CE-F957C7331FFF}" type="datetimeFigureOut">
              <a:rPr kumimoji="1" lang="ko-Kore-KR" altLang="en-US" smtClean="0"/>
              <a:t>2023. 3. 25.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8ABED5-62B0-68DA-F954-8FE6A702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B20550-860E-5A68-A3BA-E7E68815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7E8E-5D5B-B649-995E-1AE7F0614F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85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C79B30-A9B7-272C-57B4-837A06E39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243868-A023-9169-2A11-8BA0E7556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8F781-96F3-886D-337C-53AF4EA44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6DC1-C202-4D4B-95CE-F957C7331FFF}" type="datetimeFigureOut">
              <a:rPr kumimoji="1" lang="ko-Kore-KR" altLang="en-US" smtClean="0"/>
              <a:t>2023. 3. 25.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A1EAC1-9D47-81AF-9CBB-E323337D2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BDDAE7-A54A-F662-63F9-E5E02FF18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07E8E-5D5B-B649-995E-1AE7F0614F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0184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>
            <a:extLst>
              <a:ext uri="{FF2B5EF4-FFF2-40B4-BE49-F238E27FC236}">
                <a16:creationId xmlns:a16="http://schemas.microsoft.com/office/drawing/2014/main" id="{94FBC657-F597-8F45-E662-5E81BF6DB8BF}"/>
              </a:ext>
            </a:extLst>
          </p:cNvPr>
          <p:cNvSpPr/>
          <p:nvPr/>
        </p:nvSpPr>
        <p:spPr>
          <a:xfrm>
            <a:off x="2732661" y="1038060"/>
            <a:ext cx="890131" cy="8901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A1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F13E3C1-9196-4ED7-02BF-B949784F5AB8}"/>
              </a:ext>
            </a:extLst>
          </p:cNvPr>
          <p:cNvSpPr/>
          <p:nvPr/>
        </p:nvSpPr>
        <p:spPr>
          <a:xfrm>
            <a:off x="2732661" y="2167808"/>
            <a:ext cx="890131" cy="8901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A2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C202896-0E7D-153E-AE9B-73FFC4A4E0D2}"/>
              </a:ext>
            </a:extLst>
          </p:cNvPr>
          <p:cNvSpPr/>
          <p:nvPr/>
        </p:nvSpPr>
        <p:spPr>
          <a:xfrm>
            <a:off x="2732661" y="3297556"/>
            <a:ext cx="890131" cy="8901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A3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3E13477-DF75-C7A9-FF70-4ED497859B5E}"/>
              </a:ext>
            </a:extLst>
          </p:cNvPr>
          <p:cNvSpPr/>
          <p:nvPr/>
        </p:nvSpPr>
        <p:spPr>
          <a:xfrm>
            <a:off x="2732661" y="4427303"/>
            <a:ext cx="890131" cy="8901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A4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AEC637E1-5F02-976D-08D3-AEE899D4FC90}"/>
              </a:ext>
            </a:extLst>
          </p:cNvPr>
          <p:cNvSpPr/>
          <p:nvPr/>
        </p:nvSpPr>
        <p:spPr>
          <a:xfrm>
            <a:off x="2457139" y="815008"/>
            <a:ext cx="1441174" cy="57512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2198D6-2412-7258-8304-8A912E46CA7F}"/>
              </a:ext>
            </a:extLst>
          </p:cNvPr>
          <p:cNvSpPr txBox="1"/>
          <p:nvPr/>
        </p:nvSpPr>
        <p:spPr>
          <a:xfrm>
            <a:off x="2859374" y="291788"/>
            <a:ext cx="6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b="1" dirty="0"/>
              <a:t>A</a:t>
            </a:r>
            <a:endParaRPr kumimoji="1" lang="ko-Kore-KR" altLang="en-US" sz="2800" b="1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F929672-921C-92BF-C7CE-A54F31D92455}"/>
              </a:ext>
            </a:extLst>
          </p:cNvPr>
          <p:cNvSpPr/>
          <p:nvPr/>
        </p:nvSpPr>
        <p:spPr>
          <a:xfrm>
            <a:off x="6539348" y="1038060"/>
            <a:ext cx="890131" cy="8901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D926791-FA86-ED5C-D6D1-E1582B1C7EE0}"/>
              </a:ext>
            </a:extLst>
          </p:cNvPr>
          <p:cNvSpPr/>
          <p:nvPr/>
        </p:nvSpPr>
        <p:spPr>
          <a:xfrm>
            <a:off x="6539348" y="2167808"/>
            <a:ext cx="890131" cy="8901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B15CE9A-1138-1992-E9CE-FFBF023F8A4D}"/>
              </a:ext>
            </a:extLst>
          </p:cNvPr>
          <p:cNvSpPr/>
          <p:nvPr/>
        </p:nvSpPr>
        <p:spPr>
          <a:xfrm>
            <a:off x="6539348" y="3297556"/>
            <a:ext cx="890131" cy="8901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828BA64-4458-2A4A-10C1-6230E4987CD2}"/>
              </a:ext>
            </a:extLst>
          </p:cNvPr>
          <p:cNvSpPr/>
          <p:nvPr/>
        </p:nvSpPr>
        <p:spPr>
          <a:xfrm>
            <a:off x="6539348" y="4427303"/>
            <a:ext cx="890131" cy="8901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C8186095-A0D4-4F68-2BCF-A7E4FF41C331}"/>
              </a:ext>
            </a:extLst>
          </p:cNvPr>
          <p:cNvSpPr/>
          <p:nvPr/>
        </p:nvSpPr>
        <p:spPr>
          <a:xfrm>
            <a:off x="6263826" y="815008"/>
            <a:ext cx="1441174" cy="57512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3D574FD-8B85-5D80-F2B0-A575E0C5C3EB}"/>
              </a:ext>
            </a:extLst>
          </p:cNvPr>
          <p:cNvSpPr txBox="1"/>
          <p:nvPr/>
        </p:nvSpPr>
        <p:spPr>
          <a:xfrm>
            <a:off x="6666061" y="291788"/>
            <a:ext cx="6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b="1" dirty="0"/>
              <a:t>B</a:t>
            </a:r>
            <a:endParaRPr kumimoji="1" lang="ko-Kore-KR" altLang="en-US" sz="2800" b="1" dirty="0"/>
          </a:p>
        </p:txBody>
      </p: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6A21FE23-69EC-E333-1B36-748D0C034C67}"/>
              </a:ext>
            </a:extLst>
          </p:cNvPr>
          <p:cNvCxnSpPr>
            <a:stCxn id="32" idx="6"/>
          </p:cNvCxnSpPr>
          <p:nvPr/>
        </p:nvCxnSpPr>
        <p:spPr>
          <a:xfrm flipV="1">
            <a:off x="3622792" y="1483125"/>
            <a:ext cx="2916556" cy="1"/>
          </a:xfrm>
          <a:prstGeom prst="line">
            <a:avLst/>
          </a:prstGeom>
          <a:ln w="5715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ED6743EF-921E-56BA-CC8E-53877EDDFDA3}"/>
              </a:ext>
            </a:extLst>
          </p:cNvPr>
          <p:cNvCxnSpPr>
            <a:cxnSpLocks/>
            <a:stCxn id="33" idx="6"/>
            <a:endCxn id="50" idx="2"/>
          </p:cNvCxnSpPr>
          <p:nvPr/>
        </p:nvCxnSpPr>
        <p:spPr>
          <a:xfrm>
            <a:off x="3622792" y="2612874"/>
            <a:ext cx="2916556" cy="3372677"/>
          </a:xfrm>
          <a:prstGeom prst="line">
            <a:avLst/>
          </a:prstGeom>
          <a:ln w="5715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7341B7FB-5062-AA4A-B248-FB5D33414E31}"/>
              </a:ext>
            </a:extLst>
          </p:cNvPr>
          <p:cNvCxnSpPr>
            <a:cxnSpLocks/>
            <a:stCxn id="34" idx="6"/>
            <a:endCxn id="40" idx="2"/>
          </p:cNvCxnSpPr>
          <p:nvPr/>
        </p:nvCxnSpPr>
        <p:spPr>
          <a:xfrm flipV="1">
            <a:off x="3622792" y="2612874"/>
            <a:ext cx="2916556" cy="1129748"/>
          </a:xfrm>
          <a:prstGeom prst="line">
            <a:avLst/>
          </a:prstGeom>
          <a:ln w="5715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DD490168-3A63-9C60-7B6C-C787F8060ECB}"/>
              </a:ext>
            </a:extLst>
          </p:cNvPr>
          <p:cNvSpPr/>
          <p:nvPr/>
        </p:nvSpPr>
        <p:spPr>
          <a:xfrm>
            <a:off x="2732661" y="5520607"/>
            <a:ext cx="890131" cy="8901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A5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E49F22B-0F66-ADAD-2E81-1048D4812699}"/>
              </a:ext>
            </a:extLst>
          </p:cNvPr>
          <p:cNvSpPr/>
          <p:nvPr/>
        </p:nvSpPr>
        <p:spPr>
          <a:xfrm>
            <a:off x="6539348" y="5540485"/>
            <a:ext cx="890131" cy="8901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49D84646-1976-1BB2-6A43-A3E3F61DF52A}"/>
              </a:ext>
            </a:extLst>
          </p:cNvPr>
          <p:cNvCxnSpPr>
            <a:cxnSpLocks/>
            <a:stCxn id="35" idx="6"/>
            <a:endCxn id="42" idx="2"/>
          </p:cNvCxnSpPr>
          <p:nvPr/>
        </p:nvCxnSpPr>
        <p:spPr>
          <a:xfrm>
            <a:off x="3622792" y="4872369"/>
            <a:ext cx="2916556" cy="0"/>
          </a:xfrm>
          <a:prstGeom prst="line">
            <a:avLst/>
          </a:prstGeom>
          <a:ln w="5715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49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>
            <a:extLst>
              <a:ext uri="{FF2B5EF4-FFF2-40B4-BE49-F238E27FC236}">
                <a16:creationId xmlns:a16="http://schemas.microsoft.com/office/drawing/2014/main" id="{94FBC657-F597-8F45-E662-5E81BF6DB8BF}"/>
              </a:ext>
            </a:extLst>
          </p:cNvPr>
          <p:cNvSpPr/>
          <p:nvPr/>
        </p:nvSpPr>
        <p:spPr>
          <a:xfrm>
            <a:off x="2732661" y="1038060"/>
            <a:ext cx="890131" cy="8901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A1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F13E3C1-9196-4ED7-02BF-B949784F5AB8}"/>
              </a:ext>
            </a:extLst>
          </p:cNvPr>
          <p:cNvSpPr/>
          <p:nvPr/>
        </p:nvSpPr>
        <p:spPr>
          <a:xfrm>
            <a:off x="2732661" y="2167808"/>
            <a:ext cx="890131" cy="8901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A2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C202896-0E7D-153E-AE9B-73FFC4A4E0D2}"/>
              </a:ext>
            </a:extLst>
          </p:cNvPr>
          <p:cNvSpPr/>
          <p:nvPr/>
        </p:nvSpPr>
        <p:spPr>
          <a:xfrm>
            <a:off x="2732661" y="3297556"/>
            <a:ext cx="890131" cy="8901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A3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3E13477-DF75-C7A9-FF70-4ED497859B5E}"/>
              </a:ext>
            </a:extLst>
          </p:cNvPr>
          <p:cNvSpPr/>
          <p:nvPr/>
        </p:nvSpPr>
        <p:spPr>
          <a:xfrm>
            <a:off x="2732661" y="4427303"/>
            <a:ext cx="890131" cy="8901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A4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AEC637E1-5F02-976D-08D3-AEE899D4FC90}"/>
              </a:ext>
            </a:extLst>
          </p:cNvPr>
          <p:cNvSpPr/>
          <p:nvPr/>
        </p:nvSpPr>
        <p:spPr>
          <a:xfrm>
            <a:off x="2457139" y="815008"/>
            <a:ext cx="1441174" cy="57512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2198D6-2412-7258-8304-8A912E46CA7F}"/>
              </a:ext>
            </a:extLst>
          </p:cNvPr>
          <p:cNvSpPr txBox="1"/>
          <p:nvPr/>
        </p:nvSpPr>
        <p:spPr>
          <a:xfrm>
            <a:off x="2859374" y="291788"/>
            <a:ext cx="6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b="1" dirty="0"/>
              <a:t>A</a:t>
            </a:r>
            <a:endParaRPr kumimoji="1" lang="ko-Kore-KR" altLang="en-US" sz="2800" b="1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F929672-921C-92BF-C7CE-A54F31D92455}"/>
              </a:ext>
            </a:extLst>
          </p:cNvPr>
          <p:cNvSpPr/>
          <p:nvPr/>
        </p:nvSpPr>
        <p:spPr>
          <a:xfrm>
            <a:off x="6539348" y="1038060"/>
            <a:ext cx="890131" cy="8901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D926791-FA86-ED5C-D6D1-E1582B1C7EE0}"/>
              </a:ext>
            </a:extLst>
          </p:cNvPr>
          <p:cNvSpPr/>
          <p:nvPr/>
        </p:nvSpPr>
        <p:spPr>
          <a:xfrm>
            <a:off x="6539348" y="2167808"/>
            <a:ext cx="890131" cy="8901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B15CE9A-1138-1992-E9CE-FFBF023F8A4D}"/>
              </a:ext>
            </a:extLst>
          </p:cNvPr>
          <p:cNvSpPr/>
          <p:nvPr/>
        </p:nvSpPr>
        <p:spPr>
          <a:xfrm>
            <a:off x="6539348" y="3297556"/>
            <a:ext cx="890131" cy="8901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828BA64-4458-2A4A-10C1-6230E4987CD2}"/>
              </a:ext>
            </a:extLst>
          </p:cNvPr>
          <p:cNvSpPr/>
          <p:nvPr/>
        </p:nvSpPr>
        <p:spPr>
          <a:xfrm>
            <a:off x="6539348" y="4427303"/>
            <a:ext cx="890131" cy="8901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C8186095-A0D4-4F68-2BCF-A7E4FF41C331}"/>
              </a:ext>
            </a:extLst>
          </p:cNvPr>
          <p:cNvSpPr/>
          <p:nvPr/>
        </p:nvSpPr>
        <p:spPr>
          <a:xfrm>
            <a:off x="6263826" y="815008"/>
            <a:ext cx="1441174" cy="57512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3D574FD-8B85-5D80-F2B0-A575E0C5C3EB}"/>
              </a:ext>
            </a:extLst>
          </p:cNvPr>
          <p:cNvSpPr txBox="1"/>
          <p:nvPr/>
        </p:nvSpPr>
        <p:spPr>
          <a:xfrm>
            <a:off x="6666061" y="291788"/>
            <a:ext cx="6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b="1" dirty="0"/>
              <a:t>B</a:t>
            </a:r>
            <a:endParaRPr kumimoji="1" lang="ko-Kore-KR" altLang="en-US" sz="2800" b="1" dirty="0"/>
          </a:p>
        </p:txBody>
      </p: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6A21FE23-69EC-E333-1B36-748D0C034C67}"/>
              </a:ext>
            </a:extLst>
          </p:cNvPr>
          <p:cNvCxnSpPr>
            <a:stCxn id="32" idx="6"/>
          </p:cNvCxnSpPr>
          <p:nvPr/>
        </p:nvCxnSpPr>
        <p:spPr>
          <a:xfrm flipV="1">
            <a:off x="3622792" y="1483125"/>
            <a:ext cx="2916556" cy="1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ED6743EF-921E-56BA-CC8E-53877EDDFDA3}"/>
              </a:ext>
            </a:extLst>
          </p:cNvPr>
          <p:cNvCxnSpPr>
            <a:cxnSpLocks/>
            <a:stCxn id="33" idx="6"/>
            <a:endCxn id="50" idx="2"/>
          </p:cNvCxnSpPr>
          <p:nvPr/>
        </p:nvCxnSpPr>
        <p:spPr>
          <a:xfrm>
            <a:off x="3622792" y="2612874"/>
            <a:ext cx="2916556" cy="3372677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7341B7FB-5062-AA4A-B248-FB5D33414E31}"/>
              </a:ext>
            </a:extLst>
          </p:cNvPr>
          <p:cNvCxnSpPr>
            <a:cxnSpLocks/>
            <a:stCxn id="34" idx="6"/>
            <a:endCxn id="40" idx="2"/>
          </p:cNvCxnSpPr>
          <p:nvPr/>
        </p:nvCxnSpPr>
        <p:spPr>
          <a:xfrm flipV="1">
            <a:off x="3622792" y="2612874"/>
            <a:ext cx="2916556" cy="1129748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06A3AA5B-65A1-3E46-C7A0-39482D9451A3}"/>
              </a:ext>
            </a:extLst>
          </p:cNvPr>
          <p:cNvCxnSpPr>
            <a:cxnSpLocks/>
            <a:stCxn id="49" idx="6"/>
            <a:endCxn id="40" idx="2"/>
          </p:cNvCxnSpPr>
          <p:nvPr/>
        </p:nvCxnSpPr>
        <p:spPr>
          <a:xfrm flipV="1">
            <a:off x="3622792" y="2612874"/>
            <a:ext cx="2916556" cy="335279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DD490168-3A63-9C60-7B6C-C787F8060ECB}"/>
              </a:ext>
            </a:extLst>
          </p:cNvPr>
          <p:cNvSpPr/>
          <p:nvPr/>
        </p:nvSpPr>
        <p:spPr>
          <a:xfrm>
            <a:off x="2732661" y="5520607"/>
            <a:ext cx="890131" cy="8901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A5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E49F22B-0F66-ADAD-2E81-1048D4812699}"/>
              </a:ext>
            </a:extLst>
          </p:cNvPr>
          <p:cNvSpPr/>
          <p:nvPr/>
        </p:nvSpPr>
        <p:spPr>
          <a:xfrm>
            <a:off x="6539348" y="5540485"/>
            <a:ext cx="890131" cy="8901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49D84646-1976-1BB2-6A43-A3E3F61DF52A}"/>
              </a:ext>
            </a:extLst>
          </p:cNvPr>
          <p:cNvCxnSpPr>
            <a:cxnSpLocks/>
            <a:stCxn id="35" idx="6"/>
            <a:endCxn id="42" idx="2"/>
          </p:cNvCxnSpPr>
          <p:nvPr/>
        </p:nvCxnSpPr>
        <p:spPr>
          <a:xfrm>
            <a:off x="3622792" y="4872369"/>
            <a:ext cx="2916556" cy="0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55219357-ED6B-6BBA-AB2C-D16C0C2C8603}"/>
              </a:ext>
            </a:extLst>
          </p:cNvPr>
          <p:cNvCxnSpPr>
            <a:cxnSpLocks/>
            <a:stCxn id="32" idx="6"/>
            <a:endCxn id="40" idx="2"/>
          </p:cNvCxnSpPr>
          <p:nvPr/>
        </p:nvCxnSpPr>
        <p:spPr>
          <a:xfrm>
            <a:off x="3622792" y="1483126"/>
            <a:ext cx="2916556" cy="112974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634F8126-3BFE-7294-D788-CF7EBAF66462}"/>
              </a:ext>
            </a:extLst>
          </p:cNvPr>
          <p:cNvCxnSpPr>
            <a:cxnSpLocks/>
            <a:stCxn id="33" idx="6"/>
            <a:endCxn id="40" idx="2"/>
          </p:cNvCxnSpPr>
          <p:nvPr/>
        </p:nvCxnSpPr>
        <p:spPr>
          <a:xfrm>
            <a:off x="3622792" y="2612874"/>
            <a:ext cx="2916556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E53418A6-770D-B01E-71B4-553FB24FE725}"/>
              </a:ext>
            </a:extLst>
          </p:cNvPr>
          <p:cNvCxnSpPr>
            <a:cxnSpLocks/>
            <a:stCxn id="34" idx="6"/>
            <a:endCxn id="42" idx="2"/>
          </p:cNvCxnSpPr>
          <p:nvPr/>
        </p:nvCxnSpPr>
        <p:spPr>
          <a:xfrm>
            <a:off x="3622792" y="3742622"/>
            <a:ext cx="2916556" cy="1129747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FCBDD17-45A5-21E2-1CF6-5447B89BD23D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>
            <a:off x="3622792" y="5965673"/>
            <a:ext cx="2916556" cy="1987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86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>
            <a:extLst>
              <a:ext uri="{FF2B5EF4-FFF2-40B4-BE49-F238E27FC236}">
                <a16:creationId xmlns:a16="http://schemas.microsoft.com/office/drawing/2014/main" id="{94FBC657-F597-8F45-E662-5E81BF6DB8BF}"/>
              </a:ext>
            </a:extLst>
          </p:cNvPr>
          <p:cNvSpPr/>
          <p:nvPr/>
        </p:nvSpPr>
        <p:spPr>
          <a:xfrm>
            <a:off x="2732661" y="1038060"/>
            <a:ext cx="890131" cy="8901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A1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F13E3C1-9196-4ED7-02BF-B949784F5AB8}"/>
              </a:ext>
            </a:extLst>
          </p:cNvPr>
          <p:cNvSpPr/>
          <p:nvPr/>
        </p:nvSpPr>
        <p:spPr>
          <a:xfrm>
            <a:off x="2732661" y="2167808"/>
            <a:ext cx="890131" cy="8901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A2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C202896-0E7D-153E-AE9B-73FFC4A4E0D2}"/>
              </a:ext>
            </a:extLst>
          </p:cNvPr>
          <p:cNvSpPr/>
          <p:nvPr/>
        </p:nvSpPr>
        <p:spPr>
          <a:xfrm>
            <a:off x="2732661" y="3297556"/>
            <a:ext cx="890131" cy="8901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A3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3E13477-DF75-C7A9-FF70-4ED497859B5E}"/>
              </a:ext>
            </a:extLst>
          </p:cNvPr>
          <p:cNvSpPr/>
          <p:nvPr/>
        </p:nvSpPr>
        <p:spPr>
          <a:xfrm>
            <a:off x="2732661" y="4427303"/>
            <a:ext cx="890131" cy="8901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A4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AEC637E1-5F02-976D-08D3-AEE899D4FC90}"/>
              </a:ext>
            </a:extLst>
          </p:cNvPr>
          <p:cNvSpPr/>
          <p:nvPr/>
        </p:nvSpPr>
        <p:spPr>
          <a:xfrm>
            <a:off x="2457139" y="815008"/>
            <a:ext cx="1441174" cy="57512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2198D6-2412-7258-8304-8A912E46CA7F}"/>
              </a:ext>
            </a:extLst>
          </p:cNvPr>
          <p:cNvSpPr txBox="1"/>
          <p:nvPr/>
        </p:nvSpPr>
        <p:spPr>
          <a:xfrm>
            <a:off x="2859374" y="291788"/>
            <a:ext cx="6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b="1" dirty="0"/>
              <a:t>A</a:t>
            </a:r>
            <a:endParaRPr kumimoji="1" lang="ko-Kore-KR" altLang="en-US" sz="2800" b="1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F929672-921C-92BF-C7CE-A54F31D92455}"/>
              </a:ext>
            </a:extLst>
          </p:cNvPr>
          <p:cNvSpPr/>
          <p:nvPr/>
        </p:nvSpPr>
        <p:spPr>
          <a:xfrm>
            <a:off x="6539348" y="1038060"/>
            <a:ext cx="890131" cy="8901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D926791-FA86-ED5C-D6D1-E1582B1C7EE0}"/>
              </a:ext>
            </a:extLst>
          </p:cNvPr>
          <p:cNvSpPr/>
          <p:nvPr/>
        </p:nvSpPr>
        <p:spPr>
          <a:xfrm>
            <a:off x="6539348" y="2167808"/>
            <a:ext cx="890131" cy="8901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B15CE9A-1138-1992-E9CE-FFBF023F8A4D}"/>
              </a:ext>
            </a:extLst>
          </p:cNvPr>
          <p:cNvSpPr/>
          <p:nvPr/>
        </p:nvSpPr>
        <p:spPr>
          <a:xfrm>
            <a:off x="6539348" y="3297556"/>
            <a:ext cx="890131" cy="8901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828BA64-4458-2A4A-10C1-6230E4987CD2}"/>
              </a:ext>
            </a:extLst>
          </p:cNvPr>
          <p:cNvSpPr/>
          <p:nvPr/>
        </p:nvSpPr>
        <p:spPr>
          <a:xfrm>
            <a:off x="6539348" y="4427303"/>
            <a:ext cx="890131" cy="8901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C8186095-A0D4-4F68-2BCF-A7E4FF41C331}"/>
              </a:ext>
            </a:extLst>
          </p:cNvPr>
          <p:cNvSpPr/>
          <p:nvPr/>
        </p:nvSpPr>
        <p:spPr>
          <a:xfrm>
            <a:off x="6263826" y="815008"/>
            <a:ext cx="1441174" cy="57512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3D574FD-8B85-5D80-F2B0-A575E0C5C3EB}"/>
              </a:ext>
            </a:extLst>
          </p:cNvPr>
          <p:cNvSpPr txBox="1"/>
          <p:nvPr/>
        </p:nvSpPr>
        <p:spPr>
          <a:xfrm>
            <a:off x="6666061" y="291788"/>
            <a:ext cx="6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b="1" dirty="0"/>
              <a:t>B</a:t>
            </a:r>
            <a:endParaRPr kumimoji="1" lang="ko-Kore-KR" altLang="en-US" sz="2800" b="1" dirty="0"/>
          </a:p>
        </p:txBody>
      </p: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6A21FE23-69EC-E333-1B36-748D0C034C67}"/>
              </a:ext>
            </a:extLst>
          </p:cNvPr>
          <p:cNvCxnSpPr>
            <a:stCxn id="32" idx="6"/>
          </p:cNvCxnSpPr>
          <p:nvPr/>
        </p:nvCxnSpPr>
        <p:spPr>
          <a:xfrm flipV="1">
            <a:off x="3622792" y="1483125"/>
            <a:ext cx="2916556" cy="1"/>
          </a:xfrm>
          <a:prstGeom prst="line">
            <a:avLst/>
          </a:prstGeom>
          <a:ln w="5715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ED6743EF-921E-56BA-CC8E-53877EDDFDA3}"/>
              </a:ext>
            </a:extLst>
          </p:cNvPr>
          <p:cNvCxnSpPr>
            <a:cxnSpLocks/>
            <a:stCxn id="33" idx="6"/>
            <a:endCxn id="50" idx="2"/>
          </p:cNvCxnSpPr>
          <p:nvPr/>
        </p:nvCxnSpPr>
        <p:spPr>
          <a:xfrm>
            <a:off x="3622792" y="2612874"/>
            <a:ext cx="2916556" cy="3372677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7341B7FB-5062-AA4A-B248-FB5D33414E31}"/>
              </a:ext>
            </a:extLst>
          </p:cNvPr>
          <p:cNvCxnSpPr>
            <a:cxnSpLocks/>
            <a:stCxn id="34" idx="6"/>
            <a:endCxn id="40" idx="2"/>
          </p:cNvCxnSpPr>
          <p:nvPr/>
        </p:nvCxnSpPr>
        <p:spPr>
          <a:xfrm flipV="1">
            <a:off x="3622792" y="2612874"/>
            <a:ext cx="2916556" cy="1129748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06A3AA5B-65A1-3E46-C7A0-39482D9451A3}"/>
              </a:ext>
            </a:extLst>
          </p:cNvPr>
          <p:cNvCxnSpPr>
            <a:cxnSpLocks/>
            <a:stCxn id="49" idx="6"/>
            <a:endCxn id="40" idx="2"/>
          </p:cNvCxnSpPr>
          <p:nvPr/>
        </p:nvCxnSpPr>
        <p:spPr>
          <a:xfrm flipV="1">
            <a:off x="3622792" y="2612874"/>
            <a:ext cx="2916556" cy="335279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DD490168-3A63-9C60-7B6C-C787F8060ECB}"/>
              </a:ext>
            </a:extLst>
          </p:cNvPr>
          <p:cNvSpPr/>
          <p:nvPr/>
        </p:nvSpPr>
        <p:spPr>
          <a:xfrm>
            <a:off x="2732661" y="5520607"/>
            <a:ext cx="890131" cy="8901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A5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E49F22B-0F66-ADAD-2E81-1048D4812699}"/>
              </a:ext>
            </a:extLst>
          </p:cNvPr>
          <p:cNvSpPr/>
          <p:nvPr/>
        </p:nvSpPr>
        <p:spPr>
          <a:xfrm>
            <a:off x="6539348" y="5540485"/>
            <a:ext cx="890131" cy="8901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49D84646-1976-1BB2-6A43-A3E3F61DF52A}"/>
              </a:ext>
            </a:extLst>
          </p:cNvPr>
          <p:cNvCxnSpPr>
            <a:cxnSpLocks/>
            <a:stCxn id="35" idx="6"/>
            <a:endCxn id="42" idx="2"/>
          </p:cNvCxnSpPr>
          <p:nvPr/>
        </p:nvCxnSpPr>
        <p:spPr>
          <a:xfrm>
            <a:off x="3622792" y="4872369"/>
            <a:ext cx="2916556" cy="0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55219357-ED6B-6BBA-AB2C-D16C0C2C8603}"/>
              </a:ext>
            </a:extLst>
          </p:cNvPr>
          <p:cNvCxnSpPr>
            <a:cxnSpLocks/>
            <a:stCxn id="32" idx="6"/>
            <a:endCxn id="40" idx="2"/>
          </p:cNvCxnSpPr>
          <p:nvPr/>
        </p:nvCxnSpPr>
        <p:spPr>
          <a:xfrm>
            <a:off x="3622792" y="1483126"/>
            <a:ext cx="2916556" cy="112974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634F8126-3BFE-7294-D788-CF7EBAF66462}"/>
              </a:ext>
            </a:extLst>
          </p:cNvPr>
          <p:cNvCxnSpPr>
            <a:cxnSpLocks/>
            <a:stCxn id="33" idx="6"/>
            <a:endCxn id="40" idx="2"/>
          </p:cNvCxnSpPr>
          <p:nvPr/>
        </p:nvCxnSpPr>
        <p:spPr>
          <a:xfrm>
            <a:off x="3622792" y="2612874"/>
            <a:ext cx="2916556" cy="0"/>
          </a:xfrm>
          <a:prstGeom prst="line">
            <a:avLst/>
          </a:prstGeom>
          <a:ln w="5715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E53418A6-770D-B01E-71B4-553FB24FE725}"/>
              </a:ext>
            </a:extLst>
          </p:cNvPr>
          <p:cNvCxnSpPr>
            <a:cxnSpLocks/>
            <a:stCxn id="34" idx="6"/>
            <a:endCxn id="42" idx="2"/>
          </p:cNvCxnSpPr>
          <p:nvPr/>
        </p:nvCxnSpPr>
        <p:spPr>
          <a:xfrm>
            <a:off x="3622792" y="3742622"/>
            <a:ext cx="2916556" cy="1129747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FCBDD17-45A5-21E2-1CF6-5447B89BD23D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>
            <a:off x="3622792" y="5965673"/>
            <a:ext cx="2916556" cy="1987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29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>
            <a:extLst>
              <a:ext uri="{FF2B5EF4-FFF2-40B4-BE49-F238E27FC236}">
                <a16:creationId xmlns:a16="http://schemas.microsoft.com/office/drawing/2014/main" id="{94FBC657-F597-8F45-E662-5E81BF6DB8BF}"/>
              </a:ext>
            </a:extLst>
          </p:cNvPr>
          <p:cNvSpPr/>
          <p:nvPr/>
        </p:nvSpPr>
        <p:spPr>
          <a:xfrm>
            <a:off x="2732661" y="1038060"/>
            <a:ext cx="890131" cy="8901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A1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F13E3C1-9196-4ED7-02BF-B949784F5AB8}"/>
              </a:ext>
            </a:extLst>
          </p:cNvPr>
          <p:cNvSpPr/>
          <p:nvPr/>
        </p:nvSpPr>
        <p:spPr>
          <a:xfrm>
            <a:off x="2732661" y="2167808"/>
            <a:ext cx="890131" cy="8901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A2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C202896-0E7D-153E-AE9B-73FFC4A4E0D2}"/>
              </a:ext>
            </a:extLst>
          </p:cNvPr>
          <p:cNvSpPr/>
          <p:nvPr/>
        </p:nvSpPr>
        <p:spPr>
          <a:xfrm>
            <a:off x="2732661" y="3297556"/>
            <a:ext cx="890131" cy="8901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A3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3E13477-DF75-C7A9-FF70-4ED497859B5E}"/>
              </a:ext>
            </a:extLst>
          </p:cNvPr>
          <p:cNvSpPr/>
          <p:nvPr/>
        </p:nvSpPr>
        <p:spPr>
          <a:xfrm>
            <a:off x="2732661" y="4427303"/>
            <a:ext cx="890131" cy="8901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A4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AEC637E1-5F02-976D-08D3-AEE899D4FC90}"/>
              </a:ext>
            </a:extLst>
          </p:cNvPr>
          <p:cNvSpPr/>
          <p:nvPr/>
        </p:nvSpPr>
        <p:spPr>
          <a:xfrm>
            <a:off x="2457139" y="815008"/>
            <a:ext cx="1441174" cy="57512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2198D6-2412-7258-8304-8A912E46CA7F}"/>
              </a:ext>
            </a:extLst>
          </p:cNvPr>
          <p:cNvSpPr txBox="1"/>
          <p:nvPr/>
        </p:nvSpPr>
        <p:spPr>
          <a:xfrm>
            <a:off x="2859374" y="291788"/>
            <a:ext cx="6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b="1" dirty="0"/>
              <a:t>A</a:t>
            </a:r>
            <a:endParaRPr kumimoji="1" lang="ko-Kore-KR" altLang="en-US" sz="2800" b="1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F929672-921C-92BF-C7CE-A54F31D92455}"/>
              </a:ext>
            </a:extLst>
          </p:cNvPr>
          <p:cNvSpPr/>
          <p:nvPr/>
        </p:nvSpPr>
        <p:spPr>
          <a:xfrm>
            <a:off x="6539348" y="1038060"/>
            <a:ext cx="890131" cy="8901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D926791-FA86-ED5C-D6D1-E1582B1C7EE0}"/>
              </a:ext>
            </a:extLst>
          </p:cNvPr>
          <p:cNvSpPr/>
          <p:nvPr/>
        </p:nvSpPr>
        <p:spPr>
          <a:xfrm>
            <a:off x="6539348" y="2167808"/>
            <a:ext cx="890131" cy="8901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B15CE9A-1138-1992-E9CE-FFBF023F8A4D}"/>
              </a:ext>
            </a:extLst>
          </p:cNvPr>
          <p:cNvSpPr/>
          <p:nvPr/>
        </p:nvSpPr>
        <p:spPr>
          <a:xfrm>
            <a:off x="6539348" y="3297556"/>
            <a:ext cx="890131" cy="8901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828BA64-4458-2A4A-10C1-6230E4987CD2}"/>
              </a:ext>
            </a:extLst>
          </p:cNvPr>
          <p:cNvSpPr/>
          <p:nvPr/>
        </p:nvSpPr>
        <p:spPr>
          <a:xfrm>
            <a:off x="6539348" y="4427303"/>
            <a:ext cx="890131" cy="8901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C8186095-A0D4-4F68-2BCF-A7E4FF41C331}"/>
              </a:ext>
            </a:extLst>
          </p:cNvPr>
          <p:cNvSpPr/>
          <p:nvPr/>
        </p:nvSpPr>
        <p:spPr>
          <a:xfrm>
            <a:off x="6263826" y="815008"/>
            <a:ext cx="1441174" cy="57512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3D574FD-8B85-5D80-F2B0-A575E0C5C3EB}"/>
              </a:ext>
            </a:extLst>
          </p:cNvPr>
          <p:cNvSpPr txBox="1"/>
          <p:nvPr/>
        </p:nvSpPr>
        <p:spPr>
          <a:xfrm>
            <a:off x="6666061" y="291788"/>
            <a:ext cx="6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b="1" dirty="0"/>
              <a:t>B</a:t>
            </a:r>
            <a:endParaRPr kumimoji="1" lang="ko-Kore-KR" altLang="en-US" sz="2800" b="1" dirty="0"/>
          </a:p>
        </p:txBody>
      </p: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6A21FE23-69EC-E333-1B36-748D0C034C67}"/>
              </a:ext>
            </a:extLst>
          </p:cNvPr>
          <p:cNvCxnSpPr>
            <a:stCxn id="32" idx="6"/>
          </p:cNvCxnSpPr>
          <p:nvPr/>
        </p:nvCxnSpPr>
        <p:spPr>
          <a:xfrm flipV="1">
            <a:off x="3622792" y="1483125"/>
            <a:ext cx="2916556" cy="1"/>
          </a:xfrm>
          <a:prstGeom prst="line">
            <a:avLst/>
          </a:prstGeom>
          <a:ln w="5715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ED6743EF-921E-56BA-CC8E-53877EDDFDA3}"/>
              </a:ext>
            </a:extLst>
          </p:cNvPr>
          <p:cNvCxnSpPr>
            <a:cxnSpLocks/>
            <a:stCxn id="33" idx="6"/>
            <a:endCxn id="50" idx="2"/>
          </p:cNvCxnSpPr>
          <p:nvPr/>
        </p:nvCxnSpPr>
        <p:spPr>
          <a:xfrm>
            <a:off x="3622792" y="2612874"/>
            <a:ext cx="2916556" cy="3372677"/>
          </a:xfrm>
          <a:prstGeom prst="line">
            <a:avLst/>
          </a:prstGeom>
          <a:ln w="5715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7341B7FB-5062-AA4A-B248-FB5D33414E31}"/>
              </a:ext>
            </a:extLst>
          </p:cNvPr>
          <p:cNvCxnSpPr>
            <a:cxnSpLocks/>
            <a:stCxn id="34" idx="6"/>
            <a:endCxn id="40" idx="2"/>
          </p:cNvCxnSpPr>
          <p:nvPr/>
        </p:nvCxnSpPr>
        <p:spPr>
          <a:xfrm flipV="1">
            <a:off x="3622792" y="2612874"/>
            <a:ext cx="2916556" cy="1129748"/>
          </a:xfrm>
          <a:prstGeom prst="line">
            <a:avLst/>
          </a:prstGeom>
          <a:ln w="5715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06A3AA5B-65A1-3E46-C7A0-39482D9451A3}"/>
              </a:ext>
            </a:extLst>
          </p:cNvPr>
          <p:cNvCxnSpPr>
            <a:cxnSpLocks/>
            <a:stCxn id="49" idx="6"/>
            <a:endCxn id="40" idx="2"/>
          </p:cNvCxnSpPr>
          <p:nvPr/>
        </p:nvCxnSpPr>
        <p:spPr>
          <a:xfrm flipV="1">
            <a:off x="3622792" y="2612874"/>
            <a:ext cx="2916556" cy="335279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DD490168-3A63-9C60-7B6C-C787F8060ECB}"/>
              </a:ext>
            </a:extLst>
          </p:cNvPr>
          <p:cNvSpPr/>
          <p:nvPr/>
        </p:nvSpPr>
        <p:spPr>
          <a:xfrm>
            <a:off x="2732661" y="5520607"/>
            <a:ext cx="890131" cy="8901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A5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E49F22B-0F66-ADAD-2E81-1048D4812699}"/>
              </a:ext>
            </a:extLst>
          </p:cNvPr>
          <p:cNvSpPr/>
          <p:nvPr/>
        </p:nvSpPr>
        <p:spPr>
          <a:xfrm>
            <a:off x="6539348" y="5540485"/>
            <a:ext cx="890131" cy="8901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B5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49D84646-1976-1BB2-6A43-A3E3F61DF52A}"/>
              </a:ext>
            </a:extLst>
          </p:cNvPr>
          <p:cNvCxnSpPr>
            <a:cxnSpLocks/>
            <a:stCxn id="35" idx="6"/>
            <a:endCxn id="42" idx="2"/>
          </p:cNvCxnSpPr>
          <p:nvPr/>
        </p:nvCxnSpPr>
        <p:spPr>
          <a:xfrm>
            <a:off x="3622792" y="4872369"/>
            <a:ext cx="2916556" cy="0"/>
          </a:xfrm>
          <a:prstGeom prst="line">
            <a:avLst/>
          </a:prstGeom>
          <a:ln w="5715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55219357-ED6B-6BBA-AB2C-D16C0C2C8603}"/>
              </a:ext>
            </a:extLst>
          </p:cNvPr>
          <p:cNvCxnSpPr>
            <a:cxnSpLocks/>
            <a:stCxn id="32" idx="6"/>
            <a:endCxn id="40" idx="2"/>
          </p:cNvCxnSpPr>
          <p:nvPr/>
        </p:nvCxnSpPr>
        <p:spPr>
          <a:xfrm>
            <a:off x="3622792" y="1483126"/>
            <a:ext cx="2916556" cy="112974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634F8126-3BFE-7294-D788-CF7EBAF66462}"/>
              </a:ext>
            </a:extLst>
          </p:cNvPr>
          <p:cNvCxnSpPr>
            <a:cxnSpLocks/>
            <a:stCxn id="33" idx="6"/>
            <a:endCxn id="40" idx="2"/>
          </p:cNvCxnSpPr>
          <p:nvPr/>
        </p:nvCxnSpPr>
        <p:spPr>
          <a:xfrm>
            <a:off x="3622792" y="2612874"/>
            <a:ext cx="2916556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E53418A6-770D-B01E-71B4-553FB24FE725}"/>
              </a:ext>
            </a:extLst>
          </p:cNvPr>
          <p:cNvCxnSpPr>
            <a:cxnSpLocks/>
            <a:stCxn id="34" idx="6"/>
            <a:endCxn id="42" idx="2"/>
          </p:cNvCxnSpPr>
          <p:nvPr/>
        </p:nvCxnSpPr>
        <p:spPr>
          <a:xfrm>
            <a:off x="3622792" y="3742622"/>
            <a:ext cx="2916556" cy="1129747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FCBDD17-45A5-21E2-1CF6-5447B89BD23D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>
            <a:off x="3622792" y="5965673"/>
            <a:ext cx="2916556" cy="1987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232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48</Words>
  <Application>Microsoft Macintosh PowerPoint</Application>
  <PresentationFormat>와이드스크린</PresentationFormat>
  <Paragraphs>48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홍승택</dc:creator>
  <cp:lastModifiedBy>홍승택</cp:lastModifiedBy>
  <cp:revision>4</cp:revision>
  <dcterms:created xsi:type="dcterms:W3CDTF">2023-03-25T06:41:26Z</dcterms:created>
  <dcterms:modified xsi:type="dcterms:W3CDTF">2023-03-25T08:19:50Z</dcterms:modified>
</cp:coreProperties>
</file>