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724"/>
  </p:normalViewPr>
  <p:slideViewPr>
    <p:cSldViewPr snapToGrid="0">
      <p:cViewPr>
        <p:scale>
          <a:sx n="119" d="100"/>
          <a:sy n="119" d="100"/>
        </p:scale>
        <p:origin x="-2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2AE27-3EF1-C74E-B6C6-64E7814F652B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28581-A97C-2446-9327-317C4C85FA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28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28581-A97C-2446-9327-317C4C85FAB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8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28581-A97C-2446-9327-317C4C85FAB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000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4B10-36E3-FCB8-B691-E10FA0CA0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E6193E-2AEC-AFF6-31A8-906C99F6C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78521-AE32-B1C5-F330-F810DBE3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E5F0-DFF5-D84C-9D40-F7B266D8EEEF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AAF4E-2392-1289-F6FC-2FA89D17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671A4-8F7F-BDE3-ABF7-D25376F9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ABD-16FB-1A41-8133-E618B0AA3D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3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364D0-056D-5EE8-C144-517F3D67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F6154-879F-F9D0-4F61-D1E1664E1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F1D3F-212D-E610-C6D9-54E6F0E7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E5F0-DFF5-D84C-9D40-F7B266D8EEEF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9FD7C-97F1-FAFB-9497-E519A922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D96F6-4291-3F99-FE16-64E321AD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ABD-16FB-1A41-8133-E618B0AA3D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6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9A76C4-05BA-09A8-34C0-BCEB1A449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7F8CE-69B3-0D76-CF6F-2AD83AA4B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05589-6ADB-3CBB-D89D-C32FF2F7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E5F0-DFF5-D84C-9D40-F7B266D8EEEF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0292F-ED82-1F84-7BEC-503D0F81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D4898-18F4-A376-7D3A-FBD77561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ABD-16FB-1A41-8133-E618B0AA3D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27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A5DE6-17C4-B6F3-21C7-A326CEB1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FD153-8865-906E-18A0-2C7AF9A5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7D645-AF5C-0330-4ED2-D368F543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E5F0-DFF5-D84C-9D40-F7B266D8EEEF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634ED-2E49-493B-6B81-81A04A44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AE059-83E6-FD67-D2F5-31A07645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ABD-16FB-1A41-8133-E618B0AA3D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870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8ED3E-E415-A7CB-E282-10A6F036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2FBA9-8812-AA72-9ECC-F7DF8BE7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CCA4C-77B7-231A-725D-904A0E6E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E5F0-DFF5-D84C-9D40-F7B266D8EEEF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A412B-4143-1238-DCA7-60C1887C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82AA3-19A8-D978-7B58-C4A31998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ABD-16FB-1A41-8133-E618B0AA3D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875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67088-8D89-C06C-BC60-D96E9637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0C388-D6E5-4AA7-96EE-5D5F97836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96AFA-0F6F-8414-6841-A7947E521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04149-E85A-2970-4AAE-6150D262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E5F0-DFF5-D84C-9D40-F7B266D8EEEF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A216E-98E0-C871-F785-80BFDF11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D282D-BACB-A5D0-33EA-8FC904DB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ABD-16FB-1A41-8133-E618B0AA3D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23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E086A-24D3-6A58-48FB-7062BDD0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B5CFB-3611-B485-E7A8-C5A3B479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C80DB5-BF4B-FD75-F054-A501FF4AA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096BF1-9B91-91D2-0363-58B9A1060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F2298F-727E-20EF-943F-47E3CD9DE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417775-08A5-BE82-DD00-9AE19ED4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E5F0-DFF5-D84C-9D40-F7B266D8EEEF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CE3BFA-0024-CA41-E13A-F36CB5C8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4D6713-312B-E04D-26CB-DD61AF54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ABD-16FB-1A41-8133-E618B0AA3D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119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497EE-4B20-F3B9-EA41-46EEE512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D657E8-3F4A-E7FD-F91D-CBF0D2A6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E5F0-DFF5-D84C-9D40-F7B266D8EEEF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261C45-4DC0-5F41-F93B-FD880820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A330A9-8A97-DD2D-0342-885C9AB8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ABD-16FB-1A41-8133-E618B0AA3D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09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8FEF9-7D66-9DEF-109D-BD66FE13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E5F0-DFF5-D84C-9D40-F7B266D8EEEF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0B8F02-5494-E19D-A3BA-376B3648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EAB34-BB03-EA08-65EC-3183EDB7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ABD-16FB-1A41-8133-E618B0AA3D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445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DE8B2-1174-EC9B-A7D4-064D38B0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9DCD9-C44C-A869-1E17-760773FE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ADD14-82B5-7023-DCAD-8D86BB02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F3267-B4CB-BCAF-9433-EEFA23A9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E5F0-DFF5-D84C-9D40-F7B266D8EEEF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76803-7C9F-FCEE-04FE-C0496C3A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EECCF-E783-C504-FA84-68B90C7E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ABD-16FB-1A41-8133-E618B0AA3D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243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A60E-3E2E-BA56-B18F-1F045E49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B2BCD-5DA1-EF99-31CC-2D91E0354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F613D6-0F4B-7001-2138-A081C6B53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12BC8-9597-8B8B-9314-5181B608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E5F0-DFF5-D84C-9D40-F7B266D8EEEF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BC176-CABC-A93A-3330-DF3EB408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1EEF4-93C5-0F5D-D5F1-190B967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ABD-16FB-1A41-8133-E618B0AA3D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005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30034B-2864-AFE1-25B4-90D43F38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65CB9-A073-5C10-8FA8-1775EB58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961AB-8E69-B4EA-BA0D-0ED0A9A17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EE5F0-DFF5-D84C-9D40-F7B266D8EEEF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96E24-88C6-193B-722B-52CCDA97D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DCA18-E0E7-0829-D316-A727D10A3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6ABD-16FB-1A41-8133-E618B0AA3D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253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6F7A7F-B530-FD48-5D8F-1CF052AB6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16172"/>
              </p:ext>
            </p:extLst>
          </p:nvPr>
        </p:nvGraphicFramePr>
        <p:xfrm>
          <a:off x="1103507" y="976726"/>
          <a:ext cx="4082142" cy="380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57">
                  <a:extLst>
                    <a:ext uri="{9D8B030D-6E8A-4147-A177-3AD203B41FA5}">
                      <a16:colId xmlns:a16="http://schemas.microsoft.com/office/drawing/2014/main" val="1883083424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15120378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396922353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110944357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181652108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204145251"/>
                    </a:ext>
                  </a:extLst>
                </a:gridCol>
              </a:tblGrid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9572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98496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624110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494773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25873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0087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ACF53776-5F9A-E824-0939-50D02ABE2326}"/>
              </a:ext>
            </a:extLst>
          </p:cNvPr>
          <p:cNvSpPr/>
          <p:nvPr/>
        </p:nvSpPr>
        <p:spPr>
          <a:xfrm>
            <a:off x="1459630" y="1923340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B03269-2A14-19CE-7E4C-86EBEC3B8DE6}"/>
              </a:ext>
            </a:extLst>
          </p:cNvPr>
          <p:cNvSpPr/>
          <p:nvPr/>
        </p:nvSpPr>
        <p:spPr>
          <a:xfrm>
            <a:off x="1459630" y="3180540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7BAC18-BD15-E26D-F708-46ACBF2DC9E5}"/>
              </a:ext>
            </a:extLst>
          </p:cNvPr>
          <p:cNvSpPr/>
          <p:nvPr/>
        </p:nvSpPr>
        <p:spPr>
          <a:xfrm>
            <a:off x="1459630" y="3839218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B40A7D1-AF9B-157E-B48A-FBA982156D82}"/>
              </a:ext>
            </a:extLst>
          </p:cNvPr>
          <p:cNvSpPr/>
          <p:nvPr/>
        </p:nvSpPr>
        <p:spPr>
          <a:xfrm>
            <a:off x="1459630" y="4459150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EB1EE86C-7DEE-0946-9676-763F1D80F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41633"/>
              </p:ext>
            </p:extLst>
          </p:nvPr>
        </p:nvGraphicFramePr>
        <p:xfrm>
          <a:off x="6285107" y="976726"/>
          <a:ext cx="4082142" cy="380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57">
                  <a:extLst>
                    <a:ext uri="{9D8B030D-6E8A-4147-A177-3AD203B41FA5}">
                      <a16:colId xmlns:a16="http://schemas.microsoft.com/office/drawing/2014/main" val="1883083424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15120378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396922353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110944357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181652108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204145251"/>
                    </a:ext>
                  </a:extLst>
                </a:gridCol>
              </a:tblGrid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9572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98496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624110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494773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25873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008704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F3711B8F-1824-0E5B-7B22-FE50299274EF}"/>
              </a:ext>
            </a:extLst>
          </p:cNvPr>
          <p:cNvSpPr/>
          <p:nvPr/>
        </p:nvSpPr>
        <p:spPr>
          <a:xfrm>
            <a:off x="6641230" y="1923340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EC8DC3-16FF-D0E6-0831-DD885A909A02}"/>
              </a:ext>
            </a:extLst>
          </p:cNvPr>
          <p:cNvSpPr/>
          <p:nvPr/>
        </p:nvSpPr>
        <p:spPr>
          <a:xfrm>
            <a:off x="6641230" y="3180540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0D9E959-DA08-F3C2-3A38-2D1D86CDEAD2}"/>
              </a:ext>
            </a:extLst>
          </p:cNvPr>
          <p:cNvSpPr/>
          <p:nvPr/>
        </p:nvSpPr>
        <p:spPr>
          <a:xfrm>
            <a:off x="6641230" y="3839218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79E244-4C7E-C349-B46E-CCA43B007630}"/>
              </a:ext>
            </a:extLst>
          </p:cNvPr>
          <p:cNvSpPr/>
          <p:nvPr/>
        </p:nvSpPr>
        <p:spPr>
          <a:xfrm>
            <a:off x="6641230" y="4459150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564806-6B2F-DCED-C982-1703DEBD728F}"/>
              </a:ext>
            </a:extLst>
          </p:cNvPr>
          <p:cNvSpPr/>
          <p:nvPr/>
        </p:nvSpPr>
        <p:spPr>
          <a:xfrm>
            <a:off x="7314561" y="1923340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60F1681-009A-3235-E882-1E77D2A99576}"/>
              </a:ext>
            </a:extLst>
          </p:cNvPr>
          <p:cNvSpPr/>
          <p:nvPr/>
        </p:nvSpPr>
        <p:spPr>
          <a:xfrm>
            <a:off x="7314561" y="2538481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C922E4C-E644-F0A4-C65E-38CB64069341}"/>
              </a:ext>
            </a:extLst>
          </p:cNvPr>
          <p:cNvSpPr/>
          <p:nvPr/>
        </p:nvSpPr>
        <p:spPr>
          <a:xfrm>
            <a:off x="7314561" y="3220125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0D9ED92-F49C-DBE0-4692-C9731ADDCACB}"/>
              </a:ext>
            </a:extLst>
          </p:cNvPr>
          <p:cNvSpPr/>
          <p:nvPr/>
        </p:nvSpPr>
        <p:spPr>
          <a:xfrm>
            <a:off x="7314561" y="4450409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2754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EB1EE86C-7DEE-0946-9676-763F1D80F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72672"/>
              </p:ext>
            </p:extLst>
          </p:nvPr>
        </p:nvGraphicFramePr>
        <p:xfrm>
          <a:off x="732447" y="1334535"/>
          <a:ext cx="4082142" cy="380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57">
                  <a:extLst>
                    <a:ext uri="{9D8B030D-6E8A-4147-A177-3AD203B41FA5}">
                      <a16:colId xmlns:a16="http://schemas.microsoft.com/office/drawing/2014/main" val="1883083424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15120378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396922353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110944357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181652108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204145251"/>
                    </a:ext>
                  </a:extLst>
                </a:gridCol>
              </a:tblGrid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9572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98496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624110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494773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25873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008704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1E564806-6B2F-DCED-C982-1703DEBD728F}"/>
              </a:ext>
            </a:extLst>
          </p:cNvPr>
          <p:cNvSpPr/>
          <p:nvPr/>
        </p:nvSpPr>
        <p:spPr>
          <a:xfrm>
            <a:off x="1761901" y="2281149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60F1681-009A-3235-E882-1E77D2A99576}"/>
              </a:ext>
            </a:extLst>
          </p:cNvPr>
          <p:cNvSpPr/>
          <p:nvPr/>
        </p:nvSpPr>
        <p:spPr>
          <a:xfrm>
            <a:off x="1761901" y="2896290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C922E4C-E644-F0A4-C65E-38CB64069341}"/>
              </a:ext>
            </a:extLst>
          </p:cNvPr>
          <p:cNvSpPr/>
          <p:nvPr/>
        </p:nvSpPr>
        <p:spPr>
          <a:xfrm>
            <a:off x="1761901" y="3577934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0D9ED92-F49C-DBE0-4692-C9731ADDCACB}"/>
              </a:ext>
            </a:extLst>
          </p:cNvPr>
          <p:cNvSpPr/>
          <p:nvPr/>
        </p:nvSpPr>
        <p:spPr>
          <a:xfrm>
            <a:off x="1761901" y="4808218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33B3CA0-2244-7332-4C1E-C269B223AF11}"/>
              </a:ext>
            </a:extLst>
          </p:cNvPr>
          <p:cNvSpPr/>
          <p:nvPr/>
        </p:nvSpPr>
        <p:spPr>
          <a:xfrm>
            <a:off x="2453665" y="2281149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6056BCB-423B-35E9-EA9C-FEAF8CBA8D29}"/>
              </a:ext>
            </a:extLst>
          </p:cNvPr>
          <p:cNvSpPr/>
          <p:nvPr/>
        </p:nvSpPr>
        <p:spPr>
          <a:xfrm>
            <a:off x="2440292" y="4197027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D97E1C3-D0D4-86FD-281D-276E5161A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99889"/>
              </p:ext>
            </p:extLst>
          </p:nvPr>
        </p:nvGraphicFramePr>
        <p:xfrm>
          <a:off x="4946638" y="1334535"/>
          <a:ext cx="4082142" cy="380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57">
                  <a:extLst>
                    <a:ext uri="{9D8B030D-6E8A-4147-A177-3AD203B41FA5}">
                      <a16:colId xmlns:a16="http://schemas.microsoft.com/office/drawing/2014/main" val="1883083424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15120378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396922353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110944357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181652108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204145251"/>
                    </a:ext>
                  </a:extLst>
                </a:gridCol>
              </a:tblGrid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9572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98496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624110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494773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25873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008704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91039925-EFB6-FF51-969E-F3953FE76EEC}"/>
              </a:ext>
            </a:extLst>
          </p:cNvPr>
          <p:cNvSpPr/>
          <p:nvPr/>
        </p:nvSpPr>
        <p:spPr>
          <a:xfrm>
            <a:off x="6667856" y="2281149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D60ED14-E2EE-25F5-FFC8-9E76173272AE}"/>
              </a:ext>
            </a:extLst>
          </p:cNvPr>
          <p:cNvSpPr/>
          <p:nvPr/>
        </p:nvSpPr>
        <p:spPr>
          <a:xfrm>
            <a:off x="6654483" y="4197027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CD516C-88EA-B113-96BC-9ACD4FA9E5AE}"/>
              </a:ext>
            </a:extLst>
          </p:cNvPr>
          <p:cNvSpPr/>
          <p:nvPr/>
        </p:nvSpPr>
        <p:spPr>
          <a:xfrm>
            <a:off x="7327814" y="2281149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6EAABB7-E9D3-4FDB-20E4-43662DAC94B8}"/>
              </a:ext>
            </a:extLst>
          </p:cNvPr>
          <p:cNvSpPr/>
          <p:nvPr/>
        </p:nvSpPr>
        <p:spPr>
          <a:xfrm>
            <a:off x="7362149" y="4197027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6756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D97E1C3-D0D4-86FD-281D-276E5161A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5064"/>
              </p:ext>
            </p:extLst>
          </p:nvPr>
        </p:nvGraphicFramePr>
        <p:xfrm>
          <a:off x="1265184" y="1398145"/>
          <a:ext cx="4082142" cy="380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57">
                  <a:extLst>
                    <a:ext uri="{9D8B030D-6E8A-4147-A177-3AD203B41FA5}">
                      <a16:colId xmlns:a16="http://schemas.microsoft.com/office/drawing/2014/main" val="1883083424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15120378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396922353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110944357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181652108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204145251"/>
                    </a:ext>
                  </a:extLst>
                </a:gridCol>
              </a:tblGrid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9572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8496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624110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494773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5873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08704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E6EAABB7-E9D3-4FDB-20E4-43662DAC94B8}"/>
              </a:ext>
            </a:extLst>
          </p:cNvPr>
          <p:cNvSpPr/>
          <p:nvPr/>
        </p:nvSpPr>
        <p:spPr>
          <a:xfrm>
            <a:off x="5045574" y="2357150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103FA2-0D94-05B1-E942-B7C766B8F9D4}"/>
              </a:ext>
            </a:extLst>
          </p:cNvPr>
          <p:cNvSpPr/>
          <p:nvPr/>
        </p:nvSpPr>
        <p:spPr>
          <a:xfrm>
            <a:off x="4341978" y="3617907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053284B-9AB2-7BAD-F703-FEBD7315737E}"/>
              </a:ext>
            </a:extLst>
          </p:cNvPr>
          <p:cNvSpPr/>
          <p:nvPr/>
        </p:nvSpPr>
        <p:spPr>
          <a:xfrm>
            <a:off x="5045574" y="3617907"/>
            <a:ext cx="301752" cy="3017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515B4E3D-638D-3365-9EFE-8D71F18CB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82244"/>
              </p:ext>
            </p:extLst>
          </p:nvPr>
        </p:nvGraphicFramePr>
        <p:xfrm>
          <a:off x="6418097" y="1398145"/>
          <a:ext cx="4082142" cy="380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57">
                  <a:extLst>
                    <a:ext uri="{9D8B030D-6E8A-4147-A177-3AD203B41FA5}">
                      <a16:colId xmlns:a16="http://schemas.microsoft.com/office/drawing/2014/main" val="1883083424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15120378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396922353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110944357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181652108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204145251"/>
                    </a:ext>
                  </a:extLst>
                </a:gridCol>
              </a:tblGrid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9572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98496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624110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494773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258734"/>
                  </a:ext>
                </a:extLst>
              </a:tr>
              <a:tr h="6341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008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0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243</Words>
  <Application>Microsoft Macintosh PowerPoint</Application>
  <PresentationFormat>와이드스크린</PresentationFormat>
  <Paragraphs>243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</cp:revision>
  <dcterms:created xsi:type="dcterms:W3CDTF">2023-07-07T07:15:05Z</dcterms:created>
  <dcterms:modified xsi:type="dcterms:W3CDTF">2023-07-07T08:28:20Z</dcterms:modified>
</cp:coreProperties>
</file>