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>
      <p:cViewPr varScale="1">
        <p:scale>
          <a:sx n="93" d="100"/>
          <a:sy n="93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EB60-9C53-EE08-DE7B-2D78467CE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D456D-1B22-0BE4-7342-1A8315F2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6CB6-647F-D137-DA66-8AA2788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59450-FDB1-7C4F-282A-6DD1D274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6FCC1-937B-294A-F753-F043C442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19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5699-DAFC-5E3B-DE76-C87E8413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1C367-A45A-5BF2-211D-21E8EF20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0B43-F6C2-CB77-5373-E3F38B1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5F6E9-7EF8-ECAC-A723-09FC109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3D824-A5E1-59F0-77A8-F5295B0A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43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F62F2-76AF-2D6D-8310-1D96E4D5E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7D2C4-9068-F4B1-FF4A-01817B33B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22486-BC28-7CC0-08FA-8B9199EC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92786-C428-7F4D-5967-703F541E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32518-D8D9-BFF8-B42B-04CAC73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6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BDB6-4312-4806-E55C-9C203184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07C9C-E1B8-14D3-48CA-7EC253AC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FB7D-3DAE-0340-E8AF-B6AC4999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4772-CCFC-B8BB-26D9-5BF13CC1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2C669-E374-0230-979A-8464C135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7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273C0-BEE1-B607-3EC5-4A834789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800F7-D0F2-B947-19FF-BC420C3D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6F294-C286-CEAB-12E4-4E44C3D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CD56F-C599-2B73-9E97-C8B0EA8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536D0-9766-6755-2135-596A5DC7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066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21E2-498E-8844-E355-7DA513DB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B650B-1A25-EE25-6D0E-422C7A73B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49B73-5E3C-5D03-B14E-18CEA162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6C1A0-702F-3447-2163-F9B98257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6BAFD-FC20-A657-1482-36577DA5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3B545-02E8-8932-E398-DC2B17F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7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A6DA2-09DE-140B-E861-0EC6DCF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5878-8A14-6121-459A-80237B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D95CD-1BE4-CA3C-9FA6-8843359C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5F2CC-3710-F4EE-0A38-5F4BD62B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960EB-E97A-B6C9-12F7-528585B0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3DCBA2-EC1A-C342-814F-4BC1548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2553DB-D86F-23D8-6DEF-AC70E726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E70BF-27D5-25D3-1D54-CB3B82F5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340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ABB3B-0683-EFE7-8484-D5722691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5C23E5-DFCA-2455-1240-D7931399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4C0F8-1A96-ED1D-B862-C14A211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1EA5C-2687-550F-9CA7-C342CD72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137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42B14A-7A65-1DE2-3436-8D2EFCDD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59076-3921-7FB8-5691-9EE2DF7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330F3-6FEF-3214-FEB3-CD8F55E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2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5511-D9CA-5222-8035-86347EEC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930C7-B89C-AA64-43F7-BD96AB67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1322D-F87F-4DF4-C186-389BF709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AC247-9639-FB6C-5AD9-D882B1ED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221B6-41D4-05F7-FD01-009F00AF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851DF-9066-72FA-6665-076DBD1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90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24B2E-EA25-A80D-FF40-FEC9FEED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B39F46-A3A1-C68C-E649-9B3D3B24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BBDA76-B1E9-2669-2AB1-5503B77F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B68E4-B043-EE62-36B4-A878BC18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81745-EC31-4754-F9AE-8633FA30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6140B-1F7C-4D3D-CCD8-1B69CF7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0BF897-E23A-8689-27C8-D18AE369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AE5BB-60AE-1C1A-D519-326AC862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FBD31-22AA-A156-833E-72A340F26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FB7A-405F-E14B-8489-2D0CDD280BD4}" type="datetimeFigureOut">
              <a:rPr kumimoji="1" lang="ko-Kore-KR" altLang="en-US" smtClean="0"/>
              <a:t>2023. 7. 1.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4E60D-BEB1-B89E-2DDC-DC3DC492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4F6E4-CB86-4997-C6B1-D1F0A58F1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71B4-94A3-E448-B378-A3F831237A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06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A8F793-E632-FF2B-934B-FCC31730A1C6}"/>
              </a:ext>
            </a:extLst>
          </p:cNvPr>
          <p:cNvSpPr/>
          <p:nvPr/>
        </p:nvSpPr>
        <p:spPr>
          <a:xfrm>
            <a:off x="2562594" y="251426"/>
            <a:ext cx="6820925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C6ABB0-B6CA-8632-B202-1780CC70E3F5}"/>
              </a:ext>
            </a:extLst>
          </p:cNvPr>
          <p:cNvSpPr/>
          <p:nvPr/>
        </p:nvSpPr>
        <p:spPr>
          <a:xfrm>
            <a:off x="2561656" y="697686"/>
            <a:ext cx="3411400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8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1B6B33-6DA5-0A75-5A31-B1E79D74E4BF}"/>
              </a:ext>
            </a:extLst>
          </p:cNvPr>
          <p:cNvSpPr/>
          <p:nvPr/>
        </p:nvSpPr>
        <p:spPr>
          <a:xfrm>
            <a:off x="2561656" y="1153018"/>
            <a:ext cx="171461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47A50-F318-0956-68F3-9817EA75B751}"/>
              </a:ext>
            </a:extLst>
          </p:cNvPr>
          <p:cNvSpPr/>
          <p:nvPr/>
        </p:nvSpPr>
        <p:spPr>
          <a:xfrm>
            <a:off x="5973056" y="1143946"/>
            <a:ext cx="171461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4842E9-488D-BF4D-AF2C-1F2D3690D79B}"/>
              </a:ext>
            </a:extLst>
          </p:cNvPr>
          <p:cNvSpPr/>
          <p:nvPr/>
        </p:nvSpPr>
        <p:spPr>
          <a:xfrm>
            <a:off x="2561656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A3DA0A-4EF4-A9BC-1D38-00E9B469C721}"/>
              </a:ext>
            </a:extLst>
          </p:cNvPr>
          <p:cNvSpPr/>
          <p:nvPr/>
        </p:nvSpPr>
        <p:spPr>
          <a:xfrm>
            <a:off x="4278615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[5,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861001-A3D0-498A-1C39-5639B697ED69}"/>
              </a:ext>
            </a:extLst>
          </p:cNvPr>
          <p:cNvSpPr/>
          <p:nvPr/>
        </p:nvSpPr>
        <p:spPr>
          <a:xfrm>
            <a:off x="5973056" y="1590206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10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E06A8C-0BCE-B205-587B-D38754A53B85}"/>
              </a:ext>
            </a:extLst>
          </p:cNvPr>
          <p:cNvSpPr/>
          <p:nvPr/>
        </p:nvSpPr>
        <p:spPr>
          <a:xfrm>
            <a:off x="7689644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[13,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81D9EE-2E66-41C8-44EE-3BCCA818F2E6}"/>
              </a:ext>
            </a:extLst>
          </p:cNvPr>
          <p:cNvSpPr/>
          <p:nvPr/>
        </p:nvSpPr>
        <p:spPr>
          <a:xfrm>
            <a:off x="2559254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94CD40-736C-331E-5F20-A67413495302}"/>
              </a:ext>
            </a:extLst>
          </p:cNvPr>
          <p:cNvSpPr/>
          <p:nvPr/>
        </p:nvSpPr>
        <p:spPr>
          <a:xfrm>
            <a:off x="3418964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0454E5-2323-5C7B-DC72-38903780769E}"/>
              </a:ext>
            </a:extLst>
          </p:cNvPr>
          <p:cNvSpPr/>
          <p:nvPr/>
        </p:nvSpPr>
        <p:spPr>
          <a:xfrm>
            <a:off x="4276273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7602BD-1FA8-B37E-B2B7-3D697B914970}"/>
              </a:ext>
            </a:extLst>
          </p:cNvPr>
          <p:cNvSpPr/>
          <p:nvPr/>
        </p:nvSpPr>
        <p:spPr>
          <a:xfrm>
            <a:off x="5140395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7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5CD66-6C61-0B28-DB32-09EEDAAF39D7}"/>
              </a:ext>
            </a:extLst>
          </p:cNvPr>
          <p:cNvSpPr/>
          <p:nvPr/>
        </p:nvSpPr>
        <p:spPr>
          <a:xfrm>
            <a:off x="5982584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9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1E8C3D-502B-5527-8EA8-84C888E9BC0B}"/>
              </a:ext>
            </a:extLst>
          </p:cNvPr>
          <p:cNvSpPr/>
          <p:nvPr/>
        </p:nvSpPr>
        <p:spPr>
          <a:xfrm>
            <a:off x="6843519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BAC1623-C260-B57C-3F64-DF7CCA22CB69}"/>
              </a:ext>
            </a:extLst>
          </p:cNvPr>
          <p:cNvSpPr/>
          <p:nvPr/>
        </p:nvSpPr>
        <p:spPr>
          <a:xfrm>
            <a:off x="7687673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9209DD-5687-CDAA-2BF1-89077CE98B58}"/>
              </a:ext>
            </a:extLst>
          </p:cNvPr>
          <p:cNvSpPr/>
          <p:nvPr/>
        </p:nvSpPr>
        <p:spPr>
          <a:xfrm>
            <a:off x="8553212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4E7CA1-DAAC-450A-8E6E-C93537FC99F0}"/>
              </a:ext>
            </a:extLst>
          </p:cNvPr>
          <p:cNvSpPr/>
          <p:nvPr/>
        </p:nvSpPr>
        <p:spPr>
          <a:xfrm>
            <a:off x="2562594" y="3039449"/>
            <a:ext cx="6820925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8D7475-8FE2-5028-FAFF-D908A36E90BF}"/>
              </a:ext>
            </a:extLst>
          </p:cNvPr>
          <p:cNvSpPr/>
          <p:nvPr/>
        </p:nvSpPr>
        <p:spPr>
          <a:xfrm>
            <a:off x="2561656" y="3485709"/>
            <a:ext cx="3411400" cy="370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8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77134B-07F8-A989-6BB1-2C72E3DDEA0A}"/>
              </a:ext>
            </a:extLst>
          </p:cNvPr>
          <p:cNvSpPr/>
          <p:nvPr/>
        </p:nvSpPr>
        <p:spPr>
          <a:xfrm>
            <a:off x="2561656" y="3941041"/>
            <a:ext cx="1714617" cy="370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220FC9-54CC-75E9-76EB-B0B8AA7C3B82}"/>
              </a:ext>
            </a:extLst>
          </p:cNvPr>
          <p:cNvSpPr/>
          <p:nvPr/>
        </p:nvSpPr>
        <p:spPr>
          <a:xfrm>
            <a:off x="5973056" y="3931969"/>
            <a:ext cx="171461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6DC81E-B17D-6A93-12D7-181CBB523D4E}"/>
              </a:ext>
            </a:extLst>
          </p:cNvPr>
          <p:cNvSpPr/>
          <p:nvPr/>
        </p:nvSpPr>
        <p:spPr>
          <a:xfrm>
            <a:off x="2561656" y="4380174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880236-FD19-43BB-204E-80D4D8AC077A}"/>
              </a:ext>
            </a:extLst>
          </p:cNvPr>
          <p:cNvSpPr/>
          <p:nvPr/>
        </p:nvSpPr>
        <p:spPr>
          <a:xfrm>
            <a:off x="4278615" y="4380174"/>
            <a:ext cx="863568" cy="370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[5,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8B4840-C2D0-F256-E28B-A462D312A9F2}"/>
              </a:ext>
            </a:extLst>
          </p:cNvPr>
          <p:cNvSpPr/>
          <p:nvPr/>
        </p:nvSpPr>
        <p:spPr>
          <a:xfrm>
            <a:off x="5973056" y="4378229"/>
            <a:ext cx="863568" cy="370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10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72BA05-7287-8B5D-E76A-6739117A179F}"/>
              </a:ext>
            </a:extLst>
          </p:cNvPr>
          <p:cNvSpPr/>
          <p:nvPr/>
        </p:nvSpPr>
        <p:spPr>
          <a:xfrm>
            <a:off x="7689644" y="4380174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[13,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DA2094-3950-5A86-1CF8-E0F6373CB8AC}"/>
              </a:ext>
            </a:extLst>
          </p:cNvPr>
          <p:cNvSpPr/>
          <p:nvPr/>
        </p:nvSpPr>
        <p:spPr>
          <a:xfrm>
            <a:off x="2559254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3BF69C-4414-7D90-DDC4-5C93DF9C1F34}"/>
              </a:ext>
            </a:extLst>
          </p:cNvPr>
          <p:cNvSpPr/>
          <p:nvPr/>
        </p:nvSpPr>
        <p:spPr>
          <a:xfrm>
            <a:off x="3418964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8C7625-8359-4A0D-3D12-16B896C9A424}"/>
              </a:ext>
            </a:extLst>
          </p:cNvPr>
          <p:cNvSpPr/>
          <p:nvPr/>
        </p:nvSpPr>
        <p:spPr>
          <a:xfrm>
            <a:off x="4276273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A2F510-8FB1-8789-499C-91400541B5A1}"/>
              </a:ext>
            </a:extLst>
          </p:cNvPr>
          <p:cNvSpPr/>
          <p:nvPr/>
        </p:nvSpPr>
        <p:spPr>
          <a:xfrm>
            <a:off x="5140395" y="4810640"/>
            <a:ext cx="419487" cy="370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7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B78065B-150B-893A-20E1-41FA6584B392}"/>
              </a:ext>
            </a:extLst>
          </p:cNvPr>
          <p:cNvSpPr/>
          <p:nvPr/>
        </p:nvSpPr>
        <p:spPr>
          <a:xfrm>
            <a:off x="5982584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9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5C0C7DA-DC69-C523-7283-263372D956AB}"/>
              </a:ext>
            </a:extLst>
          </p:cNvPr>
          <p:cNvSpPr/>
          <p:nvPr/>
        </p:nvSpPr>
        <p:spPr>
          <a:xfrm>
            <a:off x="6843519" y="4810640"/>
            <a:ext cx="419487" cy="370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2A28B4-D67C-8407-D57D-9CEC8BBBDF53}"/>
              </a:ext>
            </a:extLst>
          </p:cNvPr>
          <p:cNvSpPr/>
          <p:nvPr/>
        </p:nvSpPr>
        <p:spPr>
          <a:xfrm>
            <a:off x="7687673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2D619F-4009-4050-EC8B-9CB311592DAC}"/>
              </a:ext>
            </a:extLst>
          </p:cNvPr>
          <p:cNvSpPr/>
          <p:nvPr/>
        </p:nvSpPr>
        <p:spPr>
          <a:xfrm>
            <a:off x="8553212" y="4810640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A8F793-E632-FF2B-934B-FCC31730A1C6}"/>
              </a:ext>
            </a:extLst>
          </p:cNvPr>
          <p:cNvSpPr/>
          <p:nvPr/>
        </p:nvSpPr>
        <p:spPr>
          <a:xfrm>
            <a:off x="2562594" y="251426"/>
            <a:ext cx="6820925" cy="37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C6ABB0-B6CA-8632-B202-1780CC70E3F5}"/>
              </a:ext>
            </a:extLst>
          </p:cNvPr>
          <p:cNvSpPr/>
          <p:nvPr/>
        </p:nvSpPr>
        <p:spPr>
          <a:xfrm>
            <a:off x="2561656" y="697686"/>
            <a:ext cx="3411400" cy="37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8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1B6B33-6DA5-0A75-5A31-B1E79D74E4BF}"/>
              </a:ext>
            </a:extLst>
          </p:cNvPr>
          <p:cNvSpPr/>
          <p:nvPr/>
        </p:nvSpPr>
        <p:spPr>
          <a:xfrm>
            <a:off x="2561656" y="1153018"/>
            <a:ext cx="1714617" cy="37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47A50-F318-0956-68F3-9817EA75B751}"/>
              </a:ext>
            </a:extLst>
          </p:cNvPr>
          <p:cNvSpPr/>
          <p:nvPr/>
        </p:nvSpPr>
        <p:spPr>
          <a:xfrm>
            <a:off x="5973056" y="1143946"/>
            <a:ext cx="171461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4842E9-488D-BF4D-AF2C-1F2D3690D79B}"/>
              </a:ext>
            </a:extLst>
          </p:cNvPr>
          <p:cNvSpPr/>
          <p:nvPr/>
        </p:nvSpPr>
        <p:spPr>
          <a:xfrm>
            <a:off x="2561656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A3DA0A-4EF4-A9BC-1D38-00E9B469C721}"/>
              </a:ext>
            </a:extLst>
          </p:cNvPr>
          <p:cNvSpPr/>
          <p:nvPr/>
        </p:nvSpPr>
        <p:spPr>
          <a:xfrm>
            <a:off x="4278615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[5,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6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861001-A3D0-498A-1C39-5639B697ED69}"/>
              </a:ext>
            </a:extLst>
          </p:cNvPr>
          <p:cNvSpPr/>
          <p:nvPr/>
        </p:nvSpPr>
        <p:spPr>
          <a:xfrm>
            <a:off x="5973056" y="1590206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[9,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10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E06A8C-0BCE-B205-587B-D38754A53B85}"/>
              </a:ext>
            </a:extLst>
          </p:cNvPr>
          <p:cNvSpPr/>
          <p:nvPr/>
        </p:nvSpPr>
        <p:spPr>
          <a:xfrm>
            <a:off x="7689644" y="1592151"/>
            <a:ext cx="863568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[13,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14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81D9EE-2E66-41C8-44EE-3BCCA818F2E6}"/>
              </a:ext>
            </a:extLst>
          </p:cNvPr>
          <p:cNvSpPr/>
          <p:nvPr/>
        </p:nvSpPr>
        <p:spPr>
          <a:xfrm>
            <a:off x="2559254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94CD40-736C-331E-5F20-A67413495302}"/>
              </a:ext>
            </a:extLst>
          </p:cNvPr>
          <p:cNvSpPr/>
          <p:nvPr/>
        </p:nvSpPr>
        <p:spPr>
          <a:xfrm>
            <a:off x="3418964" y="2022617"/>
            <a:ext cx="419487" cy="37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0454E5-2323-5C7B-DC72-38903780769E}"/>
              </a:ext>
            </a:extLst>
          </p:cNvPr>
          <p:cNvSpPr/>
          <p:nvPr/>
        </p:nvSpPr>
        <p:spPr>
          <a:xfrm>
            <a:off x="4276273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7602BD-1FA8-B37E-B2B7-3D697B914970}"/>
              </a:ext>
            </a:extLst>
          </p:cNvPr>
          <p:cNvSpPr/>
          <p:nvPr/>
        </p:nvSpPr>
        <p:spPr>
          <a:xfrm>
            <a:off x="5140395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7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5CD66-6C61-0B28-DB32-09EEDAAF39D7}"/>
              </a:ext>
            </a:extLst>
          </p:cNvPr>
          <p:cNvSpPr/>
          <p:nvPr/>
        </p:nvSpPr>
        <p:spPr>
          <a:xfrm>
            <a:off x="5982584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9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1E8C3D-502B-5527-8EA8-84C888E9BC0B}"/>
              </a:ext>
            </a:extLst>
          </p:cNvPr>
          <p:cNvSpPr/>
          <p:nvPr/>
        </p:nvSpPr>
        <p:spPr>
          <a:xfrm>
            <a:off x="6843519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11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BAC1623-C260-B57C-3F64-DF7CCA22CB69}"/>
              </a:ext>
            </a:extLst>
          </p:cNvPr>
          <p:cNvSpPr/>
          <p:nvPr/>
        </p:nvSpPr>
        <p:spPr>
          <a:xfrm>
            <a:off x="7687673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13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9209DD-5687-CDAA-2BF1-89077CE98B58}"/>
              </a:ext>
            </a:extLst>
          </p:cNvPr>
          <p:cNvSpPr/>
          <p:nvPr/>
        </p:nvSpPr>
        <p:spPr>
          <a:xfrm>
            <a:off x="8553212" y="2022617"/>
            <a:ext cx="419487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</a:t>
            </a:r>
            <a:r>
              <a:rPr kumimoji="1" lang="en-US" altLang="ko-KR" sz="1400" dirty="0">
                <a:solidFill>
                  <a:srgbClr val="FF0000"/>
                </a:solidFill>
              </a:rPr>
              <a:t>15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192</Words>
  <Application>Microsoft Macintosh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7</cp:revision>
  <dcterms:created xsi:type="dcterms:W3CDTF">2023-03-18T06:33:11Z</dcterms:created>
  <dcterms:modified xsi:type="dcterms:W3CDTF">2023-07-01T11:49:45Z</dcterms:modified>
</cp:coreProperties>
</file>