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1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2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2DB6-5A9D-304A-B163-24C7B898234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7F33-C5D8-EE43-99DA-EC61AAD8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SENG365 Web Computing Architecture: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Patterns, and Performance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Austen Rainer</a:t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Coordinator</a:t>
            </a:r>
            <a:br>
              <a:rPr lang="en-US" dirty="0"/>
            </a:br>
            <a:r>
              <a:rPr lang="en-US" dirty="0" err="1"/>
              <a:t>austen.rainer@canterbury.ac.nz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7030A0"/>
                </a:solidFill>
              </a:rPr>
              <a:t>302</a:t>
            </a:r>
            <a:r>
              <a:rPr lang="en-US" dirty="0"/>
              <a:t>, Erskine Building</a:t>
            </a:r>
          </a:p>
          <a:p>
            <a:endParaRPr lang="en-US" dirty="0"/>
          </a:p>
        </p:txBody>
      </p:sp>
      <p:sp>
        <p:nvSpPr>
          <p:cNvPr id="4" name="Shape 118"/>
          <p:cNvSpPr/>
          <p:nvPr/>
        </p:nvSpPr>
        <p:spPr>
          <a:xfrm>
            <a:off x="152400" y="1601295"/>
            <a:ext cx="11880095" cy="0"/>
          </a:xfrm>
          <a:prstGeom prst="line">
            <a:avLst/>
          </a:prstGeom>
          <a:ln w="12700">
            <a:solidFill>
              <a:srgbClr val="DA3238"/>
            </a:solidFill>
            <a:miter lim="400000"/>
          </a:ln>
        </p:spPr>
        <p:txBody>
          <a:bodyPr lIns="71856" tIns="71856" rIns="71856" bIns="71856" anchor="ctr"/>
          <a:lstStyle/>
          <a:p>
            <a:pPr defTabSz="1167660">
              <a:defRPr sz="4400"/>
            </a:pPr>
            <a:endParaRPr/>
          </a:p>
        </p:txBody>
      </p:sp>
      <p:pic>
        <p:nvPicPr>
          <p:cNvPr id="5" name="UCRed_CMY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3701" y="155737"/>
            <a:ext cx="1698794" cy="130766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91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Three sections:</a:t>
            </a:r>
          </a:p>
          <a:p>
            <a:pPr lvl="1"/>
            <a:r>
              <a:rPr lang="en-US" dirty="0" smtClean="0"/>
              <a:t>A: Standard front-end languages</a:t>
            </a:r>
          </a:p>
          <a:p>
            <a:pPr lvl="1"/>
            <a:r>
              <a:rPr lang="en-US" dirty="0" smtClean="0"/>
              <a:t>B: Server-side </a:t>
            </a:r>
          </a:p>
          <a:p>
            <a:pPr lvl="1"/>
            <a:r>
              <a:rPr lang="en-US" dirty="0" smtClean="0"/>
              <a:t>C: Client-side</a:t>
            </a:r>
          </a:p>
          <a:p>
            <a:r>
              <a:rPr lang="en-US" dirty="0" smtClean="0"/>
              <a:t>Answer all questions in all sections</a:t>
            </a:r>
          </a:p>
          <a:p>
            <a:r>
              <a:rPr lang="en-US" dirty="0" smtClean="0"/>
              <a:t>Questions all based on a short scenario</a:t>
            </a:r>
          </a:p>
          <a:p>
            <a:r>
              <a:rPr lang="en-US" dirty="0" smtClean="0"/>
              <a:t>55 marks (55% weighting of course grade)</a:t>
            </a:r>
          </a:p>
          <a:p>
            <a:r>
              <a:rPr lang="en-US" dirty="0" smtClean="0"/>
              <a:t>2hr exam</a:t>
            </a:r>
          </a:p>
          <a:p>
            <a:r>
              <a:rPr lang="en-US" dirty="0" smtClean="0"/>
              <a:t>27 questions + sub-questions</a:t>
            </a:r>
          </a:p>
          <a:p>
            <a:r>
              <a:rPr lang="en-US" dirty="0" smtClean="0"/>
              <a:t>Each question: 1 – 5 marks</a:t>
            </a:r>
          </a:p>
          <a:p>
            <a:r>
              <a:rPr lang="en-US" dirty="0" smtClean="0"/>
              <a:t>Write answers directly onto the question paper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Content: a variety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review</a:t>
            </a:r>
          </a:p>
          <a:p>
            <a:pPr lvl="1"/>
            <a:r>
              <a:rPr lang="en-US" dirty="0" smtClean="0"/>
              <a:t>e.g. HTML,CSS, JS, SQL, </a:t>
            </a:r>
            <a:r>
              <a:rPr lang="en-US" dirty="0" err="1" smtClean="0"/>
              <a:t>Vue</a:t>
            </a:r>
            <a:endParaRPr lang="en-US" dirty="0" smtClean="0"/>
          </a:p>
          <a:p>
            <a:r>
              <a:rPr lang="en-US" smtClean="0"/>
              <a:t>Conceptual questions</a:t>
            </a:r>
            <a:endParaRPr lang="en-US" dirty="0" smtClean="0"/>
          </a:p>
          <a:p>
            <a:r>
              <a:rPr lang="en-US" dirty="0" smtClean="0"/>
              <a:t>Types of question/answer</a:t>
            </a:r>
          </a:p>
          <a:p>
            <a:pPr lvl="1"/>
            <a:r>
              <a:rPr lang="en-US" dirty="0" smtClean="0"/>
              <a:t>Closed-questions e.g. multiple-choice</a:t>
            </a:r>
          </a:p>
          <a:p>
            <a:pPr lvl="1"/>
            <a:r>
              <a:rPr lang="en-US" dirty="0" smtClean="0"/>
              <a:t>Mark-up question e.g. markup code</a:t>
            </a:r>
          </a:p>
          <a:p>
            <a:pPr lvl="1"/>
            <a:r>
              <a:rPr lang="en-US" dirty="0" smtClean="0"/>
              <a:t>Short written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99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SENG365 Web Computing Architecture:  Patterns, and Performance</vt:lpstr>
      <vt:lpstr>Summary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SENG365 Web Computing Architecture:  Patterns, and Performance</dc:title>
  <dc:creator>Austen Rainer</dc:creator>
  <cp:lastModifiedBy>Austen Rainer</cp:lastModifiedBy>
  <cp:revision>11</cp:revision>
  <dcterms:created xsi:type="dcterms:W3CDTF">2017-10-04T19:29:30Z</dcterms:created>
  <dcterms:modified xsi:type="dcterms:W3CDTF">2017-10-04T19:46:13Z</dcterms:modified>
</cp:coreProperties>
</file>