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6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6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2FE8832-8FF2-488C-9606-C55916C5F52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1757011-5731-4EF3-9427-3EA4E47C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3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309E-1BA2-566C-E3CC-05C44906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WSL: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E811F-FFE7-D90E-D91E-4CCBBE29A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*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unrooted</a:t>
            </a:r>
          </a:p>
        </p:txBody>
      </p:sp>
    </p:spTree>
    <p:extLst>
      <p:ext uri="{BB962C8B-B14F-4D97-AF65-F5344CB8AC3E}">
        <p14:creationId xmlns:p14="http://schemas.microsoft.com/office/powerpoint/2010/main" val="77193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48A70A-29AE-3861-505D-D7DC466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thanks for your attention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A1629-05C5-1DBD-0E1D-2F198A79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4398168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*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unrooted</a:t>
            </a:r>
          </a:p>
        </p:txBody>
      </p:sp>
    </p:spTree>
    <p:extLst>
      <p:ext uri="{BB962C8B-B14F-4D97-AF65-F5344CB8AC3E}">
        <p14:creationId xmlns:p14="http://schemas.microsoft.com/office/powerpoint/2010/main" val="4082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897-B6E4-3833-3578-5EC6F90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What is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100F-E130-54D5-4A8D-46EB16BD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 = Windows Subsystem for Linux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 consists of the following main components: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a session manager executed in user mode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lxss.sys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and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lxcore.sys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, which are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process providers (translate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syscalls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)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process is started whenever Linux program is started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WSL2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is using virtualized Linux kernel on Hyper-V, which was customized by Microsoft to improve fs performance and eliminate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syscall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incompatibilities </a:t>
            </a:r>
          </a:p>
        </p:txBody>
      </p:sp>
    </p:spTree>
    <p:extLst>
      <p:ext uri="{BB962C8B-B14F-4D97-AF65-F5344CB8AC3E}">
        <p14:creationId xmlns:p14="http://schemas.microsoft.com/office/powerpoint/2010/main" val="152377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897-B6E4-3833-3578-5EC6F90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 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100F-E130-54D5-4A8D-46EB16BD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5"/>
            <a:ext cx="10515600" cy="4803775"/>
          </a:xfrm>
        </p:spPr>
        <p:txBody>
          <a:bodyPr>
            <a:normAutofit fontScale="70000" lnSpcReduction="20000"/>
          </a:bodyPr>
          <a:lstStyle/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associated with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provider kernel-mode driver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support in Windows kernel was implemented with two layers: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minimal processes</a:t>
            </a:r>
          </a:p>
          <a:p>
            <a:pPr lvl="2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empty user-mode address space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processes</a:t>
            </a:r>
          </a:p>
          <a:p>
            <a:pPr lvl="2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minimal process with associated kernel mode driver (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provider)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host OS doesn’t try to manage user-mode address space inside the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process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Windows kernel passes all sys-calls/exceptions from user-mode of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process to a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provider to handle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 provider registers with Windows kernel at boot time and exchanges interfaces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e.g. function pointers for kernel to call when dispatching a user-mode sys-scall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e.g. kernel provides function pointers for creating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pico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processes/threads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not actively used in WSL2 - interaction with the kernel is more direct as WSL2 introduced real Linux kernel running under Hyper-V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note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: when a program is run, Linux subsystem driver requests to Windows kernel to run the process and calls 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ZwCreateUserProcess</a:t>
            </a:r>
            <a:endParaRPr lang="en-US" dirty="0"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  <a:p>
            <a:pPr lvl="1">
              <a:buFont typeface="Iosevka NF" panose="02000509030000000004" pitchFamily="50" charset="0"/>
              <a:buChar char="*"/>
            </a:pPr>
            <a:endParaRPr lang="en-US" dirty="0"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6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897-B6E4-3833-3578-5EC6F90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Sys-calls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100F-E130-54D5-4A8D-46EB16BD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5"/>
            <a:ext cx="10515600" cy="4803775"/>
          </a:xfrm>
        </p:spPr>
        <p:txBody>
          <a:bodyPr>
            <a:normAutofit lnSpcReduction="10000"/>
          </a:bodyPr>
          <a:lstStyle/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the flow: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marshalling parameters - moving parameters into CPU registers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making the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syscall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with a trap to transition to kernel mode to make the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syscall</a:t>
            </a:r>
            <a:endParaRPr lang="en-US" dirty="0"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return from the system call with another special instruction to return to user mode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user mode checks the return value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utilizing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lxss.sys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notes: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 implements Linux pipes separately, but still relies on NT functionalities for primitives (data structures, synchronization)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sched_yield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maps one to one with 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ZwYieldExecution</a:t>
            </a:r>
            <a:endParaRPr lang="en-US" dirty="0">
              <a:solidFill>
                <a:srgbClr val="EF0C17"/>
              </a:solidFill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897-B6E4-3833-3578-5EC6F90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File “Systems”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100F-E130-54D5-4A8D-46EB16BD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Using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Virtual File System 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to allow multiple file systems to co-exist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VFS implements system calls for file system operations using data structures such as: 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index nodes (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inodes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)</a:t>
            </a:r>
          </a:p>
          <a:p>
            <a:pPr lvl="2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information about file system objects: file type, permissions, size, last modified etc.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directory entries</a:t>
            </a:r>
          </a:p>
          <a:p>
            <a:pPr lvl="2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uses directory entry cache to represent the file system namespace</a:t>
            </a:r>
          </a:p>
          <a:p>
            <a:pPr lvl="2">
              <a:buFont typeface="Iosevka NF" panose="02000509030000000004" pitchFamily="50" charset="0"/>
              <a:buChar char="*"/>
            </a:pP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dentry’s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are in memory, no physical store, contain a pointer to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inode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for the file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Special file types: device files, sockets,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symlinks</a:t>
            </a:r>
            <a:endParaRPr lang="en-US" dirty="0"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  <a:p>
            <a:pPr>
              <a:buFont typeface="Iosevka NF" panose="02000509030000000004" pitchFamily="50" charset="0"/>
              <a:buChar char="*"/>
            </a:pPr>
            <a:endParaRPr lang="en-US" dirty="0"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897-B6E4-3833-3578-5EC6F90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File “Systems”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100F-E130-54D5-4A8D-46EB16BD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 must perform the following fs operations: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translate Linux fs operations into Windows kernel operations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provide “special” file “systems” (so-called 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ProcFs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, 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DrvFs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etc.)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provide access to Windows volumes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provide a place where Linux system files can operate normally, allowing for file permissions,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symlinks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etc.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using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lxcore.sys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 VFS file systems include: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VolFs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–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/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,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/root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,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/home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DrvFs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-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/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mnt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/c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TmpFs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-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/dev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ProcFs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, 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SysFs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etc. –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/proc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,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/sys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, etc.</a:t>
            </a:r>
          </a:p>
          <a:p>
            <a:pPr lvl="2">
              <a:buFont typeface="Iosevka NF" panose="02000509030000000004" pitchFamily="50" charset="0"/>
              <a:buChar char="*"/>
            </a:pPr>
            <a:endParaRPr lang="en-US" dirty="0"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897-B6E4-3833-3578-5EC6F90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100F-E130-54D5-4A8D-46EB16BD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49000" cy="4486275"/>
          </a:xfrm>
        </p:spPr>
        <p:txBody>
          <a:bodyPr>
            <a:normAutofit lnSpcReduction="10000"/>
          </a:bodyPr>
          <a:lstStyle/>
          <a:p>
            <a:pPr>
              <a:buFont typeface="Iosevka NF" panose="02000509030000000004" pitchFamily="50" charset="0"/>
              <a:buChar char="*"/>
            </a:pP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dir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C:\Users\&lt;username&gt;\AppData\Local\Microsoft\WindowsApps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that’s where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.exe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is stored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mapped under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\\wsl$\&lt;distro name&gt;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direct access to WSL filesystems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more details under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HKCU:\Software\Microsoft\Windows\CurrentVersion\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Lxss</a:t>
            </a:r>
            <a:endParaRPr lang="en-US" dirty="0">
              <a:solidFill>
                <a:srgbClr val="EF0C17"/>
              </a:solidFill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‘base path’ – that’s where .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vhdx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is stored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‘version’ – whether it’s WSL1 or WSL2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‘</a:t>
            </a:r>
            <a:r>
              <a:rPr lang="en-US" dirty="0" err="1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distributionName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’ – self-explanatory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note: exception is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--system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WSL distro (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.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vhd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stored under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C:\Program Files\WSL\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system.vhd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)</a:t>
            </a:r>
          </a:p>
          <a:p>
            <a:pPr lvl="1">
              <a:buFont typeface="Iosevka NF" panose="02000509030000000004" pitchFamily="50" charset="0"/>
              <a:buChar char="*"/>
            </a:pPr>
            <a:endParaRPr lang="en-US" dirty="0"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897-B6E4-3833-3578-5EC6F90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100F-E130-54D5-4A8D-46EB16BD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wsl.exe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-u root 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auto-logins into root user without asking for password</a:t>
            </a: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wsl.exe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–e /</a:t>
            </a:r>
            <a:r>
              <a:rPr lang="en-US" dirty="0" err="1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mnt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/c/Windows/System32/calc.exe</a:t>
            </a:r>
            <a:endParaRPr lang="en-US" dirty="0"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  <a:p>
            <a:pPr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bash.exe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–c calc.exe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can be used as AWL bypass</a:t>
            </a:r>
          </a:p>
          <a:p>
            <a:pPr lvl="1">
              <a:buFont typeface="Iosevka NF" panose="02000509030000000004" pitchFamily="50" charset="0"/>
              <a:buChar char="*"/>
            </a:pP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(wsl.exe only) can be combined with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–u root 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for arbitrary Linux command execution, as well as use </a:t>
            </a:r>
            <a:r>
              <a:rPr lang="en-US" dirty="0">
                <a:solidFill>
                  <a:srgbClr val="EF0C17"/>
                </a:solidFill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–d</a:t>
            </a:r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 to change the distro we’re using for execution </a:t>
            </a:r>
          </a:p>
          <a:p>
            <a:pPr lvl="1">
              <a:buFont typeface="Iosevka NF" panose="02000509030000000004" pitchFamily="50" charset="0"/>
              <a:buChar char="*"/>
            </a:pPr>
            <a:endParaRPr lang="en-US" dirty="0"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7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897-B6E4-3833-3578-5EC6F9009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100F-E130-54D5-4A8D-46EB16BDC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6132" y="3509963"/>
            <a:ext cx="2459736" cy="548640"/>
          </a:xfrm>
        </p:spPr>
        <p:txBody>
          <a:bodyPr/>
          <a:lstStyle/>
          <a:p>
            <a:r>
              <a:rPr lang="en-US" dirty="0">
                <a:latin typeface="Iosevka NF" panose="02000509030000000004" pitchFamily="50" charset="0"/>
                <a:ea typeface="Iosevka NF" panose="02000509030000000004" pitchFamily="50" charset="0"/>
                <a:cs typeface="Iosevka NF" panose="02000509030000000004" pitchFamily="50" charset="0"/>
              </a:rPr>
              <a:t>stay tuned</a:t>
            </a:r>
            <a:r>
              <a:rPr lang="en-US" dirty="0">
                <a:solidFill>
                  <a:srgbClr val="EF0C17"/>
                </a:solidFill>
              </a:rPr>
              <a:t>™</a:t>
            </a:r>
            <a:endParaRPr lang="en-US" dirty="0">
              <a:solidFill>
                <a:srgbClr val="EF0C17"/>
              </a:solidFill>
              <a:latin typeface="Iosevka NF" panose="02000509030000000004" pitchFamily="50" charset="0"/>
              <a:ea typeface="Iosevka NF" panose="02000509030000000004" pitchFamily="50" charset="0"/>
              <a:cs typeface="Iosevka NF" panose="0200050903000000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5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9297</TotalTime>
  <Words>695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Iosevka NF</vt:lpstr>
      <vt:lpstr>Office Theme</vt:lpstr>
      <vt:lpstr>WSL: Basics</vt:lpstr>
      <vt:lpstr>What is WSL?</vt:lpstr>
      <vt:lpstr>Pico Processes </vt:lpstr>
      <vt:lpstr>Sys-calls</vt:lpstr>
      <vt:lpstr>File “Systems”</vt:lpstr>
      <vt:lpstr>File “Systems”</vt:lpstr>
      <vt:lpstr>What’s next?</vt:lpstr>
      <vt:lpstr>What’s next?</vt:lpstr>
      <vt:lpstr>What’s next?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WSL: Basics</dc:title>
  <dc:creator>Konrad Klawikowski</dc:creator>
  <cp:lastModifiedBy>Konrad Klawikowski</cp:lastModifiedBy>
  <cp:revision>44</cp:revision>
  <dcterms:created xsi:type="dcterms:W3CDTF">2024-06-14T03:57:08Z</dcterms:created>
  <dcterms:modified xsi:type="dcterms:W3CDTF">2024-06-20T15:24:08Z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  <property fmtid="{D5CDD505-2E9C-101B-9397-08002B2CF9AE}" pid="4" name="MSIP_Label_befdae37-e5ef-48b2-851a-39af12c5266f_Enabled">
    <vt:lpwstr>true</vt:lpwstr>
  </property>
  <property fmtid="{D5CDD505-2E9C-101B-9397-08002B2CF9AE}" pid="5" name="MSIP_Label_befdae37-e5ef-48b2-851a-39af12c5266f_SetDate">
    <vt:lpwstr>2024-06-14T04:26:11Z</vt:lpwstr>
  </property>
  <property fmtid="{D5CDD505-2E9C-101B-9397-08002B2CF9AE}" pid="6" name="MSIP_Label_befdae37-e5ef-48b2-851a-39af12c5266f_Method">
    <vt:lpwstr>Privileged</vt:lpwstr>
  </property>
  <property fmtid="{D5CDD505-2E9C-101B-9397-08002B2CF9AE}" pid="7" name="MSIP_Label_befdae37-e5ef-48b2-851a-39af12c5266f_Name">
    <vt:lpwstr>PUBLIC</vt:lpwstr>
  </property>
  <property fmtid="{D5CDD505-2E9C-101B-9397-08002B2CF9AE}" pid="8" name="MSIP_Label_befdae37-e5ef-48b2-851a-39af12c5266f_SiteId">
    <vt:lpwstr>fe5446e9-e058-47eb-bdce-b2cf1972c668</vt:lpwstr>
  </property>
  <property fmtid="{D5CDD505-2E9C-101B-9397-08002B2CF9AE}" pid="9" name="MSIP_Label_befdae37-e5ef-48b2-851a-39af12c5266f_ActionId">
    <vt:lpwstr>274e064f-abef-4571-821c-f7c7fa794eb3</vt:lpwstr>
  </property>
  <property fmtid="{D5CDD505-2E9C-101B-9397-08002B2CF9AE}" pid="10" name="MSIP_Label_befdae37-e5ef-48b2-851a-39af12c5266f_ContentBits">
    <vt:lpwstr>0</vt:lpwstr>
  </property>
</Properties>
</file>