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363636"/>
                </a:solidFill>
              </a:rPr>
              <a:t>http://img.kakijun.com/kanjiphoto/gif/594f.gif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363636"/>
                </a:solidFill>
              </a:rPr>
              <a:t>Slide two from PptxGenJS...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2024-01-29T08:08:46Z</dcterms:created>
  <dcterms:modified xsi:type="dcterms:W3CDTF">2024-01-29T08:08:46Z</dcterms:modified>
</cp:coreProperties>
</file>