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FEF13-AA3A-4C1F-9BA0-8B0E2185737F}" v="51" dt="2023-10-17T11:57:57.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uru Reddappa reddy" userId="6d2b4589d1442714" providerId="LiveId" clId="{1C6FEF13-AA3A-4C1F-9BA0-8B0E2185737F}"/>
    <pc:docChg chg="undo redo custSel addSld delSld modSld">
      <pc:chgData name="Molluru Reddappa reddy" userId="6d2b4589d1442714" providerId="LiveId" clId="{1C6FEF13-AA3A-4C1F-9BA0-8B0E2185737F}" dt="2023-10-17T12:08:36.908" v="485" actId="403"/>
      <pc:docMkLst>
        <pc:docMk/>
      </pc:docMkLst>
      <pc:sldChg chg="modSp mod">
        <pc:chgData name="Molluru Reddappa reddy" userId="6d2b4589d1442714" providerId="LiveId" clId="{1C6FEF13-AA3A-4C1F-9BA0-8B0E2185737F}" dt="2023-10-17T11:39:34.115" v="85" actId="20577"/>
        <pc:sldMkLst>
          <pc:docMk/>
          <pc:sldMk cId="4270902116" sldId="256"/>
        </pc:sldMkLst>
        <pc:spChg chg="mod">
          <ac:chgData name="Molluru Reddappa reddy" userId="6d2b4589d1442714" providerId="LiveId" clId="{1C6FEF13-AA3A-4C1F-9BA0-8B0E2185737F}" dt="2023-10-17T11:38:27.432" v="4"/>
          <ac:spMkLst>
            <pc:docMk/>
            <pc:sldMk cId="4270902116" sldId="256"/>
            <ac:spMk id="2" creationId="{B016EE2B-9A6C-25D6-73AA-472C809CE4CC}"/>
          </ac:spMkLst>
        </pc:spChg>
        <pc:spChg chg="mod">
          <ac:chgData name="Molluru Reddappa reddy" userId="6d2b4589d1442714" providerId="LiveId" clId="{1C6FEF13-AA3A-4C1F-9BA0-8B0E2185737F}" dt="2023-10-17T11:39:34.115" v="85" actId="20577"/>
          <ac:spMkLst>
            <pc:docMk/>
            <pc:sldMk cId="4270902116" sldId="256"/>
            <ac:spMk id="3" creationId="{4AE297FC-FA95-4AB9-3509-097A42BAF01F}"/>
          </ac:spMkLst>
        </pc:spChg>
      </pc:sldChg>
      <pc:sldChg chg="addSp delSp modSp new mod">
        <pc:chgData name="Molluru Reddappa reddy" userId="6d2b4589d1442714" providerId="LiveId" clId="{1C6FEF13-AA3A-4C1F-9BA0-8B0E2185737F}" dt="2023-10-17T11:50:13.429" v="216" actId="688"/>
        <pc:sldMkLst>
          <pc:docMk/>
          <pc:sldMk cId="1701471630" sldId="257"/>
        </pc:sldMkLst>
        <pc:spChg chg="add del mod">
          <ac:chgData name="Molluru Reddappa reddy" userId="6d2b4589d1442714" providerId="LiveId" clId="{1C6FEF13-AA3A-4C1F-9BA0-8B0E2185737F}" dt="2023-10-17T11:43:56.121" v="104"/>
          <ac:spMkLst>
            <pc:docMk/>
            <pc:sldMk cId="1701471630" sldId="257"/>
            <ac:spMk id="3" creationId="{438F3AFD-6C50-D5A9-9A4A-C7DF32C3723E}"/>
          </ac:spMkLst>
        </pc:spChg>
        <pc:spChg chg="add mod">
          <ac:chgData name="Molluru Reddappa reddy" userId="6d2b4589d1442714" providerId="LiveId" clId="{1C6FEF13-AA3A-4C1F-9BA0-8B0E2185737F}" dt="2023-10-17T11:45:39.604" v="135" actId="20577"/>
          <ac:spMkLst>
            <pc:docMk/>
            <pc:sldMk cId="1701471630" sldId="257"/>
            <ac:spMk id="5" creationId="{F8877082-7505-7E8F-032C-AA2C2946B30F}"/>
          </ac:spMkLst>
        </pc:spChg>
        <pc:spChg chg="add del mod">
          <ac:chgData name="Molluru Reddappa reddy" userId="6d2b4589d1442714" providerId="LiveId" clId="{1C6FEF13-AA3A-4C1F-9BA0-8B0E2185737F}" dt="2023-10-17T11:48:01.036" v="197"/>
          <ac:spMkLst>
            <pc:docMk/>
            <pc:sldMk cId="1701471630" sldId="257"/>
            <ac:spMk id="7" creationId="{F4046700-B135-D3B5-E3B5-67993DF6F1FD}"/>
          </ac:spMkLst>
        </pc:spChg>
        <pc:spChg chg="add del">
          <ac:chgData name="Molluru Reddappa reddy" userId="6d2b4589d1442714" providerId="LiveId" clId="{1C6FEF13-AA3A-4C1F-9BA0-8B0E2185737F}" dt="2023-10-17T11:48:32.475" v="199" actId="22"/>
          <ac:spMkLst>
            <pc:docMk/>
            <pc:sldMk cId="1701471630" sldId="257"/>
            <ac:spMk id="9" creationId="{9DD3FF48-6AA3-B36D-BEC3-D1641CB24C3C}"/>
          </ac:spMkLst>
        </pc:spChg>
        <pc:spChg chg="add del">
          <ac:chgData name="Molluru Reddappa reddy" userId="6d2b4589d1442714" providerId="LiveId" clId="{1C6FEF13-AA3A-4C1F-9BA0-8B0E2185737F}" dt="2023-10-17T11:48:38.540" v="203" actId="22"/>
          <ac:spMkLst>
            <pc:docMk/>
            <pc:sldMk cId="1701471630" sldId="257"/>
            <ac:spMk id="11" creationId="{B15DFE92-78BE-2327-0F81-FB46BA80A8F2}"/>
          </ac:spMkLst>
        </pc:spChg>
        <pc:spChg chg="add mod">
          <ac:chgData name="Molluru Reddappa reddy" userId="6d2b4589d1442714" providerId="LiveId" clId="{1C6FEF13-AA3A-4C1F-9BA0-8B0E2185737F}" dt="2023-10-17T11:50:13.429" v="216" actId="688"/>
          <ac:spMkLst>
            <pc:docMk/>
            <pc:sldMk cId="1701471630" sldId="257"/>
            <ac:spMk id="13" creationId="{C3A60E2A-C897-0005-B0D2-3F9794005852}"/>
          </ac:spMkLst>
        </pc:spChg>
        <pc:picChg chg="add mod">
          <ac:chgData name="Molluru Reddappa reddy" userId="6d2b4589d1442714" providerId="LiveId" clId="{1C6FEF13-AA3A-4C1F-9BA0-8B0E2185737F}" dt="2023-10-17T11:47:27.931" v="144" actId="1076"/>
          <ac:picMkLst>
            <pc:docMk/>
            <pc:sldMk cId="1701471630" sldId="257"/>
            <ac:picMk id="1026" creationId="{401288FF-C042-4C11-7BE1-DB54DBB12841}"/>
          </ac:picMkLst>
        </pc:picChg>
      </pc:sldChg>
      <pc:sldChg chg="new del">
        <pc:chgData name="Molluru Reddappa reddy" userId="6d2b4589d1442714" providerId="LiveId" clId="{1C6FEF13-AA3A-4C1F-9BA0-8B0E2185737F}" dt="2023-10-17T11:39:49.081" v="87" actId="2696"/>
        <pc:sldMkLst>
          <pc:docMk/>
          <pc:sldMk cId="2766461374" sldId="257"/>
        </pc:sldMkLst>
      </pc:sldChg>
      <pc:sldChg chg="addSp delSp modSp new mod">
        <pc:chgData name="Molluru Reddappa reddy" userId="6d2b4589d1442714" providerId="LiveId" clId="{1C6FEF13-AA3A-4C1F-9BA0-8B0E2185737F}" dt="2023-10-17T11:54:11.761" v="277" actId="14100"/>
        <pc:sldMkLst>
          <pc:docMk/>
          <pc:sldMk cId="623406876" sldId="258"/>
        </pc:sldMkLst>
        <pc:spChg chg="add del mod">
          <ac:chgData name="Molluru Reddappa reddy" userId="6d2b4589d1442714" providerId="LiveId" clId="{1C6FEF13-AA3A-4C1F-9BA0-8B0E2185737F}" dt="2023-10-17T11:53:49.657" v="271" actId="14100"/>
          <ac:spMkLst>
            <pc:docMk/>
            <pc:sldMk cId="623406876" sldId="258"/>
            <ac:spMk id="3" creationId="{13A27913-236B-CC0B-F62D-1393FE874739}"/>
          </ac:spMkLst>
        </pc:spChg>
        <pc:picChg chg="add del mod">
          <ac:chgData name="Molluru Reddappa reddy" userId="6d2b4589d1442714" providerId="LiveId" clId="{1C6FEF13-AA3A-4C1F-9BA0-8B0E2185737F}" dt="2023-10-17T11:53:30.377" v="268"/>
          <ac:picMkLst>
            <pc:docMk/>
            <pc:sldMk cId="623406876" sldId="258"/>
            <ac:picMk id="2050" creationId="{3729C025-F24E-4B51-A86F-E406884DED08}"/>
          </ac:picMkLst>
        </pc:picChg>
        <pc:picChg chg="add mod">
          <ac:chgData name="Molluru Reddappa reddy" userId="6d2b4589d1442714" providerId="LiveId" clId="{1C6FEF13-AA3A-4C1F-9BA0-8B0E2185737F}" dt="2023-10-17T11:54:11.761" v="277" actId="14100"/>
          <ac:picMkLst>
            <pc:docMk/>
            <pc:sldMk cId="623406876" sldId="258"/>
            <ac:picMk id="2052" creationId="{5E947712-AC32-7BE7-4DDC-9F48E5F9AC66}"/>
          </ac:picMkLst>
        </pc:picChg>
      </pc:sldChg>
      <pc:sldChg chg="addSp delSp modSp new mod">
        <pc:chgData name="Molluru Reddappa reddy" userId="6d2b4589d1442714" providerId="LiveId" clId="{1C6FEF13-AA3A-4C1F-9BA0-8B0E2185737F}" dt="2023-10-17T11:57:57.885" v="310" actId="14100"/>
        <pc:sldMkLst>
          <pc:docMk/>
          <pc:sldMk cId="538935645" sldId="259"/>
        </pc:sldMkLst>
        <pc:spChg chg="add mod">
          <ac:chgData name="Molluru Reddappa reddy" userId="6d2b4589d1442714" providerId="LiveId" clId="{1C6FEF13-AA3A-4C1F-9BA0-8B0E2185737F}" dt="2023-10-17T11:57:50.291" v="309" actId="403"/>
          <ac:spMkLst>
            <pc:docMk/>
            <pc:sldMk cId="538935645" sldId="259"/>
            <ac:spMk id="3" creationId="{C4D5103E-9B75-7679-D05A-FFAFFF2DCB34}"/>
          </ac:spMkLst>
        </pc:spChg>
        <pc:spChg chg="add del mod">
          <ac:chgData name="Molluru Reddappa reddy" userId="6d2b4589d1442714" providerId="LiveId" clId="{1C6FEF13-AA3A-4C1F-9BA0-8B0E2185737F}" dt="2023-10-17T11:57:43.477" v="308"/>
          <ac:spMkLst>
            <pc:docMk/>
            <pc:sldMk cId="538935645" sldId="259"/>
            <ac:spMk id="5" creationId="{EA917944-1D35-3383-D271-0F8F5ACD5E76}"/>
          </ac:spMkLst>
        </pc:spChg>
        <pc:picChg chg="add mod">
          <ac:chgData name="Molluru Reddappa reddy" userId="6d2b4589d1442714" providerId="LiveId" clId="{1C6FEF13-AA3A-4C1F-9BA0-8B0E2185737F}" dt="2023-10-17T11:57:57.885" v="310" actId="14100"/>
          <ac:picMkLst>
            <pc:docMk/>
            <pc:sldMk cId="538935645" sldId="259"/>
            <ac:picMk id="3074" creationId="{264A41E8-0166-0BF6-09B0-2B6CC68F409C}"/>
          </ac:picMkLst>
        </pc:picChg>
      </pc:sldChg>
      <pc:sldChg chg="addSp delSp modSp new mod">
        <pc:chgData name="Molluru Reddappa reddy" userId="6d2b4589d1442714" providerId="LiveId" clId="{1C6FEF13-AA3A-4C1F-9BA0-8B0E2185737F}" dt="2023-10-17T12:06:39.858" v="461" actId="403"/>
        <pc:sldMkLst>
          <pc:docMk/>
          <pc:sldMk cId="4095526240" sldId="260"/>
        </pc:sldMkLst>
        <pc:spChg chg="add del">
          <ac:chgData name="Molluru Reddappa reddy" userId="6d2b4589d1442714" providerId="LiveId" clId="{1C6FEF13-AA3A-4C1F-9BA0-8B0E2185737F}" dt="2023-10-17T11:59:12.742" v="321" actId="22"/>
          <ac:spMkLst>
            <pc:docMk/>
            <pc:sldMk cId="4095526240" sldId="260"/>
            <ac:spMk id="3" creationId="{05F60FBF-D548-2A9D-72F1-C510DCDBFF15}"/>
          </ac:spMkLst>
        </pc:spChg>
        <pc:spChg chg="add del mod">
          <ac:chgData name="Molluru Reddappa reddy" userId="6d2b4589d1442714" providerId="LiveId" clId="{1C6FEF13-AA3A-4C1F-9BA0-8B0E2185737F}" dt="2023-10-17T11:59:49.751" v="326" actId="22"/>
          <ac:spMkLst>
            <pc:docMk/>
            <pc:sldMk cId="4095526240" sldId="260"/>
            <ac:spMk id="5" creationId="{1803B2E1-9AC3-BE36-7B5A-6CA9BED25E7A}"/>
          </ac:spMkLst>
        </pc:spChg>
        <pc:spChg chg="add del">
          <ac:chgData name="Molluru Reddappa reddy" userId="6d2b4589d1442714" providerId="LiveId" clId="{1C6FEF13-AA3A-4C1F-9BA0-8B0E2185737F}" dt="2023-10-17T11:59:50.956" v="328" actId="22"/>
          <ac:spMkLst>
            <pc:docMk/>
            <pc:sldMk cId="4095526240" sldId="260"/>
            <ac:spMk id="7" creationId="{B5B713F5-02FA-3E05-FE88-AEAF3B5CB778}"/>
          </ac:spMkLst>
        </pc:spChg>
        <pc:spChg chg="add del">
          <ac:chgData name="Molluru Reddappa reddy" userId="6d2b4589d1442714" providerId="LiveId" clId="{1C6FEF13-AA3A-4C1F-9BA0-8B0E2185737F}" dt="2023-10-17T11:59:59.223" v="332" actId="22"/>
          <ac:spMkLst>
            <pc:docMk/>
            <pc:sldMk cId="4095526240" sldId="260"/>
            <ac:spMk id="9" creationId="{FD04D34D-5799-9534-AE45-D1D6608FB2C9}"/>
          </ac:spMkLst>
        </pc:spChg>
        <pc:spChg chg="add mod">
          <ac:chgData name="Molluru Reddappa reddy" userId="6d2b4589d1442714" providerId="LiveId" clId="{1C6FEF13-AA3A-4C1F-9BA0-8B0E2185737F}" dt="2023-10-17T12:06:39.858" v="461" actId="403"/>
          <ac:spMkLst>
            <pc:docMk/>
            <pc:sldMk cId="4095526240" sldId="260"/>
            <ac:spMk id="11" creationId="{85BC68F7-BBB5-4AB9-1F48-01E0D4F8312F}"/>
          </ac:spMkLst>
        </pc:spChg>
      </pc:sldChg>
      <pc:sldChg chg="addSp delSp modSp new mod">
        <pc:chgData name="Molluru Reddappa reddy" userId="6d2b4589d1442714" providerId="LiveId" clId="{1C6FEF13-AA3A-4C1F-9BA0-8B0E2185737F}" dt="2023-10-17T12:07:04.142" v="473" actId="20577"/>
        <pc:sldMkLst>
          <pc:docMk/>
          <pc:sldMk cId="99256222" sldId="261"/>
        </pc:sldMkLst>
        <pc:spChg chg="add del">
          <ac:chgData name="Molluru Reddappa reddy" userId="6d2b4589d1442714" providerId="LiveId" clId="{1C6FEF13-AA3A-4C1F-9BA0-8B0E2185737F}" dt="2023-10-17T12:04:13.805" v="394" actId="22"/>
          <ac:spMkLst>
            <pc:docMk/>
            <pc:sldMk cId="99256222" sldId="261"/>
            <ac:spMk id="3" creationId="{FC320404-D0D9-D79A-C71F-6EA4A5832B9B}"/>
          </ac:spMkLst>
        </pc:spChg>
        <pc:spChg chg="add del">
          <ac:chgData name="Molluru Reddappa reddy" userId="6d2b4589d1442714" providerId="LiveId" clId="{1C6FEF13-AA3A-4C1F-9BA0-8B0E2185737F}" dt="2023-10-17T12:04:18.407" v="398" actId="22"/>
          <ac:spMkLst>
            <pc:docMk/>
            <pc:sldMk cId="99256222" sldId="261"/>
            <ac:spMk id="5" creationId="{313F572A-7A26-9D25-4B92-6DFF94827046}"/>
          </ac:spMkLst>
        </pc:spChg>
        <pc:spChg chg="add mod">
          <ac:chgData name="Molluru Reddappa reddy" userId="6d2b4589d1442714" providerId="LiveId" clId="{1C6FEF13-AA3A-4C1F-9BA0-8B0E2185737F}" dt="2023-10-17T12:07:04.142" v="473" actId="20577"/>
          <ac:spMkLst>
            <pc:docMk/>
            <pc:sldMk cId="99256222" sldId="261"/>
            <ac:spMk id="7" creationId="{E3168168-A0FB-AD37-618B-9460CB953F3C}"/>
          </ac:spMkLst>
        </pc:spChg>
      </pc:sldChg>
      <pc:sldChg chg="addSp modSp new mod">
        <pc:chgData name="Molluru Reddappa reddy" userId="6d2b4589d1442714" providerId="LiveId" clId="{1C6FEF13-AA3A-4C1F-9BA0-8B0E2185737F}" dt="2023-10-17T12:08:36.908" v="485" actId="403"/>
        <pc:sldMkLst>
          <pc:docMk/>
          <pc:sldMk cId="811677988" sldId="262"/>
        </pc:sldMkLst>
        <pc:spChg chg="add mod">
          <ac:chgData name="Molluru Reddappa reddy" userId="6d2b4589d1442714" providerId="LiveId" clId="{1C6FEF13-AA3A-4C1F-9BA0-8B0E2185737F}" dt="2023-10-17T12:08:36.908" v="485" actId="403"/>
          <ac:spMkLst>
            <pc:docMk/>
            <pc:sldMk cId="811677988" sldId="262"/>
            <ac:spMk id="3" creationId="{F6A315B3-DC80-B70C-D829-BB0B6DCCFF11}"/>
          </ac:spMkLst>
        </pc:spChg>
      </pc:sldChg>
      <pc:sldChg chg="new">
        <pc:chgData name="Molluru Reddappa reddy" userId="6d2b4589d1442714" providerId="LiveId" clId="{1C6FEF13-AA3A-4C1F-9BA0-8B0E2185737F}" dt="2023-10-17T11:58:22.801" v="314" actId="680"/>
        <pc:sldMkLst>
          <pc:docMk/>
          <pc:sldMk cId="1612453559" sldId="263"/>
        </pc:sldMkLst>
      </pc:sldChg>
      <pc:sldChg chg="new">
        <pc:chgData name="Molluru Reddappa reddy" userId="6d2b4589d1442714" providerId="LiveId" clId="{1C6FEF13-AA3A-4C1F-9BA0-8B0E2185737F}" dt="2023-10-17T11:58:23.615" v="315" actId="680"/>
        <pc:sldMkLst>
          <pc:docMk/>
          <pc:sldMk cId="1154191026" sldId="264"/>
        </pc:sldMkLst>
      </pc:sldChg>
      <pc:sldChg chg="new">
        <pc:chgData name="Molluru Reddappa reddy" userId="6d2b4589d1442714" providerId="LiveId" clId="{1C6FEF13-AA3A-4C1F-9BA0-8B0E2185737F}" dt="2023-10-17T11:58:24.320" v="316" actId="680"/>
        <pc:sldMkLst>
          <pc:docMk/>
          <pc:sldMk cId="409559424" sldId="265"/>
        </pc:sldMkLst>
      </pc:sldChg>
      <pc:sldChg chg="addSp new del mod">
        <pc:chgData name="Molluru Reddappa reddy" userId="6d2b4589d1442714" providerId="LiveId" clId="{1C6FEF13-AA3A-4C1F-9BA0-8B0E2185737F}" dt="2023-10-17T11:59:16.979" v="322" actId="47"/>
        <pc:sldMkLst>
          <pc:docMk/>
          <pc:sldMk cId="1621788751" sldId="266"/>
        </pc:sldMkLst>
        <pc:spChg chg="add">
          <ac:chgData name="Molluru Reddappa reddy" userId="6d2b4589d1442714" providerId="LiveId" clId="{1C6FEF13-AA3A-4C1F-9BA0-8B0E2185737F}" dt="2023-10-17T11:58:43.598" v="318" actId="22"/>
          <ac:spMkLst>
            <pc:docMk/>
            <pc:sldMk cId="1621788751" sldId="266"/>
            <ac:spMk id="3" creationId="{85591BC9-CF13-E513-D1FF-652FCA1ECD36}"/>
          </ac:spMkLst>
        </pc:spChg>
      </pc:sldChg>
      <pc:sldChg chg="new">
        <pc:chgData name="Molluru Reddappa reddy" userId="6d2b4589d1442714" providerId="LiveId" clId="{1C6FEF13-AA3A-4C1F-9BA0-8B0E2185737F}" dt="2023-10-17T11:58:51.077" v="319" actId="680"/>
        <pc:sldMkLst>
          <pc:docMk/>
          <pc:sldMk cId="663331305"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A000-C84C-E175-2E72-856EE4800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5C0625-DA4D-D866-2969-BF6F19FC1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BAB362-FBD3-768C-C3E6-403928B64151}"/>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5" name="Footer Placeholder 4">
            <a:extLst>
              <a:ext uri="{FF2B5EF4-FFF2-40B4-BE49-F238E27FC236}">
                <a16:creationId xmlns:a16="http://schemas.microsoft.com/office/drawing/2014/main" id="{5A30AD7F-2456-9B29-E36D-5BBED59C6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29F03-53D2-86B2-E30A-A57ED3AB8DF7}"/>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199114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38BF-B435-AFF5-2BB5-54C727D701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CEB7FC-64C8-3F8A-4359-60CAF4EA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1B99B-C175-306A-10D9-402DE7ED7B33}"/>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5" name="Footer Placeholder 4">
            <a:extLst>
              <a:ext uri="{FF2B5EF4-FFF2-40B4-BE49-F238E27FC236}">
                <a16:creationId xmlns:a16="http://schemas.microsoft.com/office/drawing/2014/main" id="{9CB857DC-88BC-2286-985A-BE425806F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50655-D9C5-96F4-9219-B3566E48FBB9}"/>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329010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B492B-D8AB-E147-E550-3C81BDA46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2A548B-630F-00AD-CFFC-E544E5A3CA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A85EE-D3C3-CD9D-A840-F03DE479B862}"/>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5" name="Footer Placeholder 4">
            <a:extLst>
              <a:ext uri="{FF2B5EF4-FFF2-40B4-BE49-F238E27FC236}">
                <a16:creationId xmlns:a16="http://schemas.microsoft.com/office/drawing/2014/main" id="{9335B3AC-280C-7311-504B-133117E4C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3BD6B-5C04-1C0C-DCAF-8A4B36D0E2AA}"/>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249981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E9DD-EAD0-4031-FD9D-138D9ED744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287FF-C034-3D67-4D00-7A29DCB91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48913-CFE4-34DF-7905-3D5A47303139}"/>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5" name="Footer Placeholder 4">
            <a:extLst>
              <a:ext uri="{FF2B5EF4-FFF2-40B4-BE49-F238E27FC236}">
                <a16:creationId xmlns:a16="http://schemas.microsoft.com/office/drawing/2014/main" id="{448FC243-F88D-B3B1-C7D0-B982D67C7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6C681-0DC1-F87A-9B08-AA12462ECC62}"/>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261412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F76D-4E8B-FD27-B4FA-7091CB6FD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9230DD-D787-32B5-24BE-F653814E8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4A737-65C9-3ADB-3D1D-388303737D91}"/>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5" name="Footer Placeholder 4">
            <a:extLst>
              <a:ext uri="{FF2B5EF4-FFF2-40B4-BE49-F238E27FC236}">
                <a16:creationId xmlns:a16="http://schemas.microsoft.com/office/drawing/2014/main" id="{76A851E9-EC6D-73EA-C608-0162EFAE7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F32D0-1F27-7F20-2E5D-9C1D966C6EA6}"/>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254491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3BB1-7F63-DA77-C1EB-891713939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F15237-BCD2-FA22-2E73-2A65FFBD3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49D263-90F0-A4E1-8350-EE75C41921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7FEC93-9E06-13B6-871E-D89F8CD35F36}"/>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6" name="Footer Placeholder 5">
            <a:extLst>
              <a:ext uri="{FF2B5EF4-FFF2-40B4-BE49-F238E27FC236}">
                <a16:creationId xmlns:a16="http://schemas.microsoft.com/office/drawing/2014/main" id="{23E770C9-5831-5230-459F-EFF7FF2F14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623F5C-0FFD-1A17-4992-90AC93FD78BC}"/>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105372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F7F8-2A0F-4D2D-7CF5-6E4DE16919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4AE503-9B49-A353-1FC7-ED1307CC9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F2A06-FB28-A0BF-58CE-B8A49998D5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D52C65-B70B-5384-B7A4-1E1A4D26C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8E0F3-15BB-D124-D85F-EA94CD8135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395DF5-E33F-CEC7-93A2-6331250B8A1D}"/>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8" name="Footer Placeholder 7">
            <a:extLst>
              <a:ext uri="{FF2B5EF4-FFF2-40B4-BE49-F238E27FC236}">
                <a16:creationId xmlns:a16="http://schemas.microsoft.com/office/drawing/2014/main" id="{25D123C6-BEBA-70BA-C326-2919A4AF68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9403B-96BC-2907-7E19-B780F0847A76}"/>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355990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01AE-0877-FF1B-3C9B-8DB6CDD29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2FA8A3-8ADC-7841-72B5-9EF9CDBB540C}"/>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4" name="Footer Placeholder 3">
            <a:extLst>
              <a:ext uri="{FF2B5EF4-FFF2-40B4-BE49-F238E27FC236}">
                <a16:creationId xmlns:a16="http://schemas.microsoft.com/office/drawing/2014/main" id="{7B146EB9-A7EC-782C-1154-F2F50A9C9D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6E8A69-5E30-E22D-5530-7987089CA8B7}"/>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325746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C109A-D0C7-22E4-3CEC-87650F8FFC3D}"/>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3" name="Footer Placeholder 2">
            <a:extLst>
              <a:ext uri="{FF2B5EF4-FFF2-40B4-BE49-F238E27FC236}">
                <a16:creationId xmlns:a16="http://schemas.microsoft.com/office/drawing/2014/main" id="{634C916C-7C22-1FA5-C4BD-CF83CCC8C8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E19865-19E6-08AC-859B-8D458DFACE97}"/>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206784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432B-1D60-4177-8DFA-2B6E2D0F6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EB6477-F3BB-A5B2-2080-C8EA7F07F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830B8-9982-53F5-1B63-E4CA1F0F9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47B28-B0B9-21E4-C321-B1A3167FAB76}"/>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6" name="Footer Placeholder 5">
            <a:extLst>
              <a:ext uri="{FF2B5EF4-FFF2-40B4-BE49-F238E27FC236}">
                <a16:creationId xmlns:a16="http://schemas.microsoft.com/office/drawing/2014/main" id="{8B8344F0-FD1A-89FB-5789-DCEF88F828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2BEB2-1734-83E2-CD62-CFCFED889199}"/>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323017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469C-4948-BF04-BFEA-68968747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0D8F38-3D8B-EC2E-8D72-E0C805DF5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C41BB6-FC7B-D510-1E3A-926AB1744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2C87C-F4D9-B614-4BCA-3E0BAE356AD3}"/>
              </a:ext>
            </a:extLst>
          </p:cNvPr>
          <p:cNvSpPr>
            <a:spLocks noGrp="1"/>
          </p:cNvSpPr>
          <p:nvPr>
            <p:ph type="dt" sz="half" idx="10"/>
          </p:nvPr>
        </p:nvSpPr>
        <p:spPr/>
        <p:txBody>
          <a:bodyPr/>
          <a:lstStyle/>
          <a:p>
            <a:fld id="{FD62F7D1-12AC-4DE4-9CD7-BEC550AA118E}" type="datetimeFigureOut">
              <a:rPr lang="en-IN" smtClean="0"/>
              <a:t>17-10-2023</a:t>
            </a:fld>
            <a:endParaRPr lang="en-IN"/>
          </a:p>
        </p:txBody>
      </p:sp>
      <p:sp>
        <p:nvSpPr>
          <p:cNvPr id="6" name="Footer Placeholder 5">
            <a:extLst>
              <a:ext uri="{FF2B5EF4-FFF2-40B4-BE49-F238E27FC236}">
                <a16:creationId xmlns:a16="http://schemas.microsoft.com/office/drawing/2014/main" id="{68A412F8-AE21-B0EB-A527-6A3C0E3DEF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193DCD-0D2C-3591-6AD9-DB89F7563529}"/>
              </a:ext>
            </a:extLst>
          </p:cNvPr>
          <p:cNvSpPr>
            <a:spLocks noGrp="1"/>
          </p:cNvSpPr>
          <p:nvPr>
            <p:ph type="sldNum" sz="quarter" idx="12"/>
          </p:nvPr>
        </p:nvSpPr>
        <p:spPr/>
        <p:txBody>
          <a:bodyPr/>
          <a:lstStyle/>
          <a:p>
            <a:fld id="{497AA064-F2D3-43E5-9857-D846F5EDBE9A}" type="slidenum">
              <a:rPr lang="en-IN" smtClean="0"/>
              <a:t>‹#›</a:t>
            </a:fld>
            <a:endParaRPr lang="en-IN"/>
          </a:p>
        </p:txBody>
      </p:sp>
    </p:spTree>
    <p:extLst>
      <p:ext uri="{BB962C8B-B14F-4D97-AF65-F5344CB8AC3E}">
        <p14:creationId xmlns:p14="http://schemas.microsoft.com/office/powerpoint/2010/main" val="196502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AEE68-C602-E552-AA77-81AF486C7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54D33-DD14-B5EE-562F-183FDF740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24081-7552-9608-A2DC-EACD801CD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2F7D1-12AC-4DE4-9CD7-BEC550AA118E}" type="datetimeFigureOut">
              <a:rPr lang="en-IN" smtClean="0"/>
              <a:t>17-10-2023</a:t>
            </a:fld>
            <a:endParaRPr lang="en-IN"/>
          </a:p>
        </p:txBody>
      </p:sp>
      <p:sp>
        <p:nvSpPr>
          <p:cNvPr id="5" name="Footer Placeholder 4">
            <a:extLst>
              <a:ext uri="{FF2B5EF4-FFF2-40B4-BE49-F238E27FC236}">
                <a16:creationId xmlns:a16="http://schemas.microsoft.com/office/drawing/2014/main" id="{C9BF891B-68BF-E1C3-959F-AF5CDA0C0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EDB88B-9AF5-969B-17E3-B05254375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AA064-F2D3-43E5-9857-D846F5EDBE9A}" type="slidenum">
              <a:rPr lang="en-IN" smtClean="0"/>
              <a:t>‹#›</a:t>
            </a:fld>
            <a:endParaRPr lang="en-IN"/>
          </a:p>
        </p:txBody>
      </p:sp>
    </p:spTree>
    <p:extLst>
      <p:ext uri="{BB962C8B-B14F-4D97-AF65-F5344CB8AC3E}">
        <p14:creationId xmlns:p14="http://schemas.microsoft.com/office/powerpoint/2010/main" val="2873399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E2B-9A6C-25D6-73AA-472C809CE4CC}"/>
              </a:ext>
            </a:extLst>
          </p:cNvPr>
          <p:cNvSpPr>
            <a:spLocks noGrp="1"/>
          </p:cNvSpPr>
          <p:nvPr>
            <p:ph type="ctrTitle"/>
          </p:nvPr>
        </p:nvSpPr>
        <p:spPr/>
        <p:txBody>
          <a:bodyPr/>
          <a:lstStyle/>
          <a:p>
            <a:r>
              <a:rPr lang="en-IN" dirty="0"/>
              <a:t> Ai based Diabetes prediction system</a:t>
            </a:r>
          </a:p>
        </p:txBody>
      </p:sp>
      <p:sp>
        <p:nvSpPr>
          <p:cNvPr id="3" name="Subtitle 2">
            <a:extLst>
              <a:ext uri="{FF2B5EF4-FFF2-40B4-BE49-F238E27FC236}">
                <a16:creationId xmlns:a16="http://schemas.microsoft.com/office/drawing/2014/main" id="{4AE297FC-FA95-4AB9-3509-097A42BAF01F}"/>
              </a:ext>
            </a:extLst>
          </p:cNvPr>
          <p:cNvSpPr>
            <a:spLocks noGrp="1"/>
          </p:cNvSpPr>
          <p:nvPr>
            <p:ph type="subTitle" idx="1"/>
          </p:nvPr>
        </p:nvSpPr>
        <p:spPr/>
        <p:txBody>
          <a:bodyPr/>
          <a:lstStyle/>
          <a:p>
            <a:r>
              <a:rPr lang="en-US" dirty="0"/>
              <a:t>Submitted by </a:t>
            </a:r>
            <a:br>
              <a:rPr lang="en-US" dirty="0"/>
            </a:br>
            <a:r>
              <a:rPr lang="en-US" dirty="0" err="1"/>
              <a:t>M.Reddappa</a:t>
            </a:r>
            <a:r>
              <a:rPr lang="en-US" dirty="0"/>
              <a:t> Reddy</a:t>
            </a:r>
            <a:br>
              <a:rPr lang="en-US" dirty="0"/>
            </a:br>
            <a:r>
              <a:rPr lang="en-US" dirty="0"/>
              <a:t>dept: Ai and Ds</a:t>
            </a:r>
            <a:br>
              <a:rPr lang="en-US" dirty="0"/>
            </a:br>
            <a:r>
              <a:rPr lang="en-US" dirty="0"/>
              <a:t>reg no : 723921243035</a:t>
            </a:r>
          </a:p>
        </p:txBody>
      </p:sp>
    </p:spTree>
    <p:extLst>
      <p:ext uri="{BB962C8B-B14F-4D97-AF65-F5344CB8AC3E}">
        <p14:creationId xmlns:p14="http://schemas.microsoft.com/office/powerpoint/2010/main" val="427090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5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33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01288FF-C042-4C11-7BE1-DB54DBB12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20" y="1389054"/>
            <a:ext cx="9906000" cy="2306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77082-7505-7E8F-032C-AA2C2946B30F}"/>
              </a:ext>
            </a:extLst>
          </p:cNvPr>
          <p:cNvSpPr txBox="1"/>
          <p:nvPr/>
        </p:nvSpPr>
        <p:spPr>
          <a:xfrm>
            <a:off x="528320" y="311836"/>
            <a:ext cx="8585200" cy="1077218"/>
          </a:xfrm>
          <a:prstGeom prst="rect">
            <a:avLst/>
          </a:prstGeom>
          <a:noFill/>
        </p:spPr>
        <p:txBody>
          <a:bodyPr wrap="square">
            <a:spAutoFit/>
          </a:bodyPr>
          <a:lstStyle/>
          <a:p>
            <a:pPr algn="l"/>
            <a:r>
              <a:rPr lang="en-US" sz="3200" b="1" i="0" dirty="0">
                <a:effectLst/>
                <a:latin typeface="Söhne"/>
              </a:rPr>
              <a:t>AI-Based Diabetes Prediction   System</a:t>
            </a:r>
          </a:p>
          <a:p>
            <a:pPr algn="l"/>
            <a:r>
              <a:rPr lang="en-US" sz="3200" b="1" i="0" dirty="0">
                <a:effectLst/>
                <a:latin typeface="Söhne"/>
              </a:rPr>
              <a:t>Problem Statement</a:t>
            </a:r>
          </a:p>
        </p:txBody>
      </p:sp>
      <p:sp>
        <p:nvSpPr>
          <p:cNvPr id="13" name="TextBox 12">
            <a:extLst>
              <a:ext uri="{FF2B5EF4-FFF2-40B4-BE49-F238E27FC236}">
                <a16:creationId xmlns:a16="http://schemas.microsoft.com/office/drawing/2014/main" id="{C3A60E2A-C897-0005-B0D2-3F9794005852}"/>
              </a:ext>
            </a:extLst>
          </p:cNvPr>
          <p:cNvSpPr txBox="1"/>
          <p:nvPr/>
        </p:nvSpPr>
        <p:spPr>
          <a:xfrm>
            <a:off x="640080" y="2136339"/>
            <a:ext cx="10525760" cy="4247317"/>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400" dirty="0"/>
              <a:t>The goal of this project is to develop an AI-based Diabetes Prediction System that can accurately predict whether an individual is likely to develop diabetes or not. Diabetes is a prevalent and chronic medical condition with significant health implications, and early diagnosis can lead to better management and improved patient outcomes. This system should leverage machine learning and artificial intelligence techniques to analyze relevant medical data and provide predictions.</a:t>
            </a:r>
            <a:endParaRPr lang="en-IN" sz="2400" dirty="0"/>
          </a:p>
        </p:txBody>
      </p:sp>
    </p:spTree>
    <p:extLst>
      <p:ext uri="{BB962C8B-B14F-4D97-AF65-F5344CB8AC3E}">
        <p14:creationId xmlns:p14="http://schemas.microsoft.com/office/powerpoint/2010/main" val="170147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A27913-236B-CC0B-F62D-1393FE874739}"/>
              </a:ext>
            </a:extLst>
          </p:cNvPr>
          <p:cNvSpPr txBox="1"/>
          <p:nvPr/>
        </p:nvSpPr>
        <p:spPr>
          <a:xfrm>
            <a:off x="121920" y="101600"/>
            <a:ext cx="11765280" cy="2954655"/>
          </a:xfrm>
          <a:prstGeom prst="rect">
            <a:avLst/>
          </a:prstGeom>
          <a:noFill/>
        </p:spPr>
        <p:txBody>
          <a:bodyPr wrap="square">
            <a:spAutoFit/>
          </a:bodyPr>
          <a:lstStyle/>
          <a:p>
            <a:pPr algn="l"/>
            <a:r>
              <a:rPr lang="en-US" sz="3200" b="1" i="0" dirty="0">
                <a:effectLst/>
                <a:latin typeface="Söhne"/>
              </a:rPr>
              <a:t>Project Objectives</a:t>
            </a:r>
          </a:p>
          <a:p>
            <a:pPr algn="l"/>
            <a:endParaRPr lang="en-US" sz="3200" b="1" i="0" dirty="0">
              <a:effectLst/>
              <a:latin typeface="Söhne"/>
            </a:endParaRPr>
          </a:p>
          <a:p>
            <a:pPr algn="l">
              <a:buFont typeface="+mj-lt"/>
              <a:buAutoNum type="arabicPeriod"/>
            </a:pPr>
            <a:r>
              <a:rPr lang="en-US" sz="3200" b="1" i="0" dirty="0">
                <a:effectLst/>
                <a:latin typeface="Söhne"/>
              </a:rPr>
              <a:t>Data Collection</a:t>
            </a:r>
            <a:r>
              <a:rPr lang="en-US" sz="3200" b="0" i="0" dirty="0">
                <a:effectLst/>
                <a:latin typeface="Söhne"/>
              </a:rPr>
              <a:t>:</a:t>
            </a:r>
          </a:p>
          <a:p>
            <a:pPr algn="l"/>
            <a:endParaRPr lang="en-US" b="0" i="0" dirty="0">
              <a:effectLst/>
              <a:latin typeface="Söhne"/>
            </a:endParaRPr>
          </a:p>
          <a:p>
            <a:pPr algn="l"/>
            <a:r>
              <a:rPr lang="en-US" dirty="0">
                <a:latin typeface="Söhne"/>
              </a:rPr>
              <a:t>         </a:t>
            </a:r>
            <a:r>
              <a:rPr lang="en-US" b="0" i="0" dirty="0">
                <a:effectLst/>
                <a:latin typeface="Söhne"/>
              </a:rPr>
              <a:t> </a:t>
            </a:r>
            <a:r>
              <a:rPr lang="en-US" sz="2400" b="0" i="0" dirty="0">
                <a:effectLst/>
                <a:latin typeface="Söhne"/>
              </a:rPr>
              <a:t>Gather relevant data from various sources, including electronic health records, clinical datasets, and medical research. This data should include patient demographics, medical history, lifestyle factors, and diagnostic tests results.</a:t>
            </a:r>
            <a:endParaRPr lang="en-US" b="0" i="0" dirty="0">
              <a:effectLst/>
              <a:latin typeface="Söhne"/>
            </a:endParaRPr>
          </a:p>
        </p:txBody>
      </p:sp>
      <p:pic>
        <p:nvPicPr>
          <p:cNvPr id="2052" name="Picture 4">
            <a:extLst>
              <a:ext uri="{FF2B5EF4-FFF2-40B4-BE49-F238E27FC236}">
                <a16:creationId xmlns:a16="http://schemas.microsoft.com/office/drawing/2014/main" id="{5E947712-AC32-7BE7-4DDC-9F48E5F9A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760" y="3429000"/>
            <a:ext cx="5527040" cy="250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0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D5103E-9B75-7679-D05A-FFAFFF2DCB34}"/>
              </a:ext>
            </a:extLst>
          </p:cNvPr>
          <p:cNvSpPr txBox="1"/>
          <p:nvPr/>
        </p:nvSpPr>
        <p:spPr>
          <a:xfrm>
            <a:off x="304800" y="50800"/>
            <a:ext cx="11887200" cy="2000548"/>
          </a:xfrm>
          <a:prstGeom prst="rect">
            <a:avLst/>
          </a:prstGeom>
          <a:noFill/>
        </p:spPr>
        <p:txBody>
          <a:bodyPr wrap="square">
            <a:spAutoFit/>
          </a:bodyPr>
          <a:lstStyle/>
          <a:p>
            <a:r>
              <a:rPr lang="en-US" sz="3200" b="1" i="0" dirty="0">
                <a:effectLst/>
                <a:latin typeface="Söhne"/>
              </a:rPr>
              <a:t>2.Data Preprocessing</a:t>
            </a:r>
            <a:r>
              <a:rPr lang="en-US" b="0" i="0" dirty="0">
                <a:solidFill>
                  <a:srgbClr val="D1D5DB"/>
                </a:solidFill>
                <a:effectLst/>
                <a:latin typeface="Söhne"/>
              </a:rPr>
              <a:t>:</a:t>
            </a:r>
          </a:p>
          <a:p>
            <a:endParaRPr lang="en-US" sz="2000" dirty="0">
              <a:solidFill>
                <a:srgbClr val="D1D5DB"/>
              </a:solidFill>
              <a:latin typeface="Söhne"/>
            </a:endParaRPr>
          </a:p>
          <a:p>
            <a:r>
              <a:rPr lang="en-US" sz="2000" b="0" i="0" dirty="0">
                <a:solidFill>
                  <a:srgbClr val="D1D5DB"/>
                </a:solidFill>
                <a:effectLst/>
                <a:latin typeface="Söhne"/>
              </a:rPr>
              <a:t>      </a:t>
            </a:r>
            <a:r>
              <a:rPr lang="en-US" sz="2400" b="0" i="0" dirty="0">
                <a:effectLst/>
                <a:latin typeface="Söhne"/>
              </a:rPr>
              <a:t>Clean, preprocess, and standardize the collected data to make it suitable for machine learning model training. This includes handling missing values, data transformation, and feature engineering.</a:t>
            </a:r>
            <a:endParaRPr lang="en-IN" sz="2000" dirty="0"/>
          </a:p>
        </p:txBody>
      </p:sp>
      <p:pic>
        <p:nvPicPr>
          <p:cNvPr id="3074" name="Picture 2">
            <a:extLst>
              <a:ext uri="{FF2B5EF4-FFF2-40B4-BE49-F238E27FC236}">
                <a16:creationId xmlns:a16="http://schemas.microsoft.com/office/drawing/2014/main" id="{264A41E8-0166-0BF6-09B0-2B6CC68F4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840" y="2357120"/>
            <a:ext cx="7569835" cy="371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93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5BC68F7-BBB5-4AB9-1F48-01E0D4F8312F}"/>
              </a:ext>
            </a:extLst>
          </p:cNvPr>
          <p:cNvSpPr txBox="1"/>
          <p:nvPr/>
        </p:nvSpPr>
        <p:spPr>
          <a:xfrm>
            <a:off x="284480" y="152400"/>
            <a:ext cx="10556240" cy="6678751"/>
          </a:xfrm>
          <a:prstGeom prst="rect">
            <a:avLst/>
          </a:prstGeom>
          <a:noFill/>
        </p:spPr>
        <p:txBody>
          <a:bodyPr wrap="square">
            <a:spAutoFit/>
          </a:bodyPr>
          <a:lstStyle/>
          <a:p>
            <a:r>
              <a:rPr lang="en-US" sz="2800" dirty="0"/>
              <a:t>3.Model Development: </a:t>
            </a:r>
          </a:p>
          <a:p>
            <a:endParaRPr lang="en-US" sz="2800" dirty="0"/>
          </a:p>
          <a:p>
            <a:r>
              <a:rPr lang="en-US" sz="2800" dirty="0"/>
              <a:t>       Develop a machine learning model, potentially based on deep learning techniques, that can predict the likelihood of an individual developing diabetes. The model should be trained on historical data and be capable of making accurate predictions.</a:t>
            </a:r>
          </a:p>
          <a:p>
            <a:endParaRPr lang="en-US" dirty="0"/>
          </a:p>
          <a:p>
            <a:r>
              <a:rPr lang="en-US" sz="3200" dirty="0"/>
              <a:t>4.Model Evaluation:</a:t>
            </a:r>
          </a:p>
          <a:p>
            <a:endParaRPr lang="en-US" sz="2800" dirty="0"/>
          </a:p>
          <a:p>
            <a:r>
              <a:rPr lang="en-US" sz="2800" dirty="0"/>
              <a:t>     Evaluate the model's performance using appropriate metrics such as accuracy, precision, recall, F1-score, and AUC-ROC. Fine-tune the model and optimize it for best results.</a:t>
            </a:r>
          </a:p>
          <a:p>
            <a:endParaRPr lang="en-US" dirty="0"/>
          </a:p>
          <a:p>
            <a:r>
              <a:rPr lang="en-US" sz="3600" dirty="0"/>
              <a:t>5.User Interface: </a:t>
            </a:r>
          </a:p>
          <a:p>
            <a:r>
              <a:rPr lang="en-US" sz="2000" dirty="0"/>
              <a:t>       </a:t>
            </a:r>
            <a:r>
              <a:rPr lang="en-US" sz="2400" dirty="0"/>
              <a:t>Create a user-friendly interface for the system, which could be a web application, mobile app, or integrated into an electronic health record system. </a:t>
            </a:r>
            <a:endParaRPr lang="en-IN" sz="2000" dirty="0"/>
          </a:p>
        </p:txBody>
      </p:sp>
    </p:spTree>
    <p:extLst>
      <p:ext uri="{BB962C8B-B14F-4D97-AF65-F5344CB8AC3E}">
        <p14:creationId xmlns:p14="http://schemas.microsoft.com/office/powerpoint/2010/main" val="40955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168168-A0FB-AD37-618B-9460CB953F3C}"/>
              </a:ext>
            </a:extLst>
          </p:cNvPr>
          <p:cNvSpPr txBox="1"/>
          <p:nvPr/>
        </p:nvSpPr>
        <p:spPr>
          <a:xfrm>
            <a:off x="111760" y="-30480"/>
            <a:ext cx="11958320" cy="5940088"/>
          </a:xfrm>
          <a:prstGeom prst="rect">
            <a:avLst/>
          </a:prstGeom>
          <a:noFill/>
        </p:spPr>
        <p:txBody>
          <a:bodyPr wrap="square">
            <a:spAutoFit/>
          </a:bodyPr>
          <a:lstStyle/>
          <a:p>
            <a:r>
              <a:rPr lang="en-US" sz="3200" dirty="0"/>
              <a:t>6.Integration with Health Systems: </a:t>
            </a:r>
          </a:p>
          <a:p>
            <a:r>
              <a:rPr lang="en-US" sz="2000" dirty="0"/>
              <a:t>     Ensure that the system can seamlessly integrate with healthcare systems for real-time data exchange and patient record updates.</a:t>
            </a:r>
          </a:p>
          <a:p>
            <a:endParaRPr lang="en-US" dirty="0"/>
          </a:p>
          <a:p>
            <a:r>
              <a:rPr lang="en-US" sz="2800" dirty="0"/>
              <a:t>7.Security and Privacy: </a:t>
            </a:r>
          </a:p>
          <a:p>
            <a:r>
              <a:rPr lang="en-US" sz="2000" dirty="0"/>
              <a:t>     Implement strong security measures to protect patient data and ensure compliance with data protection regulations like HIPAA.</a:t>
            </a:r>
          </a:p>
          <a:p>
            <a:endParaRPr lang="en-US" dirty="0"/>
          </a:p>
          <a:p>
            <a:r>
              <a:rPr lang="en-US" sz="3200" dirty="0"/>
              <a:t>8.Scalability: </a:t>
            </a:r>
          </a:p>
          <a:p>
            <a:r>
              <a:rPr lang="en-US" sz="1600" dirty="0"/>
              <a:t>     </a:t>
            </a:r>
            <a:r>
              <a:rPr lang="en-US" sz="2000" dirty="0"/>
              <a:t>Design the system to be scalable, accommodating an increasing volume of patient data and users.</a:t>
            </a:r>
          </a:p>
          <a:p>
            <a:endParaRPr lang="en-US" dirty="0"/>
          </a:p>
          <a:p>
            <a:r>
              <a:rPr lang="en-US" sz="2800" dirty="0"/>
              <a:t>9.Explainability: </a:t>
            </a:r>
          </a:p>
          <a:p>
            <a:r>
              <a:rPr lang="en-US" sz="2000" dirty="0"/>
              <a:t>      Ensure the model's predictions are explainable, providing insights into why a particular prediction was made. This is crucial for gaining the trust of healthcare professionals and patients.</a:t>
            </a:r>
          </a:p>
          <a:p>
            <a:endParaRPr lang="en-US" dirty="0"/>
          </a:p>
          <a:p>
            <a:r>
              <a:rPr lang="en-US" sz="2800" dirty="0"/>
              <a:t>10.Regulatory Compliance: </a:t>
            </a:r>
          </a:p>
          <a:p>
            <a:r>
              <a:rPr lang="en-US" dirty="0"/>
              <a:t>    </a:t>
            </a:r>
            <a:r>
              <a:rPr lang="en-US" sz="2000" dirty="0"/>
              <a:t>Ensure the system complies with relevant medical and data privacy regulations in the target region.</a:t>
            </a:r>
            <a:endParaRPr lang="en-IN" dirty="0"/>
          </a:p>
        </p:txBody>
      </p:sp>
    </p:spTree>
    <p:extLst>
      <p:ext uri="{BB962C8B-B14F-4D97-AF65-F5344CB8AC3E}">
        <p14:creationId xmlns:p14="http://schemas.microsoft.com/office/powerpoint/2010/main" val="9925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315B3-DC80-B70C-D829-BB0B6DCCFF11}"/>
              </a:ext>
            </a:extLst>
          </p:cNvPr>
          <p:cNvSpPr txBox="1"/>
          <p:nvPr/>
        </p:nvSpPr>
        <p:spPr>
          <a:xfrm>
            <a:off x="467360" y="223520"/>
            <a:ext cx="11277600" cy="3231654"/>
          </a:xfrm>
          <a:prstGeom prst="rect">
            <a:avLst/>
          </a:prstGeom>
          <a:noFill/>
        </p:spPr>
        <p:txBody>
          <a:bodyPr wrap="square">
            <a:spAutoFit/>
          </a:bodyPr>
          <a:lstStyle/>
          <a:p>
            <a:pPr algn="l"/>
            <a:r>
              <a:rPr lang="en-US" sz="3600" b="1" i="0" dirty="0">
                <a:effectLst/>
                <a:latin typeface="Söhne"/>
              </a:rPr>
              <a:t>Conclusion</a:t>
            </a:r>
          </a:p>
          <a:p>
            <a:pPr algn="l"/>
            <a:r>
              <a:rPr lang="en-US" sz="2800" b="0" i="0" dirty="0">
                <a:effectLst/>
                <a:latin typeface="Söhne"/>
              </a:rPr>
              <a:t>The AI-Based Diabetes Prediction System is a critical tool in improving diabetes diagnosis and management. By following the above approach, we aim to develop a robust and trustworthy system that can positively impact patients' lives and healthcare outcomes. It is essential to collaborate with healthcare experts and regulatory authorities to ensure the success of this project.</a:t>
            </a:r>
          </a:p>
        </p:txBody>
      </p:sp>
    </p:spTree>
    <p:extLst>
      <p:ext uri="{BB962C8B-B14F-4D97-AF65-F5344CB8AC3E}">
        <p14:creationId xmlns:p14="http://schemas.microsoft.com/office/powerpoint/2010/main" val="81167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45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191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492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 Ai based Diabetes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Molluru Reddappa reddy</dc:creator>
  <cp:lastModifiedBy>Molluru Reddappa reddy</cp:lastModifiedBy>
  <cp:revision>1</cp:revision>
  <dcterms:created xsi:type="dcterms:W3CDTF">2023-10-17T11:38:17Z</dcterms:created>
  <dcterms:modified xsi:type="dcterms:W3CDTF">2023-10-17T12:08:47Z</dcterms:modified>
</cp:coreProperties>
</file>