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5A46B-879A-4BC6-8FED-B027DC53CE8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464A72-A160-4D62-A73C-4ECF572BC6C5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Carrusel de imágenes.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D66BD6-52C9-4FF1-BC5E-EE8DB68FEEFC}" type="parTrans" cxnId="{85A4693A-FCC1-451A-B7F4-3CDE87FA599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20B41C-35E2-4CB7-A3F1-754F10F82659}" type="sibTrans" cxnId="{85A4693A-FCC1-451A-B7F4-3CDE87FA599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D0EEA-5823-4963-AF0B-1CAA2D1B68F8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Buscador de cursos.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50995E-BF87-4627-AA3F-C735840C341E}" type="parTrans" cxnId="{83AEDC43-48AB-40F9-A7FF-5C17F1AE064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A37AD7-0875-4A38-8E04-01108E874FB3}" type="sibTrans" cxnId="{83AEDC43-48AB-40F9-A7FF-5C17F1AE064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5E3DC5-D057-4F69-AA69-7CA906840138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Login de usuarios.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05047D-5B26-465D-A55D-9B31F8817836}" type="parTrans" cxnId="{54990F15-B3EF-42F3-877E-166805154A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467F26-F592-4E8B-8D98-D1157E5A28F6}" type="sibTrans" cxnId="{54990F15-B3EF-42F3-877E-166805154A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CFABE6-EC20-4E8A-88EA-86E5AB36132B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Registro de usuarios.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AE5974-DE78-40F2-B4C4-F30380A461A2}" type="parTrans" cxnId="{495F6051-AD44-47C9-8273-068123019A0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B0D212-CF64-46A0-BD1D-30EE336CF4AF}" type="sibTrans" cxnId="{495F6051-AD44-47C9-8273-068123019A0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CBD294-3644-48D2-AE91-F4C2C077E704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Carrito de la compra (añadir-borrar 1 o todos los productos).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512420-4263-4E38-892F-258570A98E8C}" type="parTrans" cxnId="{165CD83F-B303-42B4-9CE5-B16BC917F8D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8004BE-7C11-40F7-9FF5-B7DBA05300A6}" type="sibTrans" cxnId="{165CD83F-B303-42B4-9CE5-B16BC917F8D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46107F-9BEB-42A7-90EF-CDB55FF5CA8F}" type="pres">
      <dgm:prSet presAssocID="{70B5A46B-879A-4BC6-8FED-B027DC53CE80}" presName="vert0" presStyleCnt="0">
        <dgm:presLayoutVars>
          <dgm:dir/>
          <dgm:animOne val="branch"/>
          <dgm:animLvl val="lvl"/>
        </dgm:presLayoutVars>
      </dgm:prSet>
      <dgm:spPr/>
    </dgm:pt>
    <dgm:pt modelId="{24042B44-6B31-4FDC-A131-B27527495213}" type="pres">
      <dgm:prSet presAssocID="{4E464A72-A160-4D62-A73C-4ECF572BC6C5}" presName="thickLine" presStyleLbl="alignNode1" presStyleIdx="0" presStyleCnt="5"/>
      <dgm:spPr/>
    </dgm:pt>
    <dgm:pt modelId="{8D09DE2A-D2F4-46CE-9A80-962C0607B37D}" type="pres">
      <dgm:prSet presAssocID="{4E464A72-A160-4D62-A73C-4ECF572BC6C5}" presName="horz1" presStyleCnt="0"/>
      <dgm:spPr/>
    </dgm:pt>
    <dgm:pt modelId="{B9FDF3AE-6500-41E8-A710-682422CB2FE7}" type="pres">
      <dgm:prSet presAssocID="{4E464A72-A160-4D62-A73C-4ECF572BC6C5}" presName="tx1" presStyleLbl="revTx" presStyleIdx="0" presStyleCnt="5"/>
      <dgm:spPr/>
    </dgm:pt>
    <dgm:pt modelId="{EE87BD4F-BBDD-41F2-ADA5-594BC1F2ED33}" type="pres">
      <dgm:prSet presAssocID="{4E464A72-A160-4D62-A73C-4ECF572BC6C5}" presName="vert1" presStyleCnt="0"/>
      <dgm:spPr/>
    </dgm:pt>
    <dgm:pt modelId="{F91D492B-E120-4BDE-8513-42844514BBE7}" type="pres">
      <dgm:prSet presAssocID="{CA0D0EEA-5823-4963-AF0B-1CAA2D1B68F8}" presName="thickLine" presStyleLbl="alignNode1" presStyleIdx="1" presStyleCnt="5"/>
      <dgm:spPr/>
    </dgm:pt>
    <dgm:pt modelId="{383C7284-D08F-474E-8FCD-6B46BAFE0842}" type="pres">
      <dgm:prSet presAssocID="{CA0D0EEA-5823-4963-AF0B-1CAA2D1B68F8}" presName="horz1" presStyleCnt="0"/>
      <dgm:spPr/>
    </dgm:pt>
    <dgm:pt modelId="{5F7BC0C5-A161-424B-ACF3-EF5F6A02248E}" type="pres">
      <dgm:prSet presAssocID="{CA0D0EEA-5823-4963-AF0B-1CAA2D1B68F8}" presName="tx1" presStyleLbl="revTx" presStyleIdx="1" presStyleCnt="5"/>
      <dgm:spPr/>
    </dgm:pt>
    <dgm:pt modelId="{25BF837B-3976-4735-BDAA-85AFEEA1B62E}" type="pres">
      <dgm:prSet presAssocID="{CA0D0EEA-5823-4963-AF0B-1CAA2D1B68F8}" presName="vert1" presStyleCnt="0"/>
      <dgm:spPr/>
    </dgm:pt>
    <dgm:pt modelId="{BC8A30A5-6664-403B-9FF2-EAD09017C821}" type="pres">
      <dgm:prSet presAssocID="{D25E3DC5-D057-4F69-AA69-7CA906840138}" presName="thickLine" presStyleLbl="alignNode1" presStyleIdx="2" presStyleCnt="5"/>
      <dgm:spPr/>
    </dgm:pt>
    <dgm:pt modelId="{CA492BAA-16D1-4E80-9C74-BCDBACCF7C04}" type="pres">
      <dgm:prSet presAssocID="{D25E3DC5-D057-4F69-AA69-7CA906840138}" presName="horz1" presStyleCnt="0"/>
      <dgm:spPr/>
    </dgm:pt>
    <dgm:pt modelId="{8AED4BB2-6DC0-46FE-8071-43F16C5A92A4}" type="pres">
      <dgm:prSet presAssocID="{D25E3DC5-D057-4F69-AA69-7CA906840138}" presName="tx1" presStyleLbl="revTx" presStyleIdx="2" presStyleCnt="5"/>
      <dgm:spPr/>
    </dgm:pt>
    <dgm:pt modelId="{8BBEA537-082C-4A5A-A68B-CEF42D066013}" type="pres">
      <dgm:prSet presAssocID="{D25E3DC5-D057-4F69-AA69-7CA906840138}" presName="vert1" presStyleCnt="0"/>
      <dgm:spPr/>
    </dgm:pt>
    <dgm:pt modelId="{E6EF248D-8A2E-4154-B5B1-98F4981DC312}" type="pres">
      <dgm:prSet presAssocID="{A7CFABE6-EC20-4E8A-88EA-86E5AB36132B}" presName="thickLine" presStyleLbl="alignNode1" presStyleIdx="3" presStyleCnt="5"/>
      <dgm:spPr/>
    </dgm:pt>
    <dgm:pt modelId="{FD1CB327-8FAE-4E11-8DC0-ACEE0DADA267}" type="pres">
      <dgm:prSet presAssocID="{A7CFABE6-EC20-4E8A-88EA-86E5AB36132B}" presName="horz1" presStyleCnt="0"/>
      <dgm:spPr/>
    </dgm:pt>
    <dgm:pt modelId="{8A6783FB-CB85-40F1-8A03-C46BA03AECC9}" type="pres">
      <dgm:prSet presAssocID="{A7CFABE6-EC20-4E8A-88EA-86E5AB36132B}" presName="tx1" presStyleLbl="revTx" presStyleIdx="3" presStyleCnt="5"/>
      <dgm:spPr/>
    </dgm:pt>
    <dgm:pt modelId="{65D5AB88-6804-49F3-9A4C-9930FBCEEB9E}" type="pres">
      <dgm:prSet presAssocID="{A7CFABE6-EC20-4E8A-88EA-86E5AB36132B}" presName="vert1" presStyleCnt="0"/>
      <dgm:spPr/>
    </dgm:pt>
    <dgm:pt modelId="{A09570C4-B88E-43F5-8E31-8FD94891AFFA}" type="pres">
      <dgm:prSet presAssocID="{07CBD294-3644-48D2-AE91-F4C2C077E704}" presName="thickLine" presStyleLbl="alignNode1" presStyleIdx="4" presStyleCnt="5"/>
      <dgm:spPr/>
    </dgm:pt>
    <dgm:pt modelId="{B5A1527C-718E-4506-9265-3FE4E8B0E96A}" type="pres">
      <dgm:prSet presAssocID="{07CBD294-3644-48D2-AE91-F4C2C077E704}" presName="horz1" presStyleCnt="0"/>
      <dgm:spPr/>
    </dgm:pt>
    <dgm:pt modelId="{A01AB371-7DAB-4B0A-8EDE-2D15F9AC253C}" type="pres">
      <dgm:prSet presAssocID="{07CBD294-3644-48D2-AE91-F4C2C077E704}" presName="tx1" presStyleLbl="revTx" presStyleIdx="4" presStyleCnt="5"/>
      <dgm:spPr/>
    </dgm:pt>
    <dgm:pt modelId="{325DB74E-227C-4831-AF4B-E502A44C0132}" type="pres">
      <dgm:prSet presAssocID="{07CBD294-3644-48D2-AE91-F4C2C077E704}" presName="vert1" presStyleCnt="0"/>
      <dgm:spPr/>
    </dgm:pt>
  </dgm:ptLst>
  <dgm:cxnLst>
    <dgm:cxn modelId="{A988E614-0A67-4373-802C-BAC48481BD1B}" type="presOf" srcId="{4E464A72-A160-4D62-A73C-4ECF572BC6C5}" destId="{B9FDF3AE-6500-41E8-A710-682422CB2FE7}" srcOrd="0" destOrd="0" presId="urn:microsoft.com/office/officeart/2008/layout/LinedList"/>
    <dgm:cxn modelId="{54990F15-B3EF-42F3-877E-166805154A89}" srcId="{70B5A46B-879A-4BC6-8FED-B027DC53CE80}" destId="{D25E3DC5-D057-4F69-AA69-7CA906840138}" srcOrd="2" destOrd="0" parTransId="{6005047D-5B26-465D-A55D-9B31F8817836}" sibTransId="{C3467F26-F592-4E8B-8D98-D1157E5A28F6}"/>
    <dgm:cxn modelId="{6902B11C-4B65-4684-AD53-5F2213C7F285}" type="presOf" srcId="{CA0D0EEA-5823-4963-AF0B-1CAA2D1B68F8}" destId="{5F7BC0C5-A161-424B-ACF3-EF5F6A02248E}" srcOrd="0" destOrd="0" presId="urn:microsoft.com/office/officeart/2008/layout/LinedList"/>
    <dgm:cxn modelId="{5DDAE72E-8061-4977-B657-3CAFCBF54120}" type="presOf" srcId="{07CBD294-3644-48D2-AE91-F4C2C077E704}" destId="{A01AB371-7DAB-4B0A-8EDE-2D15F9AC253C}" srcOrd="0" destOrd="0" presId="urn:microsoft.com/office/officeart/2008/layout/LinedList"/>
    <dgm:cxn modelId="{7C20CB32-DDAB-4E5F-B65D-3D04D8727DDB}" type="presOf" srcId="{70B5A46B-879A-4BC6-8FED-B027DC53CE80}" destId="{A646107F-9BEB-42A7-90EF-CDB55FF5CA8F}" srcOrd="0" destOrd="0" presId="urn:microsoft.com/office/officeart/2008/layout/LinedList"/>
    <dgm:cxn modelId="{85A4693A-FCC1-451A-B7F4-3CDE87FA5996}" srcId="{70B5A46B-879A-4BC6-8FED-B027DC53CE80}" destId="{4E464A72-A160-4D62-A73C-4ECF572BC6C5}" srcOrd="0" destOrd="0" parTransId="{F1D66BD6-52C9-4FF1-BC5E-EE8DB68FEEFC}" sibTransId="{FE20B41C-35E2-4CB7-A3F1-754F10F82659}"/>
    <dgm:cxn modelId="{165CD83F-B303-42B4-9CE5-B16BC917F8D0}" srcId="{70B5A46B-879A-4BC6-8FED-B027DC53CE80}" destId="{07CBD294-3644-48D2-AE91-F4C2C077E704}" srcOrd="4" destOrd="0" parTransId="{8A512420-4263-4E38-892F-258570A98E8C}" sibTransId="{418004BE-7C11-40F7-9FF5-B7DBA05300A6}"/>
    <dgm:cxn modelId="{83AEDC43-48AB-40F9-A7FF-5C17F1AE064E}" srcId="{70B5A46B-879A-4BC6-8FED-B027DC53CE80}" destId="{CA0D0EEA-5823-4963-AF0B-1CAA2D1B68F8}" srcOrd="1" destOrd="0" parTransId="{EF50995E-BF87-4627-AA3F-C735840C341E}" sibTransId="{99A37AD7-0875-4A38-8E04-01108E874FB3}"/>
    <dgm:cxn modelId="{495F6051-AD44-47C9-8273-068123019A03}" srcId="{70B5A46B-879A-4BC6-8FED-B027DC53CE80}" destId="{A7CFABE6-EC20-4E8A-88EA-86E5AB36132B}" srcOrd="3" destOrd="0" parTransId="{6DAE5974-DE78-40F2-B4C4-F30380A461A2}" sibTransId="{67B0D212-CF64-46A0-BD1D-30EE336CF4AF}"/>
    <dgm:cxn modelId="{D4B34D86-897A-440D-8EDE-7F5C9AD04B13}" type="presOf" srcId="{A7CFABE6-EC20-4E8A-88EA-86E5AB36132B}" destId="{8A6783FB-CB85-40F1-8A03-C46BA03AECC9}" srcOrd="0" destOrd="0" presId="urn:microsoft.com/office/officeart/2008/layout/LinedList"/>
    <dgm:cxn modelId="{7B9E50B1-8623-430C-BC90-0D98E9418B24}" type="presOf" srcId="{D25E3DC5-D057-4F69-AA69-7CA906840138}" destId="{8AED4BB2-6DC0-46FE-8071-43F16C5A92A4}" srcOrd="0" destOrd="0" presId="urn:microsoft.com/office/officeart/2008/layout/LinedList"/>
    <dgm:cxn modelId="{69B882A5-CF42-40D1-AD2A-74C2A34E0D8C}" type="presParOf" srcId="{A646107F-9BEB-42A7-90EF-CDB55FF5CA8F}" destId="{24042B44-6B31-4FDC-A131-B27527495213}" srcOrd="0" destOrd="0" presId="urn:microsoft.com/office/officeart/2008/layout/LinedList"/>
    <dgm:cxn modelId="{5A6E1123-6534-4CCD-B3C3-0E89D8075171}" type="presParOf" srcId="{A646107F-9BEB-42A7-90EF-CDB55FF5CA8F}" destId="{8D09DE2A-D2F4-46CE-9A80-962C0607B37D}" srcOrd="1" destOrd="0" presId="urn:microsoft.com/office/officeart/2008/layout/LinedList"/>
    <dgm:cxn modelId="{3DA2CC84-00F9-407B-B3D6-4929B743E984}" type="presParOf" srcId="{8D09DE2A-D2F4-46CE-9A80-962C0607B37D}" destId="{B9FDF3AE-6500-41E8-A710-682422CB2FE7}" srcOrd="0" destOrd="0" presId="urn:microsoft.com/office/officeart/2008/layout/LinedList"/>
    <dgm:cxn modelId="{EAB43181-2CFC-4864-B30E-54BD1B90F579}" type="presParOf" srcId="{8D09DE2A-D2F4-46CE-9A80-962C0607B37D}" destId="{EE87BD4F-BBDD-41F2-ADA5-594BC1F2ED33}" srcOrd="1" destOrd="0" presId="urn:microsoft.com/office/officeart/2008/layout/LinedList"/>
    <dgm:cxn modelId="{8B857DB1-CA2C-4141-8E55-DEE140CF613E}" type="presParOf" srcId="{A646107F-9BEB-42A7-90EF-CDB55FF5CA8F}" destId="{F91D492B-E120-4BDE-8513-42844514BBE7}" srcOrd="2" destOrd="0" presId="urn:microsoft.com/office/officeart/2008/layout/LinedList"/>
    <dgm:cxn modelId="{31F35397-25B7-4CDB-BEDB-83D699C70E64}" type="presParOf" srcId="{A646107F-9BEB-42A7-90EF-CDB55FF5CA8F}" destId="{383C7284-D08F-474E-8FCD-6B46BAFE0842}" srcOrd="3" destOrd="0" presId="urn:microsoft.com/office/officeart/2008/layout/LinedList"/>
    <dgm:cxn modelId="{F1327A33-48A7-4D9E-868B-6803A4FEF2F6}" type="presParOf" srcId="{383C7284-D08F-474E-8FCD-6B46BAFE0842}" destId="{5F7BC0C5-A161-424B-ACF3-EF5F6A02248E}" srcOrd="0" destOrd="0" presId="urn:microsoft.com/office/officeart/2008/layout/LinedList"/>
    <dgm:cxn modelId="{5F2606C3-9FA0-4623-9285-338C9AFBB6D8}" type="presParOf" srcId="{383C7284-D08F-474E-8FCD-6B46BAFE0842}" destId="{25BF837B-3976-4735-BDAA-85AFEEA1B62E}" srcOrd="1" destOrd="0" presId="urn:microsoft.com/office/officeart/2008/layout/LinedList"/>
    <dgm:cxn modelId="{F7CEA83D-1FAE-48F0-93CB-B2440C0E5BAE}" type="presParOf" srcId="{A646107F-9BEB-42A7-90EF-CDB55FF5CA8F}" destId="{BC8A30A5-6664-403B-9FF2-EAD09017C821}" srcOrd="4" destOrd="0" presId="urn:microsoft.com/office/officeart/2008/layout/LinedList"/>
    <dgm:cxn modelId="{D21D331F-2015-40E4-999C-25F5F642C0B8}" type="presParOf" srcId="{A646107F-9BEB-42A7-90EF-CDB55FF5CA8F}" destId="{CA492BAA-16D1-4E80-9C74-BCDBACCF7C04}" srcOrd="5" destOrd="0" presId="urn:microsoft.com/office/officeart/2008/layout/LinedList"/>
    <dgm:cxn modelId="{602BF0E2-C2F6-433F-84B5-220C048EF50B}" type="presParOf" srcId="{CA492BAA-16D1-4E80-9C74-BCDBACCF7C04}" destId="{8AED4BB2-6DC0-46FE-8071-43F16C5A92A4}" srcOrd="0" destOrd="0" presId="urn:microsoft.com/office/officeart/2008/layout/LinedList"/>
    <dgm:cxn modelId="{5E45DF69-96E1-4811-ACC1-4B7DEA73D54A}" type="presParOf" srcId="{CA492BAA-16D1-4E80-9C74-BCDBACCF7C04}" destId="{8BBEA537-082C-4A5A-A68B-CEF42D066013}" srcOrd="1" destOrd="0" presId="urn:microsoft.com/office/officeart/2008/layout/LinedList"/>
    <dgm:cxn modelId="{6F01DC75-112C-46B1-955A-986F11BF7A28}" type="presParOf" srcId="{A646107F-9BEB-42A7-90EF-CDB55FF5CA8F}" destId="{E6EF248D-8A2E-4154-B5B1-98F4981DC312}" srcOrd="6" destOrd="0" presId="urn:microsoft.com/office/officeart/2008/layout/LinedList"/>
    <dgm:cxn modelId="{74619F42-3F12-4A45-9A7A-1AF64D29A812}" type="presParOf" srcId="{A646107F-9BEB-42A7-90EF-CDB55FF5CA8F}" destId="{FD1CB327-8FAE-4E11-8DC0-ACEE0DADA267}" srcOrd="7" destOrd="0" presId="urn:microsoft.com/office/officeart/2008/layout/LinedList"/>
    <dgm:cxn modelId="{431B173E-75F2-43C2-ABED-3918C6DB898E}" type="presParOf" srcId="{FD1CB327-8FAE-4E11-8DC0-ACEE0DADA267}" destId="{8A6783FB-CB85-40F1-8A03-C46BA03AECC9}" srcOrd="0" destOrd="0" presId="urn:microsoft.com/office/officeart/2008/layout/LinedList"/>
    <dgm:cxn modelId="{B1B1254D-EAD8-467F-88A5-A096C58B649C}" type="presParOf" srcId="{FD1CB327-8FAE-4E11-8DC0-ACEE0DADA267}" destId="{65D5AB88-6804-49F3-9A4C-9930FBCEEB9E}" srcOrd="1" destOrd="0" presId="urn:microsoft.com/office/officeart/2008/layout/LinedList"/>
    <dgm:cxn modelId="{BFB23272-3431-4DDF-93A4-706B81785A18}" type="presParOf" srcId="{A646107F-9BEB-42A7-90EF-CDB55FF5CA8F}" destId="{A09570C4-B88E-43F5-8E31-8FD94891AFFA}" srcOrd="8" destOrd="0" presId="urn:microsoft.com/office/officeart/2008/layout/LinedList"/>
    <dgm:cxn modelId="{6A711249-668E-47EE-82AB-CC2CB4993EA9}" type="presParOf" srcId="{A646107F-9BEB-42A7-90EF-CDB55FF5CA8F}" destId="{B5A1527C-718E-4506-9265-3FE4E8B0E96A}" srcOrd="9" destOrd="0" presId="urn:microsoft.com/office/officeart/2008/layout/LinedList"/>
    <dgm:cxn modelId="{CCEEE9D1-1664-4BA6-A041-C00E88A374FA}" type="presParOf" srcId="{B5A1527C-718E-4506-9265-3FE4E8B0E96A}" destId="{A01AB371-7DAB-4B0A-8EDE-2D15F9AC253C}" srcOrd="0" destOrd="0" presId="urn:microsoft.com/office/officeart/2008/layout/LinedList"/>
    <dgm:cxn modelId="{8BF943DF-0409-42FB-BDF2-0514C30245F6}" type="presParOf" srcId="{B5A1527C-718E-4506-9265-3FE4E8B0E96A}" destId="{325DB74E-227C-4831-AF4B-E502A44C01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8372E-F44F-4AB4-A97C-9CB554B07C3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F7169E6-401B-4A6C-BA2D-7CDA64761424}">
      <dgm:prSet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PHP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, lenguaje de scripts para la comunicación con el servidor.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8E4318-35DE-486B-B832-5AF7597A51F4}" type="parTrans" cxnId="{D3479FE8-BC26-4B10-BEBB-E00E0BA404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457F64-BD19-43C9-9828-49AC09D07BE7}" type="sibTrans" cxnId="{D3479FE8-BC26-4B10-BEBB-E00E0BA4048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D8680A-D8AB-462F-992E-31684C2FDFCC}">
      <dgm:prSet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MySQL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, base de datos relacional para obtener datos de los productos y de la tabla de usuarios para la autenticación.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511F4A-32E2-443D-B862-A2A1D5CE8AFC}" type="parTrans" cxnId="{77A73FFB-D61F-4F08-8AD1-8380A684FA5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C4677A-24CD-4C40-975C-1BDB222DFA69}" type="sibTrans" cxnId="{77A73FFB-D61F-4F08-8AD1-8380A684FA5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565F0-6225-41DB-BB12-BA64D47B4959}">
      <dgm:prSet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HTML/CSS/SASS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, maquetación para el entorno del cliente.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55B2BB-064C-46E0-8566-B401F0C9E812}" type="parTrans" cxnId="{FF9E4EB4-EA32-4517-8661-43FBD57AE71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22699F-795F-4824-80DA-DA5597969561}" type="sibTrans" cxnId="{FF9E4EB4-EA32-4517-8661-43FBD57AE71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D3A86B-9B5C-44E2-B1A8-6F78D63C027D}">
      <dgm:prSet/>
      <dgm:spPr/>
      <dgm:t>
        <a:bodyPr/>
        <a:lstStyle/>
        <a:p>
          <a:r>
            <a:rPr lang="es-ES" b="1" dirty="0" err="1">
              <a:latin typeface="Calibri" panose="020F0502020204030204" pitchFamily="34" charset="0"/>
              <a:cs typeface="Calibri" panose="020F0502020204030204" pitchFamily="34" charset="0"/>
            </a:rPr>
            <a:t>Javascript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, scripts ejecutados en el </a:t>
          </a:r>
          <a:r>
            <a:rPr lang="es-ES" dirty="0" err="1">
              <a:latin typeface="Calibri" panose="020F0502020204030204" pitchFamily="34" charset="0"/>
              <a:cs typeface="Calibri" panose="020F0502020204030204" pitchFamily="34" charset="0"/>
            </a:rPr>
            <a:t>background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del lado cliente.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83CC19-3972-4EC4-8DCF-075486339936}" type="parTrans" cxnId="{15B08785-35E2-4E51-A1ED-5916D0092E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D299DA-888B-4899-BAAA-E919C7C412E9}" type="sibTrans" cxnId="{15B08785-35E2-4E51-A1ED-5916D0092E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096A98-E931-4318-B1F9-D011008CB194}" type="pres">
      <dgm:prSet presAssocID="{1158372E-F44F-4AB4-A97C-9CB554B07C37}" presName="vert0" presStyleCnt="0">
        <dgm:presLayoutVars>
          <dgm:dir/>
          <dgm:animOne val="branch"/>
          <dgm:animLvl val="lvl"/>
        </dgm:presLayoutVars>
      </dgm:prSet>
      <dgm:spPr/>
    </dgm:pt>
    <dgm:pt modelId="{78FDB35D-9C80-4229-B609-11EB7F21A424}" type="pres">
      <dgm:prSet presAssocID="{0F7169E6-401B-4A6C-BA2D-7CDA64761424}" presName="thickLine" presStyleLbl="alignNode1" presStyleIdx="0" presStyleCnt="4"/>
      <dgm:spPr/>
    </dgm:pt>
    <dgm:pt modelId="{34D954CC-E840-4075-9860-021A47BAC85C}" type="pres">
      <dgm:prSet presAssocID="{0F7169E6-401B-4A6C-BA2D-7CDA64761424}" presName="horz1" presStyleCnt="0"/>
      <dgm:spPr/>
    </dgm:pt>
    <dgm:pt modelId="{AAA22FAD-FF4A-470C-9F4F-E6A67D29F410}" type="pres">
      <dgm:prSet presAssocID="{0F7169E6-401B-4A6C-BA2D-7CDA64761424}" presName="tx1" presStyleLbl="revTx" presStyleIdx="0" presStyleCnt="4"/>
      <dgm:spPr/>
    </dgm:pt>
    <dgm:pt modelId="{730FBD07-127B-4E4F-B859-67F0ACEEC46F}" type="pres">
      <dgm:prSet presAssocID="{0F7169E6-401B-4A6C-BA2D-7CDA64761424}" presName="vert1" presStyleCnt="0"/>
      <dgm:spPr/>
    </dgm:pt>
    <dgm:pt modelId="{01BE3A3C-F768-4D16-A076-3591E9E05902}" type="pres">
      <dgm:prSet presAssocID="{CCD8680A-D8AB-462F-992E-31684C2FDFCC}" presName="thickLine" presStyleLbl="alignNode1" presStyleIdx="1" presStyleCnt="4"/>
      <dgm:spPr/>
    </dgm:pt>
    <dgm:pt modelId="{69B3F855-B8E3-42B9-8CA5-43A740CA6016}" type="pres">
      <dgm:prSet presAssocID="{CCD8680A-D8AB-462F-992E-31684C2FDFCC}" presName="horz1" presStyleCnt="0"/>
      <dgm:spPr/>
    </dgm:pt>
    <dgm:pt modelId="{60C0D891-8A34-4CAA-A3F2-82A1FF649B33}" type="pres">
      <dgm:prSet presAssocID="{CCD8680A-D8AB-462F-992E-31684C2FDFCC}" presName="tx1" presStyleLbl="revTx" presStyleIdx="1" presStyleCnt="4"/>
      <dgm:spPr/>
    </dgm:pt>
    <dgm:pt modelId="{7052E427-C50E-4A08-9D0C-B67C15F59C74}" type="pres">
      <dgm:prSet presAssocID="{CCD8680A-D8AB-462F-992E-31684C2FDFCC}" presName="vert1" presStyleCnt="0"/>
      <dgm:spPr/>
    </dgm:pt>
    <dgm:pt modelId="{7CAA8EF2-61CC-4EFA-B3E6-54F582550E76}" type="pres">
      <dgm:prSet presAssocID="{C2C565F0-6225-41DB-BB12-BA64D47B4959}" presName="thickLine" presStyleLbl="alignNode1" presStyleIdx="2" presStyleCnt="4"/>
      <dgm:spPr/>
    </dgm:pt>
    <dgm:pt modelId="{FCAD53A0-00BE-43FD-8F40-A004780D4D6A}" type="pres">
      <dgm:prSet presAssocID="{C2C565F0-6225-41DB-BB12-BA64D47B4959}" presName="horz1" presStyleCnt="0"/>
      <dgm:spPr/>
    </dgm:pt>
    <dgm:pt modelId="{D4FDDF1F-4CF1-4396-AF9F-11EA34B309AA}" type="pres">
      <dgm:prSet presAssocID="{C2C565F0-6225-41DB-BB12-BA64D47B4959}" presName="tx1" presStyleLbl="revTx" presStyleIdx="2" presStyleCnt="4"/>
      <dgm:spPr/>
    </dgm:pt>
    <dgm:pt modelId="{836FC6C0-C413-47F1-8301-2F1FE4FF89A9}" type="pres">
      <dgm:prSet presAssocID="{C2C565F0-6225-41DB-BB12-BA64D47B4959}" presName="vert1" presStyleCnt="0"/>
      <dgm:spPr/>
    </dgm:pt>
    <dgm:pt modelId="{3BE25AD8-35A1-4768-815E-D3F4B67A7237}" type="pres">
      <dgm:prSet presAssocID="{B4D3A86B-9B5C-44E2-B1A8-6F78D63C027D}" presName="thickLine" presStyleLbl="alignNode1" presStyleIdx="3" presStyleCnt="4"/>
      <dgm:spPr/>
    </dgm:pt>
    <dgm:pt modelId="{5075931A-D5D1-4463-930D-5D1ACE133965}" type="pres">
      <dgm:prSet presAssocID="{B4D3A86B-9B5C-44E2-B1A8-6F78D63C027D}" presName="horz1" presStyleCnt="0"/>
      <dgm:spPr/>
    </dgm:pt>
    <dgm:pt modelId="{722D4B54-CA10-4EAD-9D02-EE36C9A3CE31}" type="pres">
      <dgm:prSet presAssocID="{B4D3A86B-9B5C-44E2-B1A8-6F78D63C027D}" presName="tx1" presStyleLbl="revTx" presStyleIdx="3" presStyleCnt="4"/>
      <dgm:spPr/>
    </dgm:pt>
    <dgm:pt modelId="{45BB5DAF-02FA-4E2C-BD83-D64759A8C8C4}" type="pres">
      <dgm:prSet presAssocID="{B4D3A86B-9B5C-44E2-B1A8-6F78D63C027D}" presName="vert1" presStyleCnt="0"/>
      <dgm:spPr/>
    </dgm:pt>
  </dgm:ptLst>
  <dgm:cxnLst>
    <dgm:cxn modelId="{AD264743-8DB7-44BA-8DD5-558B738F6DDA}" type="presOf" srcId="{0F7169E6-401B-4A6C-BA2D-7CDA64761424}" destId="{AAA22FAD-FF4A-470C-9F4F-E6A67D29F410}" srcOrd="0" destOrd="0" presId="urn:microsoft.com/office/officeart/2008/layout/LinedList"/>
    <dgm:cxn modelId="{15B08785-35E2-4E51-A1ED-5916D0092EAB}" srcId="{1158372E-F44F-4AB4-A97C-9CB554B07C37}" destId="{B4D3A86B-9B5C-44E2-B1A8-6F78D63C027D}" srcOrd="3" destOrd="0" parTransId="{E383CC19-3972-4EC4-8DCF-075486339936}" sibTransId="{CFD299DA-888B-4899-BAAA-E919C7C412E9}"/>
    <dgm:cxn modelId="{E954188D-77D0-49C6-A857-A3850B0F2350}" type="presOf" srcId="{C2C565F0-6225-41DB-BB12-BA64D47B4959}" destId="{D4FDDF1F-4CF1-4396-AF9F-11EA34B309AA}" srcOrd="0" destOrd="0" presId="urn:microsoft.com/office/officeart/2008/layout/LinedList"/>
    <dgm:cxn modelId="{FF9E4EB4-EA32-4517-8661-43FBD57AE712}" srcId="{1158372E-F44F-4AB4-A97C-9CB554B07C37}" destId="{C2C565F0-6225-41DB-BB12-BA64D47B4959}" srcOrd="2" destOrd="0" parTransId="{3255B2BB-064C-46E0-8566-B401F0C9E812}" sibTransId="{E222699F-795F-4824-80DA-DA5597969561}"/>
    <dgm:cxn modelId="{FFE813DA-104A-44AF-8E92-CCE9116D100D}" type="presOf" srcId="{1158372E-F44F-4AB4-A97C-9CB554B07C37}" destId="{94096A98-E931-4318-B1F9-D011008CB194}" srcOrd="0" destOrd="0" presId="urn:microsoft.com/office/officeart/2008/layout/LinedList"/>
    <dgm:cxn modelId="{079D78E3-842D-40B5-AE92-53DC7DF9FA96}" type="presOf" srcId="{CCD8680A-D8AB-462F-992E-31684C2FDFCC}" destId="{60C0D891-8A34-4CAA-A3F2-82A1FF649B33}" srcOrd="0" destOrd="0" presId="urn:microsoft.com/office/officeart/2008/layout/LinedList"/>
    <dgm:cxn modelId="{D3479FE8-BC26-4B10-BEBB-E00E0BA40489}" srcId="{1158372E-F44F-4AB4-A97C-9CB554B07C37}" destId="{0F7169E6-401B-4A6C-BA2D-7CDA64761424}" srcOrd="0" destOrd="0" parTransId="{7B8E4318-35DE-486B-B832-5AF7597A51F4}" sibTransId="{F8457F64-BD19-43C9-9828-49AC09D07BE7}"/>
    <dgm:cxn modelId="{639D8EF3-C832-4931-BEF5-511846F5C062}" type="presOf" srcId="{B4D3A86B-9B5C-44E2-B1A8-6F78D63C027D}" destId="{722D4B54-CA10-4EAD-9D02-EE36C9A3CE31}" srcOrd="0" destOrd="0" presId="urn:microsoft.com/office/officeart/2008/layout/LinedList"/>
    <dgm:cxn modelId="{77A73FFB-D61F-4F08-8AD1-8380A684FA52}" srcId="{1158372E-F44F-4AB4-A97C-9CB554B07C37}" destId="{CCD8680A-D8AB-462F-992E-31684C2FDFCC}" srcOrd="1" destOrd="0" parTransId="{22511F4A-32E2-443D-B862-A2A1D5CE8AFC}" sibTransId="{F5C4677A-24CD-4C40-975C-1BDB222DFA69}"/>
    <dgm:cxn modelId="{452472A1-659F-40B9-BFD7-B2157F190994}" type="presParOf" srcId="{94096A98-E931-4318-B1F9-D011008CB194}" destId="{78FDB35D-9C80-4229-B609-11EB7F21A424}" srcOrd="0" destOrd="0" presId="urn:microsoft.com/office/officeart/2008/layout/LinedList"/>
    <dgm:cxn modelId="{FF8F192B-A9B6-4040-8E10-52FDA301FDA1}" type="presParOf" srcId="{94096A98-E931-4318-B1F9-D011008CB194}" destId="{34D954CC-E840-4075-9860-021A47BAC85C}" srcOrd="1" destOrd="0" presId="urn:microsoft.com/office/officeart/2008/layout/LinedList"/>
    <dgm:cxn modelId="{A950CC0B-6352-4AB1-A95F-3677EB10458E}" type="presParOf" srcId="{34D954CC-E840-4075-9860-021A47BAC85C}" destId="{AAA22FAD-FF4A-470C-9F4F-E6A67D29F410}" srcOrd="0" destOrd="0" presId="urn:microsoft.com/office/officeart/2008/layout/LinedList"/>
    <dgm:cxn modelId="{6471E72E-5A90-4B51-8FB6-4AE8C9600C94}" type="presParOf" srcId="{34D954CC-E840-4075-9860-021A47BAC85C}" destId="{730FBD07-127B-4E4F-B859-67F0ACEEC46F}" srcOrd="1" destOrd="0" presId="urn:microsoft.com/office/officeart/2008/layout/LinedList"/>
    <dgm:cxn modelId="{3B0A5647-02BC-4316-A7A5-2E1D50882147}" type="presParOf" srcId="{94096A98-E931-4318-B1F9-D011008CB194}" destId="{01BE3A3C-F768-4D16-A076-3591E9E05902}" srcOrd="2" destOrd="0" presId="urn:microsoft.com/office/officeart/2008/layout/LinedList"/>
    <dgm:cxn modelId="{A18F46D3-C180-49F6-9C78-D547382BC694}" type="presParOf" srcId="{94096A98-E931-4318-B1F9-D011008CB194}" destId="{69B3F855-B8E3-42B9-8CA5-43A740CA6016}" srcOrd="3" destOrd="0" presId="urn:microsoft.com/office/officeart/2008/layout/LinedList"/>
    <dgm:cxn modelId="{EB76363D-77B1-49F7-92E6-B33163569753}" type="presParOf" srcId="{69B3F855-B8E3-42B9-8CA5-43A740CA6016}" destId="{60C0D891-8A34-4CAA-A3F2-82A1FF649B33}" srcOrd="0" destOrd="0" presId="urn:microsoft.com/office/officeart/2008/layout/LinedList"/>
    <dgm:cxn modelId="{414447E7-6E31-4315-AC95-0BFE7015EA1E}" type="presParOf" srcId="{69B3F855-B8E3-42B9-8CA5-43A740CA6016}" destId="{7052E427-C50E-4A08-9D0C-B67C15F59C74}" srcOrd="1" destOrd="0" presId="urn:microsoft.com/office/officeart/2008/layout/LinedList"/>
    <dgm:cxn modelId="{8708B5C2-C703-4538-AD6C-2C6462D9F7EC}" type="presParOf" srcId="{94096A98-E931-4318-B1F9-D011008CB194}" destId="{7CAA8EF2-61CC-4EFA-B3E6-54F582550E76}" srcOrd="4" destOrd="0" presId="urn:microsoft.com/office/officeart/2008/layout/LinedList"/>
    <dgm:cxn modelId="{8F26846D-2FF3-4EC6-88F4-FDA3E5B1E5B8}" type="presParOf" srcId="{94096A98-E931-4318-B1F9-D011008CB194}" destId="{FCAD53A0-00BE-43FD-8F40-A004780D4D6A}" srcOrd="5" destOrd="0" presId="urn:microsoft.com/office/officeart/2008/layout/LinedList"/>
    <dgm:cxn modelId="{F70E3513-FF30-42B0-B7EA-541FD87EBFE3}" type="presParOf" srcId="{FCAD53A0-00BE-43FD-8F40-A004780D4D6A}" destId="{D4FDDF1F-4CF1-4396-AF9F-11EA34B309AA}" srcOrd="0" destOrd="0" presId="urn:microsoft.com/office/officeart/2008/layout/LinedList"/>
    <dgm:cxn modelId="{31840877-32FF-4C57-A745-198B527C7028}" type="presParOf" srcId="{FCAD53A0-00BE-43FD-8F40-A004780D4D6A}" destId="{836FC6C0-C413-47F1-8301-2F1FE4FF89A9}" srcOrd="1" destOrd="0" presId="urn:microsoft.com/office/officeart/2008/layout/LinedList"/>
    <dgm:cxn modelId="{99A1601B-77E6-49DB-8CAF-835B6711CE58}" type="presParOf" srcId="{94096A98-E931-4318-B1F9-D011008CB194}" destId="{3BE25AD8-35A1-4768-815E-D3F4B67A7237}" srcOrd="6" destOrd="0" presId="urn:microsoft.com/office/officeart/2008/layout/LinedList"/>
    <dgm:cxn modelId="{971FE00C-DDA6-4089-AA16-E055D7A43882}" type="presParOf" srcId="{94096A98-E931-4318-B1F9-D011008CB194}" destId="{5075931A-D5D1-4463-930D-5D1ACE133965}" srcOrd="7" destOrd="0" presId="urn:microsoft.com/office/officeart/2008/layout/LinedList"/>
    <dgm:cxn modelId="{48B65F94-1781-4544-BBDA-2549FAA87BE6}" type="presParOf" srcId="{5075931A-D5D1-4463-930D-5D1ACE133965}" destId="{722D4B54-CA10-4EAD-9D02-EE36C9A3CE31}" srcOrd="0" destOrd="0" presId="urn:microsoft.com/office/officeart/2008/layout/LinedList"/>
    <dgm:cxn modelId="{C4794309-1202-4DF0-92C8-DFBC1CCAD4E4}" type="presParOf" srcId="{5075931A-D5D1-4463-930D-5D1ACE133965}" destId="{45BB5DAF-02FA-4E2C-BD83-D64759A8C8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B6A48-0CAC-4747-956E-8A7002C4B19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A2950F-DA0F-44AA-BC76-AD54DF840ADE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Logotipo personalizado.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CB6E30-3D9C-4687-9D34-31D7719B57D4}" type="parTrans" cxnId="{EB235DE2-A893-4124-8734-82D88BD5D4B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ED673D-92FA-4021-BB90-4B2F36EEF3CA}" type="sibTrans" cxnId="{EB235DE2-A893-4124-8734-82D88BD5D4B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186AAF-4AA9-4BC0-A9E3-B7F11E8EDBC9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Código de maquetación y estilos sin uso de librerías externas por lo que es mucho mejor estructurado y limpio.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64184E-7EE6-4124-BFB3-260A739F9150}" type="parTrans" cxnId="{51A67A9E-F4FC-4EE5-9D48-3231AA009C4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FC6BA9-C876-44E8-BA73-6C49B4EF747B}" type="sibTrans" cxnId="{51A67A9E-F4FC-4EE5-9D48-3231AA009C4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6F9AB5-D67A-4D2E-A9F7-9C799EB49951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Visualmente sencilla e intuitiva para el usuario, se le conduce a través de la web.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53E702-B0DE-4E63-9E09-554B9C464013}" type="parTrans" cxnId="{8F7E9739-B2D2-4686-A582-EB013E724E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1EB9A2-15A3-41F7-986F-588DEC442A10}" type="sibTrans" cxnId="{8F7E9739-B2D2-4686-A582-EB013E724E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49F733-7A54-490E-9496-0D57FDC93080}" type="pres">
      <dgm:prSet presAssocID="{428B6A48-0CAC-4747-956E-8A7002C4B19D}" presName="vert0" presStyleCnt="0">
        <dgm:presLayoutVars>
          <dgm:dir/>
          <dgm:animOne val="branch"/>
          <dgm:animLvl val="lvl"/>
        </dgm:presLayoutVars>
      </dgm:prSet>
      <dgm:spPr/>
    </dgm:pt>
    <dgm:pt modelId="{926178FC-29FE-4013-9C15-81CA2E965F6D}" type="pres">
      <dgm:prSet presAssocID="{CEA2950F-DA0F-44AA-BC76-AD54DF840ADE}" presName="thickLine" presStyleLbl="alignNode1" presStyleIdx="0" presStyleCnt="3"/>
      <dgm:spPr/>
    </dgm:pt>
    <dgm:pt modelId="{0D416D9D-B1ED-4771-9E66-56FF5E818449}" type="pres">
      <dgm:prSet presAssocID="{CEA2950F-DA0F-44AA-BC76-AD54DF840ADE}" presName="horz1" presStyleCnt="0"/>
      <dgm:spPr/>
    </dgm:pt>
    <dgm:pt modelId="{68B0EBB8-03E1-48E6-993E-545CA4D2043B}" type="pres">
      <dgm:prSet presAssocID="{CEA2950F-DA0F-44AA-BC76-AD54DF840ADE}" presName="tx1" presStyleLbl="revTx" presStyleIdx="0" presStyleCnt="3"/>
      <dgm:spPr/>
    </dgm:pt>
    <dgm:pt modelId="{10930C4B-FDB3-4534-B48E-A6F2E1305B8E}" type="pres">
      <dgm:prSet presAssocID="{CEA2950F-DA0F-44AA-BC76-AD54DF840ADE}" presName="vert1" presStyleCnt="0"/>
      <dgm:spPr/>
    </dgm:pt>
    <dgm:pt modelId="{EAE41DB8-DE92-4847-A47C-8A9CE2D01DDB}" type="pres">
      <dgm:prSet presAssocID="{C5186AAF-4AA9-4BC0-A9E3-B7F11E8EDBC9}" presName="thickLine" presStyleLbl="alignNode1" presStyleIdx="1" presStyleCnt="3"/>
      <dgm:spPr/>
    </dgm:pt>
    <dgm:pt modelId="{C8F508DD-EDE3-4667-A9F0-50426AAA2859}" type="pres">
      <dgm:prSet presAssocID="{C5186AAF-4AA9-4BC0-A9E3-B7F11E8EDBC9}" presName="horz1" presStyleCnt="0"/>
      <dgm:spPr/>
    </dgm:pt>
    <dgm:pt modelId="{CAE491DC-3EB9-4FA3-A5BC-2F166BAFB635}" type="pres">
      <dgm:prSet presAssocID="{C5186AAF-4AA9-4BC0-A9E3-B7F11E8EDBC9}" presName="tx1" presStyleLbl="revTx" presStyleIdx="1" presStyleCnt="3"/>
      <dgm:spPr/>
    </dgm:pt>
    <dgm:pt modelId="{87462CFC-9C40-481D-941F-BB31DEA6D758}" type="pres">
      <dgm:prSet presAssocID="{C5186AAF-4AA9-4BC0-A9E3-B7F11E8EDBC9}" presName="vert1" presStyleCnt="0"/>
      <dgm:spPr/>
    </dgm:pt>
    <dgm:pt modelId="{F6F84EDC-06F1-4A4B-80E5-A1A70C2C82BF}" type="pres">
      <dgm:prSet presAssocID="{976F9AB5-D67A-4D2E-A9F7-9C799EB49951}" presName="thickLine" presStyleLbl="alignNode1" presStyleIdx="2" presStyleCnt="3"/>
      <dgm:spPr/>
    </dgm:pt>
    <dgm:pt modelId="{59EB1BAA-DAE6-4FEA-9C0A-B9418E8D050E}" type="pres">
      <dgm:prSet presAssocID="{976F9AB5-D67A-4D2E-A9F7-9C799EB49951}" presName="horz1" presStyleCnt="0"/>
      <dgm:spPr/>
    </dgm:pt>
    <dgm:pt modelId="{7AB01251-1CD7-4AED-A6C3-81A18A7E3634}" type="pres">
      <dgm:prSet presAssocID="{976F9AB5-D67A-4D2E-A9F7-9C799EB49951}" presName="tx1" presStyleLbl="revTx" presStyleIdx="2" presStyleCnt="3"/>
      <dgm:spPr/>
    </dgm:pt>
    <dgm:pt modelId="{0310ABAC-BB96-4920-BB32-822FA90BBEEA}" type="pres">
      <dgm:prSet presAssocID="{976F9AB5-D67A-4D2E-A9F7-9C799EB49951}" presName="vert1" presStyleCnt="0"/>
      <dgm:spPr/>
    </dgm:pt>
  </dgm:ptLst>
  <dgm:cxnLst>
    <dgm:cxn modelId="{8F7E9739-B2D2-4686-A582-EB013E724E81}" srcId="{428B6A48-0CAC-4747-956E-8A7002C4B19D}" destId="{976F9AB5-D67A-4D2E-A9F7-9C799EB49951}" srcOrd="2" destOrd="0" parTransId="{C653E702-B0DE-4E63-9E09-554B9C464013}" sibTransId="{3D1EB9A2-15A3-41F7-986F-588DEC442A10}"/>
    <dgm:cxn modelId="{55EE0967-A29E-40D3-8C73-DF8F00F1F24E}" type="presOf" srcId="{C5186AAF-4AA9-4BC0-A9E3-B7F11E8EDBC9}" destId="{CAE491DC-3EB9-4FA3-A5BC-2F166BAFB635}" srcOrd="0" destOrd="0" presId="urn:microsoft.com/office/officeart/2008/layout/LinedList"/>
    <dgm:cxn modelId="{253A0685-9FF2-4CCA-AE8B-77908C6D34D7}" type="presOf" srcId="{428B6A48-0CAC-4747-956E-8A7002C4B19D}" destId="{F849F733-7A54-490E-9496-0D57FDC93080}" srcOrd="0" destOrd="0" presId="urn:microsoft.com/office/officeart/2008/layout/LinedList"/>
    <dgm:cxn modelId="{51A67A9E-F4FC-4EE5-9D48-3231AA009C44}" srcId="{428B6A48-0CAC-4747-956E-8A7002C4B19D}" destId="{C5186AAF-4AA9-4BC0-A9E3-B7F11E8EDBC9}" srcOrd="1" destOrd="0" parTransId="{CB64184E-7EE6-4124-BFB3-260A739F9150}" sibTransId="{58FC6BA9-C876-44E8-BA73-6C49B4EF747B}"/>
    <dgm:cxn modelId="{0222A1C7-7722-42C4-A003-7C3AD4A5DA0D}" type="presOf" srcId="{CEA2950F-DA0F-44AA-BC76-AD54DF840ADE}" destId="{68B0EBB8-03E1-48E6-993E-545CA4D2043B}" srcOrd="0" destOrd="0" presId="urn:microsoft.com/office/officeart/2008/layout/LinedList"/>
    <dgm:cxn modelId="{5FE537DA-F459-4060-832D-894C4AC7C94E}" type="presOf" srcId="{976F9AB5-D67A-4D2E-A9F7-9C799EB49951}" destId="{7AB01251-1CD7-4AED-A6C3-81A18A7E3634}" srcOrd="0" destOrd="0" presId="urn:microsoft.com/office/officeart/2008/layout/LinedList"/>
    <dgm:cxn modelId="{EB235DE2-A893-4124-8734-82D88BD5D4B7}" srcId="{428B6A48-0CAC-4747-956E-8A7002C4B19D}" destId="{CEA2950F-DA0F-44AA-BC76-AD54DF840ADE}" srcOrd="0" destOrd="0" parTransId="{DFCB6E30-3D9C-4687-9D34-31D7719B57D4}" sibTransId="{19ED673D-92FA-4021-BB90-4B2F36EEF3CA}"/>
    <dgm:cxn modelId="{7F35BC10-479D-4F72-87F2-9A0055130EA1}" type="presParOf" srcId="{F849F733-7A54-490E-9496-0D57FDC93080}" destId="{926178FC-29FE-4013-9C15-81CA2E965F6D}" srcOrd="0" destOrd="0" presId="urn:microsoft.com/office/officeart/2008/layout/LinedList"/>
    <dgm:cxn modelId="{E4D7D0FC-5C5A-4B4D-B768-A8681FD7A6A7}" type="presParOf" srcId="{F849F733-7A54-490E-9496-0D57FDC93080}" destId="{0D416D9D-B1ED-4771-9E66-56FF5E818449}" srcOrd="1" destOrd="0" presId="urn:microsoft.com/office/officeart/2008/layout/LinedList"/>
    <dgm:cxn modelId="{3932FB08-235B-4E49-AF1D-7CFD01E6487A}" type="presParOf" srcId="{0D416D9D-B1ED-4771-9E66-56FF5E818449}" destId="{68B0EBB8-03E1-48E6-993E-545CA4D2043B}" srcOrd="0" destOrd="0" presId="urn:microsoft.com/office/officeart/2008/layout/LinedList"/>
    <dgm:cxn modelId="{C0FAD53C-423D-4CE1-8F68-D51B27FD5364}" type="presParOf" srcId="{0D416D9D-B1ED-4771-9E66-56FF5E818449}" destId="{10930C4B-FDB3-4534-B48E-A6F2E1305B8E}" srcOrd="1" destOrd="0" presId="urn:microsoft.com/office/officeart/2008/layout/LinedList"/>
    <dgm:cxn modelId="{4A5C6F8C-9B57-4AD3-87E8-ED04040855B4}" type="presParOf" srcId="{F849F733-7A54-490E-9496-0D57FDC93080}" destId="{EAE41DB8-DE92-4847-A47C-8A9CE2D01DDB}" srcOrd="2" destOrd="0" presId="urn:microsoft.com/office/officeart/2008/layout/LinedList"/>
    <dgm:cxn modelId="{9F5DD01E-F744-4309-AA96-0180B4223EEF}" type="presParOf" srcId="{F849F733-7A54-490E-9496-0D57FDC93080}" destId="{C8F508DD-EDE3-4667-A9F0-50426AAA2859}" srcOrd="3" destOrd="0" presId="urn:microsoft.com/office/officeart/2008/layout/LinedList"/>
    <dgm:cxn modelId="{3FA1656E-CCFA-4868-A722-D6DBF368BB90}" type="presParOf" srcId="{C8F508DD-EDE3-4667-A9F0-50426AAA2859}" destId="{CAE491DC-3EB9-4FA3-A5BC-2F166BAFB635}" srcOrd="0" destOrd="0" presId="urn:microsoft.com/office/officeart/2008/layout/LinedList"/>
    <dgm:cxn modelId="{FBA051DA-3B10-460B-90A8-C78CB0AB1E7F}" type="presParOf" srcId="{C8F508DD-EDE3-4667-A9F0-50426AAA2859}" destId="{87462CFC-9C40-481D-941F-BB31DEA6D758}" srcOrd="1" destOrd="0" presId="urn:microsoft.com/office/officeart/2008/layout/LinedList"/>
    <dgm:cxn modelId="{73D1E33E-41F9-46C2-9378-31BBBE6DC5D1}" type="presParOf" srcId="{F849F733-7A54-490E-9496-0D57FDC93080}" destId="{F6F84EDC-06F1-4A4B-80E5-A1A70C2C82BF}" srcOrd="4" destOrd="0" presId="urn:microsoft.com/office/officeart/2008/layout/LinedList"/>
    <dgm:cxn modelId="{946A4C4D-6032-4AF2-B70E-A7AF15DD59B5}" type="presParOf" srcId="{F849F733-7A54-490E-9496-0D57FDC93080}" destId="{59EB1BAA-DAE6-4FEA-9C0A-B9418E8D050E}" srcOrd="5" destOrd="0" presId="urn:microsoft.com/office/officeart/2008/layout/LinedList"/>
    <dgm:cxn modelId="{20A0FBAD-D8B6-4D87-ACDF-962D5E397063}" type="presParOf" srcId="{59EB1BAA-DAE6-4FEA-9C0A-B9418E8D050E}" destId="{7AB01251-1CD7-4AED-A6C3-81A18A7E3634}" srcOrd="0" destOrd="0" presId="urn:microsoft.com/office/officeart/2008/layout/LinedList"/>
    <dgm:cxn modelId="{8D9FE715-DCCF-42CC-B5BF-66E59E22B030}" type="presParOf" srcId="{59EB1BAA-DAE6-4FEA-9C0A-B9418E8D050E}" destId="{0310ABAC-BB96-4920-BB32-822FA90BBE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42B44-6B31-4FDC-A131-B27527495213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DF3AE-6500-41E8-A710-682422CB2FE7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" panose="020F0502020204030204" pitchFamily="34" charset="0"/>
              <a:cs typeface="Calibri" panose="020F0502020204030204" pitchFamily="34" charset="0"/>
            </a:rPr>
            <a:t>Carrusel de imágenes.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19"/>
        <a:ext cx="6692748" cy="850797"/>
      </dsp:txXfrm>
    </dsp:sp>
    <dsp:sp modelId="{F91D492B-E120-4BDE-8513-42844514BBE7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47103"/>
                <a:satOff val="-18839"/>
                <a:lumOff val="-11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47103"/>
                <a:satOff val="-18839"/>
                <a:lumOff val="-11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47103"/>
              <a:satOff val="-18839"/>
              <a:lumOff val="-11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BC0C5-A161-424B-ACF3-EF5F6A02248E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" panose="020F0502020204030204" pitchFamily="34" charset="0"/>
              <a:cs typeface="Calibri" panose="020F0502020204030204" pitchFamily="34" charset="0"/>
            </a:rPr>
            <a:t>Buscador de cursos.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851316"/>
        <a:ext cx="6692748" cy="850797"/>
      </dsp:txXfrm>
    </dsp:sp>
    <dsp:sp modelId="{BC8A30A5-6664-403B-9FF2-EAD09017C821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694207"/>
                <a:satOff val="-37678"/>
                <a:lumOff val="-225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94207"/>
                <a:satOff val="-37678"/>
                <a:lumOff val="-225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94207"/>
              <a:satOff val="-37678"/>
              <a:lumOff val="-2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ED4BB2-6DC0-46FE-8071-43F16C5A92A4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" panose="020F0502020204030204" pitchFamily="34" charset="0"/>
              <a:cs typeface="Calibri" panose="020F0502020204030204" pitchFamily="34" charset="0"/>
            </a:rPr>
            <a:t>Login de usuarios.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02113"/>
        <a:ext cx="6692748" cy="850797"/>
      </dsp:txXfrm>
    </dsp:sp>
    <dsp:sp modelId="{E6EF248D-8A2E-4154-B5B1-98F4981DC312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41310"/>
                <a:satOff val="-56518"/>
                <a:lumOff val="-33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41310"/>
                <a:satOff val="-56518"/>
                <a:lumOff val="-33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41310"/>
              <a:satOff val="-56518"/>
              <a:lumOff val="-33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783FB-CB85-40F1-8A03-C46BA03AECC9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" panose="020F0502020204030204" pitchFamily="34" charset="0"/>
              <a:cs typeface="Calibri" panose="020F0502020204030204" pitchFamily="34" charset="0"/>
            </a:rPr>
            <a:t>Registro de usuarios.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52910"/>
        <a:ext cx="6692748" cy="850797"/>
      </dsp:txXfrm>
    </dsp:sp>
    <dsp:sp modelId="{A09570C4-B88E-43F5-8E31-8FD94891AFFA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388413"/>
                <a:satOff val="-75357"/>
                <a:lumOff val="-45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388413"/>
                <a:satOff val="-75357"/>
                <a:lumOff val="-45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388413"/>
              <a:satOff val="-75357"/>
              <a:lumOff val="-45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AB371-7DAB-4B0A-8EDE-2D15F9AC253C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Calibri" panose="020F0502020204030204" pitchFamily="34" charset="0"/>
              <a:cs typeface="Calibri" panose="020F0502020204030204" pitchFamily="34" charset="0"/>
            </a:rPr>
            <a:t>Carrito de la compra (añadir-borrar 1 o todos los productos).</a:t>
          </a:r>
          <a:endParaRPr lang="en-US" sz="23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403707"/>
        <a:ext cx="6692748" cy="850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DB35D-9C80-4229-B609-11EB7F21A424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22FAD-FF4A-470C-9F4F-E6A67D29F410}">
      <dsp:nvSpPr>
        <dsp:cNvPr id="0" name=""/>
        <dsp:cNvSpPr/>
      </dsp:nvSpPr>
      <dsp:spPr>
        <a:xfrm>
          <a:off x="0" y="0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PHP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lenguaje de scripts para la comunicación con el servidor.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6692748" cy="1063755"/>
      </dsp:txXfrm>
    </dsp:sp>
    <dsp:sp modelId="{01BE3A3C-F768-4D16-A076-3591E9E05902}">
      <dsp:nvSpPr>
        <dsp:cNvPr id="0" name=""/>
        <dsp:cNvSpPr/>
      </dsp:nvSpPr>
      <dsp:spPr>
        <a:xfrm>
          <a:off x="0" y="1063755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C0D891-8A34-4CAA-A3F2-82A1FF649B33}">
      <dsp:nvSpPr>
        <dsp:cNvPr id="0" name=""/>
        <dsp:cNvSpPr/>
      </dsp:nvSpPr>
      <dsp:spPr>
        <a:xfrm>
          <a:off x="0" y="1063755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MySQL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base de datos relacional para obtener datos de los productos y de la tabla de usuarios para la autenticación.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063755"/>
        <a:ext cx="6692748" cy="1063755"/>
      </dsp:txXfrm>
    </dsp:sp>
    <dsp:sp modelId="{7CAA8EF2-61CC-4EFA-B3E6-54F582550E76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FDDF1F-4CF1-4396-AF9F-11EA34B309AA}">
      <dsp:nvSpPr>
        <dsp:cNvPr id="0" name=""/>
        <dsp:cNvSpPr/>
      </dsp:nvSpPr>
      <dsp:spPr>
        <a:xfrm>
          <a:off x="0" y="2127511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HTML/CSS/SASS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maquetación para el entorno del cliente.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27511"/>
        <a:ext cx="6692748" cy="1063755"/>
      </dsp:txXfrm>
    </dsp:sp>
    <dsp:sp modelId="{3BE25AD8-35A1-4768-815E-D3F4B67A7237}">
      <dsp:nvSpPr>
        <dsp:cNvPr id="0" name=""/>
        <dsp:cNvSpPr/>
      </dsp:nvSpPr>
      <dsp:spPr>
        <a:xfrm>
          <a:off x="0" y="319126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2D4B54-CA10-4EAD-9D02-EE36C9A3CE31}">
      <dsp:nvSpPr>
        <dsp:cNvPr id="0" name=""/>
        <dsp:cNvSpPr/>
      </dsp:nvSpPr>
      <dsp:spPr>
        <a:xfrm>
          <a:off x="0" y="3191267"/>
          <a:ext cx="6692748" cy="106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Javascript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scripts ejecutados en el </a:t>
          </a:r>
          <a:r>
            <a:rPr lang="es-ES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background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 del lado cliente.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191267"/>
        <a:ext cx="6692748" cy="1063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178FC-29FE-4013-9C15-81CA2E965F6D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0EBB8-03E1-48E6-993E-545CA4D2043B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Calibri" panose="020F0502020204030204" pitchFamily="34" charset="0"/>
              <a:cs typeface="Calibri" panose="020F0502020204030204" pitchFamily="34" charset="0"/>
            </a:rPr>
            <a:t>Logotipo personalizado.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077"/>
        <a:ext cx="6692748" cy="1416956"/>
      </dsp:txXfrm>
    </dsp:sp>
    <dsp:sp modelId="{EAE41DB8-DE92-4847-A47C-8A9CE2D01DDB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E491DC-3EB9-4FA3-A5BC-2F166BAFB635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alibri" panose="020F0502020204030204" pitchFamily="34" charset="0"/>
              <a:cs typeface="Calibri" panose="020F0502020204030204" pitchFamily="34" charset="0"/>
            </a:rPr>
            <a:t>Código de maquetación y estilos sin uso de librerías externas por lo que es mucho mejor estructurado y limpio.</a:t>
          </a:r>
          <a:endParaRPr lang="en-US" sz="2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19033"/>
        <a:ext cx="6692748" cy="1416956"/>
      </dsp:txXfrm>
    </dsp:sp>
    <dsp:sp modelId="{F6F84EDC-06F1-4A4B-80E5-A1A70C2C82BF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01251-1CD7-4AED-A6C3-81A18A7E3634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alibri" panose="020F0502020204030204" pitchFamily="34" charset="0"/>
              <a:cs typeface="Calibri" panose="020F0502020204030204" pitchFamily="34" charset="0"/>
            </a:rPr>
            <a:t>Visualmente sencilla e intuitiva para el usuario, se le conduce a través de la web.</a:t>
          </a:r>
          <a:endParaRPr lang="en-US" sz="2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835990"/>
        <a:ext cx="6692748" cy="141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82128-5A37-4C67-9801-FBD7AE28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235200"/>
            <a:ext cx="8791575" cy="2387600"/>
          </a:xfrm>
        </p:spPr>
        <p:txBody>
          <a:bodyPr/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TRABAJO FIN DE CICLO</a:t>
            </a:r>
            <a:b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D.A.W.</a:t>
            </a:r>
            <a:b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tienda online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6B3D5-C503-42A0-9C53-8AAF84F8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804910"/>
            <a:ext cx="8791575" cy="542450"/>
          </a:xfrm>
        </p:spPr>
        <p:txBody>
          <a:bodyPr/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Alejandro Márquez aragonés</a:t>
            </a:r>
          </a:p>
        </p:txBody>
      </p:sp>
    </p:spTree>
    <p:extLst>
      <p:ext uri="{BB962C8B-B14F-4D97-AF65-F5344CB8AC3E}">
        <p14:creationId xmlns:p14="http://schemas.microsoft.com/office/powerpoint/2010/main" val="39355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6574D-BFD7-4631-95F4-05BAD9D2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4" y="384817"/>
            <a:ext cx="7270571" cy="6088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9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D86867DD-D7EA-406F-8A12-1882FEFE9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10">
            <a:extLst>
              <a:ext uri="{FF2B5EF4-FFF2-40B4-BE49-F238E27FC236}">
                <a16:creationId xmlns:a16="http://schemas.microsoft.com/office/drawing/2014/main" id="{DF5AC117-D9C2-4FFF-8D3E-6D0E4304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E5184A3-5C0C-4903-9B40-E81C994F2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FAA962-D0C5-4028-A4BD-32C91CB0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EB9ECEC-9EF5-42D1-98EB-C5EA99346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3D2DB32-AD4D-459C-874E-483164B9B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7A898D2-4219-4FB3-AD9C-B7F96D37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1FC268E-A984-435B-B2C6-912FEE5C1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96DE4AB-783E-4CC9-9494-BD9042B2C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C36CDA-AF84-4EBC-A625-8A026B12F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B894FA-B646-4094-9156-967D669BB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9A20BB3-A0A1-4175-9EEA-F4F4D052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A089209-C052-4BF7-8E61-8B42218F9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1BFC2B38-3F1B-4124-8907-E94A4AAB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58A4115-F6EB-4605-94B1-5C1998E50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3F0D95F-242E-4EE2-905D-A8243FF95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F047704-113C-4C49-8BB3-43EEEE318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62C3558-3E02-406D-9FF6-3306293E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0D9ACCD7-E6AE-4BE6-8D10-20D80BE31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DFB2D7B-7068-4689-8E78-12EBCB57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6DE22A7-6AF8-47BA-928F-73219790F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479DE90-61EF-4E69-9743-53FFBFF41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3E5C6A7-BE34-4CD2-A3A0-3E99B822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F2FDA5E-F5A5-4415-8FDD-88800EDB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7D63E23-1A91-4C54-8B0A-4105EE0F5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4E88022-6A47-4ED3-B5F3-8621EFB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BB0B34D-8CF1-4DF8-B26D-518B4E8C0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75DB69F-BA31-4F5B-ACDB-0EB7E521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BF986BD-9596-4944-924E-9A178E69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DDF694C-4BAB-4E4B-9AEA-B28A4F95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41">
            <a:extLst>
              <a:ext uri="{FF2B5EF4-FFF2-40B4-BE49-F238E27FC236}">
                <a16:creationId xmlns:a16="http://schemas.microsoft.com/office/drawing/2014/main" id="{87D6E020-01A5-4D24-9454-91650B3C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3">
            <a:extLst>
              <a:ext uri="{FF2B5EF4-FFF2-40B4-BE49-F238E27FC236}">
                <a16:creationId xmlns:a16="http://schemas.microsoft.com/office/drawing/2014/main" id="{30F9CEA0-F32D-4690-A0D5-89C83C31F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07348A7C-A414-44E3-885F-E486A6458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E52C4B8-53D9-452A-9281-0B4741DE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375A9EA-EA78-49E9-A779-CF6D0E394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C6E4F16-8A38-409D-B313-9C4B06A37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0E97918-FF8E-4624-8442-E5D87F62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5C01967-F9AF-4C27-A5F4-9A1E978EE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6D24572-C80B-4581-BB1C-4D2C4E226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8B59042-08A1-493D-A3E1-DC5863A27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1C5A9EB-2507-4981-A9BC-3BE0DF02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9C14A95-809D-40C5-93C3-F920D070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CE66110-D36C-464D-9993-39622751B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9D22DC40-31A9-40B4-956C-BCC1BDD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90A2B5D-3D3E-4927-8618-E5193BEB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0C358F6-BBF6-4F93-85FB-E63F1A428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82F19291-6861-4F32-978C-F8ED9487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A83B20E1-D188-4DCF-B227-FA806314B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E0D6B1D0-1DB3-4D8C-9698-1ED99BF48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E7C3180-9E17-46C9-A6BC-65F9D6C6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5262947-F519-45C1-9C19-8FDD7D9F9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4F70C99-1CA0-4D6A-A05B-FE2B94A5D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CF1BB6FF-C0DF-452B-B44E-6F773C7B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7C6FCE42-ADFE-4E8A-9BCB-4DB84CF8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D3EAA5B1-3AFC-4947-8D2E-CF2D0023E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43603628-86CC-4F5C-922B-AD56268DB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F354C134-6489-4274-B5B7-4D21C577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55354782-BB12-4081-BFEF-6B84DDAFF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273FCE9-B264-42F1-B045-EAB9DB2E3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D56CB612-D9CA-43FD-A202-924597A39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672F9C-F453-442F-A0CC-15AF5E8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Funcionalidad</a:t>
            </a:r>
          </a:p>
        </p:txBody>
      </p:sp>
      <p:graphicFrame>
        <p:nvGraphicFramePr>
          <p:cNvPr id="81" name="Marcador de contenido 2">
            <a:extLst>
              <a:ext uri="{FF2B5EF4-FFF2-40B4-BE49-F238E27FC236}">
                <a16:creationId xmlns:a16="http://schemas.microsoft.com/office/drawing/2014/main" id="{FB7D2414-71D4-436F-B44F-5BBD615DD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780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Herramientas">
            <a:extLst>
              <a:ext uri="{FF2B5EF4-FFF2-40B4-BE49-F238E27FC236}">
                <a16:creationId xmlns:a16="http://schemas.microsoft.com/office/drawing/2014/main" id="{CD2F7C35-49CC-44F4-B111-934B1E005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0610" y="3778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5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6867DD-D7EA-406F-8A12-1882FEFE9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AC117-D9C2-4FFF-8D3E-6D0E4304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E5184A3-5C0C-4903-9B40-E81C994F2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FAA962-D0C5-4028-A4BD-32C91CB0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EB9ECEC-9EF5-42D1-98EB-C5EA99346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3D2DB32-AD4D-459C-874E-483164B9B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7A898D2-4219-4FB3-AD9C-B7F96D37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1FC268E-A984-435B-B2C6-912FEE5C1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96DE4AB-783E-4CC9-9494-BD9042B2C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C36CDA-AF84-4EBC-A625-8A026B12F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B894FA-B646-4094-9156-967D669BB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9A20BB3-A0A1-4175-9EEA-F4F4D052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A089209-C052-4BF7-8E61-8B42218F9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1BFC2B38-3F1B-4124-8907-E94A4AAB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58A4115-F6EB-4605-94B1-5C1998E50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3F0D95F-242E-4EE2-905D-A8243FF95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F047704-113C-4C49-8BB3-43EEEE318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62C3558-3E02-406D-9FF6-3306293E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0D9ACCD7-E6AE-4BE6-8D10-20D80BE31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DFB2D7B-7068-4689-8E78-12EBCB57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6DE22A7-6AF8-47BA-928F-73219790F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479DE90-61EF-4E69-9743-53FFBFF41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3E5C6A7-BE34-4CD2-A3A0-3E99B822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F2FDA5E-F5A5-4415-8FDD-88800EDB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7D63E23-1A91-4C54-8B0A-4105EE0F5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4E88022-6A47-4ED3-B5F3-8621EFB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BB0B34D-8CF1-4DF8-B26D-518B4E8C0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75DB69F-BA31-4F5B-ACDB-0EB7E521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BF986BD-9596-4944-924E-9A178E69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9DDF694C-4BAB-4E4B-9AEA-B28A4F95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D6E020-01A5-4D24-9454-91650B3C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F9CEA0-F32D-4690-A0D5-89C83C31F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07348A7C-A414-44E3-885F-E486A6458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E52C4B8-53D9-452A-9281-0B4741DE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375A9EA-EA78-49E9-A779-CF6D0E394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C6E4F16-8A38-409D-B313-9C4B06A37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0E97918-FF8E-4624-8442-E5D87F62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5C01967-F9AF-4C27-A5F4-9A1E978EE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6D24572-C80B-4581-BB1C-4D2C4E226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8B59042-08A1-493D-A3E1-DC5863A27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1C5A9EB-2507-4981-A9BC-3BE0DF02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9C14A95-809D-40C5-93C3-F920D070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CE66110-D36C-464D-9993-39622751B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9D22DC40-31A9-40B4-956C-BCC1BDD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90A2B5D-3D3E-4927-8618-E5193BEB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0C358F6-BBF6-4F93-85FB-E63F1A428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82F19291-6861-4F32-978C-F8ED9487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A83B20E1-D188-4DCF-B227-FA806314B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E0D6B1D0-1DB3-4D8C-9698-1ED99BF48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E7C3180-9E17-46C9-A6BC-65F9D6C6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5262947-F519-45C1-9C19-8FDD7D9F9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4F70C99-1CA0-4D6A-A05B-FE2B94A5D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CF1BB6FF-C0DF-452B-B44E-6F773C7B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7C6FCE42-ADFE-4E8A-9BCB-4DB84CF8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D3EAA5B1-3AFC-4947-8D2E-CF2D0023E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43603628-86CC-4F5C-922B-AD56268DB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F354C134-6489-4274-B5B7-4D21C577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55354782-BB12-4081-BFEF-6B84DDAFF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273FCE9-B264-42F1-B045-EAB9DB2E3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D56CB612-D9CA-43FD-A202-924597A39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DB63EA-BDD7-4F66-B787-F48E0C79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s-ES" sz="3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TECNOLOGÍAS USADAS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7F73ED0-CDE0-47F4-9481-78FC6DBB5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45449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Diseño web">
            <a:extLst>
              <a:ext uri="{FF2B5EF4-FFF2-40B4-BE49-F238E27FC236}">
                <a16:creationId xmlns:a16="http://schemas.microsoft.com/office/drawing/2014/main" id="{5E9DA9E4-05B8-47CB-A1FB-D755FFC36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0610" y="3798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6867DD-D7EA-406F-8A12-1882FEFE9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AC117-D9C2-4FFF-8D3E-6D0E4304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5E5184A3-5C0C-4903-9B40-E81C994F2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FAA962-D0C5-4028-A4BD-32C91CB0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EB9ECEC-9EF5-42D1-98EB-C5EA99346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3D2DB32-AD4D-459C-874E-483164B9B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7A898D2-4219-4FB3-AD9C-B7F96D37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1FC268E-A984-435B-B2C6-912FEE5C1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96DE4AB-783E-4CC9-9494-BD9042B2C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C36CDA-AF84-4EBC-A625-8A026B12F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1B894FA-B646-4094-9156-967D669BB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9A20BB3-A0A1-4175-9EEA-F4F4D052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A089209-C052-4BF7-8E61-8B42218F9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1BFC2B38-3F1B-4124-8907-E94A4AAB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58A4115-F6EB-4605-94B1-5C1998E50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3F0D95F-242E-4EE2-905D-A8243FF95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F047704-113C-4C49-8BB3-43EEEE318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62C3558-3E02-406D-9FF6-3306293E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0D9ACCD7-E6AE-4BE6-8D10-20D80BE31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DFB2D7B-7068-4689-8E78-12EBCB57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6DE22A7-6AF8-47BA-928F-73219790F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479DE90-61EF-4E69-9743-53FFBFF41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3E5C6A7-BE34-4CD2-A3A0-3E99B822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F2FDA5E-F5A5-4415-8FDD-88800EDB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7D63E23-1A91-4C54-8B0A-4105EE0F5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4E88022-6A47-4ED3-B5F3-8621EFB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BB0B34D-8CF1-4DF8-B26D-518B4E8C0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75DB69F-BA31-4F5B-ACDB-0EB7E521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BF986BD-9596-4944-924E-9A178E69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9DDF694C-4BAB-4E4B-9AEA-B28A4F95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D6E020-01A5-4D24-9454-91650B3C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F9CEA0-F32D-4690-A0D5-89C83C31F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07348A7C-A414-44E3-885F-E486A6458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E52C4B8-53D9-452A-9281-0B4741DE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375A9EA-EA78-49E9-A779-CF6D0E394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C6E4F16-8A38-409D-B313-9C4B06A37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0E97918-FF8E-4624-8442-E5D87F62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5C01967-F9AF-4C27-A5F4-9A1E978EE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6D24572-C80B-4581-BB1C-4D2C4E226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8B59042-08A1-493D-A3E1-DC5863A27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1C5A9EB-2507-4981-A9BC-3BE0DF02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9C14A95-809D-40C5-93C3-F920D070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CE66110-D36C-464D-9993-39622751B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9D22DC40-31A9-40B4-956C-BCC1BDD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90A2B5D-3D3E-4927-8618-E5193BEB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B0C358F6-BBF6-4F93-85FB-E63F1A428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82F19291-6861-4F32-978C-F8ED9487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A83B20E1-D188-4DCF-B227-FA806314B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E0D6B1D0-1DB3-4D8C-9698-1ED99BF48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E7C3180-9E17-46C9-A6BC-65F9D6C6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5262947-F519-45C1-9C19-8FDD7D9F9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4F70C99-1CA0-4D6A-A05B-FE2B94A5D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CF1BB6FF-C0DF-452B-B44E-6F773C7B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7C6FCE42-ADFE-4E8A-9BCB-4DB84CF8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D3EAA5B1-3AFC-4947-8D2E-CF2D0023E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43603628-86CC-4F5C-922B-AD56268DB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F354C134-6489-4274-B5B7-4D21C577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55354782-BB12-4081-BFEF-6B84DDAFF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273FCE9-B264-42F1-B045-EAB9DB2E3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D56CB612-D9CA-43FD-A202-924597A39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C90C85-E726-4AB8-A192-39B0CD4E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s-ES" sz="25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Características destacadas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CEC6A7-F269-490E-85CD-1CFA26589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1704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áfico 5" descr="Cabeza con engranajes">
            <a:extLst>
              <a:ext uri="{FF2B5EF4-FFF2-40B4-BE49-F238E27FC236}">
                <a16:creationId xmlns:a16="http://schemas.microsoft.com/office/drawing/2014/main" id="{E700F05E-E700-4332-8E1C-F06937E19E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0610" y="38794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518</TotalTime>
  <Words>148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TRABAJO FIN DE CICLO D.A.W. tienda online</vt:lpstr>
      <vt:lpstr>Presentación de PowerPoint</vt:lpstr>
      <vt:lpstr>Funcionalidad</vt:lpstr>
      <vt:lpstr>TECNOLOGÍAS USADAS</vt:lpstr>
      <vt:lpstr>Características destacadas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CICLO D.A.W. tienda online</dc:title>
  <dc:creator>qd797</dc:creator>
  <cp:lastModifiedBy>qd797</cp:lastModifiedBy>
  <cp:revision>5</cp:revision>
  <dcterms:created xsi:type="dcterms:W3CDTF">2021-05-23T12:18:46Z</dcterms:created>
  <dcterms:modified xsi:type="dcterms:W3CDTF">2021-05-24T07:31:12Z</dcterms:modified>
</cp:coreProperties>
</file>