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65" r:id="rId1"/>
  </p:sldMasterIdLst>
  <p:notesMasterIdLst>
    <p:notesMasterId r:id="rId8"/>
  </p:notesMasterIdLst>
  <p:handoutMasterIdLst>
    <p:handoutMasterId r:id="rId9"/>
  </p:handoutMasterIdLst>
  <p:sldIdLst>
    <p:sldId id="503" r:id="rId2"/>
    <p:sldId id="504" r:id="rId3"/>
    <p:sldId id="300" r:id="rId4"/>
    <p:sldId id="301" r:id="rId5"/>
    <p:sldId id="303" r:id="rId6"/>
    <p:sldId id="499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52" autoAdjust="0"/>
    <p:restoredTop sz="91973" autoAdjust="0"/>
  </p:normalViewPr>
  <p:slideViewPr>
    <p:cSldViewPr snapToGrid="0">
      <p:cViewPr varScale="1">
        <p:scale>
          <a:sx n="117" d="100"/>
          <a:sy n="117" d="100"/>
        </p:scale>
        <p:origin x="1192" y="1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127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Junbo" userId="f0da0bc2f53c18da" providerId="LiveId" clId="{13E1F47E-0595-724B-8446-00036D734292}"/>
    <pc:docChg chg="modSld modNotesMaster modHandout">
      <pc:chgData name="Wang Junbo" userId="f0da0bc2f53c18da" providerId="LiveId" clId="{13E1F47E-0595-724B-8446-00036D734292}" dt="2019-12-30T16:59:27.014" v="31" actId="20577"/>
      <pc:docMkLst>
        <pc:docMk/>
      </pc:docMkLst>
    </pc:docChg>
  </pc:docChgLst>
  <pc:docChgLst>
    <pc:chgData name="Wang Junbo" userId="f0da0bc2f53c18da" providerId="LiveId" clId="{4CC2F1ED-2802-1549-834E-8577A1797BEA}"/>
    <pc:docChg chg="undo custSel modSld">
      <pc:chgData name="Wang Junbo" userId="f0da0bc2f53c18da" providerId="LiveId" clId="{4CC2F1ED-2802-1549-834E-8577A1797BEA}" dt="2020-01-01T16:44:36.402" v="344" actId="1076"/>
      <pc:docMkLst>
        <pc:docMk/>
      </pc:docMkLst>
    </pc:docChg>
  </pc:docChgLst>
  <pc:docChgLst>
    <pc:chgData name="Wang Junbo" userId="f0da0bc2f53c18da" providerId="LiveId" clId="{C600B6E7-3B24-A442-932F-5E4EF02DF800}"/>
    <pc:docChg chg="delSld">
      <pc:chgData name="Wang Junbo" userId="f0da0bc2f53c18da" providerId="LiveId" clId="{C600B6E7-3B24-A442-932F-5E4EF02DF800}" dt="2020-01-06T15:35:12.343" v="21" actId="2696"/>
      <pc:docMkLst>
        <pc:docMk/>
      </pc:docMkLst>
      <pc:sldChg chg="del">
        <pc:chgData name="Wang Junbo" userId="f0da0bc2f53c18da" providerId="LiveId" clId="{C600B6E7-3B24-A442-932F-5E4EF02DF800}" dt="2020-01-06T15:35:12.181" v="14" actId="2696"/>
        <pc:sldMkLst>
          <pc:docMk/>
          <pc:sldMk cId="1313401420" sldId="326"/>
        </pc:sldMkLst>
      </pc:sldChg>
      <pc:sldChg chg="del">
        <pc:chgData name="Wang Junbo" userId="f0da0bc2f53c18da" providerId="LiveId" clId="{C600B6E7-3B24-A442-932F-5E4EF02DF800}" dt="2020-01-06T15:35:12.043" v="9" actId="2696"/>
        <pc:sldMkLst>
          <pc:docMk/>
          <pc:sldMk cId="74945960" sldId="328"/>
        </pc:sldMkLst>
      </pc:sldChg>
      <pc:sldChg chg="del">
        <pc:chgData name="Wang Junbo" userId="f0da0bc2f53c18da" providerId="LiveId" clId="{C600B6E7-3B24-A442-932F-5E4EF02DF800}" dt="2020-01-06T15:35:12.081" v="10" actId="2696"/>
        <pc:sldMkLst>
          <pc:docMk/>
          <pc:sldMk cId="3570765578" sldId="330"/>
        </pc:sldMkLst>
      </pc:sldChg>
      <pc:sldChg chg="del">
        <pc:chgData name="Wang Junbo" userId="f0da0bc2f53c18da" providerId="LiveId" clId="{C600B6E7-3B24-A442-932F-5E4EF02DF800}" dt="2020-01-06T15:35:12.222" v="15" actId="2696"/>
        <pc:sldMkLst>
          <pc:docMk/>
          <pc:sldMk cId="900680289" sldId="332"/>
        </pc:sldMkLst>
      </pc:sldChg>
      <pc:sldChg chg="del">
        <pc:chgData name="Wang Junbo" userId="f0da0bc2f53c18da" providerId="LiveId" clId="{C600B6E7-3B24-A442-932F-5E4EF02DF800}" dt="2020-01-06T15:35:11.815" v="4" actId="2696"/>
        <pc:sldMkLst>
          <pc:docMk/>
          <pc:sldMk cId="4009292769" sldId="333"/>
        </pc:sldMkLst>
      </pc:sldChg>
      <pc:sldChg chg="del">
        <pc:chgData name="Wang Junbo" userId="f0da0bc2f53c18da" providerId="LiveId" clId="{C600B6E7-3B24-A442-932F-5E4EF02DF800}" dt="2020-01-06T15:35:12.121" v="11" actId="2696"/>
        <pc:sldMkLst>
          <pc:docMk/>
          <pc:sldMk cId="2989196949" sldId="340"/>
        </pc:sldMkLst>
      </pc:sldChg>
      <pc:sldChg chg="del">
        <pc:chgData name="Wang Junbo" userId="f0da0bc2f53c18da" providerId="LiveId" clId="{C600B6E7-3B24-A442-932F-5E4EF02DF800}" dt="2020-01-06T15:35:12.146" v="12" actId="2696"/>
        <pc:sldMkLst>
          <pc:docMk/>
          <pc:sldMk cId="1764063100" sldId="341"/>
        </pc:sldMkLst>
      </pc:sldChg>
      <pc:sldChg chg="del">
        <pc:chgData name="Wang Junbo" userId="f0da0bc2f53c18da" providerId="LiveId" clId="{C600B6E7-3B24-A442-932F-5E4EF02DF800}" dt="2020-01-06T15:35:12.166" v="13" actId="2696"/>
        <pc:sldMkLst>
          <pc:docMk/>
          <pc:sldMk cId="2585805774" sldId="342"/>
        </pc:sldMkLst>
      </pc:sldChg>
      <pc:sldChg chg="del">
        <pc:chgData name="Wang Junbo" userId="f0da0bc2f53c18da" providerId="LiveId" clId="{C600B6E7-3B24-A442-932F-5E4EF02DF800}" dt="2020-01-06T15:35:12.258" v="16" actId="2696"/>
        <pc:sldMkLst>
          <pc:docMk/>
          <pc:sldMk cId="520491539" sldId="343"/>
        </pc:sldMkLst>
      </pc:sldChg>
      <pc:sldChg chg="del">
        <pc:chgData name="Wang Junbo" userId="f0da0bc2f53c18da" providerId="LiveId" clId="{C600B6E7-3B24-A442-932F-5E4EF02DF800}" dt="2020-01-06T15:35:12.343" v="21" actId="2696"/>
        <pc:sldMkLst>
          <pc:docMk/>
          <pc:sldMk cId="762803259" sldId="346"/>
        </pc:sldMkLst>
      </pc:sldChg>
      <pc:sldChg chg="del">
        <pc:chgData name="Wang Junbo" userId="f0da0bc2f53c18da" providerId="LiveId" clId="{C600B6E7-3B24-A442-932F-5E4EF02DF800}" dt="2020-01-06T15:35:11.739" v="1" actId="2696"/>
        <pc:sldMkLst>
          <pc:docMk/>
          <pc:sldMk cId="4178362447" sldId="347"/>
        </pc:sldMkLst>
      </pc:sldChg>
      <pc:sldChg chg="del">
        <pc:chgData name="Wang Junbo" userId="f0da0bc2f53c18da" providerId="LiveId" clId="{C600B6E7-3B24-A442-932F-5E4EF02DF800}" dt="2020-01-06T15:35:11.755" v="2" actId="2696"/>
        <pc:sldMkLst>
          <pc:docMk/>
          <pc:sldMk cId="3793690922" sldId="348"/>
        </pc:sldMkLst>
      </pc:sldChg>
      <pc:sldChg chg="del">
        <pc:chgData name="Wang Junbo" userId="f0da0bc2f53c18da" providerId="LiveId" clId="{C600B6E7-3B24-A442-932F-5E4EF02DF800}" dt="2020-01-06T15:35:11.789" v="3" actId="2696"/>
        <pc:sldMkLst>
          <pc:docMk/>
          <pc:sldMk cId="4009048503" sldId="349"/>
        </pc:sldMkLst>
      </pc:sldChg>
      <pc:sldChg chg="del">
        <pc:chgData name="Wang Junbo" userId="f0da0bc2f53c18da" providerId="LiveId" clId="{C600B6E7-3B24-A442-932F-5E4EF02DF800}" dt="2020-01-06T15:35:11.830" v="5" actId="2696"/>
        <pc:sldMkLst>
          <pc:docMk/>
          <pc:sldMk cId="4231889978" sldId="350"/>
        </pc:sldMkLst>
      </pc:sldChg>
      <pc:sldChg chg="del">
        <pc:chgData name="Wang Junbo" userId="f0da0bc2f53c18da" providerId="LiveId" clId="{C600B6E7-3B24-A442-932F-5E4EF02DF800}" dt="2020-01-06T15:35:12.010" v="8" actId="2696"/>
        <pc:sldMkLst>
          <pc:docMk/>
          <pc:sldMk cId="3322768663" sldId="351"/>
        </pc:sldMkLst>
      </pc:sldChg>
      <pc:sldChg chg="del">
        <pc:chgData name="Wang Junbo" userId="f0da0bc2f53c18da" providerId="LiveId" clId="{C600B6E7-3B24-A442-932F-5E4EF02DF800}" dt="2020-01-06T15:35:11.969" v="6" actId="2696"/>
        <pc:sldMkLst>
          <pc:docMk/>
          <pc:sldMk cId="4075947942" sldId="352"/>
        </pc:sldMkLst>
      </pc:sldChg>
      <pc:sldChg chg="del">
        <pc:chgData name="Wang Junbo" userId="f0da0bc2f53c18da" providerId="LiveId" clId="{C600B6E7-3B24-A442-932F-5E4EF02DF800}" dt="2020-01-06T15:35:11.982" v="7" actId="2696"/>
        <pc:sldMkLst>
          <pc:docMk/>
          <pc:sldMk cId="74323594" sldId="353"/>
        </pc:sldMkLst>
      </pc:sldChg>
      <pc:sldChg chg="del">
        <pc:chgData name="Wang Junbo" userId="f0da0bc2f53c18da" providerId="LiveId" clId="{C600B6E7-3B24-A442-932F-5E4EF02DF800}" dt="2020-01-06T15:35:12.278" v="17" actId="2696"/>
        <pc:sldMkLst>
          <pc:docMk/>
          <pc:sldMk cId="3899658529" sldId="354"/>
        </pc:sldMkLst>
      </pc:sldChg>
      <pc:sldChg chg="del">
        <pc:chgData name="Wang Junbo" userId="f0da0bc2f53c18da" providerId="LiveId" clId="{C600B6E7-3B24-A442-932F-5E4EF02DF800}" dt="2020-01-06T15:35:12.334" v="20" actId="2696"/>
        <pc:sldMkLst>
          <pc:docMk/>
          <pc:sldMk cId="1975951692" sldId="355"/>
        </pc:sldMkLst>
      </pc:sldChg>
      <pc:sldChg chg="del">
        <pc:chgData name="Wang Junbo" userId="f0da0bc2f53c18da" providerId="LiveId" clId="{C600B6E7-3B24-A442-932F-5E4EF02DF800}" dt="2020-01-06T15:35:11.720" v="0" actId="2696"/>
        <pc:sldMkLst>
          <pc:docMk/>
          <pc:sldMk cId="4171918937" sldId="356"/>
        </pc:sldMkLst>
      </pc:sldChg>
      <pc:sldChg chg="del">
        <pc:chgData name="Wang Junbo" userId="f0da0bc2f53c18da" providerId="LiveId" clId="{C600B6E7-3B24-A442-932F-5E4EF02DF800}" dt="2020-01-06T15:35:12.327" v="19" actId="2696"/>
        <pc:sldMkLst>
          <pc:docMk/>
          <pc:sldMk cId="1416137973" sldId="357"/>
        </pc:sldMkLst>
      </pc:sldChg>
      <pc:sldChg chg="del">
        <pc:chgData name="Wang Junbo" userId="f0da0bc2f53c18da" providerId="LiveId" clId="{C600B6E7-3B24-A442-932F-5E4EF02DF800}" dt="2020-01-06T15:35:12.300" v="18" actId="2696"/>
        <pc:sldMkLst>
          <pc:docMk/>
          <pc:sldMk cId="161487179" sldId="358"/>
        </pc:sldMkLst>
      </pc:sldChg>
    </pc:docChg>
  </pc:docChgLst>
  <pc:docChgLst>
    <pc:chgData name="Wang Junbo" userId="f0da0bc2f53c18da" providerId="LiveId" clId="{5E3EA873-7B61-604C-B3DE-9355E975A730}"/>
    <pc:docChg chg="undo custSel addSld delSld modSld sldOrd modMainMaster">
      <pc:chgData name="Wang Junbo" userId="f0da0bc2f53c18da" providerId="LiveId" clId="{5E3EA873-7B61-604C-B3DE-9355E975A730}" dt="2019-12-31T12:46:36.976" v="569"/>
      <pc:docMkLst>
        <pc:docMk/>
      </pc:docMkLst>
      <pc:sldChg chg="addSp modSp">
        <pc:chgData name="Wang Junbo" userId="f0da0bc2f53c18da" providerId="LiveId" clId="{5E3EA873-7B61-604C-B3DE-9355E975A730}" dt="2019-12-31T12:20:14.771" v="202" actId="2711"/>
        <pc:sldMkLst>
          <pc:docMk/>
          <pc:sldMk cId="4001726510" sldId="324"/>
        </pc:sldMkLst>
        <pc:spChg chg="mod">
          <ac:chgData name="Wang Junbo" userId="f0da0bc2f53c18da" providerId="LiveId" clId="{5E3EA873-7B61-604C-B3DE-9355E975A730}" dt="2019-12-31T12:20:14.771" v="202" actId="2711"/>
          <ac:spMkLst>
            <pc:docMk/>
            <pc:sldMk cId="4001726510" sldId="324"/>
            <ac:spMk id="2" creationId="{00000000-0000-0000-0000-000000000000}"/>
          </ac:spMkLst>
        </pc:spChg>
        <pc:spChg chg="mod">
          <ac:chgData name="Wang Junbo" userId="f0da0bc2f53c18da" providerId="LiveId" clId="{5E3EA873-7B61-604C-B3DE-9355E975A730}" dt="2019-12-31T12:14:00.239" v="145" actId="403"/>
          <ac:spMkLst>
            <pc:docMk/>
            <pc:sldMk cId="4001726510" sldId="324"/>
            <ac:spMk id="3" creationId="{579DA2B0-4E0A-6D47-A3CA-9787C2BB622A}"/>
          </ac:spMkLst>
        </pc:spChg>
        <pc:spChg chg="add mod">
          <ac:chgData name="Wang Junbo" userId="f0da0bc2f53c18da" providerId="LiveId" clId="{5E3EA873-7B61-604C-B3DE-9355E975A730}" dt="2019-12-31T12:13:49.109" v="143" actId="1076"/>
          <ac:spMkLst>
            <pc:docMk/>
            <pc:sldMk cId="4001726510" sldId="324"/>
            <ac:spMk id="4" creationId="{D582A9E6-54AB-6B43-907B-727770641A3E}"/>
          </ac:spMkLst>
        </pc:spChg>
      </pc:sldChg>
      <pc:sldMasterChg chg="modSldLayout">
        <pc:chgData name="Wang Junbo" userId="f0da0bc2f53c18da" providerId="LiveId" clId="{5E3EA873-7B61-604C-B3DE-9355E975A730}" dt="2019-12-31T12:14:38.027" v="147" actId="2711"/>
        <pc:sldMasterMkLst>
          <pc:docMk/>
          <pc:sldMasterMk cId="2219261969" sldId="2147484565"/>
        </pc:sldMasterMkLst>
        <pc:sldLayoutChg chg="modSp">
          <pc:chgData name="Wang Junbo" userId="f0da0bc2f53c18da" providerId="LiveId" clId="{5E3EA873-7B61-604C-B3DE-9355E975A730}" dt="2019-12-31T12:14:38.027" v="147" actId="2711"/>
          <pc:sldLayoutMkLst>
            <pc:docMk/>
            <pc:sldMasterMk cId="2219261969" sldId="2147484565"/>
            <pc:sldLayoutMk cId="928117038" sldId="2147484587"/>
          </pc:sldLayoutMkLst>
          <pc:spChg chg="mod">
            <ac:chgData name="Wang Junbo" userId="f0da0bc2f53c18da" providerId="LiveId" clId="{5E3EA873-7B61-604C-B3DE-9355E975A730}" dt="2019-12-31T12:14:33.046" v="146" actId="2711"/>
            <ac:spMkLst>
              <pc:docMk/>
              <pc:sldMasterMk cId="2219261969" sldId="2147484565"/>
              <pc:sldLayoutMk cId="928117038" sldId="2147484587"/>
              <ac:spMk id="7" creationId="{00000000-0000-0000-0000-000000000000}"/>
            </ac:spMkLst>
          </pc:spChg>
          <pc:spChg chg="mod">
            <ac:chgData name="Wang Junbo" userId="f0da0bc2f53c18da" providerId="LiveId" clId="{5E3EA873-7B61-604C-B3DE-9355E975A730}" dt="2019-12-31T12:14:38.027" v="147" actId="2711"/>
            <ac:spMkLst>
              <pc:docMk/>
              <pc:sldMasterMk cId="2219261969" sldId="2147484565"/>
              <pc:sldLayoutMk cId="928117038" sldId="2147484587"/>
              <ac:spMk id="8" creationId="{00000000-0000-0000-0000-000000000000}"/>
            </ac:spMkLst>
          </pc:spChg>
        </pc:sldLayoutChg>
      </pc:sldMasterChg>
    </pc:docChg>
  </pc:docChgLst>
  <pc:docChgLst>
    <pc:chgData name="Wang Junbo" userId="f0da0bc2f53c18da" providerId="LiveId" clId="{C3BCB58B-C8A8-E14E-BE40-4E9F541FC1BD}"/>
    <pc:docChg chg="undo custSel addSld delSld modSld sldOrd modMainMaster">
      <pc:chgData name="Wang Junbo" userId="f0da0bc2f53c18da" providerId="LiveId" clId="{C3BCB58B-C8A8-E14E-BE40-4E9F541FC1BD}" dt="2020-01-01T16:06:22.313" v="5729" actId="1035"/>
      <pc:docMkLst>
        <pc:docMk/>
      </pc:docMkLst>
      <pc:sldChg chg="modSp">
        <pc:chgData name="Wang Junbo" userId="f0da0bc2f53c18da" providerId="LiveId" clId="{C3BCB58B-C8A8-E14E-BE40-4E9F541FC1BD}" dt="2020-01-01T16:05:17.132" v="5700"/>
        <pc:sldMkLst>
          <pc:docMk/>
          <pc:sldMk cId="4001726510" sldId="324"/>
        </pc:sldMkLst>
        <pc:spChg chg="mod">
          <ac:chgData name="Wang Junbo" userId="f0da0bc2f53c18da" providerId="LiveId" clId="{C3BCB58B-C8A8-E14E-BE40-4E9F541FC1BD}" dt="2020-01-01T16:05:17.132" v="5700"/>
          <ac:spMkLst>
            <pc:docMk/>
            <pc:sldMk cId="4001726510" sldId="324"/>
            <ac:spMk id="3" creationId="{579DA2B0-4E0A-6D47-A3CA-9787C2BB622A}"/>
          </ac:spMkLst>
        </pc:spChg>
      </pc:sldChg>
      <pc:sldMasterChg chg="modSldLayout">
        <pc:chgData name="Wang Junbo" userId="f0da0bc2f53c18da" providerId="LiveId" clId="{C3BCB58B-C8A8-E14E-BE40-4E9F541FC1BD}" dt="2020-01-01T15:04:52.311" v="4268" actId="478"/>
        <pc:sldMasterMkLst>
          <pc:docMk/>
          <pc:sldMasterMk cId="0" sldId="2147483661"/>
        </pc:sldMasterMkLst>
        <pc:sldLayoutChg chg="delSp">
          <pc:chgData name="Wang Junbo" userId="f0da0bc2f53c18da" providerId="LiveId" clId="{C3BCB58B-C8A8-E14E-BE40-4E9F541FC1BD}" dt="2020-01-01T15:04:52.311" v="4268" actId="478"/>
          <pc:sldLayoutMkLst>
            <pc:docMk/>
            <pc:sldMasterMk cId="0" sldId="2147483661"/>
            <pc:sldLayoutMk cId="3385932105" sldId="2147484523"/>
          </pc:sldLayoutMkLst>
          <pc:picChg chg="del">
            <ac:chgData name="Wang Junbo" userId="f0da0bc2f53c18da" providerId="LiveId" clId="{C3BCB58B-C8A8-E14E-BE40-4E9F541FC1BD}" dt="2020-01-01T15:04:52.311" v="4268" actId="478"/>
            <ac:picMkLst>
              <pc:docMk/>
              <pc:sldMasterMk cId="0" sldId="2147483661"/>
              <pc:sldLayoutMk cId="3385932105" sldId="2147484523"/>
              <ac:picMk id="7" creationId="{0AE7CD21-D685-7943-9D63-C1AF28D0E374}"/>
            </ac:picMkLst>
          </pc:picChg>
        </pc:sldLayoutChg>
      </pc:sldMasterChg>
      <pc:sldMasterChg chg="modSldLayout">
        <pc:chgData name="Wang Junbo" userId="f0da0bc2f53c18da" providerId="LiveId" clId="{C3BCB58B-C8A8-E14E-BE40-4E9F541FC1BD}" dt="2020-01-01T07:33:56.589" v="452"/>
        <pc:sldMasterMkLst>
          <pc:docMk/>
          <pc:sldMasterMk cId="2219261969" sldId="2147484565"/>
        </pc:sldMasterMkLst>
        <pc:sldLayoutChg chg="modSp setBg">
          <pc:chgData name="Wang Junbo" userId="f0da0bc2f53c18da" providerId="LiveId" clId="{C3BCB58B-C8A8-E14E-BE40-4E9F541FC1BD}" dt="2020-01-01T07:33:56.589" v="452"/>
          <pc:sldLayoutMkLst>
            <pc:docMk/>
            <pc:sldMasterMk cId="2219261969" sldId="2147484565"/>
            <pc:sldLayoutMk cId="928117038" sldId="2147484587"/>
          </pc:sldLayoutMkLst>
          <pc:spChg chg="mod">
            <ac:chgData name="Wang Junbo" userId="f0da0bc2f53c18da" providerId="LiveId" clId="{C3BCB58B-C8A8-E14E-BE40-4E9F541FC1BD}" dt="2020-01-01T07:33:56.589" v="452"/>
            <ac:spMkLst>
              <pc:docMk/>
              <pc:sldMasterMk cId="2219261969" sldId="2147484565"/>
              <pc:sldLayoutMk cId="928117038" sldId="2147484587"/>
              <ac:spMk id="8" creationId="{00000000-0000-0000-0000-000000000000}"/>
            </ac:spMkLst>
          </pc:spChg>
        </pc:sldLayoutChg>
      </pc:sldMasterChg>
    </pc:docChg>
  </pc:docChgLst>
  <pc:docChgLst>
    <pc:chgData name="Wang Junbo" userId="f0da0bc2f53c18da" providerId="LiveId" clId="{3332804F-2F48-AD4D-B292-3DD42FF4877C}"/>
    <pc:docChg chg="undo custSel mod addSld delSld modSld sldOrd">
      <pc:chgData name="Wang Junbo" userId="f0da0bc2f53c18da" providerId="LiveId" clId="{3332804F-2F48-AD4D-B292-3DD42FF4877C}" dt="2020-02-08T17:15:54.439" v="4870" actId="1076"/>
      <pc:docMkLst>
        <pc:docMk/>
      </pc:docMkLst>
      <pc:sldChg chg="modSp add del">
        <pc:chgData name="Wang Junbo" userId="f0da0bc2f53c18da" providerId="LiveId" clId="{3332804F-2F48-AD4D-B292-3DD42FF4877C}" dt="2020-02-07T17:24:52.671" v="38" actId="2696"/>
        <pc:sldMkLst>
          <pc:docMk/>
          <pc:sldMk cId="1037884430" sldId="276"/>
        </pc:sldMkLst>
        <pc:spChg chg="mod">
          <ac:chgData name="Wang Junbo" userId="f0da0bc2f53c18da" providerId="LiveId" clId="{3332804F-2F48-AD4D-B292-3DD42FF4877C}" dt="2020-02-07T17:24:38.509" v="37" actId="14100"/>
          <ac:spMkLst>
            <pc:docMk/>
            <pc:sldMk cId="1037884430" sldId="276"/>
            <ac:spMk id="4" creationId="{00000000-0000-0000-0000-000000000000}"/>
          </ac:spMkLst>
        </pc:spChg>
      </pc:sldChg>
      <pc:sldChg chg="modSp add del">
        <pc:chgData name="Wang Junbo" userId="f0da0bc2f53c18da" providerId="LiveId" clId="{3332804F-2F48-AD4D-B292-3DD42FF4877C}" dt="2020-02-07T17:24:18.807" v="31" actId="2696"/>
        <pc:sldMkLst>
          <pc:docMk/>
          <pc:sldMk cId="1072117287" sldId="276"/>
        </pc:sldMkLst>
        <pc:spChg chg="mod">
          <ac:chgData name="Wang Junbo" userId="f0da0bc2f53c18da" providerId="LiveId" clId="{3332804F-2F48-AD4D-B292-3DD42FF4877C}" dt="2020-02-07T17:24:16.124" v="30"/>
          <ac:spMkLst>
            <pc:docMk/>
            <pc:sldMk cId="1072117287" sldId="276"/>
            <ac:spMk id="4" creationId="{00000000-0000-0000-0000-000000000000}"/>
          </ac:spMkLst>
        </pc:spChg>
      </pc:sldChg>
      <pc:sldChg chg="add del">
        <pc:chgData name="Wang Junbo" userId="f0da0bc2f53c18da" providerId="LiveId" clId="{3332804F-2F48-AD4D-B292-3DD42FF4877C}" dt="2020-02-07T17:24:26.934" v="34"/>
        <pc:sldMkLst>
          <pc:docMk/>
          <pc:sldMk cId="2267142808" sldId="276"/>
        </pc:sldMkLst>
      </pc:sldChg>
      <pc:sldChg chg="add del">
        <pc:chgData name="Wang Junbo" userId="f0da0bc2f53c18da" providerId="LiveId" clId="{3332804F-2F48-AD4D-B292-3DD42FF4877C}" dt="2020-02-07T19:46:26.932" v="2039" actId="2696"/>
        <pc:sldMkLst>
          <pc:docMk/>
          <pc:sldMk cId="4140541774" sldId="276"/>
        </pc:sldMkLst>
      </pc:sldChg>
      <pc:sldChg chg="addSp delSp modSp add">
        <pc:chgData name="Wang Junbo" userId="f0da0bc2f53c18da" providerId="LiveId" clId="{3332804F-2F48-AD4D-B292-3DD42FF4877C}" dt="2020-02-07T19:44:43.478" v="2030" actId="478"/>
        <pc:sldMkLst>
          <pc:docMk/>
          <pc:sldMk cId="1642983633" sldId="278"/>
        </pc:sldMkLst>
        <pc:spChg chg="add del mod">
          <ac:chgData name="Wang Junbo" userId="f0da0bc2f53c18da" providerId="LiveId" clId="{3332804F-2F48-AD4D-B292-3DD42FF4877C}" dt="2020-02-07T19:44:43.478" v="2030" actId="478"/>
          <ac:spMkLst>
            <pc:docMk/>
            <pc:sldMk cId="1642983633" sldId="278"/>
            <ac:spMk id="6" creationId="{2F8623F2-CF08-2E4A-B409-2A2D01F388AE}"/>
          </ac:spMkLst>
        </pc:spChg>
      </pc:sldChg>
      <pc:sldChg chg="add del">
        <pc:chgData name="Wang Junbo" userId="f0da0bc2f53c18da" providerId="LiveId" clId="{3332804F-2F48-AD4D-B292-3DD42FF4877C}" dt="2020-02-07T19:44:35.753" v="2027"/>
        <pc:sldMkLst>
          <pc:docMk/>
          <pc:sldMk cId="1885374849" sldId="278"/>
        </pc:sldMkLst>
      </pc:sldChg>
      <pc:sldChg chg="addSp delSp modSp add modAnim">
        <pc:chgData name="Wang Junbo" userId="f0da0bc2f53c18da" providerId="LiveId" clId="{3332804F-2F48-AD4D-B292-3DD42FF4877C}" dt="2020-02-08T16:37:23.509" v="4386" actId="207"/>
        <pc:sldMkLst>
          <pc:docMk/>
          <pc:sldMk cId="2595890171" sldId="284"/>
        </pc:sldMkLst>
        <pc:spChg chg="mod">
          <ac:chgData name="Wang Junbo" userId="f0da0bc2f53c18da" providerId="LiveId" clId="{3332804F-2F48-AD4D-B292-3DD42FF4877C}" dt="2020-02-08T15:58:32.389" v="3977"/>
          <ac:spMkLst>
            <pc:docMk/>
            <pc:sldMk cId="2595890171" sldId="284"/>
            <ac:spMk id="6" creationId="{00000000-0000-0000-0000-000000000000}"/>
          </ac:spMkLst>
        </pc:spChg>
        <pc:spChg chg="add del mod">
          <ac:chgData name="Wang Junbo" userId="f0da0bc2f53c18da" providerId="LiveId" clId="{3332804F-2F48-AD4D-B292-3DD42FF4877C}" dt="2020-02-08T15:41:17.570" v="3776"/>
          <ac:spMkLst>
            <pc:docMk/>
            <pc:sldMk cId="2595890171" sldId="284"/>
            <ac:spMk id="8" creationId="{6CDEAD8A-D307-ED42-8F53-E32546E516AB}"/>
          </ac:spMkLst>
        </pc:spChg>
        <pc:spChg chg="add mod">
          <ac:chgData name="Wang Junbo" userId="f0da0bc2f53c18da" providerId="LiveId" clId="{3332804F-2F48-AD4D-B292-3DD42FF4877C}" dt="2020-02-08T16:37:23.509" v="4386" actId="207"/>
          <ac:spMkLst>
            <pc:docMk/>
            <pc:sldMk cId="2595890171" sldId="284"/>
            <ac:spMk id="9" creationId="{BF9F82A3-6D2C-D14B-B846-645CD6F796C7}"/>
          </ac:spMkLst>
        </pc:spChg>
        <pc:spChg chg="add mod">
          <ac:chgData name="Wang Junbo" userId="f0da0bc2f53c18da" providerId="LiveId" clId="{3332804F-2F48-AD4D-B292-3DD42FF4877C}" dt="2020-02-08T15:55:47.530" v="3948" actId="1076"/>
          <ac:spMkLst>
            <pc:docMk/>
            <pc:sldMk cId="2595890171" sldId="284"/>
            <ac:spMk id="10" creationId="{1FF0AE0D-CBDD-EC46-A6BF-88ADAD085B44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11" creationId="{A1C17B45-41D0-964C-A5A6-DB87CCECC7A6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12" creationId="{5334C65A-7820-3F4C-8794-50391A23E4EF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13" creationId="{F063E7F3-0CBD-C042-9730-115FE14F1257}"/>
          </ac:spMkLst>
        </pc:spChg>
        <pc:spChg chg="mod">
          <ac:chgData name="Wang Junbo" userId="f0da0bc2f53c18da" providerId="LiveId" clId="{3332804F-2F48-AD4D-B292-3DD42FF4877C}" dt="2020-02-08T15:54:27.192" v="3918" actId="1076"/>
          <ac:spMkLst>
            <pc:docMk/>
            <pc:sldMk cId="2595890171" sldId="284"/>
            <ac:spMk id="16" creationId="{00000000-0000-0000-0000-000000000000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27" creationId="{C6D36544-F831-7241-AE9B-1D032EF2FB0C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28" creationId="{E9C82462-C7F2-3140-A1BA-CAF20D979C73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29" creationId="{16AB38A3-19A7-D64F-B3A2-8719C96B0AD6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30" creationId="{5706AEED-596E-C841-B563-750D49A674B9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31" creationId="{4C5FAE75-5939-1D42-A816-30BB6DC2E85F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32" creationId="{24A83638-1A2E-FE4E-B239-016877ABDA2B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33" creationId="{49EA8504-B219-4842-BC25-114FC161F322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34" creationId="{32520FDA-C41A-1941-88A6-6517775F03E3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35" creationId="{AAB9014E-807E-B244-9851-6B23EC37F1FD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39" creationId="{A414AEF0-5A7D-FC49-B7DE-4929637A7115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40" creationId="{EA7FE3E9-89F8-194E-BB9A-DE8FA66B327F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41" creationId="{287EBD96-9F20-3A4D-9818-CAE803CE1F87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42" creationId="{A43956DC-B31E-2B4F-9110-E01C068D1B69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43" creationId="{D0433055-6692-034E-A28B-C4728516559E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44" creationId="{90A67F0E-58EB-9444-A311-F211D601C8A6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45" creationId="{283CDA6E-9290-CF4E-8AFF-21BB9A13711F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46" creationId="{B7A1C94E-FE28-5A4D-8F4D-F965563F2F9B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47" creationId="{9EF198F8-0C1A-E341-86EF-10D1D8510850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48" creationId="{B79BD2DA-D847-994B-B386-81D04419F2CD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49" creationId="{2401A844-3802-7D41-AB06-C62856CFE882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50" creationId="{2F7FA507-138C-1A42-86B7-FE319A12DDB2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51" creationId="{9DC477D6-2766-B845-910A-91F6F62D91EE}"/>
          </ac:spMkLst>
        </pc:spChg>
        <pc:spChg chg="add del mod">
          <ac:chgData name="Wang Junbo" userId="f0da0bc2f53c18da" providerId="LiveId" clId="{3332804F-2F48-AD4D-B292-3DD42FF4877C}" dt="2020-02-08T15:53:30.573" v="3902"/>
          <ac:spMkLst>
            <pc:docMk/>
            <pc:sldMk cId="2595890171" sldId="284"/>
            <ac:spMk id="52" creationId="{B8562260-FEB3-774A-B8D4-BCD39C6115DF}"/>
          </ac:spMkLst>
        </pc:spChg>
        <pc:spChg chg="mod">
          <ac:chgData name="Wang Junbo" userId="f0da0bc2f53c18da" providerId="LiveId" clId="{3332804F-2F48-AD4D-B292-3DD42FF4877C}" dt="2020-02-08T15:55:09.848" v="3942" actId="20577"/>
          <ac:spMkLst>
            <pc:docMk/>
            <pc:sldMk cId="2595890171" sldId="284"/>
            <ac:spMk id="57" creationId="{E2593EFB-8127-8543-93BA-A8C8E87E6B91}"/>
          </ac:spMkLst>
        </pc:spChg>
        <pc:spChg chg="mod">
          <ac:chgData name="Wang Junbo" userId="f0da0bc2f53c18da" providerId="LiveId" clId="{3332804F-2F48-AD4D-B292-3DD42FF4877C}" dt="2020-02-08T15:59:26.759" v="3999" actId="207"/>
          <ac:spMkLst>
            <pc:docMk/>
            <pc:sldMk cId="2595890171" sldId="284"/>
            <ac:spMk id="97" creationId="{0B89D8C4-44BF-0041-BE38-D3833F60E354}"/>
          </ac:spMkLst>
        </pc:spChg>
        <pc:spChg chg="add del">
          <ac:chgData name="Wang Junbo" userId="f0da0bc2f53c18da" providerId="LiveId" clId="{3332804F-2F48-AD4D-B292-3DD42FF4877C}" dt="2020-02-08T15:58:38.164" v="3980"/>
          <ac:spMkLst>
            <pc:docMk/>
            <pc:sldMk cId="2595890171" sldId="284"/>
            <ac:spMk id="98" creationId="{34C4D1BF-4C2C-1D46-A3E7-16D596F5AF17}"/>
          </ac:spMkLst>
        </pc:spChg>
        <pc:spChg chg="add del">
          <ac:chgData name="Wang Junbo" userId="f0da0bc2f53c18da" providerId="LiveId" clId="{3332804F-2F48-AD4D-B292-3DD42FF4877C}" dt="2020-02-08T15:58:44.577" v="3982"/>
          <ac:spMkLst>
            <pc:docMk/>
            <pc:sldMk cId="2595890171" sldId="284"/>
            <ac:spMk id="99" creationId="{43520001-6A87-5144-BF5C-CBC0E1B269B2}"/>
          </ac:spMkLst>
        </pc:spChg>
        <pc:spChg chg="add mod">
          <ac:chgData name="Wang Junbo" userId="f0da0bc2f53c18da" providerId="LiveId" clId="{3332804F-2F48-AD4D-B292-3DD42FF4877C}" dt="2020-02-08T16:02:07.715" v="4071" actId="1076"/>
          <ac:spMkLst>
            <pc:docMk/>
            <pc:sldMk cId="2595890171" sldId="284"/>
            <ac:spMk id="100" creationId="{19D79952-A936-D749-A070-48D7AA6F06D9}"/>
          </ac:spMkLst>
        </pc:spChg>
        <pc:spChg chg="add mod">
          <ac:chgData name="Wang Junbo" userId="f0da0bc2f53c18da" providerId="LiveId" clId="{3332804F-2F48-AD4D-B292-3DD42FF4877C}" dt="2020-02-08T16:02:05.128" v="4070" actId="1076"/>
          <ac:spMkLst>
            <pc:docMk/>
            <pc:sldMk cId="2595890171" sldId="284"/>
            <ac:spMk id="101" creationId="{6BE6FD98-D087-2845-9B1E-B8444CFFA26A}"/>
          </ac:spMkLst>
        </pc:spChg>
        <pc:spChg chg="add mod">
          <ac:chgData name="Wang Junbo" userId="f0da0bc2f53c18da" providerId="LiveId" clId="{3332804F-2F48-AD4D-B292-3DD42FF4877C}" dt="2020-02-08T16:02:47.820" v="4073" actId="1076"/>
          <ac:spMkLst>
            <pc:docMk/>
            <pc:sldMk cId="2595890171" sldId="284"/>
            <ac:spMk id="102" creationId="{635184C1-4DC2-DD45-AA6B-0C8AC36C63DB}"/>
          </ac:spMkLst>
        </pc:spChg>
        <pc:spChg chg="add mod">
          <ac:chgData name="Wang Junbo" userId="f0da0bc2f53c18da" providerId="LiveId" clId="{3332804F-2F48-AD4D-B292-3DD42FF4877C}" dt="2020-02-08T16:03:21.581" v="4077" actId="207"/>
          <ac:spMkLst>
            <pc:docMk/>
            <pc:sldMk cId="2595890171" sldId="284"/>
            <ac:spMk id="103" creationId="{5770A6E7-9583-9442-92EE-691EC205290F}"/>
          </ac:spMkLst>
        </pc:spChg>
        <pc:spChg chg="add mod">
          <ac:chgData name="Wang Junbo" userId="f0da0bc2f53c18da" providerId="LiveId" clId="{3332804F-2F48-AD4D-B292-3DD42FF4877C}" dt="2020-02-08T16:04:34.703" v="4097" actId="207"/>
          <ac:spMkLst>
            <pc:docMk/>
            <pc:sldMk cId="2595890171" sldId="284"/>
            <ac:spMk id="104" creationId="{346A3E13-D0A1-4147-8348-C0C792B3C790}"/>
          </ac:spMkLst>
        </pc:spChg>
        <pc:spChg chg="add mod">
          <ac:chgData name="Wang Junbo" userId="f0da0bc2f53c18da" providerId="LiveId" clId="{3332804F-2F48-AD4D-B292-3DD42FF4877C}" dt="2020-02-08T16:04:28.248" v="4096" actId="1076"/>
          <ac:spMkLst>
            <pc:docMk/>
            <pc:sldMk cId="2595890171" sldId="284"/>
            <ac:spMk id="105" creationId="{86FDC9D8-72AB-BE42-8DD6-3CFA925E3CE1}"/>
          </ac:spMkLst>
        </pc:spChg>
        <pc:grpChg chg="add del mod">
          <ac:chgData name="Wang Junbo" userId="f0da0bc2f53c18da" providerId="LiveId" clId="{3332804F-2F48-AD4D-B292-3DD42FF4877C}" dt="2020-02-08T15:53:30.573" v="3902"/>
          <ac:grpSpMkLst>
            <pc:docMk/>
            <pc:sldMk cId="2595890171" sldId="284"/>
            <ac:grpSpMk id="14" creationId="{7A7E4E2C-EBC0-9242-8F01-2C82FEB44F43}"/>
          </ac:grpSpMkLst>
        </pc:grpChg>
        <pc:grpChg chg="mod topLvl">
          <ac:chgData name="Wang Junbo" userId="f0da0bc2f53c18da" providerId="LiveId" clId="{3332804F-2F48-AD4D-B292-3DD42FF4877C}" dt="2020-02-08T15:53:27.669" v="3900" actId="165"/>
          <ac:grpSpMkLst>
            <pc:docMk/>
            <pc:sldMk cId="2595890171" sldId="284"/>
            <ac:grpSpMk id="15" creationId="{ED49E775-C38B-9249-B228-A6CB3EF0D2B9}"/>
          </ac:grpSpMkLst>
        </pc:grpChg>
        <pc:grpChg chg="add mod">
          <ac:chgData name="Wang Junbo" userId="f0da0bc2f53c18da" providerId="LiveId" clId="{3332804F-2F48-AD4D-B292-3DD42FF4877C}" dt="2020-02-08T15:53:27.058" v="3899" actId="164"/>
          <ac:grpSpMkLst>
            <pc:docMk/>
            <pc:sldMk cId="2595890171" sldId="284"/>
            <ac:grpSpMk id="55" creationId="{8C9B84CF-C738-6049-935E-91CF459EB8C8}"/>
          </ac:grpSpMkLst>
        </pc:grpChg>
        <pc:grpChg chg="add mod">
          <ac:chgData name="Wang Junbo" userId="f0da0bc2f53c18da" providerId="LiveId" clId="{3332804F-2F48-AD4D-B292-3DD42FF4877C}" dt="2020-02-08T15:55:37.227" v="3946" actId="1076"/>
          <ac:grpSpMkLst>
            <pc:docMk/>
            <pc:sldMk cId="2595890171" sldId="284"/>
            <ac:grpSpMk id="56" creationId="{8A0DBD4B-55FD-6244-A9AF-24396AAA436F}"/>
          </ac:grpSpMkLst>
        </pc:grpChg>
        <pc:grpChg chg="add mod">
          <ac:chgData name="Wang Junbo" userId="f0da0bc2f53c18da" providerId="LiveId" clId="{3332804F-2F48-AD4D-B292-3DD42FF4877C}" dt="2020-02-08T16:01:55.420" v="4068" actId="1076"/>
          <ac:grpSpMkLst>
            <pc:docMk/>
            <pc:sldMk cId="2595890171" sldId="284"/>
            <ac:grpSpMk id="95" creationId="{22AFA62D-02EB-714C-B03A-610D8C38018D}"/>
          </ac:grpSpMkLst>
        </pc:grpChg>
        <pc:graphicFrameChg chg="add del mod">
          <ac:chgData name="Wang Junbo" userId="f0da0bc2f53c18da" providerId="LiveId" clId="{3332804F-2F48-AD4D-B292-3DD42FF4877C}" dt="2020-02-08T15:42:41.785" v="3795" actId="1076"/>
          <ac:graphicFrameMkLst>
            <pc:docMk/>
            <pc:sldMk cId="2595890171" sldId="284"/>
            <ac:graphicFrameMk id="4" creationId="{00000000-0000-0000-0000-000000000000}"/>
          </ac:graphicFrameMkLst>
        </pc:graphicFrameChg>
        <pc:graphicFrameChg chg="del">
          <ac:chgData name="Wang Junbo" userId="f0da0bc2f53c18da" providerId="LiveId" clId="{3332804F-2F48-AD4D-B292-3DD42FF4877C}" dt="2020-02-08T15:42:47.688" v="3797" actId="478"/>
          <ac:graphicFrameMkLst>
            <pc:docMk/>
            <pc:sldMk cId="2595890171" sldId="284"/>
            <ac:graphicFrameMk id="5" creationId="{00000000-0000-0000-0000-000000000000}"/>
          </ac:graphicFrameMkLst>
        </pc:graphicFrameChg>
        <pc:graphicFrameChg chg="add del mod">
          <ac:chgData name="Wang Junbo" userId="f0da0bc2f53c18da" providerId="LiveId" clId="{3332804F-2F48-AD4D-B292-3DD42FF4877C}" dt="2020-02-08T15:55:29.372" v="3945" actId="478"/>
          <ac:graphicFrameMkLst>
            <pc:docMk/>
            <pc:sldMk cId="2595890171" sldId="284"/>
            <ac:graphicFrameMk id="7" creationId="{00000000-0000-0000-0000-000000000000}"/>
          </ac:graphicFrameMkLst>
        </pc:graphicFrameChg>
        <pc:cxnChg chg="mod topLvl">
          <ac:chgData name="Wang Junbo" userId="f0da0bc2f53c18da" providerId="LiveId" clId="{3332804F-2F48-AD4D-B292-3DD42FF4877C}" dt="2020-02-08T15:53:27.669" v="3900" actId="165"/>
          <ac:cxnSpMkLst>
            <pc:docMk/>
            <pc:sldMk cId="2595890171" sldId="284"/>
            <ac:cxnSpMk id="17" creationId="{5AD01F6A-B743-534A-8BBC-ED0953C6546E}"/>
          </ac:cxnSpMkLst>
        </pc:cxnChg>
        <pc:cxnChg chg="mod topLvl">
          <ac:chgData name="Wang Junbo" userId="f0da0bc2f53c18da" providerId="LiveId" clId="{3332804F-2F48-AD4D-B292-3DD42FF4877C}" dt="2020-02-08T15:53:27.669" v="3900" actId="165"/>
          <ac:cxnSpMkLst>
            <pc:docMk/>
            <pc:sldMk cId="2595890171" sldId="284"/>
            <ac:cxnSpMk id="18" creationId="{ECCB0FBF-185D-6A47-85CC-DDE5F07C9FD1}"/>
          </ac:cxnSpMkLst>
        </pc:cxnChg>
        <pc:cxnChg chg="mod topLvl">
          <ac:chgData name="Wang Junbo" userId="f0da0bc2f53c18da" providerId="LiveId" clId="{3332804F-2F48-AD4D-B292-3DD42FF4877C}" dt="2020-02-08T15:53:27.669" v="3900" actId="165"/>
          <ac:cxnSpMkLst>
            <pc:docMk/>
            <pc:sldMk cId="2595890171" sldId="284"/>
            <ac:cxnSpMk id="19" creationId="{68E2F61C-6011-764C-980E-7FBF45A1EABF}"/>
          </ac:cxnSpMkLst>
        </pc:cxnChg>
        <pc:cxnChg chg="mod topLvl">
          <ac:chgData name="Wang Junbo" userId="f0da0bc2f53c18da" providerId="LiveId" clId="{3332804F-2F48-AD4D-B292-3DD42FF4877C}" dt="2020-02-08T15:53:27.669" v="3900" actId="165"/>
          <ac:cxnSpMkLst>
            <pc:docMk/>
            <pc:sldMk cId="2595890171" sldId="284"/>
            <ac:cxnSpMk id="20" creationId="{0B509267-89CE-6645-9EE7-82C2122CA3B3}"/>
          </ac:cxnSpMkLst>
        </pc:cxnChg>
        <pc:cxnChg chg="mod topLvl">
          <ac:chgData name="Wang Junbo" userId="f0da0bc2f53c18da" providerId="LiveId" clId="{3332804F-2F48-AD4D-B292-3DD42FF4877C}" dt="2020-02-08T15:53:27.669" v="3900" actId="165"/>
          <ac:cxnSpMkLst>
            <pc:docMk/>
            <pc:sldMk cId="2595890171" sldId="284"/>
            <ac:cxnSpMk id="21" creationId="{B1149187-C1B3-404B-AECA-8AD6A13C8F90}"/>
          </ac:cxnSpMkLst>
        </pc:cxnChg>
        <pc:cxnChg chg="mod topLvl">
          <ac:chgData name="Wang Junbo" userId="f0da0bc2f53c18da" providerId="LiveId" clId="{3332804F-2F48-AD4D-B292-3DD42FF4877C}" dt="2020-02-08T15:53:27.669" v="3900" actId="165"/>
          <ac:cxnSpMkLst>
            <pc:docMk/>
            <pc:sldMk cId="2595890171" sldId="284"/>
            <ac:cxnSpMk id="22" creationId="{B6D5EBBA-8052-8046-A80C-AA8A81ED2943}"/>
          </ac:cxnSpMkLst>
        </pc:cxnChg>
        <pc:cxnChg chg="mod topLvl">
          <ac:chgData name="Wang Junbo" userId="f0da0bc2f53c18da" providerId="LiveId" clId="{3332804F-2F48-AD4D-B292-3DD42FF4877C}" dt="2020-02-08T15:53:27.669" v="3900" actId="165"/>
          <ac:cxnSpMkLst>
            <pc:docMk/>
            <pc:sldMk cId="2595890171" sldId="284"/>
            <ac:cxnSpMk id="23" creationId="{CBACE111-57C6-094B-A1E7-CABC227D8E28}"/>
          </ac:cxnSpMkLst>
        </pc:cxnChg>
        <pc:cxnChg chg="mod topLvl">
          <ac:chgData name="Wang Junbo" userId="f0da0bc2f53c18da" providerId="LiveId" clId="{3332804F-2F48-AD4D-B292-3DD42FF4877C}" dt="2020-02-08T15:53:27.669" v="3900" actId="165"/>
          <ac:cxnSpMkLst>
            <pc:docMk/>
            <pc:sldMk cId="2595890171" sldId="284"/>
            <ac:cxnSpMk id="24" creationId="{959C4349-1437-CB41-9803-154C83E3790A}"/>
          </ac:cxnSpMkLst>
        </pc:cxnChg>
        <pc:cxnChg chg="add del mod">
          <ac:chgData name="Wang Junbo" userId="f0da0bc2f53c18da" providerId="LiveId" clId="{3332804F-2F48-AD4D-B292-3DD42FF4877C}" dt="2020-02-08T15:53:30.573" v="3902"/>
          <ac:cxnSpMkLst>
            <pc:docMk/>
            <pc:sldMk cId="2595890171" sldId="284"/>
            <ac:cxnSpMk id="36" creationId="{FFC03C9D-4ED6-AA43-803B-01A4925B5440}"/>
          </ac:cxnSpMkLst>
        </pc:cxnChg>
        <pc:cxnChg chg="add del mod">
          <ac:chgData name="Wang Junbo" userId="f0da0bc2f53c18da" providerId="LiveId" clId="{3332804F-2F48-AD4D-B292-3DD42FF4877C}" dt="2020-02-08T15:53:30.573" v="3902"/>
          <ac:cxnSpMkLst>
            <pc:docMk/>
            <pc:sldMk cId="2595890171" sldId="284"/>
            <ac:cxnSpMk id="37" creationId="{2DD14622-1E2C-2D48-9039-8F760A448699}"/>
          </ac:cxnSpMkLst>
        </pc:cxnChg>
        <pc:cxnChg chg="add del mod">
          <ac:chgData name="Wang Junbo" userId="f0da0bc2f53c18da" providerId="LiveId" clId="{3332804F-2F48-AD4D-B292-3DD42FF4877C}" dt="2020-02-08T15:53:30.573" v="3902"/>
          <ac:cxnSpMkLst>
            <pc:docMk/>
            <pc:sldMk cId="2595890171" sldId="284"/>
            <ac:cxnSpMk id="38" creationId="{AEBB191F-5935-1945-8893-1D57D3834FD0}"/>
          </ac:cxnSpMkLst>
        </pc:cxnChg>
      </pc:sldChg>
      <pc:sldChg chg="modSp add">
        <pc:chgData name="Wang Junbo" userId="f0da0bc2f53c18da" providerId="LiveId" clId="{3332804F-2F48-AD4D-B292-3DD42FF4877C}" dt="2020-02-08T15:04:19.220" v="3771" actId="403"/>
        <pc:sldMkLst>
          <pc:docMk/>
          <pc:sldMk cId="914898416" sldId="285"/>
        </pc:sldMkLst>
        <pc:spChg chg="mod">
          <ac:chgData name="Wang Junbo" userId="f0da0bc2f53c18da" providerId="LiveId" clId="{3332804F-2F48-AD4D-B292-3DD42FF4877C}" dt="2020-02-08T15:04:19.220" v="3771" actId="403"/>
          <ac:spMkLst>
            <pc:docMk/>
            <pc:sldMk cId="914898416" sldId="285"/>
            <ac:spMk id="4" creationId="{00000000-0000-0000-0000-000000000000}"/>
          </ac:spMkLst>
        </pc:spChg>
      </pc:sldChg>
      <pc:sldChg chg="addSp delSp modSp add">
        <pc:chgData name="Wang Junbo" userId="f0da0bc2f53c18da" providerId="LiveId" clId="{3332804F-2F48-AD4D-B292-3DD42FF4877C}" dt="2020-02-08T17:15:54.439" v="4870" actId="1076"/>
        <pc:sldMkLst>
          <pc:docMk/>
          <pc:sldMk cId="3445994474" sldId="287"/>
        </pc:sldMkLst>
        <pc:spChg chg="mod">
          <ac:chgData name="Wang Junbo" userId="f0da0bc2f53c18da" providerId="LiveId" clId="{3332804F-2F48-AD4D-B292-3DD42FF4877C}" dt="2020-02-08T17:15:51.301" v="4868" actId="1076"/>
          <ac:spMkLst>
            <pc:docMk/>
            <pc:sldMk cId="3445994474" sldId="287"/>
            <ac:spMk id="3" creationId="{00000000-0000-0000-0000-000000000000}"/>
          </ac:spMkLst>
        </pc:spChg>
        <pc:spChg chg="add del mod">
          <ac:chgData name="Wang Junbo" userId="f0da0bc2f53c18da" providerId="LiveId" clId="{3332804F-2F48-AD4D-B292-3DD42FF4877C}" dt="2020-02-08T14:27:31.629" v="3361" actId="478"/>
          <ac:spMkLst>
            <pc:docMk/>
            <pc:sldMk cId="3445994474" sldId="287"/>
            <ac:spMk id="10" creationId="{B6C3E310-8B61-564E-82DE-F02B5ED9103E}"/>
          </ac:spMkLst>
        </pc:spChg>
        <pc:graphicFrameChg chg="mod">
          <ac:chgData name="Wang Junbo" userId="f0da0bc2f53c18da" providerId="LiveId" clId="{3332804F-2F48-AD4D-B292-3DD42FF4877C}" dt="2020-02-08T14:27:34.040" v="3362" actId="1076"/>
          <ac:graphicFrameMkLst>
            <pc:docMk/>
            <pc:sldMk cId="3445994474" sldId="287"/>
            <ac:graphicFrameMk id="4" creationId="{00000000-0000-0000-0000-000000000000}"/>
          </ac:graphicFrameMkLst>
        </pc:graphicFrameChg>
        <pc:graphicFrameChg chg="mod">
          <ac:chgData name="Wang Junbo" userId="f0da0bc2f53c18da" providerId="LiveId" clId="{3332804F-2F48-AD4D-B292-3DD42FF4877C}" dt="2020-02-08T17:15:54.439" v="4870" actId="1076"/>
          <ac:graphicFrameMkLst>
            <pc:docMk/>
            <pc:sldMk cId="3445994474" sldId="287"/>
            <ac:graphicFrameMk id="6" creationId="{00000000-0000-0000-0000-000000000000}"/>
          </ac:graphicFrameMkLst>
        </pc:graphicFrameChg>
        <pc:graphicFrameChg chg="mod">
          <ac:chgData name="Wang Junbo" userId="f0da0bc2f53c18da" providerId="LiveId" clId="{3332804F-2F48-AD4D-B292-3DD42FF4877C}" dt="2020-02-08T17:15:52.698" v="4869" actId="1076"/>
          <ac:graphicFrameMkLst>
            <pc:docMk/>
            <pc:sldMk cId="3445994474" sldId="287"/>
            <ac:graphicFrameMk id="8" creationId="{00000000-0000-0000-0000-000000000000}"/>
          </ac:graphicFrameMkLst>
        </pc:graphicFrameChg>
      </pc:sldChg>
      <pc:sldChg chg="add">
        <pc:chgData name="Wang Junbo" userId="f0da0bc2f53c18da" providerId="LiveId" clId="{3332804F-2F48-AD4D-B292-3DD42FF4877C}" dt="2020-02-08T14:29:06.417" v="3376"/>
        <pc:sldMkLst>
          <pc:docMk/>
          <pc:sldMk cId="1097046418" sldId="288"/>
        </pc:sldMkLst>
      </pc:sldChg>
      <pc:sldChg chg="add">
        <pc:chgData name="Wang Junbo" userId="f0da0bc2f53c18da" providerId="LiveId" clId="{3332804F-2F48-AD4D-B292-3DD42FF4877C}" dt="2020-02-08T14:29:06.417" v="3376"/>
        <pc:sldMkLst>
          <pc:docMk/>
          <pc:sldMk cId="2687906927" sldId="289"/>
        </pc:sldMkLst>
      </pc:sldChg>
      <pc:sldChg chg="add">
        <pc:chgData name="Wang Junbo" userId="f0da0bc2f53c18da" providerId="LiveId" clId="{3332804F-2F48-AD4D-B292-3DD42FF4877C}" dt="2020-02-08T14:29:06.417" v="3376"/>
        <pc:sldMkLst>
          <pc:docMk/>
          <pc:sldMk cId="4185215952" sldId="290"/>
        </pc:sldMkLst>
      </pc:sldChg>
      <pc:sldChg chg="add">
        <pc:chgData name="Wang Junbo" userId="f0da0bc2f53c18da" providerId="LiveId" clId="{3332804F-2F48-AD4D-B292-3DD42FF4877C}" dt="2020-02-08T14:29:44.642" v="3381"/>
        <pc:sldMkLst>
          <pc:docMk/>
          <pc:sldMk cId="1889004105" sldId="292"/>
        </pc:sldMkLst>
      </pc:sldChg>
      <pc:sldChg chg="modSp add">
        <pc:chgData name="Wang Junbo" userId="f0da0bc2f53c18da" providerId="LiveId" clId="{3332804F-2F48-AD4D-B292-3DD42FF4877C}" dt="2020-02-08T14:29:48.234" v="3383" actId="27636"/>
        <pc:sldMkLst>
          <pc:docMk/>
          <pc:sldMk cId="2343511326" sldId="294"/>
        </pc:sldMkLst>
        <pc:spChg chg="mod">
          <ac:chgData name="Wang Junbo" userId="f0da0bc2f53c18da" providerId="LiveId" clId="{3332804F-2F48-AD4D-B292-3DD42FF4877C}" dt="2020-02-08T14:29:48.234" v="3383" actId="27636"/>
          <ac:spMkLst>
            <pc:docMk/>
            <pc:sldMk cId="2343511326" sldId="294"/>
            <ac:spMk id="3" creationId="{00000000-0000-0000-0000-000000000000}"/>
          </ac:spMkLst>
        </pc:spChg>
      </pc:sldChg>
      <pc:sldChg chg="modSp">
        <pc:chgData name="Wang Junbo" userId="f0da0bc2f53c18da" providerId="LiveId" clId="{3332804F-2F48-AD4D-B292-3DD42FF4877C}" dt="2020-02-07T17:23:48.357" v="25" actId="404"/>
        <pc:sldMkLst>
          <pc:docMk/>
          <pc:sldMk cId="463504192" sldId="295"/>
        </pc:sldMkLst>
        <pc:spChg chg="mod">
          <ac:chgData name="Wang Junbo" userId="f0da0bc2f53c18da" providerId="LiveId" clId="{3332804F-2F48-AD4D-B292-3DD42FF4877C}" dt="2020-02-07T17:23:48.357" v="25" actId="404"/>
          <ac:spMkLst>
            <pc:docMk/>
            <pc:sldMk cId="463504192" sldId="295"/>
            <ac:spMk id="5" creationId="{AA9D3D44-57DE-D443-9182-47C93DE1AD6C}"/>
          </ac:spMkLst>
        </pc:spChg>
        <pc:spChg chg="mod">
          <ac:chgData name="Wang Junbo" userId="f0da0bc2f53c18da" providerId="LiveId" clId="{3332804F-2F48-AD4D-B292-3DD42FF4877C}" dt="2020-02-07T17:21:13.632" v="22" actId="20577"/>
          <ac:spMkLst>
            <pc:docMk/>
            <pc:sldMk cId="463504192" sldId="295"/>
            <ac:spMk id="57346" creationId="{F8BBCA27-FBAF-3949-A8F5-A5A8C94FE946}"/>
          </ac:spMkLst>
        </pc:spChg>
      </pc:sldChg>
      <pc:sldChg chg="add">
        <pc:chgData name="Wang Junbo" userId="f0da0bc2f53c18da" providerId="LiveId" clId="{3332804F-2F48-AD4D-B292-3DD42FF4877C}" dt="2020-02-08T14:29:44.642" v="3381"/>
        <pc:sldMkLst>
          <pc:docMk/>
          <pc:sldMk cId="116406005" sldId="296"/>
        </pc:sldMkLst>
      </pc:sldChg>
      <pc:sldChg chg="add">
        <pc:chgData name="Wang Junbo" userId="f0da0bc2f53c18da" providerId="LiveId" clId="{3332804F-2F48-AD4D-B292-3DD42FF4877C}" dt="2020-02-08T14:29:44.642" v="3381"/>
        <pc:sldMkLst>
          <pc:docMk/>
          <pc:sldMk cId="3886632771" sldId="297"/>
        </pc:sldMkLst>
      </pc:sldChg>
      <pc:sldChg chg="add">
        <pc:chgData name="Wang Junbo" userId="f0da0bc2f53c18da" providerId="LiveId" clId="{3332804F-2F48-AD4D-B292-3DD42FF4877C}" dt="2020-02-08T14:29:44.642" v="3381"/>
        <pc:sldMkLst>
          <pc:docMk/>
          <pc:sldMk cId="3876869390" sldId="298"/>
        </pc:sldMkLst>
      </pc:sldChg>
      <pc:sldChg chg="add">
        <pc:chgData name="Wang Junbo" userId="f0da0bc2f53c18da" providerId="LiveId" clId="{3332804F-2F48-AD4D-B292-3DD42FF4877C}" dt="2020-02-08T14:41:09.085" v="3389"/>
        <pc:sldMkLst>
          <pc:docMk/>
          <pc:sldMk cId="1359540363" sldId="300"/>
        </pc:sldMkLst>
      </pc:sldChg>
      <pc:sldChg chg="modSp add del">
        <pc:chgData name="Wang Junbo" userId="f0da0bc2f53c18da" providerId="LiveId" clId="{3332804F-2F48-AD4D-B292-3DD42FF4877C}" dt="2020-02-08T14:41:03.976" v="3388" actId="2696"/>
        <pc:sldMkLst>
          <pc:docMk/>
          <pc:sldMk cId="3406944347" sldId="300"/>
        </pc:sldMkLst>
        <pc:graphicFrameChg chg="mod">
          <ac:chgData name="Wang Junbo" userId="f0da0bc2f53c18da" providerId="LiveId" clId="{3332804F-2F48-AD4D-B292-3DD42FF4877C}" dt="2020-02-08T14:28:17.445" v="3371" actId="1076"/>
          <ac:graphicFrameMkLst>
            <pc:docMk/>
            <pc:sldMk cId="3406944347" sldId="300"/>
            <ac:graphicFrameMk id="11" creationId="{00000000-0000-0000-0000-000000000000}"/>
          </ac:graphicFrameMkLst>
        </pc:graphicFrameChg>
        <pc:graphicFrameChg chg="mod">
          <ac:chgData name="Wang Junbo" userId="f0da0bc2f53c18da" providerId="LiveId" clId="{3332804F-2F48-AD4D-B292-3DD42FF4877C}" dt="2020-02-08T14:33:57.485" v="3384" actId="1076"/>
          <ac:graphicFrameMkLst>
            <pc:docMk/>
            <pc:sldMk cId="3406944347" sldId="300"/>
            <ac:graphicFrameMk id="13" creationId="{00000000-0000-0000-0000-000000000000}"/>
          </ac:graphicFrameMkLst>
        </pc:graphicFrameChg>
      </pc:sldChg>
      <pc:sldChg chg="modSp add">
        <pc:chgData name="Wang Junbo" userId="f0da0bc2f53c18da" providerId="LiveId" clId="{3332804F-2F48-AD4D-B292-3DD42FF4877C}" dt="2020-02-07T18:37:06.450" v="1115" actId="1076"/>
        <pc:sldMkLst>
          <pc:docMk/>
          <pc:sldMk cId="4125616941" sldId="305"/>
        </pc:sldMkLst>
        <pc:graphicFrameChg chg="mod">
          <ac:chgData name="Wang Junbo" userId="f0da0bc2f53c18da" providerId="LiveId" clId="{3332804F-2F48-AD4D-B292-3DD42FF4877C}" dt="2020-02-07T18:36:51.149" v="1106" actId="1076"/>
          <ac:graphicFrameMkLst>
            <pc:docMk/>
            <pc:sldMk cId="4125616941" sldId="305"/>
            <ac:graphicFrameMk id="2" creationId="{00000000-0000-0000-0000-000000000000}"/>
          </ac:graphicFrameMkLst>
        </pc:graphicFrameChg>
        <pc:graphicFrameChg chg="mod">
          <ac:chgData name="Wang Junbo" userId="f0da0bc2f53c18da" providerId="LiveId" clId="{3332804F-2F48-AD4D-B292-3DD42FF4877C}" dt="2020-02-07T18:36:49.043" v="1105" actId="1076"/>
          <ac:graphicFrameMkLst>
            <pc:docMk/>
            <pc:sldMk cId="4125616941" sldId="305"/>
            <ac:graphicFrameMk id="3" creationId="{00000000-0000-0000-0000-000000000000}"/>
          </ac:graphicFrameMkLst>
        </pc:graphicFrameChg>
        <pc:graphicFrameChg chg="mod">
          <ac:chgData name="Wang Junbo" userId="f0da0bc2f53c18da" providerId="LiveId" clId="{3332804F-2F48-AD4D-B292-3DD42FF4877C}" dt="2020-02-07T18:36:59.036" v="1114" actId="1035"/>
          <ac:graphicFrameMkLst>
            <pc:docMk/>
            <pc:sldMk cId="4125616941" sldId="305"/>
            <ac:graphicFrameMk id="6" creationId="{00000000-0000-0000-0000-000000000000}"/>
          </ac:graphicFrameMkLst>
        </pc:graphicFrameChg>
        <pc:graphicFrameChg chg="mod">
          <ac:chgData name="Wang Junbo" userId="f0da0bc2f53c18da" providerId="LiveId" clId="{3332804F-2F48-AD4D-B292-3DD42FF4877C}" dt="2020-02-07T18:37:06.450" v="1115" actId="1076"/>
          <ac:graphicFrameMkLst>
            <pc:docMk/>
            <pc:sldMk cId="4125616941" sldId="305"/>
            <ac:graphicFrameMk id="8" creationId="{00000000-0000-0000-0000-000000000000}"/>
          </ac:graphicFrameMkLst>
        </pc:graphicFrameChg>
      </pc:sldChg>
      <pc:sldChg chg="add del">
        <pc:chgData name="Wang Junbo" userId="f0da0bc2f53c18da" providerId="LiveId" clId="{3332804F-2F48-AD4D-B292-3DD42FF4877C}" dt="2020-02-07T19:44:35.753" v="2027"/>
        <pc:sldMkLst>
          <pc:docMk/>
          <pc:sldMk cId="241643427" sldId="306"/>
        </pc:sldMkLst>
      </pc:sldChg>
      <pc:sldChg chg="addSp delSp modSp add">
        <pc:chgData name="Wang Junbo" userId="f0da0bc2f53c18da" providerId="LiveId" clId="{3332804F-2F48-AD4D-B292-3DD42FF4877C}" dt="2020-02-07T19:45:17.236" v="2032" actId="478"/>
        <pc:sldMkLst>
          <pc:docMk/>
          <pc:sldMk cId="917118739" sldId="306"/>
        </pc:sldMkLst>
        <pc:spChg chg="add del mod">
          <ac:chgData name="Wang Junbo" userId="f0da0bc2f53c18da" providerId="LiveId" clId="{3332804F-2F48-AD4D-B292-3DD42FF4877C}" dt="2020-02-07T19:45:17.236" v="2032" actId="478"/>
          <ac:spMkLst>
            <pc:docMk/>
            <pc:sldMk cId="917118739" sldId="306"/>
            <ac:spMk id="6" creationId="{18C3921D-1ECA-9143-901D-E6F1C8940E51}"/>
          </ac:spMkLst>
        </pc:spChg>
      </pc:sldChg>
      <pc:sldChg chg="add del">
        <pc:chgData name="Wang Junbo" userId="f0da0bc2f53c18da" providerId="LiveId" clId="{3332804F-2F48-AD4D-B292-3DD42FF4877C}" dt="2020-02-08T14:41:14.980" v="3390" actId="2696"/>
        <pc:sldMkLst>
          <pc:docMk/>
          <pc:sldMk cId="1670988308" sldId="307"/>
        </pc:sldMkLst>
      </pc:sldChg>
      <pc:sldChg chg="add">
        <pc:chgData name="Wang Junbo" userId="f0da0bc2f53c18da" providerId="LiveId" clId="{3332804F-2F48-AD4D-B292-3DD42FF4877C}" dt="2020-02-08T14:41:19.154" v="3391"/>
        <pc:sldMkLst>
          <pc:docMk/>
          <pc:sldMk cId="4193368999" sldId="307"/>
        </pc:sldMkLst>
      </pc:sldChg>
      <pc:sldChg chg="modSp add del">
        <pc:chgData name="Wang Junbo" userId="f0da0bc2f53c18da" providerId="LiveId" clId="{3332804F-2F48-AD4D-B292-3DD42FF4877C}" dt="2020-02-08T14:41:53.831" v="3393" actId="2696"/>
        <pc:sldMkLst>
          <pc:docMk/>
          <pc:sldMk cId="3763062315" sldId="308"/>
        </pc:sldMkLst>
        <pc:spChg chg="mod">
          <ac:chgData name="Wang Junbo" userId="f0da0bc2f53c18da" providerId="LiveId" clId="{3332804F-2F48-AD4D-B292-3DD42FF4877C}" dt="2020-02-08T14:28:03.168" v="3368" actId="1076"/>
          <ac:spMkLst>
            <pc:docMk/>
            <pc:sldMk cId="3763062315" sldId="308"/>
            <ac:spMk id="5" creationId="{00000000-0000-0000-0000-000000000000}"/>
          </ac:spMkLst>
        </pc:spChg>
        <pc:graphicFrameChg chg="mod">
          <ac:chgData name="Wang Junbo" userId="f0da0bc2f53c18da" providerId="LiveId" clId="{3332804F-2F48-AD4D-B292-3DD42FF4877C}" dt="2020-02-08T14:28:05.281" v="3369" actId="1076"/>
          <ac:graphicFrameMkLst>
            <pc:docMk/>
            <pc:sldMk cId="3763062315" sldId="308"/>
            <ac:graphicFrameMk id="6" creationId="{00000000-0000-0000-0000-000000000000}"/>
          </ac:graphicFrameMkLst>
        </pc:graphicFrameChg>
        <pc:picChg chg="mod">
          <ac:chgData name="Wang Junbo" userId="f0da0bc2f53c18da" providerId="LiveId" clId="{3332804F-2F48-AD4D-B292-3DD42FF4877C}" dt="2020-02-08T14:28:00.656" v="3367" actId="1076"/>
          <ac:picMkLst>
            <pc:docMk/>
            <pc:sldMk cId="3763062315" sldId="308"/>
            <ac:picMk id="6146" creationId="{00000000-0000-0000-0000-000000000000}"/>
          </ac:picMkLst>
        </pc:picChg>
      </pc:sldChg>
      <pc:sldChg chg="addSp delSp modSp add ord delAnim modAnim">
        <pc:chgData name="Wang Junbo" userId="f0da0bc2f53c18da" providerId="LiveId" clId="{3332804F-2F48-AD4D-B292-3DD42FF4877C}" dt="2020-02-08T14:48:10.941" v="3501" actId="1076"/>
        <pc:sldMkLst>
          <pc:docMk/>
          <pc:sldMk cId="1427184784" sldId="309"/>
        </pc:sldMkLst>
        <pc:spChg chg="add mod">
          <ac:chgData name="Wang Junbo" userId="f0da0bc2f53c18da" providerId="LiveId" clId="{3332804F-2F48-AD4D-B292-3DD42FF4877C}" dt="2020-02-08T14:46:09.160" v="3499" actId="20577"/>
          <ac:spMkLst>
            <pc:docMk/>
            <pc:sldMk cId="1427184784" sldId="309"/>
            <ac:spMk id="3" creationId="{2C7CEB89-48F8-1841-952A-E171E7939541}"/>
          </ac:spMkLst>
        </pc:spChg>
        <pc:spChg chg="mod">
          <ac:chgData name="Wang Junbo" userId="f0da0bc2f53c18da" providerId="LiveId" clId="{3332804F-2F48-AD4D-B292-3DD42FF4877C}" dt="2020-02-08T14:45:00.201" v="3480" actId="27636"/>
          <ac:spMkLst>
            <pc:docMk/>
            <pc:sldMk cId="1427184784" sldId="309"/>
            <ac:spMk id="4" creationId="{00000000-0000-0000-0000-000000000000}"/>
          </ac:spMkLst>
        </pc:spChg>
        <pc:spChg chg="del">
          <ac:chgData name="Wang Junbo" userId="f0da0bc2f53c18da" providerId="LiveId" clId="{3332804F-2F48-AD4D-B292-3DD42FF4877C}" dt="2020-02-08T14:45:29.349" v="3487" actId="478"/>
          <ac:spMkLst>
            <pc:docMk/>
            <pc:sldMk cId="1427184784" sldId="309"/>
            <ac:spMk id="11" creationId="{00000000-0000-0000-0000-000000000000}"/>
          </ac:spMkLst>
        </pc:spChg>
        <pc:graphicFrameChg chg="mod">
          <ac:chgData name="Wang Junbo" userId="f0da0bc2f53c18da" providerId="LiveId" clId="{3332804F-2F48-AD4D-B292-3DD42FF4877C}" dt="2020-02-08T14:48:10.941" v="3501" actId="1076"/>
          <ac:graphicFrameMkLst>
            <pc:docMk/>
            <pc:sldMk cId="1427184784" sldId="309"/>
            <ac:graphicFrameMk id="6" creationId="{00000000-0000-0000-0000-000000000000}"/>
          </ac:graphicFrameMkLst>
        </pc:graphicFrameChg>
        <pc:picChg chg="add del mod">
          <ac:chgData name="Wang Junbo" userId="f0da0bc2f53c18da" providerId="LiveId" clId="{3332804F-2F48-AD4D-B292-3DD42FF4877C}" dt="2020-02-08T14:48:07.335" v="3500" actId="478"/>
          <ac:picMkLst>
            <pc:docMk/>
            <pc:sldMk cId="1427184784" sldId="309"/>
            <ac:picMk id="9" creationId="{631FC456-7770-D244-A3E8-3C403E8D0026}"/>
          </ac:picMkLst>
        </pc:picChg>
      </pc:sldChg>
      <pc:sldChg chg="addSp delSp modSp add ord modAnim">
        <pc:chgData name="Wang Junbo" userId="f0da0bc2f53c18da" providerId="LiveId" clId="{3332804F-2F48-AD4D-B292-3DD42FF4877C}" dt="2020-02-08T17:14:41.403" v="4835" actId="1076"/>
        <pc:sldMkLst>
          <pc:docMk/>
          <pc:sldMk cId="1897519228" sldId="310"/>
        </pc:sldMkLst>
        <pc:spChg chg="add mod">
          <ac:chgData name="Wang Junbo" userId="f0da0bc2f53c18da" providerId="LiveId" clId="{3332804F-2F48-AD4D-B292-3DD42FF4877C}" dt="2020-02-08T17:14:37.230" v="4833" actId="1076"/>
          <ac:spMkLst>
            <pc:docMk/>
            <pc:sldMk cId="1897519228" sldId="310"/>
            <ac:spMk id="3" creationId="{94CE644F-16E9-524C-BFB4-3E94957C6D78}"/>
          </ac:spMkLst>
        </pc:spChg>
        <pc:spChg chg="add mod">
          <ac:chgData name="Wang Junbo" userId="f0da0bc2f53c18da" providerId="LiveId" clId="{3332804F-2F48-AD4D-B292-3DD42FF4877C}" dt="2020-02-08T17:14:16.656" v="4827" actId="164"/>
          <ac:spMkLst>
            <pc:docMk/>
            <pc:sldMk cId="1897519228" sldId="310"/>
            <ac:spMk id="4" creationId="{89EF2A65-5B7F-164B-8A83-F50DD0760A49}"/>
          </ac:spMkLst>
        </pc:spChg>
        <pc:spChg chg="mod">
          <ac:chgData name="Wang Junbo" userId="f0da0bc2f53c18da" providerId="LiveId" clId="{3332804F-2F48-AD4D-B292-3DD42FF4877C}" dt="2020-02-08T17:14:29.377" v="4830" actId="20577"/>
          <ac:spMkLst>
            <pc:docMk/>
            <pc:sldMk cId="1897519228" sldId="310"/>
            <ac:spMk id="5" creationId="{00000000-0000-0000-0000-000000000000}"/>
          </ac:spMkLst>
        </pc:spChg>
        <pc:spChg chg="add mod">
          <ac:chgData name="Wang Junbo" userId="f0da0bc2f53c18da" providerId="LiveId" clId="{3332804F-2F48-AD4D-B292-3DD42FF4877C}" dt="2020-02-08T17:14:39.524" v="4834" actId="1076"/>
          <ac:spMkLst>
            <pc:docMk/>
            <pc:sldMk cId="1897519228" sldId="310"/>
            <ac:spMk id="15" creationId="{A127D7E0-AAE1-E140-87CB-8315ED76F44E}"/>
          </ac:spMkLst>
        </pc:spChg>
        <pc:spChg chg="mod topLvl">
          <ac:chgData name="Wang Junbo" userId="f0da0bc2f53c18da" providerId="LiveId" clId="{3332804F-2F48-AD4D-B292-3DD42FF4877C}" dt="2020-02-08T17:14:16.656" v="4827" actId="164"/>
          <ac:spMkLst>
            <pc:docMk/>
            <pc:sldMk cId="1897519228" sldId="310"/>
            <ac:spMk id="18" creationId="{95CF2C6A-C227-CA42-AB61-AA120F50ACFD}"/>
          </ac:spMkLst>
        </pc:spChg>
        <pc:grpChg chg="add mod">
          <ac:chgData name="Wang Junbo" userId="f0da0bc2f53c18da" providerId="LiveId" clId="{3332804F-2F48-AD4D-B292-3DD42FF4877C}" dt="2020-02-08T17:14:20.130" v="4828" actId="1076"/>
          <ac:grpSpMkLst>
            <pc:docMk/>
            <pc:sldMk cId="1897519228" sldId="310"/>
            <ac:grpSpMk id="6" creationId="{623D1536-9592-264D-A461-BFF5D13EF2D2}"/>
          </ac:grpSpMkLst>
        </pc:grpChg>
        <pc:grpChg chg="add mod">
          <ac:chgData name="Wang Junbo" userId="f0da0bc2f53c18da" providerId="LiveId" clId="{3332804F-2F48-AD4D-B292-3DD42FF4877C}" dt="2020-02-08T17:11:18.455" v="4759" actId="1076"/>
          <ac:grpSpMkLst>
            <pc:docMk/>
            <pc:sldMk cId="1897519228" sldId="310"/>
            <ac:grpSpMk id="10" creationId="{196453E9-036A-8A4D-8942-11ABDD53A119}"/>
          </ac:grpSpMkLst>
        </pc:grpChg>
        <pc:grpChg chg="add del mod">
          <ac:chgData name="Wang Junbo" userId="f0da0bc2f53c18da" providerId="LiveId" clId="{3332804F-2F48-AD4D-B292-3DD42FF4877C}" dt="2020-02-08T17:14:12.686" v="4826" actId="165"/>
          <ac:grpSpMkLst>
            <pc:docMk/>
            <pc:sldMk cId="1897519228" sldId="310"/>
            <ac:grpSpMk id="16" creationId="{30CAFBEA-E53F-4A43-BCAB-E3F33C583F02}"/>
          </ac:grpSpMkLst>
        </pc:grpChg>
        <pc:graphicFrameChg chg="mod">
          <ac:chgData name="Wang Junbo" userId="f0da0bc2f53c18da" providerId="LiveId" clId="{3332804F-2F48-AD4D-B292-3DD42FF4877C}" dt="2020-02-08T17:09:59.558" v="4724" actId="1076"/>
          <ac:graphicFrameMkLst>
            <pc:docMk/>
            <pc:sldMk cId="1897519228" sldId="310"/>
            <ac:graphicFrameMk id="7" creationId="{00000000-0000-0000-0000-000000000000}"/>
          </ac:graphicFrameMkLst>
        </pc:graphicFrameChg>
        <pc:graphicFrameChg chg="mod">
          <ac:chgData name="Wang Junbo" userId="f0da0bc2f53c18da" providerId="LiveId" clId="{3332804F-2F48-AD4D-B292-3DD42FF4877C}" dt="2020-02-08T17:10:01.639" v="4725" actId="1076"/>
          <ac:graphicFrameMkLst>
            <pc:docMk/>
            <pc:sldMk cId="1897519228" sldId="310"/>
            <ac:graphicFrameMk id="8" creationId="{00000000-0000-0000-0000-000000000000}"/>
          </ac:graphicFrameMkLst>
        </pc:graphicFrameChg>
        <pc:graphicFrameChg chg="mod">
          <ac:chgData name="Wang Junbo" userId="f0da0bc2f53c18da" providerId="LiveId" clId="{3332804F-2F48-AD4D-B292-3DD42FF4877C}" dt="2020-02-08T17:14:31.979" v="4831" actId="1076"/>
          <ac:graphicFrameMkLst>
            <pc:docMk/>
            <pc:sldMk cId="1897519228" sldId="310"/>
            <ac:graphicFrameMk id="11" creationId="{F551C639-2A3E-CE46-8A4A-FED91B5C3934}"/>
          </ac:graphicFrameMkLst>
        </pc:graphicFrameChg>
        <pc:graphicFrameChg chg="mod">
          <ac:chgData name="Wang Junbo" userId="f0da0bc2f53c18da" providerId="LiveId" clId="{3332804F-2F48-AD4D-B292-3DD42FF4877C}" dt="2020-02-08T17:09:52.110" v="4719" actId="1076"/>
          <ac:graphicFrameMkLst>
            <pc:docMk/>
            <pc:sldMk cId="1897519228" sldId="310"/>
            <ac:graphicFrameMk id="13" creationId="{00000000-0000-0000-0000-000000000000}"/>
          </ac:graphicFrameMkLst>
        </pc:graphicFrameChg>
        <pc:graphicFrameChg chg="add mod">
          <ac:chgData name="Wang Junbo" userId="f0da0bc2f53c18da" providerId="LiveId" clId="{3332804F-2F48-AD4D-B292-3DD42FF4877C}" dt="2020-02-08T17:14:41.403" v="4835" actId="1076"/>
          <ac:graphicFrameMkLst>
            <pc:docMk/>
            <pc:sldMk cId="1897519228" sldId="310"/>
            <ac:graphicFrameMk id="14" creationId="{9BEB05BA-B0C9-2D46-A94B-B730DB0A236C}"/>
          </ac:graphicFrameMkLst>
        </pc:graphicFrameChg>
        <pc:graphicFrameChg chg="mod topLvl">
          <ac:chgData name="Wang Junbo" userId="f0da0bc2f53c18da" providerId="LiveId" clId="{3332804F-2F48-AD4D-B292-3DD42FF4877C}" dt="2020-02-08T17:14:16.656" v="4827" actId="164"/>
          <ac:graphicFrameMkLst>
            <pc:docMk/>
            <pc:sldMk cId="1897519228" sldId="310"/>
            <ac:graphicFrameMk id="17" creationId="{68CE86FB-061C-9446-8F1A-2F18EB7DED56}"/>
          </ac:graphicFrameMkLst>
        </pc:graphicFrameChg>
        <pc:cxnChg chg="add del">
          <ac:chgData name="Wang Junbo" userId="f0da0bc2f53c18da" providerId="LiveId" clId="{3332804F-2F48-AD4D-B292-3DD42FF4877C}" dt="2020-02-08T17:10:33.884" v="4729"/>
          <ac:cxnSpMkLst>
            <pc:docMk/>
            <pc:sldMk cId="1897519228" sldId="310"/>
            <ac:cxnSpMk id="9" creationId="{8A23A806-F75B-2A43-9665-8FCEA8FC5DEF}"/>
          </ac:cxnSpMkLst>
        </pc:cxnChg>
        <pc:cxnChg chg="mod">
          <ac:chgData name="Wang Junbo" userId="f0da0bc2f53c18da" providerId="LiveId" clId="{3332804F-2F48-AD4D-B292-3DD42FF4877C}" dt="2020-02-08T17:14:34.723" v="4832" actId="1076"/>
          <ac:cxnSpMkLst>
            <pc:docMk/>
            <pc:sldMk cId="1897519228" sldId="310"/>
            <ac:cxnSpMk id="12" creationId="{ABF880B1-2FCB-8F42-9365-85B4A1DB07B6}"/>
          </ac:cxnSpMkLst>
        </pc:cxnChg>
      </pc:sldChg>
      <pc:sldChg chg="modSp add">
        <pc:chgData name="Wang Junbo" userId="f0da0bc2f53c18da" providerId="LiveId" clId="{3332804F-2F48-AD4D-B292-3DD42FF4877C}" dt="2020-02-08T14:29:10.531" v="3377" actId="27636"/>
        <pc:sldMkLst>
          <pc:docMk/>
          <pc:sldMk cId="2973324622" sldId="311"/>
        </pc:sldMkLst>
        <pc:spChg chg="mod">
          <ac:chgData name="Wang Junbo" userId="f0da0bc2f53c18da" providerId="LiveId" clId="{3332804F-2F48-AD4D-B292-3DD42FF4877C}" dt="2020-02-08T14:29:10.531" v="3377" actId="27636"/>
          <ac:spMkLst>
            <pc:docMk/>
            <pc:sldMk cId="2973324622" sldId="311"/>
            <ac:spMk id="3" creationId="{00000000-0000-0000-0000-000000000000}"/>
          </ac:spMkLst>
        </pc:spChg>
      </pc:sldChg>
      <pc:sldChg chg="modSp add">
        <pc:chgData name="Wang Junbo" userId="f0da0bc2f53c18da" providerId="LiveId" clId="{3332804F-2F48-AD4D-B292-3DD42FF4877C}" dt="2020-02-08T14:29:10.555" v="3378" actId="27636"/>
        <pc:sldMkLst>
          <pc:docMk/>
          <pc:sldMk cId="587643192" sldId="312"/>
        </pc:sldMkLst>
        <pc:spChg chg="mod">
          <ac:chgData name="Wang Junbo" userId="f0da0bc2f53c18da" providerId="LiveId" clId="{3332804F-2F48-AD4D-B292-3DD42FF4877C}" dt="2020-02-08T14:29:10.555" v="3378" actId="27636"/>
          <ac:spMkLst>
            <pc:docMk/>
            <pc:sldMk cId="587643192" sldId="312"/>
            <ac:spMk id="3" creationId="{00000000-0000-0000-0000-000000000000}"/>
          </ac:spMkLst>
        </pc:spChg>
      </pc:sldChg>
      <pc:sldChg chg="add">
        <pc:chgData name="Wang Junbo" userId="f0da0bc2f53c18da" providerId="LiveId" clId="{3332804F-2F48-AD4D-B292-3DD42FF4877C}" dt="2020-02-08T14:29:44.642" v="3381"/>
        <pc:sldMkLst>
          <pc:docMk/>
          <pc:sldMk cId="93540251" sldId="313"/>
        </pc:sldMkLst>
      </pc:sldChg>
      <pc:sldChg chg="addSp modSp add">
        <pc:chgData name="Wang Junbo" userId="f0da0bc2f53c18da" providerId="LiveId" clId="{3332804F-2F48-AD4D-B292-3DD42FF4877C}" dt="2020-02-08T14:29:48.081" v="3382"/>
        <pc:sldMkLst>
          <pc:docMk/>
          <pc:sldMk cId="1640559208" sldId="314"/>
        </pc:sldMkLst>
        <pc:spChg chg="add mod">
          <ac:chgData name="Wang Junbo" userId="f0da0bc2f53c18da" providerId="LiveId" clId="{3332804F-2F48-AD4D-B292-3DD42FF4877C}" dt="2020-02-08T14:29:48.081" v="3382"/>
          <ac:spMkLst>
            <pc:docMk/>
            <pc:sldMk cId="1640559208" sldId="314"/>
            <ac:spMk id="3" creationId="{849531B3-97CF-A444-96EC-120D15093070}"/>
          </ac:spMkLst>
        </pc:spChg>
      </pc:sldChg>
      <pc:sldChg chg="add">
        <pc:chgData name="Wang Junbo" userId="f0da0bc2f53c18da" providerId="LiveId" clId="{3332804F-2F48-AD4D-B292-3DD42FF4877C}" dt="2020-02-08T14:29:44.642" v="3381"/>
        <pc:sldMkLst>
          <pc:docMk/>
          <pc:sldMk cId="3905686548" sldId="315"/>
        </pc:sldMkLst>
      </pc:sldChg>
      <pc:sldChg chg="add">
        <pc:chgData name="Wang Junbo" userId="f0da0bc2f53c18da" providerId="LiveId" clId="{3332804F-2F48-AD4D-B292-3DD42FF4877C}" dt="2020-02-07T18:36:34.162" v="1104"/>
        <pc:sldMkLst>
          <pc:docMk/>
          <pc:sldMk cId="3144202808" sldId="316"/>
        </pc:sldMkLst>
      </pc:sldChg>
      <pc:sldChg chg="modSp add ord modAnim">
        <pc:chgData name="Wang Junbo" userId="f0da0bc2f53c18da" providerId="LiveId" clId="{3332804F-2F48-AD4D-B292-3DD42FF4877C}" dt="2020-02-08T17:04:48.022" v="4675"/>
        <pc:sldMkLst>
          <pc:docMk/>
          <pc:sldMk cId="3389195731" sldId="318"/>
        </pc:sldMkLst>
        <pc:spChg chg="mod">
          <ac:chgData name="Wang Junbo" userId="f0da0bc2f53c18da" providerId="LiveId" clId="{3332804F-2F48-AD4D-B292-3DD42FF4877C}" dt="2020-02-08T17:03:23.690" v="4650" actId="20577"/>
          <ac:spMkLst>
            <pc:docMk/>
            <pc:sldMk cId="3389195731" sldId="318"/>
            <ac:spMk id="2" creationId="{00000000-0000-0000-0000-000000000000}"/>
          </ac:spMkLst>
        </pc:spChg>
        <pc:spChg chg="mod">
          <ac:chgData name="Wang Junbo" userId="f0da0bc2f53c18da" providerId="LiveId" clId="{3332804F-2F48-AD4D-B292-3DD42FF4877C}" dt="2020-02-08T17:04:26.389" v="4670" actId="20577"/>
          <ac:spMkLst>
            <pc:docMk/>
            <pc:sldMk cId="3389195731" sldId="318"/>
            <ac:spMk id="5" creationId="{00000000-0000-0000-0000-000000000000}"/>
          </ac:spMkLst>
        </pc:spChg>
        <pc:graphicFrameChg chg="mod">
          <ac:chgData name="Wang Junbo" userId="f0da0bc2f53c18da" providerId="LiveId" clId="{3332804F-2F48-AD4D-B292-3DD42FF4877C}" dt="2020-02-08T16:39:27.242" v="4420" actId="1076"/>
          <ac:graphicFrameMkLst>
            <pc:docMk/>
            <pc:sldMk cId="3389195731" sldId="318"/>
            <ac:graphicFrameMk id="10" creationId="{00000000-0000-0000-0000-000000000000}"/>
          </ac:graphicFrameMkLst>
        </pc:graphicFrameChg>
        <pc:graphicFrameChg chg="mod">
          <ac:chgData name="Wang Junbo" userId="f0da0bc2f53c18da" providerId="LiveId" clId="{3332804F-2F48-AD4D-B292-3DD42FF4877C}" dt="2020-02-08T17:04:24.700" v="4668" actId="1076"/>
          <ac:graphicFrameMkLst>
            <pc:docMk/>
            <pc:sldMk cId="3389195731" sldId="318"/>
            <ac:graphicFrameMk id="11" creationId="{00000000-0000-0000-0000-000000000000}"/>
          </ac:graphicFrameMkLst>
        </pc:graphicFrameChg>
      </pc:sldChg>
      <pc:sldChg chg="addSp delSp modSp add ord delAnim modAnim">
        <pc:chgData name="Wang Junbo" userId="f0da0bc2f53c18da" providerId="LiveId" clId="{3332804F-2F48-AD4D-B292-3DD42FF4877C}" dt="2020-02-08T17:09:39.225" v="4717"/>
        <pc:sldMkLst>
          <pc:docMk/>
          <pc:sldMk cId="2612970900" sldId="319"/>
        </pc:sldMkLst>
        <pc:spChg chg="mod">
          <ac:chgData name="Wang Junbo" userId="f0da0bc2f53c18da" providerId="LiveId" clId="{3332804F-2F48-AD4D-B292-3DD42FF4877C}" dt="2020-02-08T17:05:40.955" v="4686" actId="20577"/>
          <ac:spMkLst>
            <pc:docMk/>
            <pc:sldMk cId="2612970900" sldId="319"/>
            <ac:spMk id="5" creationId="{00000000-0000-0000-0000-000000000000}"/>
          </ac:spMkLst>
        </pc:spChg>
        <pc:spChg chg="add mod">
          <ac:chgData name="Wang Junbo" userId="f0da0bc2f53c18da" providerId="LiveId" clId="{3332804F-2F48-AD4D-B292-3DD42FF4877C}" dt="2020-02-08T16:48:50.357" v="4541" actId="164"/>
          <ac:spMkLst>
            <pc:docMk/>
            <pc:sldMk cId="2612970900" sldId="319"/>
            <ac:spMk id="10" creationId="{73593377-5CFF-CB4A-8212-EF5DA2B30CA6}"/>
          </ac:spMkLst>
        </pc:spChg>
        <pc:spChg chg="add del mod">
          <ac:chgData name="Wang Junbo" userId="f0da0bc2f53c18da" providerId="LiveId" clId="{3332804F-2F48-AD4D-B292-3DD42FF4877C}" dt="2020-02-08T17:05:22.023" v="4680" actId="478"/>
          <ac:spMkLst>
            <pc:docMk/>
            <pc:sldMk cId="2612970900" sldId="319"/>
            <ac:spMk id="15" creationId="{1FBC2D97-5E3C-B542-9621-4E729876442D}"/>
          </ac:spMkLst>
        </pc:spChg>
        <pc:grpChg chg="add del mod">
          <ac:chgData name="Wang Junbo" userId="f0da0bc2f53c18da" providerId="LiveId" clId="{3332804F-2F48-AD4D-B292-3DD42FF4877C}" dt="2020-02-08T17:05:20.395" v="4679" actId="478"/>
          <ac:grpSpMkLst>
            <pc:docMk/>
            <pc:sldMk cId="2612970900" sldId="319"/>
            <ac:grpSpMk id="11" creationId="{A8EA229A-1410-F446-997F-47C82908FA3F}"/>
          </ac:grpSpMkLst>
        </pc:grpChg>
        <pc:grpChg chg="add mod">
          <ac:chgData name="Wang Junbo" userId="f0da0bc2f53c18da" providerId="LiveId" clId="{3332804F-2F48-AD4D-B292-3DD42FF4877C}" dt="2020-02-08T17:07:58.874" v="4707" actId="164"/>
          <ac:grpSpMkLst>
            <pc:docMk/>
            <pc:sldMk cId="2612970900" sldId="319"/>
            <ac:grpSpMk id="20" creationId="{F882F136-94D8-CD4E-83EB-10488DA52F14}"/>
          </ac:grpSpMkLst>
        </pc:grpChg>
        <pc:graphicFrameChg chg="mod">
          <ac:chgData name="Wang Junbo" userId="f0da0bc2f53c18da" providerId="LiveId" clId="{3332804F-2F48-AD4D-B292-3DD42FF4877C}" dt="2020-02-08T14:26:59.231" v="3351" actId="1076"/>
          <ac:graphicFrameMkLst>
            <pc:docMk/>
            <pc:sldMk cId="2612970900" sldId="319"/>
            <ac:graphicFrameMk id="3" creationId="{00000000-0000-0000-0000-000000000000}"/>
          </ac:graphicFrameMkLst>
        </pc:graphicFrameChg>
        <pc:graphicFrameChg chg="mod">
          <ac:chgData name="Wang Junbo" userId="f0da0bc2f53c18da" providerId="LiveId" clId="{3332804F-2F48-AD4D-B292-3DD42FF4877C}" dt="2020-02-08T14:27:01.469" v="3352" actId="1076"/>
          <ac:graphicFrameMkLst>
            <pc:docMk/>
            <pc:sldMk cId="2612970900" sldId="319"/>
            <ac:graphicFrameMk id="4" creationId="{00000000-0000-0000-0000-000000000000}"/>
          </ac:graphicFrameMkLst>
        </pc:graphicFrameChg>
        <pc:graphicFrameChg chg="mod">
          <ac:chgData name="Wang Junbo" userId="f0da0bc2f53c18da" providerId="LiveId" clId="{3332804F-2F48-AD4D-B292-3DD42FF4877C}" dt="2020-02-08T14:27:04.192" v="3353" actId="1076"/>
          <ac:graphicFrameMkLst>
            <pc:docMk/>
            <pc:sldMk cId="2612970900" sldId="319"/>
            <ac:graphicFrameMk id="6" creationId="{00000000-0000-0000-0000-000000000000}"/>
          </ac:graphicFrameMkLst>
        </pc:graphicFrameChg>
        <pc:graphicFrameChg chg="mod">
          <ac:chgData name="Wang Junbo" userId="f0da0bc2f53c18da" providerId="LiveId" clId="{3332804F-2F48-AD4D-B292-3DD42FF4877C}" dt="2020-02-08T14:27:06.611" v="3354" actId="1076"/>
          <ac:graphicFrameMkLst>
            <pc:docMk/>
            <pc:sldMk cId="2612970900" sldId="319"/>
            <ac:graphicFrameMk id="7" creationId="{00000000-0000-0000-0000-000000000000}"/>
          </ac:graphicFrameMkLst>
        </pc:graphicFrameChg>
        <pc:graphicFrameChg chg="mod">
          <ac:chgData name="Wang Junbo" userId="f0da0bc2f53c18da" providerId="LiveId" clId="{3332804F-2F48-AD4D-B292-3DD42FF4877C}" dt="2020-02-08T17:05:55.633" v="4690" actId="1076"/>
          <ac:graphicFrameMkLst>
            <pc:docMk/>
            <pc:sldMk cId="2612970900" sldId="319"/>
            <ac:graphicFrameMk id="8" creationId="{00000000-0000-0000-0000-000000000000}"/>
          </ac:graphicFrameMkLst>
        </pc:graphicFrameChg>
        <pc:graphicFrameChg chg="mod">
          <ac:chgData name="Wang Junbo" userId="f0da0bc2f53c18da" providerId="LiveId" clId="{3332804F-2F48-AD4D-B292-3DD42FF4877C}" dt="2020-02-08T17:05:53.439" v="4689" actId="1076"/>
          <ac:graphicFrameMkLst>
            <pc:docMk/>
            <pc:sldMk cId="2612970900" sldId="319"/>
            <ac:graphicFrameMk id="9" creationId="{00000000-0000-0000-0000-000000000000}"/>
          </ac:graphicFrameMkLst>
        </pc:graphicFrameChg>
        <pc:graphicFrameChg chg="add del mod">
          <ac:chgData name="Wang Junbo" userId="f0da0bc2f53c18da" providerId="LiveId" clId="{3332804F-2F48-AD4D-B292-3DD42FF4877C}" dt="2020-02-08T17:05:22.964" v="4681" actId="478"/>
          <ac:graphicFrameMkLst>
            <pc:docMk/>
            <pc:sldMk cId="2612970900" sldId="319"/>
            <ac:graphicFrameMk id="12" creationId="{00000000-0000-0000-0000-000000000000}"/>
          </ac:graphicFrameMkLst>
        </pc:graphicFrameChg>
        <pc:graphicFrameChg chg="mod">
          <ac:chgData name="Wang Junbo" userId="f0da0bc2f53c18da" providerId="LiveId" clId="{3332804F-2F48-AD4D-B292-3DD42FF4877C}" dt="2020-02-08T17:08:20.175" v="4711" actId="1076"/>
          <ac:graphicFrameMkLst>
            <pc:docMk/>
            <pc:sldMk cId="2612970900" sldId="319"/>
            <ac:graphicFrameMk id="13" creationId="{00000000-0000-0000-0000-000000000000}"/>
          </ac:graphicFrameMkLst>
        </pc:graphicFrameChg>
        <pc:graphicFrameChg chg="add mod">
          <ac:chgData name="Wang Junbo" userId="f0da0bc2f53c18da" providerId="LiveId" clId="{3332804F-2F48-AD4D-B292-3DD42FF4877C}" dt="2020-02-08T16:48:50.357" v="4541" actId="164"/>
          <ac:graphicFrameMkLst>
            <pc:docMk/>
            <pc:sldMk cId="2612970900" sldId="319"/>
            <ac:graphicFrameMk id="14" creationId="{73678182-507F-574D-8D04-881BC5CF33F3}"/>
          </ac:graphicFrameMkLst>
        </pc:graphicFrameChg>
        <pc:graphicFrameChg chg="add mod">
          <ac:chgData name="Wang Junbo" userId="f0da0bc2f53c18da" providerId="LiveId" clId="{3332804F-2F48-AD4D-B292-3DD42FF4877C}" dt="2020-02-08T17:07:58.874" v="4707" actId="164"/>
          <ac:graphicFrameMkLst>
            <pc:docMk/>
            <pc:sldMk cId="2612970900" sldId="319"/>
            <ac:graphicFrameMk id="16" creationId="{943662C4-DE77-7143-A511-7EC2E5B37B8B}"/>
          </ac:graphicFrameMkLst>
        </pc:graphicFrameChg>
        <pc:cxnChg chg="add mod">
          <ac:chgData name="Wang Junbo" userId="f0da0bc2f53c18da" providerId="LiveId" clId="{3332804F-2F48-AD4D-B292-3DD42FF4877C}" dt="2020-02-08T17:07:58.874" v="4707" actId="164"/>
          <ac:cxnSpMkLst>
            <pc:docMk/>
            <pc:sldMk cId="2612970900" sldId="319"/>
            <ac:cxnSpMk id="18" creationId="{B08472D4-222B-774F-8DCE-27F50776A8D0}"/>
          </ac:cxnSpMkLst>
        </pc:cxnChg>
        <pc:cxnChg chg="add mod">
          <ac:chgData name="Wang Junbo" userId="f0da0bc2f53c18da" providerId="LiveId" clId="{3332804F-2F48-AD4D-B292-3DD42FF4877C}" dt="2020-02-08T17:09:24.875" v="4714" actId="14100"/>
          <ac:cxnSpMkLst>
            <pc:docMk/>
            <pc:sldMk cId="2612970900" sldId="319"/>
            <ac:cxnSpMk id="21" creationId="{2C8BCF03-9195-EB4E-8C1D-D9E730B4144C}"/>
          </ac:cxnSpMkLst>
        </pc:cxnChg>
        <pc:cxnChg chg="add mod">
          <ac:chgData name="Wang Junbo" userId="f0da0bc2f53c18da" providerId="LiveId" clId="{3332804F-2F48-AD4D-B292-3DD42FF4877C}" dt="2020-02-08T17:09:32.198" v="4716" actId="1076"/>
          <ac:cxnSpMkLst>
            <pc:docMk/>
            <pc:sldMk cId="2612970900" sldId="319"/>
            <ac:cxnSpMk id="23" creationId="{43A0C126-45C1-0E4C-8179-1E1B1E8ABF04}"/>
          </ac:cxnSpMkLst>
        </pc:cxnChg>
      </pc:sldChg>
      <pc:sldChg chg="add">
        <pc:chgData name="Wang Junbo" userId="f0da0bc2f53c18da" providerId="LiveId" clId="{3332804F-2F48-AD4D-B292-3DD42FF4877C}" dt="2020-02-08T14:29:06.417" v="3376"/>
        <pc:sldMkLst>
          <pc:docMk/>
          <pc:sldMk cId="51275356" sldId="320"/>
        </pc:sldMkLst>
      </pc:sldChg>
      <pc:sldChg chg="add">
        <pc:chgData name="Wang Junbo" userId="f0da0bc2f53c18da" providerId="LiveId" clId="{3332804F-2F48-AD4D-B292-3DD42FF4877C}" dt="2020-02-07T17:24:57.222" v="41"/>
        <pc:sldMkLst>
          <pc:docMk/>
          <pc:sldMk cId="1567883108" sldId="396"/>
        </pc:sldMkLst>
      </pc:sldChg>
      <pc:sldChg chg="del">
        <pc:chgData name="Wang Junbo" userId="f0da0bc2f53c18da" providerId="LiveId" clId="{3332804F-2F48-AD4D-B292-3DD42FF4877C}" dt="2020-02-07T17:24:52.672" v="39" actId="2696"/>
        <pc:sldMkLst>
          <pc:docMk/>
          <pc:sldMk cId="3053005734" sldId="396"/>
        </pc:sldMkLst>
      </pc:sldChg>
      <pc:sldChg chg="addSp modSp add del">
        <pc:chgData name="Wang Junbo" userId="f0da0bc2f53c18da" providerId="LiveId" clId="{3332804F-2F48-AD4D-B292-3DD42FF4877C}" dt="2020-02-08T16:54:08.704" v="4584" actId="2696"/>
        <pc:sldMkLst>
          <pc:docMk/>
          <pc:sldMk cId="379224252" sldId="440"/>
        </pc:sldMkLst>
        <pc:spChg chg="mod">
          <ac:chgData name="Wang Junbo" userId="f0da0bc2f53c18da" providerId="LiveId" clId="{3332804F-2F48-AD4D-B292-3DD42FF4877C}" dt="2020-02-08T16:53:51.878" v="4573"/>
          <ac:spMkLst>
            <pc:docMk/>
            <pc:sldMk cId="379224252" sldId="440"/>
            <ac:spMk id="3" creationId="{00000000-0000-0000-0000-000000000000}"/>
          </ac:spMkLst>
        </pc:spChg>
        <pc:spChg chg="add mod">
          <ac:chgData name="Wang Junbo" userId="f0da0bc2f53c18da" providerId="LiveId" clId="{3332804F-2F48-AD4D-B292-3DD42FF4877C}" dt="2020-02-08T16:51:49.275" v="4551"/>
          <ac:spMkLst>
            <pc:docMk/>
            <pc:sldMk cId="379224252" sldId="440"/>
            <ac:spMk id="5" creationId="{A18892CF-9355-604F-A47A-69892937AA71}"/>
          </ac:spMkLst>
        </pc:spChg>
      </pc:sldChg>
      <pc:sldChg chg="addSp modSp add">
        <pc:chgData name="Wang Junbo" userId="f0da0bc2f53c18da" providerId="LiveId" clId="{3332804F-2F48-AD4D-B292-3DD42FF4877C}" dt="2020-02-08T17:15:32.053" v="4847" actId="1076"/>
        <pc:sldMkLst>
          <pc:docMk/>
          <pc:sldMk cId="2510410250" sldId="441"/>
        </pc:sldMkLst>
        <pc:spChg chg="mod">
          <ac:chgData name="Wang Junbo" userId="f0da0bc2f53c18da" providerId="LiveId" clId="{3332804F-2F48-AD4D-B292-3DD42FF4877C}" dt="2020-02-08T17:15:32.053" v="4847" actId="1076"/>
          <ac:spMkLst>
            <pc:docMk/>
            <pc:sldMk cId="2510410250" sldId="441"/>
            <ac:spMk id="3" creationId="{00000000-0000-0000-0000-000000000000}"/>
          </ac:spMkLst>
        </pc:spChg>
        <pc:spChg chg="add mod">
          <ac:chgData name="Wang Junbo" userId="f0da0bc2f53c18da" providerId="LiveId" clId="{3332804F-2F48-AD4D-B292-3DD42FF4877C}" dt="2020-02-08T16:54:18.063" v="4599" actId="20577"/>
          <ac:spMkLst>
            <pc:docMk/>
            <pc:sldMk cId="2510410250" sldId="441"/>
            <ac:spMk id="5" creationId="{5351EBFC-484E-FA4A-B02E-A8A700243602}"/>
          </ac:spMkLst>
        </pc:spChg>
      </pc:sldChg>
      <pc:sldChg chg="addSp delSp modSp add mod setBg chgLayout">
        <pc:chgData name="Wang Junbo" userId="f0da0bc2f53c18da" providerId="LiveId" clId="{3332804F-2F48-AD4D-B292-3DD42FF4877C}" dt="2020-02-08T17:15:43.837" v="4867" actId="20577"/>
        <pc:sldMkLst>
          <pc:docMk/>
          <pc:sldMk cId="4185236537" sldId="442"/>
        </pc:sldMkLst>
        <pc:spChg chg="add del mod">
          <ac:chgData name="Wang Junbo" userId="f0da0bc2f53c18da" providerId="LiveId" clId="{3332804F-2F48-AD4D-B292-3DD42FF4877C}" dt="2020-02-08T16:52:36.916" v="4564" actId="26606"/>
          <ac:spMkLst>
            <pc:docMk/>
            <pc:sldMk cId="4185236537" sldId="442"/>
            <ac:spMk id="3" creationId="{7CA07871-DD25-D44C-AB4D-1C4B6E40D0A2}"/>
          </ac:spMkLst>
        </pc:spChg>
        <pc:spChg chg="add del mod">
          <ac:chgData name="Wang Junbo" userId="f0da0bc2f53c18da" providerId="LiveId" clId="{3332804F-2F48-AD4D-B292-3DD42FF4877C}" dt="2020-02-08T16:52:36.916" v="4564" actId="26606"/>
          <ac:spMkLst>
            <pc:docMk/>
            <pc:sldMk cId="4185236537" sldId="442"/>
            <ac:spMk id="4" creationId="{A636DCFB-14A0-A04F-ABDC-197548250F93}"/>
          </ac:spMkLst>
        </pc:spChg>
        <pc:spChg chg="add mod">
          <ac:chgData name="Wang Junbo" userId="f0da0bc2f53c18da" providerId="LiveId" clId="{3332804F-2F48-AD4D-B292-3DD42FF4877C}" dt="2020-02-08T17:15:43.837" v="4867" actId="20577"/>
          <ac:spMkLst>
            <pc:docMk/>
            <pc:sldMk cId="4185236537" sldId="442"/>
            <ac:spMk id="5" creationId="{3CF073B7-2F98-3941-B325-069673EA3828}"/>
          </ac:spMkLst>
        </pc:spChg>
        <pc:spChg chg="add del mod">
          <ac:chgData name="Wang Junbo" userId="f0da0bc2f53c18da" providerId="LiveId" clId="{3332804F-2F48-AD4D-B292-3DD42FF4877C}" dt="2020-02-08T16:54:52.197" v="4609" actId="478"/>
          <ac:spMkLst>
            <pc:docMk/>
            <pc:sldMk cId="4185236537" sldId="442"/>
            <ac:spMk id="6" creationId="{B2564A59-07F8-7E48-8BE2-2303E9E5DD03}"/>
          </ac:spMkLst>
        </pc:spChg>
        <pc:picChg chg="mod">
          <ac:chgData name="Wang Junbo" userId="f0da0bc2f53c18da" providerId="LiveId" clId="{3332804F-2F48-AD4D-B292-3DD42FF4877C}" dt="2020-02-08T16:52:47.478" v="4566" actId="14861"/>
          <ac:picMkLst>
            <pc:docMk/>
            <pc:sldMk cId="4185236537" sldId="442"/>
            <ac:picMk id="2" creationId="{00000000-0000-0000-0000-000000000000}"/>
          </ac:picMkLst>
        </pc:picChg>
      </pc:sldChg>
      <pc:sldChg chg="del">
        <pc:chgData name="Wang Junbo" userId="f0da0bc2f53c18da" providerId="LiveId" clId="{3332804F-2F48-AD4D-B292-3DD42FF4877C}" dt="2020-02-07T17:23:53.141" v="26" actId="2696"/>
        <pc:sldMkLst>
          <pc:docMk/>
          <pc:sldMk cId="1879790414" sldId="453"/>
        </pc:sldMkLst>
      </pc:sldChg>
      <pc:sldChg chg="addSp delSp modSp modAnim">
        <pc:chgData name="Wang Junbo" userId="f0da0bc2f53c18da" providerId="LiveId" clId="{3332804F-2F48-AD4D-B292-3DD42FF4877C}" dt="2020-02-07T18:01:13.923" v="515" actId="478"/>
        <pc:sldMkLst>
          <pc:docMk/>
          <pc:sldMk cId="2787262889" sldId="454"/>
        </pc:sldMkLst>
        <pc:spChg chg="del">
          <ac:chgData name="Wang Junbo" userId="f0da0bc2f53c18da" providerId="LiveId" clId="{3332804F-2F48-AD4D-B292-3DD42FF4877C}" dt="2020-02-07T18:01:13.923" v="515" actId="478"/>
          <ac:spMkLst>
            <pc:docMk/>
            <pc:sldMk cId="2787262889" sldId="454"/>
            <ac:spMk id="2" creationId="{53CF7B46-C83A-A044-B11B-3C52E7B00279}"/>
          </ac:spMkLst>
        </pc:spChg>
        <pc:spChg chg="add mod">
          <ac:chgData name="Wang Junbo" userId="f0da0bc2f53c18da" providerId="LiveId" clId="{3332804F-2F48-AD4D-B292-3DD42FF4877C}" dt="2020-02-07T17:46:34.718" v="443" actId="164"/>
          <ac:spMkLst>
            <pc:docMk/>
            <pc:sldMk cId="2787262889" sldId="454"/>
            <ac:spMk id="3" creationId="{62890376-93A9-6D42-BB92-26F4FEC8C419}"/>
          </ac:spMkLst>
        </pc:spChg>
        <pc:spChg chg="mod">
          <ac:chgData name="Wang Junbo" userId="f0da0bc2f53c18da" providerId="LiveId" clId="{3332804F-2F48-AD4D-B292-3DD42FF4877C}" dt="2020-02-07T17:46:34.718" v="443" actId="164"/>
          <ac:spMkLst>
            <pc:docMk/>
            <pc:sldMk cId="2787262889" sldId="454"/>
            <ac:spMk id="16" creationId="{FED75FBA-729D-2545-9C16-5B39F61B0338}"/>
          </ac:spMkLst>
        </pc:spChg>
        <pc:spChg chg="mod">
          <ac:chgData name="Wang Junbo" userId="f0da0bc2f53c18da" providerId="LiveId" clId="{3332804F-2F48-AD4D-B292-3DD42FF4877C}" dt="2020-02-07T17:46:06.672" v="440" actId="207"/>
          <ac:spMkLst>
            <pc:docMk/>
            <pc:sldMk cId="2787262889" sldId="454"/>
            <ac:spMk id="18" creationId="{1EADC582-1009-D441-8923-001947A71F65}"/>
          </ac:spMkLst>
        </pc:spChg>
        <pc:spChg chg="mod">
          <ac:chgData name="Wang Junbo" userId="f0da0bc2f53c18da" providerId="LiveId" clId="{3332804F-2F48-AD4D-B292-3DD42FF4877C}" dt="2020-02-07T17:45:56.412" v="438" actId="207"/>
          <ac:spMkLst>
            <pc:docMk/>
            <pc:sldMk cId="2787262889" sldId="454"/>
            <ac:spMk id="23" creationId="{304B91D1-203A-A245-BD62-3C4808FF893F}"/>
          </ac:spMkLst>
        </pc:spChg>
        <pc:spChg chg="mod">
          <ac:chgData name="Wang Junbo" userId="f0da0bc2f53c18da" providerId="LiveId" clId="{3332804F-2F48-AD4D-B292-3DD42FF4877C}" dt="2020-02-07T17:46:01.973" v="439" actId="207"/>
          <ac:spMkLst>
            <pc:docMk/>
            <pc:sldMk cId="2787262889" sldId="454"/>
            <ac:spMk id="28" creationId="{04911507-C20B-DE47-B2F9-A1CD21C139BB}"/>
          </ac:spMkLst>
        </pc:spChg>
        <pc:spChg chg="mod">
          <ac:chgData name="Wang Junbo" userId="f0da0bc2f53c18da" providerId="LiveId" clId="{3332804F-2F48-AD4D-B292-3DD42FF4877C}" dt="2020-02-07T17:46:11.328" v="441" actId="207"/>
          <ac:spMkLst>
            <pc:docMk/>
            <pc:sldMk cId="2787262889" sldId="454"/>
            <ac:spMk id="31" creationId="{DF0D1737-E938-DE47-B184-923B97913E91}"/>
          </ac:spMkLst>
        </pc:spChg>
        <pc:grpChg chg="add mod">
          <ac:chgData name="Wang Junbo" userId="f0da0bc2f53c18da" providerId="LiveId" clId="{3332804F-2F48-AD4D-B292-3DD42FF4877C}" dt="2020-02-07T17:46:34.718" v="443" actId="164"/>
          <ac:grpSpMkLst>
            <pc:docMk/>
            <pc:sldMk cId="2787262889" sldId="454"/>
            <ac:grpSpMk id="4" creationId="{A9D3DAB0-CCDC-0648-BAF2-633E933DEE5B}"/>
          </ac:grpSpMkLst>
        </pc:grpChg>
        <pc:grpChg chg="mod">
          <ac:chgData name="Wang Junbo" userId="f0da0bc2f53c18da" providerId="LiveId" clId="{3332804F-2F48-AD4D-B292-3DD42FF4877C}" dt="2020-02-07T17:45:43.227" v="437" actId="207"/>
          <ac:grpSpMkLst>
            <pc:docMk/>
            <pc:sldMk cId="2787262889" sldId="454"/>
            <ac:grpSpMk id="17" creationId="{9730D98C-CE47-C346-BAF1-BB500CB2C163}"/>
          </ac:grpSpMkLst>
        </pc:grpChg>
        <pc:grpChg chg="mod">
          <ac:chgData name="Wang Junbo" userId="f0da0bc2f53c18da" providerId="LiveId" clId="{3332804F-2F48-AD4D-B292-3DD42FF4877C}" dt="2020-02-07T17:45:43.227" v="437" actId="207"/>
          <ac:grpSpMkLst>
            <pc:docMk/>
            <pc:sldMk cId="2787262889" sldId="454"/>
            <ac:grpSpMk id="20" creationId="{3AA0A286-4201-164A-894A-9F0C0C45DC48}"/>
          </ac:grpSpMkLst>
        </pc:grpChg>
        <pc:grpChg chg="mod">
          <ac:chgData name="Wang Junbo" userId="f0da0bc2f53c18da" providerId="LiveId" clId="{3332804F-2F48-AD4D-B292-3DD42FF4877C}" dt="2020-02-07T17:45:43.227" v="437" actId="207"/>
          <ac:grpSpMkLst>
            <pc:docMk/>
            <pc:sldMk cId="2787262889" sldId="454"/>
            <ac:grpSpMk id="25" creationId="{4A8ED35B-DF30-8745-915B-D5770105A1E5}"/>
          </ac:grpSpMkLst>
        </pc:grpChg>
        <pc:graphicFrameChg chg="mod">
          <ac:chgData name="Wang Junbo" userId="f0da0bc2f53c18da" providerId="LiveId" clId="{3332804F-2F48-AD4D-B292-3DD42FF4877C}" dt="2020-02-07T17:46:34.718" v="443" actId="164"/>
          <ac:graphicFrameMkLst>
            <pc:docMk/>
            <pc:sldMk cId="2787262889" sldId="454"/>
            <ac:graphicFrameMk id="61442" creationId="{1592C62B-215C-F645-A671-B4781F014A69}"/>
          </ac:graphicFrameMkLst>
        </pc:graphicFrameChg>
      </pc:sldChg>
      <pc:sldChg chg="del">
        <pc:chgData name="Wang Junbo" userId="f0da0bc2f53c18da" providerId="LiveId" clId="{3332804F-2F48-AD4D-B292-3DD42FF4877C}" dt="2020-02-07T17:24:52.696" v="40" actId="2696"/>
        <pc:sldMkLst>
          <pc:docMk/>
          <pc:sldMk cId="1806651217" sldId="455"/>
        </pc:sldMkLst>
      </pc:sldChg>
      <pc:sldChg chg="add">
        <pc:chgData name="Wang Junbo" userId="f0da0bc2f53c18da" providerId="LiveId" clId="{3332804F-2F48-AD4D-B292-3DD42FF4877C}" dt="2020-02-07T17:24:57.222" v="41"/>
        <pc:sldMkLst>
          <pc:docMk/>
          <pc:sldMk cId="3136823739" sldId="455"/>
        </pc:sldMkLst>
      </pc:sldChg>
      <pc:sldChg chg="addSp delSp modSp add del delAnim modAnim">
        <pc:chgData name="Wang Junbo" userId="f0da0bc2f53c18da" providerId="LiveId" clId="{3332804F-2F48-AD4D-B292-3DD42FF4877C}" dt="2020-02-07T18:31:23.634" v="967" actId="2696"/>
        <pc:sldMkLst>
          <pc:docMk/>
          <pc:sldMk cId="2084723109" sldId="456"/>
        </pc:sldMkLst>
        <pc:spChg chg="add del mod">
          <ac:chgData name="Wang Junbo" userId="f0da0bc2f53c18da" providerId="LiveId" clId="{3332804F-2F48-AD4D-B292-3DD42FF4877C}" dt="2020-02-07T18:03:06.529" v="568"/>
          <ac:spMkLst>
            <pc:docMk/>
            <pc:sldMk cId="2084723109" sldId="456"/>
            <ac:spMk id="4" creationId="{4A1DB91B-FB9A-8844-8859-C728AA5CC57F}"/>
          </ac:spMkLst>
        </pc:spChg>
        <pc:spChg chg="del">
          <ac:chgData name="Wang Junbo" userId="f0da0bc2f53c18da" providerId="LiveId" clId="{3332804F-2F48-AD4D-B292-3DD42FF4877C}" dt="2020-02-07T17:46:44.423" v="445" actId="478"/>
          <ac:spMkLst>
            <pc:docMk/>
            <pc:sldMk cId="2084723109" sldId="456"/>
            <ac:spMk id="5" creationId="{A4DBCC4B-2C73-3640-849D-C2C3CF11DC0D}"/>
          </ac:spMkLst>
        </pc:spChg>
        <pc:spChg chg="mod">
          <ac:chgData name="Wang Junbo" userId="f0da0bc2f53c18da" providerId="LiveId" clId="{3332804F-2F48-AD4D-B292-3DD42FF4877C}" dt="2020-02-07T18:23:41.014" v="860" actId="20577"/>
          <ac:spMkLst>
            <pc:docMk/>
            <pc:sldMk cId="2084723109" sldId="456"/>
            <ac:spMk id="6" creationId="{9A287A97-C6E9-8842-936F-8CFB18B66EBF}"/>
          </ac:spMkLst>
        </pc:spChg>
        <pc:spChg chg="del mod topLvl">
          <ac:chgData name="Wang Junbo" userId="f0da0bc2f53c18da" providerId="LiveId" clId="{3332804F-2F48-AD4D-B292-3DD42FF4877C}" dt="2020-02-07T18:06:39.387" v="648" actId="478"/>
          <ac:spMkLst>
            <pc:docMk/>
            <pc:sldMk cId="2084723109" sldId="456"/>
            <ac:spMk id="10" creationId="{62332F48-582A-924B-AA23-2CD9E000D075}"/>
          </ac:spMkLst>
        </pc:spChg>
        <pc:spChg chg="add del mod topLvl">
          <ac:chgData name="Wang Junbo" userId="f0da0bc2f53c18da" providerId="LiveId" clId="{3332804F-2F48-AD4D-B292-3DD42FF4877C}" dt="2020-02-07T18:03:50.625" v="576" actId="478"/>
          <ac:spMkLst>
            <pc:docMk/>
            <pc:sldMk cId="2084723109" sldId="456"/>
            <ac:spMk id="12" creationId="{C9F0703E-F57C-E34F-BF32-6159A83C7634}"/>
          </ac:spMkLst>
        </pc:spChg>
        <pc:spChg chg="add mod topLvl">
          <ac:chgData name="Wang Junbo" userId="f0da0bc2f53c18da" providerId="LiveId" clId="{3332804F-2F48-AD4D-B292-3DD42FF4877C}" dt="2020-02-07T18:23:51.232" v="864" actId="1076"/>
          <ac:spMkLst>
            <pc:docMk/>
            <pc:sldMk cId="2084723109" sldId="456"/>
            <ac:spMk id="18" creationId="{E7A0C73E-3A49-C94D-9CFF-4C4476953A1A}"/>
          </ac:spMkLst>
        </pc:spChg>
        <pc:spChg chg="add del mod">
          <ac:chgData name="Wang Junbo" userId="f0da0bc2f53c18da" providerId="LiveId" clId="{3332804F-2F48-AD4D-B292-3DD42FF4877C}" dt="2020-02-07T18:23:38.067" v="858" actId="478"/>
          <ac:spMkLst>
            <pc:docMk/>
            <pc:sldMk cId="2084723109" sldId="456"/>
            <ac:spMk id="20" creationId="{9C3BF69A-1B6B-D041-A64F-C6ADA05DCCC2}"/>
          </ac:spMkLst>
        </pc:spChg>
        <pc:spChg chg="del mod">
          <ac:chgData name="Wang Junbo" userId="f0da0bc2f53c18da" providerId="LiveId" clId="{3332804F-2F48-AD4D-B292-3DD42FF4877C}" dt="2020-02-07T18:23:35.715" v="856" actId="478"/>
          <ac:spMkLst>
            <pc:docMk/>
            <pc:sldMk cId="2084723109" sldId="456"/>
            <ac:spMk id="62471" creationId="{C1BCBE76-AFC1-7D44-A510-364A3A628CE9}"/>
          </ac:spMkLst>
        </pc:spChg>
        <pc:spChg chg="del">
          <ac:chgData name="Wang Junbo" userId="f0da0bc2f53c18da" providerId="LiveId" clId="{3332804F-2F48-AD4D-B292-3DD42FF4877C}" dt="2020-02-07T17:55:49.690" v="487" actId="478"/>
          <ac:spMkLst>
            <pc:docMk/>
            <pc:sldMk cId="2084723109" sldId="456"/>
            <ac:spMk id="62473" creationId="{454A18BF-C8E9-DF44-AA67-3372846F34C9}"/>
          </ac:spMkLst>
        </pc:spChg>
        <pc:grpChg chg="add del mod">
          <ac:chgData name="Wang Junbo" userId="f0da0bc2f53c18da" providerId="LiveId" clId="{3332804F-2F48-AD4D-B292-3DD42FF4877C}" dt="2020-02-07T18:02:38.396" v="558" actId="165"/>
          <ac:grpSpMkLst>
            <pc:docMk/>
            <pc:sldMk cId="2084723109" sldId="456"/>
            <ac:grpSpMk id="3" creationId="{D862119E-B9AD-424A-BF01-7B8997191E53}"/>
          </ac:grpSpMkLst>
        </pc:grpChg>
        <pc:grpChg chg="add del mod">
          <ac:chgData name="Wang Junbo" userId="f0da0bc2f53c18da" providerId="LiveId" clId="{3332804F-2F48-AD4D-B292-3DD42FF4877C}" dt="2020-02-07T18:03:28.832" v="573" actId="165"/>
          <ac:grpSpMkLst>
            <pc:docMk/>
            <pc:sldMk cId="2084723109" sldId="456"/>
            <ac:grpSpMk id="7" creationId="{B146CFDA-4B56-E54B-AC9E-094906C19462}"/>
          </ac:grpSpMkLst>
        </pc:grpChg>
        <pc:grpChg chg="add del mod">
          <ac:chgData name="Wang Junbo" userId="f0da0bc2f53c18da" providerId="LiveId" clId="{3332804F-2F48-AD4D-B292-3DD42FF4877C}" dt="2020-02-07T18:05:19.156" v="621" actId="165"/>
          <ac:grpSpMkLst>
            <pc:docMk/>
            <pc:sldMk cId="2084723109" sldId="456"/>
            <ac:grpSpMk id="8" creationId="{D65ECA54-AD7F-AC41-B607-1C7F21A4F179}"/>
          </ac:grpSpMkLst>
        </pc:grpChg>
        <pc:grpChg chg="add mod">
          <ac:chgData name="Wang Junbo" userId="f0da0bc2f53c18da" providerId="LiveId" clId="{3332804F-2F48-AD4D-B292-3DD42FF4877C}" dt="2020-02-07T17:46:48.061" v="453" actId="1038"/>
          <ac:grpSpMkLst>
            <pc:docMk/>
            <pc:sldMk cId="2084723109" sldId="456"/>
            <ac:grpSpMk id="11" creationId="{78A09B67-17C9-AC45-8866-E803CE388775}"/>
          </ac:grpSpMkLst>
        </pc:grpChg>
        <pc:graphicFrameChg chg="del">
          <ac:chgData name="Wang Junbo" userId="f0da0bc2f53c18da" providerId="LiveId" clId="{3332804F-2F48-AD4D-B292-3DD42FF4877C}" dt="2020-02-07T17:46:42.001" v="444" actId="478"/>
          <ac:graphicFrameMkLst>
            <pc:docMk/>
            <pc:sldMk cId="2084723109" sldId="456"/>
            <ac:graphicFrameMk id="62467" creationId="{F9EAA306-0432-BB4E-9EA8-1D6B1EE27AB7}"/>
          </ac:graphicFrameMkLst>
        </pc:graphicFrameChg>
        <pc:graphicFrameChg chg="mod">
          <ac:chgData name="Wang Junbo" userId="f0da0bc2f53c18da" providerId="LiveId" clId="{3332804F-2F48-AD4D-B292-3DD42FF4877C}" dt="2020-02-07T18:23:39.792" v="859" actId="1076"/>
          <ac:graphicFrameMkLst>
            <pc:docMk/>
            <pc:sldMk cId="2084723109" sldId="456"/>
            <ac:graphicFrameMk id="62469" creationId="{65164718-7870-9249-A93E-9CB775215A95}"/>
          </ac:graphicFrameMkLst>
        </pc:graphicFrameChg>
      </pc:sldChg>
      <pc:sldChg chg="addSp delSp modSp delAnim modAnim">
        <pc:chgData name="Wang Junbo" userId="f0da0bc2f53c18da" providerId="LiveId" clId="{3332804F-2F48-AD4D-B292-3DD42FF4877C}" dt="2020-02-07T19:09:06.869" v="1573"/>
        <pc:sldMkLst>
          <pc:docMk/>
          <pc:sldMk cId="2717451009" sldId="457"/>
        </pc:sldMkLst>
        <pc:spChg chg="mod">
          <ac:chgData name="Wang Junbo" userId="f0da0bc2f53c18da" providerId="LiveId" clId="{3332804F-2F48-AD4D-B292-3DD42FF4877C}" dt="2020-02-07T18:19:01.063" v="825" actId="20577"/>
          <ac:spMkLst>
            <pc:docMk/>
            <pc:sldMk cId="2717451009" sldId="457"/>
            <ac:spMk id="2" creationId="{83734EC2-1346-3F4B-A998-D74DB74AC14C}"/>
          </ac:spMkLst>
        </pc:spChg>
        <pc:spChg chg="del">
          <ac:chgData name="Wang Junbo" userId="f0da0bc2f53c18da" providerId="LiveId" clId="{3332804F-2F48-AD4D-B292-3DD42FF4877C}" dt="2020-02-07T17:58:08.425" v="489" actId="478"/>
          <ac:spMkLst>
            <pc:docMk/>
            <pc:sldMk cId="2717451009" sldId="457"/>
            <ac:spMk id="3" creationId="{B641B06D-A3A8-5F48-B5D1-7624FB014E24}"/>
          </ac:spMkLst>
        </pc:spChg>
        <pc:spChg chg="del">
          <ac:chgData name="Wang Junbo" userId="f0da0bc2f53c18da" providerId="LiveId" clId="{3332804F-2F48-AD4D-B292-3DD42FF4877C}" dt="2020-02-07T18:10:26.452" v="736" actId="478"/>
          <ac:spMkLst>
            <pc:docMk/>
            <pc:sldMk cId="2717451009" sldId="457"/>
            <ac:spMk id="45" creationId="{4A9A76FA-E934-224F-B30F-7A3CD37D851C}"/>
          </ac:spMkLst>
        </pc:spChg>
        <pc:spChg chg="del mod topLvl">
          <ac:chgData name="Wang Junbo" userId="f0da0bc2f53c18da" providerId="LiveId" clId="{3332804F-2F48-AD4D-B292-3DD42FF4877C}" dt="2020-02-07T18:10:58.155" v="759" actId="478"/>
          <ac:spMkLst>
            <pc:docMk/>
            <pc:sldMk cId="2717451009" sldId="457"/>
            <ac:spMk id="46" creationId="{509E1EFF-E967-DD40-9EBD-E9F833C305BB}"/>
          </ac:spMkLst>
        </pc:spChg>
        <pc:spChg chg="mod topLvl">
          <ac:chgData name="Wang Junbo" userId="f0da0bc2f53c18da" providerId="LiveId" clId="{3332804F-2F48-AD4D-B292-3DD42FF4877C}" dt="2020-02-07T17:59:29.052" v="496" actId="1076"/>
          <ac:spMkLst>
            <pc:docMk/>
            <pc:sldMk cId="2717451009" sldId="457"/>
            <ac:spMk id="53" creationId="{3E472994-833C-0944-AB78-EDCD610295F8}"/>
          </ac:spMkLst>
        </pc:spChg>
        <pc:spChg chg="add mod">
          <ac:chgData name="Wang Junbo" userId="f0da0bc2f53c18da" providerId="LiveId" clId="{3332804F-2F48-AD4D-B292-3DD42FF4877C}" dt="2020-02-07T19:09:04.069" v="1572"/>
          <ac:spMkLst>
            <pc:docMk/>
            <pc:sldMk cId="2717451009" sldId="457"/>
            <ac:spMk id="55" creationId="{646D1832-6923-274A-BDDF-813B6A98077C}"/>
          </ac:spMkLst>
        </pc:spChg>
        <pc:spChg chg="add mod">
          <ac:chgData name="Wang Junbo" userId="f0da0bc2f53c18da" providerId="LiveId" clId="{3332804F-2F48-AD4D-B292-3DD42FF4877C}" dt="2020-02-07T19:09:06.869" v="1573"/>
          <ac:spMkLst>
            <pc:docMk/>
            <pc:sldMk cId="2717451009" sldId="457"/>
            <ac:spMk id="57" creationId="{0F972A21-05C7-B845-907E-8334B01474F3}"/>
          </ac:spMkLst>
        </pc:spChg>
        <pc:spChg chg="mod">
          <ac:chgData name="Wang Junbo" userId="f0da0bc2f53c18da" providerId="LiveId" clId="{3332804F-2F48-AD4D-B292-3DD42FF4877C}" dt="2020-02-07T18:13:24.287" v="784" actId="1076"/>
          <ac:spMkLst>
            <pc:docMk/>
            <pc:sldMk cId="2717451009" sldId="457"/>
            <ac:spMk id="75785" creationId="{0FF0D25F-9909-2947-BA6E-8858E78FCFB4}"/>
          </ac:spMkLst>
        </pc:spChg>
        <pc:spChg chg="mod">
          <ac:chgData name="Wang Junbo" userId="f0da0bc2f53c18da" providerId="LiveId" clId="{3332804F-2F48-AD4D-B292-3DD42FF4877C}" dt="2020-02-07T18:11:20.269" v="767" actId="58"/>
          <ac:spMkLst>
            <pc:docMk/>
            <pc:sldMk cId="2717451009" sldId="457"/>
            <ac:spMk id="75794" creationId="{665F258A-5D3F-6749-97F6-5C4EFC57BDA2}"/>
          </ac:spMkLst>
        </pc:spChg>
        <pc:spChg chg="mod">
          <ac:chgData name="Wang Junbo" userId="f0da0bc2f53c18da" providerId="LiveId" clId="{3332804F-2F48-AD4D-B292-3DD42FF4877C}" dt="2020-02-07T18:11:24.420" v="768" actId="58"/>
          <ac:spMkLst>
            <pc:docMk/>
            <pc:sldMk cId="2717451009" sldId="457"/>
            <ac:spMk id="75795" creationId="{036CD18D-FA45-5641-AEE1-9068ED6A69E1}"/>
          </ac:spMkLst>
        </pc:spChg>
        <pc:spChg chg="mod">
          <ac:chgData name="Wang Junbo" userId="f0da0bc2f53c18da" providerId="LiveId" clId="{3332804F-2F48-AD4D-B292-3DD42FF4877C}" dt="2020-02-07T18:11:28.940" v="770" actId="58"/>
          <ac:spMkLst>
            <pc:docMk/>
            <pc:sldMk cId="2717451009" sldId="457"/>
            <ac:spMk id="75814" creationId="{737D2D80-01E1-7747-9C62-B3CF713C749D}"/>
          </ac:spMkLst>
        </pc:spChg>
        <pc:spChg chg="mod">
          <ac:chgData name="Wang Junbo" userId="f0da0bc2f53c18da" providerId="LiveId" clId="{3332804F-2F48-AD4D-B292-3DD42FF4877C}" dt="2020-02-07T18:09:06.785" v="731" actId="1076"/>
          <ac:spMkLst>
            <pc:docMk/>
            <pc:sldMk cId="2717451009" sldId="457"/>
            <ac:spMk id="75815" creationId="{180B0A07-B2C6-8843-9C98-20C6D2223275}"/>
          </ac:spMkLst>
        </pc:spChg>
        <pc:grpChg chg="add del mod">
          <ac:chgData name="Wang Junbo" userId="f0da0bc2f53c18da" providerId="LiveId" clId="{3332804F-2F48-AD4D-B292-3DD42FF4877C}" dt="2020-02-07T17:59:21.684" v="495" actId="165"/>
          <ac:grpSpMkLst>
            <pc:docMk/>
            <pc:sldMk cId="2717451009" sldId="457"/>
            <ac:grpSpMk id="4" creationId="{66851310-35A7-F04A-9DB0-C6E8F44AEF71}"/>
          </ac:grpSpMkLst>
        </pc:grpChg>
        <pc:grpChg chg="add del">
          <ac:chgData name="Wang Junbo" userId="f0da0bc2f53c18da" providerId="LiveId" clId="{3332804F-2F48-AD4D-B292-3DD42FF4877C}" dt="2020-02-07T18:11:48.570" v="775" actId="478"/>
          <ac:grpSpMkLst>
            <pc:docMk/>
            <pc:sldMk cId="2717451009" sldId="457"/>
            <ac:grpSpMk id="29" creationId="{C79D8820-E898-7A47-8F5D-4DDAABF781A4}"/>
          </ac:grpSpMkLst>
        </pc:grpChg>
        <pc:grpChg chg="mod topLvl">
          <ac:chgData name="Wang Junbo" userId="f0da0bc2f53c18da" providerId="LiveId" clId="{3332804F-2F48-AD4D-B292-3DD42FF4877C}" dt="2020-02-07T17:59:29.052" v="496" actId="1076"/>
          <ac:grpSpMkLst>
            <pc:docMk/>
            <pc:sldMk cId="2717451009" sldId="457"/>
            <ac:grpSpMk id="67" creationId="{B3E93917-0A98-AA44-AF9C-CFF30B07EB53}"/>
          </ac:grpSpMkLst>
        </pc:grpChg>
        <pc:grpChg chg="mod topLvl">
          <ac:chgData name="Wang Junbo" userId="f0da0bc2f53c18da" providerId="LiveId" clId="{3332804F-2F48-AD4D-B292-3DD42FF4877C}" dt="2020-02-07T17:59:29.052" v="496" actId="1076"/>
          <ac:grpSpMkLst>
            <pc:docMk/>
            <pc:sldMk cId="2717451009" sldId="457"/>
            <ac:grpSpMk id="68" creationId="{25C303C7-6429-C64C-9326-19790F542C69}"/>
          </ac:grpSpMkLst>
        </pc:grpChg>
        <pc:cxnChg chg="mod">
          <ac:chgData name="Wang Junbo" userId="f0da0bc2f53c18da" providerId="LiveId" clId="{3332804F-2F48-AD4D-B292-3DD42FF4877C}" dt="2020-02-07T17:59:29.052" v="496" actId="1076"/>
          <ac:cxnSpMkLst>
            <pc:docMk/>
            <pc:sldMk cId="2717451009" sldId="457"/>
            <ac:cxnSpMk id="60" creationId="{B852AFA7-AB78-E944-B72B-B9323E708DEC}"/>
          </ac:cxnSpMkLst>
        </pc:cxnChg>
        <pc:cxnChg chg="mod">
          <ac:chgData name="Wang Junbo" userId="f0da0bc2f53c18da" providerId="LiveId" clId="{3332804F-2F48-AD4D-B292-3DD42FF4877C}" dt="2020-02-07T17:59:29.052" v="496" actId="1076"/>
          <ac:cxnSpMkLst>
            <pc:docMk/>
            <pc:sldMk cId="2717451009" sldId="457"/>
            <ac:cxnSpMk id="63" creationId="{E053DFE8-7810-6841-A9E0-4F539320DFF8}"/>
          </ac:cxnSpMkLst>
        </pc:cxnChg>
      </pc:sldChg>
      <pc:sldChg chg="addSp delSp modSp delAnim modAnim">
        <pc:chgData name="Wang Junbo" userId="f0da0bc2f53c18da" providerId="LiveId" clId="{3332804F-2F48-AD4D-B292-3DD42FF4877C}" dt="2020-02-07T19:50:20.991" v="2172"/>
        <pc:sldMkLst>
          <pc:docMk/>
          <pc:sldMk cId="1361286290" sldId="458"/>
        </pc:sldMkLst>
        <pc:spChg chg="mod">
          <ac:chgData name="Wang Junbo" userId="f0da0bc2f53c18da" providerId="LiveId" clId="{3332804F-2F48-AD4D-B292-3DD42FF4877C}" dt="2020-02-07T18:18:40.298" v="817" actId="20577"/>
          <ac:spMkLst>
            <pc:docMk/>
            <pc:sldMk cId="1361286290" sldId="458"/>
            <ac:spMk id="2" creationId="{B5B10DCD-4B05-EF41-B58E-4868794B53D1}"/>
          </ac:spMkLst>
        </pc:spChg>
        <pc:spChg chg="add mod">
          <ac:chgData name="Wang Junbo" userId="f0da0bc2f53c18da" providerId="LiveId" clId="{3332804F-2F48-AD4D-B292-3DD42FF4877C}" dt="2020-02-07T19:09:25.186" v="1578" actId="207"/>
          <ac:spMkLst>
            <pc:docMk/>
            <pc:sldMk cId="1361286290" sldId="458"/>
            <ac:spMk id="3" creationId="{34407392-6D2E-A146-ABE6-9A355F9750C7}"/>
          </ac:spMkLst>
        </pc:spChg>
        <pc:spChg chg="add mod">
          <ac:chgData name="Wang Junbo" userId="f0da0bc2f53c18da" providerId="LiveId" clId="{3332804F-2F48-AD4D-B292-3DD42FF4877C}" dt="2020-02-07T18:35:01.597" v="1086" actId="20577"/>
          <ac:spMkLst>
            <pc:docMk/>
            <pc:sldMk cId="1361286290" sldId="458"/>
            <ac:spMk id="4" creationId="{B9E4D6F3-F7F2-0041-9E05-5E72F939CF2F}"/>
          </ac:spMkLst>
        </pc:spChg>
        <pc:spChg chg="del">
          <ac:chgData name="Wang Junbo" userId="f0da0bc2f53c18da" providerId="LiveId" clId="{3332804F-2F48-AD4D-B292-3DD42FF4877C}" dt="2020-02-07T18:19:43.143" v="834" actId="478"/>
          <ac:spMkLst>
            <pc:docMk/>
            <pc:sldMk cId="1361286290" sldId="458"/>
            <ac:spMk id="5" creationId="{30B17953-455F-954D-8425-74CFC5C5A94B}"/>
          </ac:spMkLst>
        </pc:spChg>
        <pc:spChg chg="mod">
          <ac:chgData name="Wang Junbo" userId="f0da0bc2f53c18da" providerId="LiveId" clId="{3332804F-2F48-AD4D-B292-3DD42FF4877C}" dt="2020-02-07T18:35:11.507" v="1099" actId="1035"/>
          <ac:spMkLst>
            <pc:docMk/>
            <pc:sldMk cId="1361286290" sldId="458"/>
            <ac:spMk id="6" creationId="{02225852-5E69-9744-8369-285ACE9637B4}"/>
          </ac:spMkLst>
        </pc:spChg>
        <pc:spChg chg="del">
          <ac:chgData name="Wang Junbo" userId="f0da0bc2f53c18da" providerId="LiveId" clId="{3332804F-2F48-AD4D-B292-3DD42FF4877C}" dt="2020-02-07T18:24:41.875" v="872" actId="478"/>
          <ac:spMkLst>
            <pc:docMk/>
            <pc:sldMk cId="1361286290" sldId="458"/>
            <ac:spMk id="7" creationId="{6DD3998A-573D-5244-89F6-83B521902458}"/>
          </ac:spMkLst>
        </pc:spChg>
        <pc:spChg chg="del">
          <ac:chgData name="Wang Junbo" userId="f0da0bc2f53c18da" providerId="LiveId" clId="{3332804F-2F48-AD4D-B292-3DD42FF4877C}" dt="2020-02-07T18:31:44.177" v="970" actId="478"/>
          <ac:spMkLst>
            <pc:docMk/>
            <pc:sldMk cId="1361286290" sldId="458"/>
            <ac:spMk id="8" creationId="{AA1C4DBB-BE87-8642-83AE-A7C48BF1A9D9}"/>
          </ac:spMkLst>
        </pc:spChg>
        <pc:spChg chg="del">
          <ac:chgData name="Wang Junbo" userId="f0da0bc2f53c18da" providerId="LiveId" clId="{3332804F-2F48-AD4D-B292-3DD42FF4877C}" dt="2020-02-07T18:32:09.344" v="975" actId="478"/>
          <ac:spMkLst>
            <pc:docMk/>
            <pc:sldMk cId="1361286290" sldId="458"/>
            <ac:spMk id="9" creationId="{6D58DE35-210E-AE4A-A29F-124AE220E17D}"/>
          </ac:spMkLst>
        </pc:spChg>
        <pc:spChg chg="del">
          <ac:chgData name="Wang Junbo" userId="f0da0bc2f53c18da" providerId="LiveId" clId="{3332804F-2F48-AD4D-B292-3DD42FF4877C}" dt="2020-02-07T18:32:11.370" v="976" actId="478"/>
          <ac:spMkLst>
            <pc:docMk/>
            <pc:sldMk cId="1361286290" sldId="458"/>
            <ac:spMk id="10" creationId="{AC87C7F8-7682-CE49-B888-1B984E664098}"/>
          </ac:spMkLst>
        </pc:spChg>
        <pc:spChg chg="del">
          <ac:chgData name="Wang Junbo" userId="f0da0bc2f53c18da" providerId="LiveId" clId="{3332804F-2F48-AD4D-B292-3DD42FF4877C}" dt="2020-02-07T18:24:41.875" v="872" actId="478"/>
          <ac:spMkLst>
            <pc:docMk/>
            <pc:sldMk cId="1361286290" sldId="458"/>
            <ac:spMk id="11" creationId="{BFDC7328-DA76-F445-AC2B-923D3DCF57AB}"/>
          </ac:spMkLst>
        </pc:spChg>
        <pc:spChg chg="del">
          <ac:chgData name="Wang Junbo" userId="f0da0bc2f53c18da" providerId="LiveId" clId="{3332804F-2F48-AD4D-B292-3DD42FF4877C}" dt="2020-02-07T18:24:41.875" v="872" actId="478"/>
          <ac:spMkLst>
            <pc:docMk/>
            <pc:sldMk cId="1361286290" sldId="458"/>
            <ac:spMk id="12" creationId="{FE1170B9-4EAD-CB43-8AF7-EBD6BEFFD5E5}"/>
          </ac:spMkLst>
        </pc:spChg>
        <pc:spChg chg="add del mod">
          <ac:chgData name="Wang Junbo" userId="f0da0bc2f53c18da" providerId="LiveId" clId="{3332804F-2F48-AD4D-B292-3DD42FF4877C}" dt="2020-02-07T18:48:45.367" v="1285" actId="478"/>
          <ac:spMkLst>
            <pc:docMk/>
            <pc:sldMk cId="1361286290" sldId="458"/>
            <ac:spMk id="13" creationId="{CE916285-9D63-8D46-84D8-B1D8A1C7935C}"/>
          </ac:spMkLst>
        </pc:spChg>
        <pc:spChg chg="add mod">
          <ac:chgData name="Wang Junbo" userId="f0da0bc2f53c18da" providerId="LiveId" clId="{3332804F-2F48-AD4D-B292-3DD42FF4877C}" dt="2020-02-07T19:50:16.955" v="2171" actId="207"/>
          <ac:spMkLst>
            <pc:docMk/>
            <pc:sldMk cId="1361286290" sldId="458"/>
            <ac:spMk id="16" creationId="{23797CA3-5C90-1141-AC81-34B365A77DE6}"/>
          </ac:spMkLst>
        </pc:spChg>
        <pc:spChg chg="add mod">
          <ac:chgData name="Wang Junbo" userId="f0da0bc2f53c18da" providerId="LiveId" clId="{3332804F-2F48-AD4D-B292-3DD42FF4877C}" dt="2020-02-07T19:09:12.647" v="1574"/>
          <ac:spMkLst>
            <pc:docMk/>
            <pc:sldMk cId="1361286290" sldId="458"/>
            <ac:spMk id="19" creationId="{61CEF1FD-B5B4-B245-99E4-3A4C8A519C8C}"/>
          </ac:spMkLst>
        </pc:spChg>
        <pc:spChg chg="add mod">
          <ac:chgData name="Wang Junbo" userId="f0da0bc2f53c18da" providerId="LiveId" clId="{3332804F-2F48-AD4D-B292-3DD42FF4877C}" dt="2020-02-07T19:09:15.971" v="1575"/>
          <ac:spMkLst>
            <pc:docMk/>
            <pc:sldMk cId="1361286290" sldId="458"/>
            <ac:spMk id="21" creationId="{29DA16E0-F0C2-1245-86D5-78A509A48646}"/>
          </ac:spMkLst>
        </pc:spChg>
        <pc:spChg chg="add mod">
          <ac:chgData name="Wang Junbo" userId="f0da0bc2f53c18da" providerId="LiveId" clId="{3332804F-2F48-AD4D-B292-3DD42FF4877C}" dt="2020-02-07T19:09:29.418" v="1579"/>
          <ac:spMkLst>
            <pc:docMk/>
            <pc:sldMk cId="1361286290" sldId="458"/>
            <ac:spMk id="23" creationId="{ABBE65DB-8074-A841-9A67-07E93A80E4F9}"/>
          </ac:spMkLst>
        </pc:spChg>
        <pc:spChg chg="mod">
          <ac:chgData name="Wang Junbo" userId="f0da0bc2f53c18da" providerId="LiveId" clId="{3332804F-2F48-AD4D-B292-3DD42FF4877C}" dt="2020-02-07T18:48:31.851" v="1279"/>
          <ac:spMkLst>
            <pc:docMk/>
            <pc:sldMk cId="1361286290" sldId="458"/>
            <ac:spMk id="76802" creationId="{FB34383E-9F05-014C-A992-D08B22A6D66C}"/>
          </ac:spMkLst>
        </pc:spChg>
        <pc:grpChg chg="del mod">
          <ac:chgData name="Wang Junbo" userId="f0da0bc2f53c18da" providerId="LiveId" clId="{3332804F-2F48-AD4D-B292-3DD42FF4877C}" dt="2020-02-07T18:34:00.859" v="1027" actId="478"/>
          <ac:grpSpMkLst>
            <pc:docMk/>
            <pc:sldMk cId="1361286290" sldId="458"/>
            <ac:grpSpMk id="17" creationId="{369B54B2-9A80-2641-A35A-BD22DDADC620}"/>
          </ac:grpSpMkLst>
        </pc:grpChg>
        <pc:grpChg chg="del">
          <ac:chgData name="Wang Junbo" userId="f0da0bc2f53c18da" providerId="LiveId" clId="{3332804F-2F48-AD4D-B292-3DD42FF4877C}" dt="2020-02-07T18:34:02.769" v="1028" actId="478"/>
          <ac:grpSpMkLst>
            <pc:docMk/>
            <pc:sldMk cId="1361286290" sldId="458"/>
            <ac:grpSpMk id="18" creationId="{6A528C25-6A70-C24D-BAA5-34CF9B100583}"/>
          </ac:grpSpMkLst>
        </pc:grpChg>
      </pc:sldChg>
      <pc:sldChg chg="modSp del">
        <pc:chgData name="Wang Junbo" userId="f0da0bc2f53c18da" providerId="LiveId" clId="{3332804F-2F48-AD4D-B292-3DD42FF4877C}" dt="2020-02-07T19:30:29.530" v="1831" actId="2696"/>
        <pc:sldMkLst>
          <pc:docMk/>
          <pc:sldMk cId="1981784346" sldId="459"/>
        </pc:sldMkLst>
        <pc:spChg chg="mod">
          <ac:chgData name="Wang Junbo" userId="f0da0bc2f53c18da" providerId="LiveId" clId="{3332804F-2F48-AD4D-B292-3DD42FF4877C}" dt="2020-02-07T19:30:22.477" v="1830" actId="20577"/>
          <ac:spMkLst>
            <pc:docMk/>
            <pc:sldMk cId="1981784346" sldId="459"/>
            <ac:spMk id="2" creationId="{1A350DC2-555B-1D4D-9F10-AFBAEA038BDE}"/>
          </ac:spMkLst>
        </pc:spChg>
      </pc:sldChg>
      <pc:sldChg chg="addSp delSp modSp add">
        <pc:chgData name="Wang Junbo" userId="f0da0bc2f53c18da" providerId="LiveId" clId="{3332804F-2F48-AD4D-B292-3DD42FF4877C}" dt="2020-02-08T13:23:44.243" v="3182" actId="1076"/>
        <pc:sldMkLst>
          <pc:docMk/>
          <pc:sldMk cId="3510705495" sldId="459"/>
        </pc:sldMkLst>
        <pc:spChg chg="add mod">
          <ac:chgData name="Wang Junbo" userId="f0da0bc2f53c18da" providerId="LiveId" clId="{3332804F-2F48-AD4D-B292-3DD42FF4877C}" dt="2020-02-08T13:22:04.861" v="3161"/>
          <ac:spMkLst>
            <pc:docMk/>
            <pc:sldMk cId="3510705495" sldId="459"/>
            <ac:spMk id="2" creationId="{92B0CD06-00F2-7F4D-8BCC-36382BB53F74}"/>
          </ac:spMkLst>
        </pc:spChg>
        <pc:spChg chg="add mod">
          <ac:chgData name="Wang Junbo" userId="f0da0bc2f53c18da" providerId="LiveId" clId="{3332804F-2F48-AD4D-B292-3DD42FF4877C}" dt="2020-02-08T13:22:04.861" v="3161"/>
          <ac:spMkLst>
            <pc:docMk/>
            <pc:sldMk cId="3510705495" sldId="459"/>
            <ac:spMk id="3" creationId="{9D761F4D-9935-6D4A-B639-A5926E9B076E}"/>
          </ac:spMkLst>
        </pc:spChg>
        <pc:spChg chg="del mod">
          <ac:chgData name="Wang Junbo" userId="f0da0bc2f53c18da" providerId="LiveId" clId="{3332804F-2F48-AD4D-B292-3DD42FF4877C}" dt="2020-02-08T13:22:21.582" v="3163" actId="478"/>
          <ac:spMkLst>
            <pc:docMk/>
            <pc:sldMk cId="3510705495" sldId="459"/>
            <ac:spMk id="4" creationId="{00000000-0000-0000-0000-000000000000}"/>
          </ac:spMkLst>
        </pc:spChg>
        <pc:graphicFrameChg chg="mod modGraphic">
          <ac:chgData name="Wang Junbo" userId="f0da0bc2f53c18da" providerId="LiveId" clId="{3332804F-2F48-AD4D-B292-3DD42FF4877C}" dt="2020-02-08T13:23:44.243" v="3182" actId="1076"/>
          <ac:graphicFrameMkLst>
            <pc:docMk/>
            <pc:sldMk cId="3510705495" sldId="459"/>
            <ac:graphicFrameMk id="5" creationId="{00000000-0000-0000-0000-000000000000}"/>
          </ac:graphicFrameMkLst>
        </pc:graphicFrameChg>
      </pc:sldChg>
      <pc:sldChg chg="addSp delSp modSp addAnim delAnim modAnim">
        <pc:chgData name="Wang Junbo" userId="f0da0bc2f53c18da" providerId="LiveId" clId="{3332804F-2F48-AD4D-B292-3DD42FF4877C}" dt="2020-02-07T19:43:32.756" v="2025"/>
        <pc:sldMkLst>
          <pc:docMk/>
          <pc:sldMk cId="1375924351" sldId="460"/>
        </pc:sldMkLst>
        <pc:spChg chg="add mod">
          <ac:chgData name="Wang Junbo" userId="f0da0bc2f53c18da" providerId="LiveId" clId="{3332804F-2F48-AD4D-B292-3DD42FF4877C}" dt="2020-02-07T19:39:50.216" v="2004" actId="1076"/>
          <ac:spMkLst>
            <pc:docMk/>
            <pc:sldMk cId="1375924351" sldId="460"/>
            <ac:spMk id="2" creationId="{794ACA92-A4E0-E54C-AEB5-F7BA97F6A379}"/>
          </ac:spMkLst>
        </pc:spChg>
        <pc:spChg chg="mod">
          <ac:chgData name="Wang Junbo" userId="f0da0bc2f53c18da" providerId="LiveId" clId="{3332804F-2F48-AD4D-B292-3DD42FF4877C}" dt="2020-02-07T19:30:37.207" v="1848" actId="20577"/>
          <ac:spMkLst>
            <pc:docMk/>
            <pc:sldMk cId="1375924351" sldId="460"/>
            <ac:spMk id="3" creationId="{621CBFDA-F1DF-0146-B0AD-EA615CD4F708}"/>
          </ac:spMkLst>
        </pc:spChg>
        <pc:spChg chg="del">
          <ac:chgData name="Wang Junbo" userId="f0da0bc2f53c18da" providerId="LiveId" clId="{3332804F-2F48-AD4D-B292-3DD42FF4877C}" dt="2020-02-07T19:30:40.741" v="1849" actId="478"/>
          <ac:spMkLst>
            <pc:docMk/>
            <pc:sldMk cId="1375924351" sldId="460"/>
            <ac:spMk id="4" creationId="{E55FD2CC-C216-E647-BECB-BCE465533788}"/>
          </ac:spMkLst>
        </pc:spChg>
        <pc:spChg chg="add mod">
          <ac:chgData name="Wang Junbo" userId="f0da0bc2f53c18da" providerId="LiveId" clId="{3332804F-2F48-AD4D-B292-3DD42FF4877C}" dt="2020-02-07T19:31:11.825" v="1854" actId="1076"/>
          <ac:spMkLst>
            <pc:docMk/>
            <pc:sldMk cId="1375924351" sldId="460"/>
            <ac:spMk id="17" creationId="{39016E9A-DCA4-874B-8893-098330775A7D}"/>
          </ac:spMkLst>
        </pc:spChg>
        <pc:spChg chg="mod">
          <ac:chgData name="Wang Junbo" userId="f0da0bc2f53c18da" providerId="LiveId" clId="{3332804F-2F48-AD4D-B292-3DD42FF4877C}" dt="2020-02-07T19:38:11.612" v="2001" actId="1076"/>
          <ac:spMkLst>
            <pc:docMk/>
            <pc:sldMk cId="1375924351" sldId="460"/>
            <ac:spMk id="18" creationId="{72C9C952-272C-7B47-A356-20308647A263}"/>
          </ac:spMkLst>
        </pc:spChg>
        <pc:spChg chg="add del">
          <ac:chgData name="Wang Junbo" userId="f0da0bc2f53c18da" providerId="LiveId" clId="{3332804F-2F48-AD4D-B292-3DD42FF4877C}" dt="2020-02-07T19:31:53.852" v="1859" actId="478"/>
          <ac:spMkLst>
            <pc:docMk/>
            <pc:sldMk cId="1375924351" sldId="460"/>
            <ac:spMk id="20" creationId="{56138075-C7E5-6143-ABC3-DB5A4323F714}"/>
          </ac:spMkLst>
        </pc:spChg>
        <pc:spChg chg="del">
          <ac:chgData name="Wang Junbo" userId="f0da0bc2f53c18da" providerId="LiveId" clId="{3332804F-2F48-AD4D-B292-3DD42FF4877C}" dt="2020-02-07T19:37:59.731" v="1997" actId="478"/>
          <ac:spMkLst>
            <pc:docMk/>
            <pc:sldMk cId="1375924351" sldId="460"/>
            <ac:spMk id="21" creationId="{12CF80B6-887E-6B40-8EC1-DE98D60DAB81}"/>
          </ac:spMkLst>
        </pc:spChg>
        <pc:spChg chg="del">
          <ac:chgData name="Wang Junbo" userId="f0da0bc2f53c18da" providerId="LiveId" clId="{3332804F-2F48-AD4D-B292-3DD42FF4877C}" dt="2020-02-07T19:37:56.594" v="1996" actId="478"/>
          <ac:spMkLst>
            <pc:docMk/>
            <pc:sldMk cId="1375924351" sldId="460"/>
            <ac:spMk id="22" creationId="{25B5A58C-E3F7-2146-AB90-C583C7489D25}"/>
          </ac:spMkLst>
        </pc:spChg>
        <pc:spChg chg="add mod">
          <ac:chgData name="Wang Junbo" userId="f0da0bc2f53c18da" providerId="LiveId" clId="{3332804F-2F48-AD4D-B292-3DD42FF4877C}" dt="2020-02-07T19:43:08.828" v="2019" actId="1076"/>
          <ac:spMkLst>
            <pc:docMk/>
            <pc:sldMk cId="1375924351" sldId="460"/>
            <ac:spMk id="23" creationId="{3FD1DBD3-972D-6B45-8845-0426BCC28798}"/>
          </ac:spMkLst>
        </pc:spChg>
        <pc:spChg chg="add mod">
          <ac:chgData name="Wang Junbo" userId="f0da0bc2f53c18da" providerId="LiveId" clId="{3332804F-2F48-AD4D-B292-3DD42FF4877C}" dt="2020-02-07T19:43:28.245" v="2024" actId="1076"/>
          <ac:spMkLst>
            <pc:docMk/>
            <pc:sldMk cId="1375924351" sldId="460"/>
            <ac:spMk id="24" creationId="{8E9CD84D-1656-2B4E-8355-BB3D301D959D}"/>
          </ac:spMkLst>
        </pc:spChg>
        <pc:spChg chg="mod">
          <ac:chgData name="Wang Junbo" userId="f0da0bc2f53c18da" providerId="LiveId" clId="{3332804F-2F48-AD4D-B292-3DD42FF4877C}" dt="2020-02-07T19:31:57.038" v="1860" actId="404"/>
          <ac:spMkLst>
            <pc:docMk/>
            <pc:sldMk cId="1375924351" sldId="460"/>
            <ac:spMk id="78849" creationId="{4ECB925D-C5CE-6D45-843D-D673FD26419C}"/>
          </ac:spMkLst>
        </pc:spChg>
        <pc:spChg chg="mod">
          <ac:chgData name="Wang Junbo" userId="f0da0bc2f53c18da" providerId="LiveId" clId="{3332804F-2F48-AD4D-B292-3DD42FF4877C}" dt="2020-02-07T19:43:18.434" v="2022" actId="1076"/>
          <ac:spMkLst>
            <pc:docMk/>
            <pc:sldMk cId="1375924351" sldId="460"/>
            <ac:spMk id="78858" creationId="{005A1625-64FF-6544-96C2-FF7BA140DC31}"/>
          </ac:spMkLst>
        </pc:spChg>
        <pc:grpChg chg="mod">
          <ac:chgData name="Wang Junbo" userId="f0da0bc2f53c18da" providerId="LiveId" clId="{3332804F-2F48-AD4D-B292-3DD42FF4877C}" dt="2020-02-07T19:38:13.445" v="2002" actId="1076"/>
          <ac:grpSpMkLst>
            <pc:docMk/>
            <pc:sldMk cId="1375924351" sldId="460"/>
            <ac:grpSpMk id="19" creationId="{465163F4-269C-3245-B03E-5CB885CADFAB}"/>
          </ac:grpSpMkLst>
        </pc:grpChg>
      </pc:sldChg>
      <pc:sldChg chg="addSp delSp modSp add">
        <pc:chgData name="Wang Junbo" userId="f0da0bc2f53c18da" providerId="LiveId" clId="{3332804F-2F48-AD4D-B292-3DD42FF4877C}" dt="2020-02-08T13:25:31.359" v="3193" actId="20577"/>
        <pc:sldMkLst>
          <pc:docMk/>
          <pc:sldMk cId="1731359856" sldId="461"/>
        </pc:sldMkLst>
        <pc:spChg chg="add mod">
          <ac:chgData name="Wang Junbo" userId="f0da0bc2f53c18da" providerId="LiveId" clId="{3332804F-2F48-AD4D-B292-3DD42FF4877C}" dt="2020-02-08T13:25:31.359" v="3193" actId="20577"/>
          <ac:spMkLst>
            <pc:docMk/>
            <pc:sldMk cId="1731359856" sldId="461"/>
            <ac:spMk id="2" creationId="{2926E313-AB65-7B45-BCD6-13C868870A9D}"/>
          </ac:spMkLst>
        </pc:spChg>
        <pc:spChg chg="mod">
          <ac:chgData name="Wang Junbo" userId="f0da0bc2f53c18da" providerId="LiveId" clId="{3332804F-2F48-AD4D-B292-3DD42FF4877C}" dt="2020-02-08T13:22:56.173" v="3172" actId="207"/>
          <ac:spMkLst>
            <pc:docMk/>
            <pc:sldMk cId="1731359856" sldId="461"/>
            <ac:spMk id="3" creationId="{00000000-0000-0000-0000-000000000000}"/>
          </ac:spMkLst>
        </pc:spChg>
        <pc:spChg chg="del mod">
          <ac:chgData name="Wang Junbo" userId="f0da0bc2f53c18da" providerId="LiveId" clId="{3332804F-2F48-AD4D-B292-3DD42FF4877C}" dt="2020-02-08T13:22:18.353" v="3162" actId="478"/>
          <ac:spMkLst>
            <pc:docMk/>
            <pc:sldMk cId="1731359856" sldId="461"/>
            <ac:spMk id="4" creationId="{00000000-0000-0000-0000-000000000000}"/>
          </ac:spMkLst>
        </pc:spChg>
        <pc:spChg chg="add del">
          <ac:chgData name="Wang Junbo" userId="f0da0bc2f53c18da" providerId="LiveId" clId="{3332804F-2F48-AD4D-B292-3DD42FF4877C}" dt="2020-02-08T13:22:53.244" v="3171"/>
          <ac:spMkLst>
            <pc:docMk/>
            <pc:sldMk cId="1731359856" sldId="461"/>
            <ac:spMk id="6" creationId="{4C526B09-FD05-C547-858E-A0B3CE42429C}"/>
          </ac:spMkLst>
        </pc:spChg>
        <pc:picChg chg="mod">
          <ac:chgData name="Wang Junbo" userId="f0da0bc2f53c18da" providerId="LiveId" clId="{3332804F-2F48-AD4D-B292-3DD42FF4877C}" dt="2020-02-08T13:22:44.407" v="3169" actId="1076"/>
          <ac:picMkLst>
            <pc:docMk/>
            <pc:sldMk cId="1731359856" sldId="461"/>
            <ac:picMk id="3074" creationId="{00000000-0000-0000-0000-000000000000}"/>
          </ac:picMkLst>
        </pc:picChg>
      </pc:sldChg>
      <pc:sldChg chg="del">
        <pc:chgData name="Wang Junbo" userId="f0da0bc2f53c18da" providerId="LiveId" clId="{3332804F-2F48-AD4D-B292-3DD42FF4877C}" dt="2020-02-07T19:46:26.914" v="2038" actId="2696"/>
        <pc:sldMkLst>
          <pc:docMk/>
          <pc:sldMk cId="2748874644" sldId="461"/>
        </pc:sldMkLst>
      </pc:sldChg>
      <pc:sldChg chg="addSp delSp modSp add">
        <pc:chgData name="Wang Junbo" userId="f0da0bc2f53c18da" providerId="LiveId" clId="{3332804F-2F48-AD4D-B292-3DD42FF4877C}" dt="2020-02-08T13:27:01.475" v="3261" actId="20577"/>
        <pc:sldMkLst>
          <pc:docMk/>
          <pc:sldMk cId="3743508442" sldId="462"/>
        </pc:sldMkLst>
        <pc:spChg chg="del">
          <ac:chgData name="Wang Junbo" userId="f0da0bc2f53c18da" providerId="LiveId" clId="{3332804F-2F48-AD4D-B292-3DD42FF4877C}" dt="2020-02-07T17:25:09.735" v="43"/>
          <ac:spMkLst>
            <pc:docMk/>
            <pc:sldMk cId="3743508442" sldId="462"/>
            <ac:spMk id="2" creationId="{659AFD65-2A54-E040-A448-77FEE2E616A0}"/>
          </ac:spMkLst>
        </pc:spChg>
        <pc:spChg chg="del">
          <ac:chgData name="Wang Junbo" userId="f0da0bc2f53c18da" providerId="LiveId" clId="{3332804F-2F48-AD4D-B292-3DD42FF4877C}" dt="2020-02-07T17:25:09.735" v="43"/>
          <ac:spMkLst>
            <pc:docMk/>
            <pc:sldMk cId="3743508442" sldId="462"/>
            <ac:spMk id="3" creationId="{8560A948-BA72-B943-860F-48C13ABD1483}"/>
          </ac:spMkLst>
        </pc:spChg>
        <pc:spChg chg="add mod">
          <ac:chgData name="Wang Junbo" userId="f0da0bc2f53c18da" providerId="LiveId" clId="{3332804F-2F48-AD4D-B292-3DD42FF4877C}" dt="2020-02-07T17:25:17.527" v="47" actId="20577"/>
          <ac:spMkLst>
            <pc:docMk/>
            <pc:sldMk cId="3743508442" sldId="462"/>
            <ac:spMk id="4" creationId="{5A9A71E6-EAAD-7745-B6F3-A415FA99576C}"/>
          </ac:spMkLst>
        </pc:spChg>
        <pc:spChg chg="add mod">
          <ac:chgData name="Wang Junbo" userId="f0da0bc2f53c18da" providerId="LiveId" clId="{3332804F-2F48-AD4D-B292-3DD42FF4877C}" dt="2020-02-08T13:27:01.475" v="3261" actId="20577"/>
          <ac:spMkLst>
            <pc:docMk/>
            <pc:sldMk cId="3743508442" sldId="462"/>
            <ac:spMk id="5" creationId="{C83C9962-702B-B545-A020-2F44D1A08FE6}"/>
          </ac:spMkLst>
        </pc:spChg>
      </pc:sldChg>
      <pc:sldChg chg="add del">
        <pc:chgData name="Wang Junbo" userId="f0da0bc2f53c18da" providerId="LiveId" clId="{3332804F-2F48-AD4D-B292-3DD42FF4877C}" dt="2020-02-07T17:26:44.828" v="49"/>
        <pc:sldMkLst>
          <pc:docMk/>
          <pc:sldMk cId="868920623" sldId="463"/>
        </pc:sldMkLst>
      </pc:sldChg>
      <pc:sldChg chg="addSp modSp add modAnim">
        <pc:chgData name="Wang Junbo" userId="f0da0bc2f53c18da" providerId="LiveId" clId="{3332804F-2F48-AD4D-B292-3DD42FF4877C}" dt="2020-02-07T19:08:22.566" v="1562" actId="16959"/>
        <pc:sldMkLst>
          <pc:docMk/>
          <pc:sldMk cId="3840941283" sldId="463"/>
        </pc:sldMkLst>
        <pc:spChg chg="add mod">
          <ac:chgData name="Wang Junbo" userId="f0da0bc2f53c18da" providerId="LiveId" clId="{3332804F-2F48-AD4D-B292-3DD42FF4877C}" dt="2020-02-07T18:09:59.236" v="734" actId="113"/>
          <ac:spMkLst>
            <pc:docMk/>
            <pc:sldMk cId="3840941283" sldId="463"/>
            <ac:spMk id="2" creationId="{92E28EE8-B15E-C541-9578-B102057AB3D9}"/>
          </ac:spMkLst>
        </pc:spChg>
        <pc:spChg chg="mod">
          <ac:chgData name="Wang Junbo" userId="f0da0bc2f53c18da" providerId="LiveId" clId="{3332804F-2F48-AD4D-B292-3DD42FF4877C}" dt="2020-02-07T17:43:20.214" v="408" actId="20577"/>
          <ac:spMkLst>
            <pc:docMk/>
            <pc:sldMk cId="3840941283" sldId="463"/>
            <ac:spMk id="4" creationId="{00000000-0000-0000-0000-000000000000}"/>
          </ac:spMkLst>
        </pc:spChg>
        <pc:spChg chg="add mod">
          <ac:chgData name="Wang Junbo" userId="f0da0bc2f53c18da" providerId="LiveId" clId="{3332804F-2F48-AD4D-B292-3DD42FF4877C}" dt="2020-02-07T17:43:31.835" v="412" actId="1076"/>
          <ac:spMkLst>
            <pc:docMk/>
            <pc:sldMk cId="3840941283" sldId="463"/>
            <ac:spMk id="8" creationId="{9E94B470-B812-3E4F-B3EE-7A9DE7AAC151}"/>
          </ac:spMkLst>
        </pc:spChg>
        <pc:spChg chg="add mod">
          <ac:chgData name="Wang Junbo" userId="f0da0bc2f53c18da" providerId="LiveId" clId="{3332804F-2F48-AD4D-B292-3DD42FF4877C}" dt="2020-02-07T19:08:22.566" v="1562" actId="16959"/>
          <ac:spMkLst>
            <pc:docMk/>
            <pc:sldMk cId="3840941283" sldId="463"/>
            <ac:spMk id="12" creationId="{DE00A258-897D-C74C-A879-B942282E08BA}"/>
          </ac:spMkLst>
        </pc:spChg>
        <pc:spChg chg="add mod">
          <ac:chgData name="Wang Junbo" userId="f0da0bc2f53c18da" providerId="LiveId" clId="{3332804F-2F48-AD4D-B292-3DD42FF4877C}" dt="2020-02-07T17:43:24.762" v="409" actId="1076"/>
          <ac:spMkLst>
            <pc:docMk/>
            <pc:sldMk cId="3840941283" sldId="463"/>
            <ac:spMk id="13" creationId="{0FB175D3-5A20-1E4F-98E5-E5B7A1370141}"/>
          </ac:spMkLst>
        </pc:spChg>
        <pc:spChg chg="add mod">
          <ac:chgData name="Wang Junbo" userId="f0da0bc2f53c18da" providerId="LiveId" clId="{3332804F-2F48-AD4D-B292-3DD42FF4877C}" dt="2020-02-07T18:00:19.087" v="503" actId="1076"/>
          <ac:spMkLst>
            <pc:docMk/>
            <pc:sldMk cId="3840941283" sldId="463"/>
            <ac:spMk id="14" creationId="{251FD0C2-476A-484D-98D8-6DDDE8D867D3}"/>
          </ac:spMkLst>
        </pc:spChg>
        <pc:spChg chg="add mod">
          <ac:chgData name="Wang Junbo" userId="f0da0bc2f53c18da" providerId="LiveId" clId="{3332804F-2F48-AD4D-B292-3DD42FF4877C}" dt="2020-02-07T18:00:15.419" v="502" actId="1076"/>
          <ac:spMkLst>
            <pc:docMk/>
            <pc:sldMk cId="3840941283" sldId="463"/>
            <ac:spMk id="16" creationId="{0E688302-D5F8-1F4F-94EF-EF496910A54C}"/>
          </ac:spMkLst>
        </pc:spChg>
        <pc:spChg chg="add mod">
          <ac:chgData name="Wang Junbo" userId="f0da0bc2f53c18da" providerId="LiveId" clId="{3332804F-2F48-AD4D-B292-3DD42FF4877C}" dt="2020-02-07T17:43:36.405" v="414" actId="1076"/>
          <ac:spMkLst>
            <pc:docMk/>
            <pc:sldMk cId="3840941283" sldId="463"/>
            <ac:spMk id="17" creationId="{A7CB7A87-B782-3345-A2E9-FA115316927B}"/>
          </ac:spMkLst>
        </pc:spChg>
        <pc:spChg chg="add mod">
          <ac:chgData name="Wang Junbo" userId="f0da0bc2f53c18da" providerId="LiveId" clId="{3332804F-2F48-AD4D-B292-3DD42FF4877C}" dt="2020-02-07T17:44:01.871" v="430" actId="207"/>
          <ac:spMkLst>
            <pc:docMk/>
            <pc:sldMk cId="3840941283" sldId="463"/>
            <ac:spMk id="18" creationId="{3279331F-8EA1-7840-81E5-F6C2B64BCB42}"/>
          </ac:spMkLst>
        </pc:spChg>
        <pc:spChg chg="add mod">
          <ac:chgData name="Wang Junbo" userId="f0da0bc2f53c18da" providerId="LiveId" clId="{3332804F-2F48-AD4D-B292-3DD42FF4877C}" dt="2020-02-07T17:44:01.871" v="430" actId="207"/>
          <ac:spMkLst>
            <pc:docMk/>
            <pc:sldMk cId="3840941283" sldId="463"/>
            <ac:spMk id="19" creationId="{C484E7E8-A79A-8149-991C-467CD21F3589}"/>
          </ac:spMkLst>
        </pc:spChg>
        <pc:graphicFrameChg chg="mod">
          <ac:chgData name="Wang Junbo" userId="f0da0bc2f53c18da" providerId="LiveId" clId="{3332804F-2F48-AD4D-B292-3DD42FF4877C}" dt="2020-02-07T18:01:03.468" v="514" actId="1076"/>
          <ac:graphicFrameMkLst>
            <pc:docMk/>
            <pc:sldMk cId="3840941283" sldId="463"/>
            <ac:graphicFrameMk id="6" creationId="{00000000-0000-0000-0000-000000000000}"/>
          </ac:graphicFrameMkLst>
        </pc:graphicFrameChg>
        <pc:graphicFrameChg chg="mod">
          <ac:chgData name="Wang Junbo" userId="f0da0bc2f53c18da" providerId="LiveId" clId="{3332804F-2F48-AD4D-B292-3DD42FF4877C}" dt="2020-02-07T17:30:51.705" v="147" actId="1035"/>
          <ac:graphicFrameMkLst>
            <pc:docMk/>
            <pc:sldMk cId="3840941283" sldId="463"/>
            <ac:graphicFrameMk id="7" creationId="{00000000-0000-0000-0000-000000000000}"/>
          </ac:graphicFrameMkLst>
        </pc:graphicFrameChg>
        <pc:graphicFrameChg chg="mod">
          <ac:chgData name="Wang Junbo" userId="f0da0bc2f53c18da" providerId="LiveId" clId="{3332804F-2F48-AD4D-B292-3DD42FF4877C}" dt="2020-02-07T17:30:51.705" v="147" actId="1035"/>
          <ac:graphicFrameMkLst>
            <pc:docMk/>
            <pc:sldMk cId="3840941283" sldId="463"/>
            <ac:graphicFrameMk id="9" creationId="{00000000-0000-0000-0000-000000000000}"/>
          </ac:graphicFrameMkLst>
        </pc:graphicFrameChg>
        <pc:graphicFrameChg chg="mod">
          <ac:chgData name="Wang Junbo" userId="f0da0bc2f53c18da" providerId="LiveId" clId="{3332804F-2F48-AD4D-B292-3DD42FF4877C}" dt="2020-02-07T17:30:51.705" v="147" actId="1035"/>
          <ac:graphicFrameMkLst>
            <pc:docMk/>
            <pc:sldMk cId="3840941283" sldId="463"/>
            <ac:graphicFrameMk id="10" creationId="{00000000-0000-0000-0000-000000000000}"/>
          </ac:graphicFrameMkLst>
        </pc:graphicFrameChg>
        <pc:graphicFrameChg chg="mod">
          <ac:chgData name="Wang Junbo" userId="f0da0bc2f53c18da" providerId="LiveId" clId="{3332804F-2F48-AD4D-B292-3DD42FF4877C}" dt="2020-02-07T18:00:43.544" v="510" actId="1076"/>
          <ac:graphicFrameMkLst>
            <pc:docMk/>
            <pc:sldMk cId="3840941283" sldId="463"/>
            <ac:graphicFrameMk id="11" creationId="{00000000-0000-0000-0000-000000000000}"/>
          </ac:graphicFrameMkLst>
        </pc:graphicFrameChg>
        <pc:graphicFrameChg chg="mod">
          <ac:chgData name="Wang Junbo" userId="f0da0bc2f53c18da" providerId="LiveId" clId="{3332804F-2F48-AD4D-B292-3DD42FF4877C}" dt="2020-02-07T17:30:51.705" v="147" actId="1035"/>
          <ac:graphicFrameMkLst>
            <pc:docMk/>
            <pc:sldMk cId="3840941283" sldId="463"/>
            <ac:graphicFrameMk id="15" creationId="{00000000-0000-0000-0000-000000000000}"/>
          </ac:graphicFrameMkLst>
        </pc:graphicFrameChg>
      </pc:sldChg>
      <pc:sldChg chg="addSp delSp modSp add del ord addAnim delAnim modAnim">
        <pc:chgData name="Wang Junbo" userId="f0da0bc2f53c18da" providerId="LiveId" clId="{3332804F-2F48-AD4D-B292-3DD42FF4877C}" dt="2020-02-07T19:29:26.820" v="1800" actId="2696"/>
        <pc:sldMkLst>
          <pc:docMk/>
          <pc:sldMk cId="95591283" sldId="464"/>
        </pc:sldMkLst>
        <pc:spChg chg="mod">
          <ac:chgData name="Wang Junbo" userId="f0da0bc2f53c18da" providerId="LiveId" clId="{3332804F-2F48-AD4D-B292-3DD42FF4877C}" dt="2020-02-07T18:31:18.260" v="965" actId="20577"/>
          <ac:spMkLst>
            <pc:docMk/>
            <pc:sldMk cId="95591283" sldId="464"/>
            <ac:spMk id="6" creationId="{9A287A97-C6E9-8842-936F-8CFB18B66EBF}"/>
          </ac:spMkLst>
        </pc:spChg>
        <pc:spChg chg="mod">
          <ac:chgData name="Wang Junbo" userId="f0da0bc2f53c18da" providerId="LiveId" clId="{3332804F-2F48-AD4D-B292-3DD42FF4877C}" dt="2020-02-07T18:31:15.330" v="957" actId="1076"/>
          <ac:spMkLst>
            <pc:docMk/>
            <pc:sldMk cId="95591283" sldId="464"/>
            <ac:spMk id="15" creationId="{8DDEC009-5358-EE4D-B3BB-F2356154B043}"/>
          </ac:spMkLst>
        </pc:spChg>
        <pc:spChg chg="mod">
          <ac:chgData name="Wang Junbo" userId="f0da0bc2f53c18da" providerId="LiveId" clId="{3332804F-2F48-AD4D-B292-3DD42FF4877C}" dt="2020-02-07T18:31:14.149" v="954" actId="1076"/>
          <ac:spMkLst>
            <pc:docMk/>
            <pc:sldMk cId="95591283" sldId="464"/>
            <ac:spMk id="18" creationId="{E7A0C73E-3A49-C94D-9CFF-4C4476953A1A}"/>
          </ac:spMkLst>
        </pc:spChg>
        <pc:spChg chg="add del">
          <ac:chgData name="Wang Junbo" userId="f0da0bc2f53c18da" providerId="LiveId" clId="{3332804F-2F48-AD4D-B292-3DD42FF4877C}" dt="2020-02-07T18:31:17.845" v="963" actId="478"/>
          <ac:spMkLst>
            <pc:docMk/>
            <pc:sldMk cId="95591283" sldId="464"/>
            <ac:spMk id="20" creationId="{9C3BF69A-1B6B-D041-A64F-C6ADA05DCCC2}"/>
          </ac:spMkLst>
        </pc:spChg>
        <pc:spChg chg="add del">
          <ac:chgData name="Wang Junbo" userId="f0da0bc2f53c18da" providerId="LiveId" clId="{3332804F-2F48-AD4D-B292-3DD42FF4877C}" dt="2020-02-07T18:31:14.963" v="956" actId="478"/>
          <ac:spMkLst>
            <pc:docMk/>
            <pc:sldMk cId="95591283" sldId="464"/>
            <ac:spMk id="62471" creationId="{C1BCBE76-AFC1-7D44-A510-364A3A628CE9}"/>
          </ac:spMkLst>
        </pc:spChg>
        <pc:graphicFrameChg chg="add del mod">
          <ac:chgData name="Wang Junbo" userId="f0da0bc2f53c18da" providerId="LiveId" clId="{3332804F-2F48-AD4D-B292-3DD42FF4877C}" dt="2020-02-07T18:31:16.645" v="960"/>
          <ac:graphicFrameMkLst>
            <pc:docMk/>
            <pc:sldMk cId="95591283" sldId="464"/>
            <ac:graphicFrameMk id="12" creationId="{7B46885D-26C0-144C-8D12-8DEF9FE283DF}"/>
          </ac:graphicFrameMkLst>
        </pc:graphicFrameChg>
        <pc:graphicFrameChg chg="mod">
          <ac:chgData name="Wang Junbo" userId="f0da0bc2f53c18da" providerId="LiveId" clId="{3332804F-2F48-AD4D-B292-3DD42FF4877C}" dt="2020-02-07T18:31:15.833" v="958" actId="1076"/>
          <ac:graphicFrameMkLst>
            <pc:docMk/>
            <pc:sldMk cId="95591283" sldId="464"/>
            <ac:graphicFrameMk id="14" creationId="{6E174273-DC10-DC45-8F39-76EADB3F54A8}"/>
          </ac:graphicFrameMkLst>
        </pc:graphicFrameChg>
        <pc:graphicFrameChg chg="mod">
          <ac:chgData name="Wang Junbo" userId="f0da0bc2f53c18da" providerId="LiveId" clId="{3332804F-2F48-AD4D-B292-3DD42FF4877C}" dt="2020-02-07T18:31:18.551" v="966" actId="1076"/>
          <ac:graphicFrameMkLst>
            <pc:docMk/>
            <pc:sldMk cId="95591283" sldId="464"/>
            <ac:graphicFrameMk id="62469" creationId="{65164718-7870-9249-A93E-9CB775215A95}"/>
          </ac:graphicFrameMkLst>
        </pc:graphicFrameChg>
      </pc:sldChg>
      <pc:sldChg chg="addSp delSp modSp add delAnim modAnim">
        <pc:chgData name="Wang Junbo" userId="f0da0bc2f53c18da" providerId="LiveId" clId="{3332804F-2F48-AD4D-B292-3DD42FF4877C}" dt="2020-02-07T19:08:54.610" v="1571"/>
        <pc:sldMkLst>
          <pc:docMk/>
          <pc:sldMk cId="2514061286" sldId="465"/>
        </pc:sldMkLst>
        <pc:spChg chg="mod">
          <ac:chgData name="Wang Junbo" userId="f0da0bc2f53c18da" providerId="LiveId" clId="{3332804F-2F48-AD4D-B292-3DD42FF4877C}" dt="2020-02-07T18:43:48.327" v="1240" actId="20577"/>
          <ac:spMkLst>
            <pc:docMk/>
            <pc:sldMk cId="2514061286" sldId="465"/>
            <ac:spMk id="6" creationId="{9A287A97-C6E9-8842-936F-8CFB18B66EBF}"/>
          </ac:spMkLst>
        </pc:spChg>
        <pc:spChg chg="add del mod">
          <ac:chgData name="Wang Junbo" userId="f0da0bc2f53c18da" providerId="LiveId" clId="{3332804F-2F48-AD4D-B292-3DD42FF4877C}" dt="2020-02-07T18:43:29.961" v="1231" actId="478"/>
          <ac:spMkLst>
            <pc:docMk/>
            <pc:sldMk cId="2514061286" sldId="465"/>
            <ac:spMk id="16" creationId="{720EB7DF-6C38-7449-BFE0-1CBD5D1312E5}"/>
          </ac:spMkLst>
        </pc:spChg>
        <pc:spChg chg="add mod">
          <ac:chgData name="Wang Junbo" userId="f0da0bc2f53c18da" providerId="LiveId" clId="{3332804F-2F48-AD4D-B292-3DD42FF4877C}" dt="2020-02-07T18:43:52.680" v="1241" actId="1076"/>
          <ac:spMkLst>
            <pc:docMk/>
            <pc:sldMk cId="2514061286" sldId="465"/>
            <ac:spMk id="17" creationId="{C54F9839-42CC-7D4E-9004-4FFDD45FF709}"/>
          </ac:spMkLst>
        </pc:spChg>
        <pc:spChg chg="mod">
          <ac:chgData name="Wang Junbo" userId="f0da0bc2f53c18da" providerId="LiveId" clId="{3332804F-2F48-AD4D-B292-3DD42FF4877C}" dt="2020-02-07T19:08:54.610" v="1571"/>
          <ac:spMkLst>
            <pc:docMk/>
            <pc:sldMk cId="2514061286" sldId="465"/>
            <ac:spMk id="18" creationId="{E7A0C73E-3A49-C94D-9CFF-4C4476953A1A}"/>
          </ac:spMkLst>
        </pc:spChg>
        <pc:graphicFrameChg chg="mod">
          <ac:chgData name="Wang Junbo" userId="f0da0bc2f53c18da" providerId="LiveId" clId="{3332804F-2F48-AD4D-B292-3DD42FF4877C}" dt="2020-02-07T18:41:44.058" v="1188" actId="1076"/>
          <ac:graphicFrameMkLst>
            <pc:docMk/>
            <pc:sldMk cId="2514061286" sldId="465"/>
            <ac:graphicFrameMk id="12" creationId="{7B46885D-26C0-144C-8D12-8DEF9FE283DF}"/>
          </ac:graphicFrameMkLst>
        </pc:graphicFrameChg>
      </pc:sldChg>
      <pc:sldChg chg="addSp modSp add modAnim">
        <pc:chgData name="Wang Junbo" userId="f0da0bc2f53c18da" providerId="LiveId" clId="{3332804F-2F48-AD4D-B292-3DD42FF4877C}" dt="2020-02-07T19:09:41.221" v="1581" actId="113"/>
        <pc:sldMkLst>
          <pc:docMk/>
          <pc:sldMk cId="275380609" sldId="466"/>
        </pc:sldMkLst>
        <pc:spChg chg="mod">
          <ac:chgData name="Wang Junbo" userId="f0da0bc2f53c18da" providerId="LiveId" clId="{3332804F-2F48-AD4D-B292-3DD42FF4877C}" dt="2020-02-07T18:39:30.477" v="1145" actId="20577"/>
          <ac:spMkLst>
            <pc:docMk/>
            <pc:sldMk cId="275380609" sldId="466"/>
            <ac:spMk id="2" creationId="{09DBDEF1-22F3-9642-826D-A090D44544EB}"/>
          </ac:spMkLst>
        </pc:spChg>
        <pc:spChg chg="mod">
          <ac:chgData name="Wang Junbo" userId="f0da0bc2f53c18da" providerId="LiveId" clId="{3332804F-2F48-AD4D-B292-3DD42FF4877C}" dt="2020-02-07T18:44:03.373" v="1249" actId="20577"/>
          <ac:spMkLst>
            <pc:docMk/>
            <pc:sldMk cId="275380609" sldId="466"/>
            <ac:spMk id="3" creationId="{574D1795-D611-C649-BF63-887541CCF528}"/>
          </ac:spMkLst>
        </pc:spChg>
        <pc:spChg chg="add mod">
          <ac:chgData name="Wang Junbo" userId="f0da0bc2f53c18da" providerId="LiveId" clId="{3332804F-2F48-AD4D-B292-3DD42FF4877C}" dt="2020-02-07T18:52:42.970" v="1313" actId="20577"/>
          <ac:spMkLst>
            <pc:docMk/>
            <pc:sldMk cId="275380609" sldId="466"/>
            <ac:spMk id="6" creationId="{ACEE755E-1BFE-1B4E-BC45-D2EAEEF67C86}"/>
          </ac:spMkLst>
        </pc:spChg>
        <pc:spChg chg="add mod">
          <ac:chgData name="Wang Junbo" userId="f0da0bc2f53c18da" providerId="LiveId" clId="{3332804F-2F48-AD4D-B292-3DD42FF4877C}" dt="2020-02-07T19:09:41.221" v="1581" actId="113"/>
          <ac:spMkLst>
            <pc:docMk/>
            <pc:sldMk cId="275380609" sldId="466"/>
            <ac:spMk id="7" creationId="{0E8374D0-CF17-BF42-8380-421DB4153D4E}"/>
          </ac:spMkLst>
        </pc:spChg>
        <pc:spChg chg="add mod">
          <ac:chgData name="Wang Junbo" userId="f0da0bc2f53c18da" providerId="LiveId" clId="{3332804F-2F48-AD4D-B292-3DD42FF4877C}" dt="2020-02-07T18:52:48.577" v="1315" actId="20577"/>
          <ac:spMkLst>
            <pc:docMk/>
            <pc:sldMk cId="275380609" sldId="466"/>
            <ac:spMk id="8" creationId="{74455F28-A8CF-F549-A3AC-D88F0D6654F1}"/>
          </ac:spMkLst>
        </pc:spChg>
        <pc:grpChg chg="add mod">
          <ac:chgData name="Wang Junbo" userId="f0da0bc2f53c18da" providerId="LiveId" clId="{3332804F-2F48-AD4D-B292-3DD42FF4877C}" dt="2020-02-07T18:51:41.639" v="1308" actId="164"/>
          <ac:grpSpMkLst>
            <pc:docMk/>
            <pc:sldMk cId="275380609" sldId="466"/>
            <ac:grpSpMk id="9" creationId="{81FB569B-0251-A54F-A038-DB998AB15BB7}"/>
          </ac:grpSpMkLst>
        </pc:grpChg>
        <pc:grpChg chg="add mod">
          <ac:chgData name="Wang Junbo" userId="f0da0bc2f53c18da" providerId="LiveId" clId="{3332804F-2F48-AD4D-B292-3DD42FF4877C}" dt="2020-02-07T18:51:41.639" v="1308" actId="164"/>
          <ac:grpSpMkLst>
            <pc:docMk/>
            <pc:sldMk cId="275380609" sldId="466"/>
            <ac:grpSpMk id="16" creationId="{EEFF3ED4-2776-F04F-AB29-13EE2D250F5C}"/>
          </ac:grpSpMkLst>
        </pc:grpChg>
        <pc:grpChg chg="add mod">
          <ac:chgData name="Wang Junbo" userId="f0da0bc2f53c18da" providerId="LiveId" clId="{3332804F-2F48-AD4D-B292-3DD42FF4877C}" dt="2020-02-07T18:51:45.049" v="1309" actId="1076"/>
          <ac:grpSpMkLst>
            <pc:docMk/>
            <pc:sldMk cId="275380609" sldId="466"/>
            <ac:grpSpMk id="29" creationId="{0B30FCC8-1EEC-E849-B22D-C8EB568EE04B}"/>
          </ac:grpSpMkLst>
        </pc:grpChg>
        <pc:graphicFrameChg chg="add mod">
          <ac:chgData name="Wang Junbo" userId="f0da0bc2f53c18da" providerId="LiveId" clId="{3332804F-2F48-AD4D-B292-3DD42FF4877C}" dt="2020-02-07T18:42:24.400" v="1209" actId="1076"/>
          <ac:graphicFrameMkLst>
            <pc:docMk/>
            <pc:sldMk cId="275380609" sldId="466"/>
            <ac:graphicFrameMk id="5" creationId="{22168562-1FF9-A74D-8444-72C2812ED87D}"/>
          </ac:graphicFrameMkLst>
        </pc:graphicFrameChg>
        <pc:cxnChg chg="add mod">
          <ac:chgData name="Wang Junbo" userId="f0da0bc2f53c18da" providerId="LiveId" clId="{3332804F-2F48-AD4D-B292-3DD42FF4877C}" dt="2020-02-07T18:51:41.639" v="1308" actId="164"/>
          <ac:cxnSpMkLst>
            <pc:docMk/>
            <pc:sldMk cId="275380609" sldId="466"/>
            <ac:cxnSpMk id="28" creationId="{B9702547-4D05-574E-85DB-9E2C743150F0}"/>
          </ac:cxnSpMkLst>
        </pc:cxnChg>
      </pc:sldChg>
      <pc:sldChg chg="modSp add">
        <pc:chgData name="Wang Junbo" userId="f0da0bc2f53c18da" providerId="LiveId" clId="{3332804F-2F48-AD4D-B292-3DD42FF4877C}" dt="2020-02-07T19:45:56.339" v="2033" actId="207"/>
        <pc:sldMkLst>
          <pc:docMk/>
          <pc:sldMk cId="91124749" sldId="467"/>
        </pc:sldMkLst>
        <pc:spChg chg="mod">
          <ac:chgData name="Wang Junbo" userId="f0da0bc2f53c18da" providerId="LiveId" clId="{3332804F-2F48-AD4D-B292-3DD42FF4877C}" dt="2020-02-07T18:56:37.029" v="1399" actId="20577"/>
          <ac:spMkLst>
            <pc:docMk/>
            <pc:sldMk cId="91124749" sldId="467"/>
            <ac:spMk id="2" creationId="{788160FC-EE8B-6848-B32A-654FB3D777A8}"/>
          </ac:spMkLst>
        </pc:spChg>
        <pc:spChg chg="mod">
          <ac:chgData name="Wang Junbo" userId="f0da0bc2f53c18da" providerId="LiveId" clId="{3332804F-2F48-AD4D-B292-3DD42FF4877C}" dt="2020-02-07T19:45:56.339" v="2033" actId="207"/>
          <ac:spMkLst>
            <pc:docMk/>
            <pc:sldMk cId="91124749" sldId="467"/>
            <ac:spMk id="3" creationId="{C431EA37-F4AD-FB42-9951-2757E8CEC1F7}"/>
          </ac:spMkLst>
        </pc:spChg>
      </pc:sldChg>
      <pc:sldChg chg="addSp delSp modSp add ord modAnim">
        <pc:chgData name="Wang Junbo" userId="f0da0bc2f53c18da" providerId="LiveId" clId="{3332804F-2F48-AD4D-B292-3DD42FF4877C}" dt="2020-02-08T14:50:26.203" v="3522"/>
        <pc:sldMkLst>
          <pc:docMk/>
          <pc:sldMk cId="709237261" sldId="468"/>
        </pc:sldMkLst>
        <pc:spChg chg="mod">
          <ac:chgData name="Wang Junbo" userId="f0da0bc2f53c18da" providerId="LiveId" clId="{3332804F-2F48-AD4D-B292-3DD42FF4877C}" dt="2020-02-07T18:54:12.627" v="1358" actId="20577"/>
          <ac:spMkLst>
            <pc:docMk/>
            <pc:sldMk cId="709237261" sldId="468"/>
            <ac:spMk id="2" creationId="{3F905394-EFB5-D041-AC3F-22B8A1C7FFD9}"/>
          </ac:spMkLst>
        </pc:spChg>
        <pc:spChg chg="mod">
          <ac:chgData name="Wang Junbo" userId="f0da0bc2f53c18da" providerId="LiveId" clId="{3332804F-2F48-AD4D-B292-3DD42FF4877C}" dt="2020-02-07T18:54:25.958" v="1366" actId="20577"/>
          <ac:spMkLst>
            <pc:docMk/>
            <pc:sldMk cId="709237261" sldId="468"/>
            <ac:spMk id="6" creationId="{9A287A97-C6E9-8842-936F-8CFB18B66EBF}"/>
          </ac:spMkLst>
        </pc:spChg>
        <pc:spChg chg="add mod">
          <ac:chgData name="Wang Junbo" userId="f0da0bc2f53c18da" providerId="LiveId" clId="{3332804F-2F48-AD4D-B292-3DD42FF4877C}" dt="2020-02-07T18:55:20.546" v="1380" actId="1076"/>
          <ac:spMkLst>
            <pc:docMk/>
            <pc:sldMk cId="709237261" sldId="468"/>
            <ac:spMk id="16" creationId="{F14A8E59-6F75-A143-90DB-195D02BE8E1A}"/>
          </ac:spMkLst>
        </pc:spChg>
        <pc:spChg chg="mod">
          <ac:chgData name="Wang Junbo" userId="f0da0bc2f53c18da" providerId="LiveId" clId="{3332804F-2F48-AD4D-B292-3DD42FF4877C}" dt="2020-02-07T19:09:54.610" v="1582"/>
          <ac:spMkLst>
            <pc:docMk/>
            <pc:sldMk cId="709237261" sldId="468"/>
            <ac:spMk id="17" creationId="{C54F9839-42CC-7D4E-9004-4FFDD45FF709}"/>
          </ac:spMkLst>
        </pc:spChg>
        <pc:spChg chg="add del">
          <ac:chgData name="Wang Junbo" userId="f0da0bc2f53c18da" providerId="LiveId" clId="{3332804F-2F48-AD4D-B292-3DD42FF4877C}" dt="2020-02-08T14:50:26.203" v="3522"/>
          <ac:spMkLst>
            <pc:docMk/>
            <pc:sldMk cId="709237261" sldId="468"/>
            <ac:spMk id="18" creationId="{829270E3-397C-F84A-B85D-C36218062B67}"/>
          </ac:spMkLst>
        </pc:spChg>
        <pc:spChg chg="del">
          <ac:chgData name="Wang Junbo" userId="f0da0bc2f53c18da" providerId="LiveId" clId="{3332804F-2F48-AD4D-B292-3DD42FF4877C}" dt="2020-02-07T18:54:49.860" v="1371" actId="478"/>
          <ac:spMkLst>
            <pc:docMk/>
            <pc:sldMk cId="709237261" sldId="468"/>
            <ac:spMk id="18" creationId="{E7A0C73E-3A49-C94D-9CFF-4C4476953A1A}"/>
          </ac:spMkLst>
        </pc:spChg>
        <pc:spChg chg="add mod">
          <ac:chgData name="Wang Junbo" userId="f0da0bc2f53c18da" providerId="LiveId" clId="{3332804F-2F48-AD4D-B292-3DD42FF4877C}" dt="2020-02-07T19:09:58.211" v="1583"/>
          <ac:spMkLst>
            <pc:docMk/>
            <pc:sldMk cId="709237261" sldId="468"/>
            <ac:spMk id="19" creationId="{28CEAC02-57A1-2D49-8088-A044CFDC6333}"/>
          </ac:spMkLst>
        </pc:spChg>
        <pc:spChg chg="add mod">
          <ac:chgData name="Wang Junbo" userId="f0da0bc2f53c18da" providerId="LiveId" clId="{3332804F-2F48-AD4D-B292-3DD42FF4877C}" dt="2020-02-07T19:10:09.097" v="1588"/>
          <ac:spMkLst>
            <pc:docMk/>
            <pc:sldMk cId="709237261" sldId="468"/>
            <ac:spMk id="20" creationId="{DD4EAB58-972F-5D42-90CB-23B612695FB9}"/>
          </ac:spMkLst>
        </pc:spChg>
        <pc:graphicFrameChg chg="mod">
          <ac:chgData name="Wang Junbo" userId="f0da0bc2f53c18da" providerId="LiveId" clId="{3332804F-2F48-AD4D-B292-3DD42FF4877C}" dt="2020-02-07T18:54:29.763" v="1367" actId="1076"/>
          <ac:graphicFrameMkLst>
            <pc:docMk/>
            <pc:sldMk cId="709237261" sldId="468"/>
            <ac:graphicFrameMk id="62469" creationId="{65164718-7870-9249-A93E-9CB775215A95}"/>
          </ac:graphicFrameMkLst>
        </pc:graphicFrameChg>
      </pc:sldChg>
      <pc:sldChg chg="addSp delSp modSp add modAnim modNotesTx">
        <pc:chgData name="Wang Junbo" userId="f0da0bc2f53c18da" providerId="LiveId" clId="{3332804F-2F48-AD4D-B292-3DD42FF4877C}" dt="2020-02-07T19:29:23.542" v="1799" actId="1076"/>
        <pc:sldMkLst>
          <pc:docMk/>
          <pc:sldMk cId="4034082189" sldId="469"/>
        </pc:sldMkLst>
        <pc:spChg chg="mod">
          <ac:chgData name="Wang Junbo" userId="f0da0bc2f53c18da" providerId="LiveId" clId="{3332804F-2F48-AD4D-B292-3DD42FF4877C}" dt="2020-02-07T19:01:01.274" v="1510" actId="20577"/>
          <ac:spMkLst>
            <pc:docMk/>
            <pc:sldMk cId="4034082189" sldId="469"/>
            <ac:spMk id="2" creationId="{13410E21-673E-2047-A759-F6D746FD576E}"/>
          </ac:spMkLst>
        </pc:spChg>
        <pc:spChg chg="del">
          <ac:chgData name="Wang Junbo" userId="f0da0bc2f53c18da" providerId="LiveId" clId="{3332804F-2F48-AD4D-B292-3DD42FF4877C}" dt="2020-02-07T19:02:08.623" v="1513" actId="478"/>
          <ac:spMkLst>
            <pc:docMk/>
            <pc:sldMk cId="4034082189" sldId="469"/>
            <ac:spMk id="3" creationId="{D9A0D3DA-E792-3740-B14E-D3590903941F}"/>
          </ac:spMkLst>
        </pc:spChg>
        <pc:spChg chg="add mod">
          <ac:chgData name="Wang Junbo" userId="f0da0bc2f53c18da" providerId="LiveId" clId="{3332804F-2F48-AD4D-B292-3DD42FF4877C}" dt="2020-02-07T19:10:24.512" v="1593"/>
          <ac:spMkLst>
            <pc:docMk/>
            <pc:sldMk cId="4034082189" sldId="469"/>
            <ac:spMk id="5" creationId="{5F52331E-0739-7648-BD9F-501C38950F22}"/>
          </ac:spMkLst>
        </pc:spChg>
        <pc:spChg chg="add mod">
          <ac:chgData name="Wang Junbo" userId="f0da0bc2f53c18da" providerId="LiveId" clId="{3332804F-2F48-AD4D-B292-3DD42FF4877C}" dt="2020-02-07T19:04:29.052" v="1531" actId="164"/>
          <ac:spMkLst>
            <pc:docMk/>
            <pc:sldMk cId="4034082189" sldId="469"/>
            <ac:spMk id="6" creationId="{E851E87B-D05B-7A46-8E58-3CEF92A1F41C}"/>
          </ac:spMkLst>
        </pc:spChg>
        <pc:spChg chg="add mod">
          <ac:chgData name="Wang Junbo" userId="f0da0bc2f53c18da" providerId="LiveId" clId="{3332804F-2F48-AD4D-B292-3DD42FF4877C}" dt="2020-02-07T19:10:20.953" v="1592" actId="207"/>
          <ac:spMkLst>
            <pc:docMk/>
            <pc:sldMk cId="4034082189" sldId="469"/>
            <ac:spMk id="7" creationId="{56525ACC-912E-FF4E-91E6-E0467A7ADFE6}"/>
          </ac:spMkLst>
        </pc:spChg>
        <pc:spChg chg="add mod">
          <ac:chgData name="Wang Junbo" userId="f0da0bc2f53c18da" providerId="LiveId" clId="{3332804F-2F48-AD4D-B292-3DD42FF4877C}" dt="2020-02-07T19:10:13.942" v="1589"/>
          <ac:spMkLst>
            <pc:docMk/>
            <pc:sldMk cId="4034082189" sldId="469"/>
            <ac:spMk id="8" creationId="{DF28758A-81C4-D348-82FE-1444D499E446}"/>
          </ac:spMkLst>
        </pc:spChg>
        <pc:spChg chg="add mod">
          <ac:chgData name="Wang Junbo" userId="f0da0bc2f53c18da" providerId="LiveId" clId="{3332804F-2F48-AD4D-B292-3DD42FF4877C}" dt="2020-02-07T19:04:29.052" v="1531" actId="164"/>
          <ac:spMkLst>
            <pc:docMk/>
            <pc:sldMk cId="4034082189" sldId="469"/>
            <ac:spMk id="9" creationId="{C3D46761-0DDA-BC43-8F82-C216246AA009}"/>
          </ac:spMkLst>
        </pc:spChg>
        <pc:spChg chg="add mod">
          <ac:chgData name="Wang Junbo" userId="f0da0bc2f53c18da" providerId="LiveId" clId="{3332804F-2F48-AD4D-B292-3DD42FF4877C}" dt="2020-02-07T19:11:51.195" v="1604" actId="207"/>
          <ac:spMkLst>
            <pc:docMk/>
            <pc:sldMk cId="4034082189" sldId="469"/>
            <ac:spMk id="11" creationId="{D72307B0-32DF-F146-BF1F-05BC90E07F92}"/>
          </ac:spMkLst>
        </pc:spChg>
        <pc:spChg chg="add mod">
          <ac:chgData name="Wang Junbo" userId="f0da0bc2f53c18da" providerId="LiveId" clId="{3332804F-2F48-AD4D-B292-3DD42FF4877C}" dt="2020-02-07T19:12:58.156" v="1607" actId="1076"/>
          <ac:spMkLst>
            <pc:docMk/>
            <pc:sldMk cId="4034082189" sldId="469"/>
            <ac:spMk id="12" creationId="{41E5EF9D-FDE5-2346-9575-B3879D16ED5E}"/>
          </ac:spMkLst>
        </pc:spChg>
        <pc:spChg chg="add mod">
          <ac:chgData name="Wang Junbo" userId="f0da0bc2f53c18da" providerId="LiveId" clId="{3332804F-2F48-AD4D-B292-3DD42FF4877C}" dt="2020-02-07T19:23:31.469" v="1742" actId="1076"/>
          <ac:spMkLst>
            <pc:docMk/>
            <pc:sldMk cId="4034082189" sldId="469"/>
            <ac:spMk id="13" creationId="{65927D3A-2DCB-D243-9BC9-26DEC7FBC022}"/>
          </ac:spMkLst>
        </pc:spChg>
        <pc:spChg chg="add mod">
          <ac:chgData name="Wang Junbo" userId="f0da0bc2f53c18da" providerId="LiveId" clId="{3332804F-2F48-AD4D-B292-3DD42FF4877C}" dt="2020-02-07T19:27:30.174" v="1785" actId="1076"/>
          <ac:spMkLst>
            <pc:docMk/>
            <pc:sldMk cId="4034082189" sldId="469"/>
            <ac:spMk id="14" creationId="{C9AD2361-7ACD-654C-8D3E-626C229D9A8B}"/>
          </ac:spMkLst>
        </pc:spChg>
        <pc:spChg chg="add mod">
          <ac:chgData name="Wang Junbo" userId="f0da0bc2f53c18da" providerId="LiveId" clId="{3332804F-2F48-AD4D-B292-3DD42FF4877C}" dt="2020-02-07T19:29:23.542" v="1799" actId="1076"/>
          <ac:spMkLst>
            <pc:docMk/>
            <pc:sldMk cId="4034082189" sldId="469"/>
            <ac:spMk id="15" creationId="{C8A3F256-6490-6D4F-8DC2-D5CE40E0107C}"/>
          </ac:spMkLst>
        </pc:spChg>
        <pc:grpChg chg="add mod">
          <ac:chgData name="Wang Junbo" userId="f0da0bc2f53c18da" providerId="LiveId" clId="{3332804F-2F48-AD4D-B292-3DD42FF4877C}" dt="2020-02-07T19:10:16.163" v="1590"/>
          <ac:grpSpMkLst>
            <pc:docMk/>
            <pc:sldMk cId="4034082189" sldId="469"/>
            <ac:grpSpMk id="10" creationId="{B3A9C814-3B75-124A-97EC-66C09E68258A}"/>
          </ac:grpSpMkLst>
        </pc:grpChg>
      </pc:sldChg>
      <pc:sldChg chg="add del">
        <pc:chgData name="Wang Junbo" userId="f0da0bc2f53c18da" providerId="LiveId" clId="{3332804F-2F48-AD4D-B292-3DD42FF4877C}" dt="2020-02-07T19:46:26.902" v="2037" actId="2696"/>
        <pc:sldMkLst>
          <pc:docMk/>
          <pc:sldMk cId="1550758940" sldId="470"/>
        </pc:sldMkLst>
      </pc:sldChg>
      <pc:sldChg chg="modSp add">
        <pc:chgData name="Wang Junbo" userId="f0da0bc2f53c18da" providerId="LiveId" clId="{3332804F-2F48-AD4D-B292-3DD42FF4877C}" dt="2020-02-07T19:46:13.363" v="2036" actId="207"/>
        <pc:sldMkLst>
          <pc:docMk/>
          <pc:sldMk cId="1871229216" sldId="471"/>
        </pc:sldMkLst>
        <pc:spChg chg="mod">
          <ac:chgData name="Wang Junbo" userId="f0da0bc2f53c18da" providerId="LiveId" clId="{3332804F-2F48-AD4D-B292-3DD42FF4877C}" dt="2020-02-07T19:46:13.363" v="2036" actId="207"/>
          <ac:spMkLst>
            <pc:docMk/>
            <pc:sldMk cId="1871229216" sldId="471"/>
            <ac:spMk id="3" creationId="{C431EA37-F4AD-FB42-9951-2757E8CEC1F7}"/>
          </ac:spMkLst>
        </pc:spChg>
      </pc:sldChg>
      <pc:sldChg chg="addSp delSp modSp add modAnim">
        <pc:chgData name="Wang Junbo" userId="f0da0bc2f53c18da" providerId="LiveId" clId="{3332804F-2F48-AD4D-B292-3DD42FF4877C}" dt="2020-02-08T12:31:30.208" v="2562" actId="20577"/>
        <pc:sldMkLst>
          <pc:docMk/>
          <pc:sldMk cId="3709044723" sldId="472"/>
        </pc:sldMkLst>
        <pc:spChg chg="mod">
          <ac:chgData name="Wang Junbo" userId="f0da0bc2f53c18da" providerId="LiveId" clId="{3332804F-2F48-AD4D-B292-3DD42FF4877C}" dt="2020-02-07T19:47:38.441" v="2115" actId="20577"/>
          <ac:spMkLst>
            <pc:docMk/>
            <pc:sldMk cId="3709044723" sldId="472"/>
            <ac:spMk id="2" creationId="{D18ED605-8630-EB48-A770-8920491A791A}"/>
          </ac:spMkLst>
        </pc:spChg>
        <pc:spChg chg="del">
          <ac:chgData name="Wang Junbo" userId="f0da0bc2f53c18da" providerId="LiveId" clId="{3332804F-2F48-AD4D-B292-3DD42FF4877C}" dt="2020-02-07T19:48:07.991" v="2117" actId="478"/>
          <ac:spMkLst>
            <pc:docMk/>
            <pc:sldMk cId="3709044723" sldId="472"/>
            <ac:spMk id="3" creationId="{1E57780B-B2D7-BD44-8157-7C9C170E4C52}"/>
          </ac:spMkLst>
        </pc:spChg>
        <pc:spChg chg="add mod">
          <ac:chgData name="Wang Junbo" userId="f0da0bc2f53c18da" providerId="LiveId" clId="{3332804F-2F48-AD4D-B292-3DD42FF4877C}" dt="2020-02-08T12:28:04.209" v="2530" actId="1038"/>
          <ac:spMkLst>
            <pc:docMk/>
            <pc:sldMk cId="3709044723" sldId="472"/>
            <ac:spMk id="3" creationId="{2F4B65E2-9CC0-4049-94CB-F1996A51D124}"/>
          </ac:spMkLst>
        </pc:spChg>
        <pc:spChg chg="mod">
          <ac:chgData name="Wang Junbo" userId="f0da0bc2f53c18da" providerId="LiveId" clId="{3332804F-2F48-AD4D-B292-3DD42FF4877C}" dt="2020-02-07T19:48:14.427" v="2127" actId="14100"/>
          <ac:spMkLst>
            <pc:docMk/>
            <pc:sldMk cId="3709044723" sldId="472"/>
            <ac:spMk id="8" creationId="{81A35C5D-05EA-0D4F-B450-F5A3A20815FE}"/>
          </ac:spMkLst>
        </pc:spChg>
        <pc:spChg chg="add mod">
          <ac:chgData name="Wang Junbo" userId="f0da0bc2f53c18da" providerId="LiveId" clId="{3332804F-2F48-AD4D-B292-3DD42FF4877C}" dt="2020-02-08T12:28:23.512" v="2536" actId="1076"/>
          <ac:spMkLst>
            <pc:docMk/>
            <pc:sldMk cId="3709044723" sldId="472"/>
            <ac:spMk id="10" creationId="{3598D846-8789-7E47-8DD9-A30DA996DEE7}"/>
          </ac:spMkLst>
        </pc:spChg>
        <pc:spChg chg="add del mod">
          <ac:chgData name="Wang Junbo" userId="f0da0bc2f53c18da" providerId="LiveId" clId="{3332804F-2F48-AD4D-B292-3DD42FF4877C}" dt="2020-02-07T19:48:32.852" v="2130" actId="478"/>
          <ac:spMkLst>
            <pc:docMk/>
            <pc:sldMk cId="3709044723" sldId="472"/>
            <ac:spMk id="10" creationId="{5D77690F-A775-8F49-912F-164FB4989D94}"/>
          </ac:spMkLst>
        </pc:spChg>
        <pc:spChg chg="add mod">
          <ac:chgData name="Wang Junbo" userId="f0da0bc2f53c18da" providerId="LiveId" clId="{3332804F-2F48-AD4D-B292-3DD42FF4877C}" dt="2020-02-07T19:49:01.892" v="2144" actId="207"/>
          <ac:spMkLst>
            <pc:docMk/>
            <pc:sldMk cId="3709044723" sldId="472"/>
            <ac:spMk id="11" creationId="{EF3AFED7-15C3-EE4E-9863-31D6A21D60CC}"/>
          </ac:spMkLst>
        </pc:spChg>
        <pc:spChg chg="add mod">
          <ac:chgData name="Wang Junbo" userId="f0da0bc2f53c18da" providerId="LiveId" clId="{3332804F-2F48-AD4D-B292-3DD42FF4877C}" dt="2020-02-07T19:53:50.109" v="2372" actId="164"/>
          <ac:spMkLst>
            <pc:docMk/>
            <pc:sldMk cId="3709044723" sldId="472"/>
            <ac:spMk id="12" creationId="{3D8C194F-53DE-8243-83D1-09D21F655B3D}"/>
          </ac:spMkLst>
        </pc:spChg>
        <pc:spChg chg="add mod">
          <ac:chgData name="Wang Junbo" userId="f0da0bc2f53c18da" providerId="LiveId" clId="{3332804F-2F48-AD4D-B292-3DD42FF4877C}" dt="2020-02-07T19:53:50.109" v="2372" actId="164"/>
          <ac:spMkLst>
            <pc:docMk/>
            <pc:sldMk cId="3709044723" sldId="472"/>
            <ac:spMk id="13" creationId="{2F20DD40-60FA-7B4B-92BC-FC26E8373C9E}"/>
          </ac:spMkLst>
        </pc:spChg>
        <pc:spChg chg="add mod">
          <ac:chgData name="Wang Junbo" userId="f0da0bc2f53c18da" providerId="LiveId" clId="{3332804F-2F48-AD4D-B292-3DD42FF4877C}" dt="2020-02-08T12:31:30.208" v="2562" actId="20577"/>
          <ac:spMkLst>
            <pc:docMk/>
            <pc:sldMk cId="3709044723" sldId="472"/>
            <ac:spMk id="15" creationId="{705BAD56-49F0-184A-AB69-990DC5B89868}"/>
          </ac:spMkLst>
        </pc:spChg>
        <pc:grpChg chg="add mod">
          <ac:chgData name="Wang Junbo" userId="f0da0bc2f53c18da" providerId="LiveId" clId="{3332804F-2F48-AD4D-B292-3DD42FF4877C}" dt="2020-02-07T19:48:12.216" v="2125" actId="20577"/>
          <ac:grpSpMkLst>
            <pc:docMk/>
            <pc:sldMk cId="3709044723" sldId="472"/>
            <ac:grpSpMk id="5" creationId="{36715B10-CB40-D04E-A97F-F348C82D97CD}"/>
          </ac:grpSpMkLst>
        </pc:grpChg>
        <pc:grpChg chg="add mod">
          <ac:chgData name="Wang Junbo" userId="f0da0bc2f53c18da" providerId="LiveId" clId="{3332804F-2F48-AD4D-B292-3DD42FF4877C}" dt="2020-02-07T19:53:50.109" v="2372" actId="164"/>
          <ac:grpSpMkLst>
            <pc:docMk/>
            <pc:sldMk cId="3709044723" sldId="472"/>
            <ac:grpSpMk id="14" creationId="{12DA1A9E-235B-A141-B198-662CFA84AD0A}"/>
          </ac:grpSpMkLst>
        </pc:grpChg>
        <pc:picChg chg="add mod">
          <ac:chgData name="Wang Junbo" userId="f0da0bc2f53c18da" providerId="LiveId" clId="{3332804F-2F48-AD4D-B292-3DD42FF4877C}" dt="2020-02-08T12:27:34.550" v="2520" actId="1076"/>
          <ac:picMkLst>
            <pc:docMk/>
            <pc:sldMk cId="3709044723" sldId="472"/>
            <ac:picMk id="16" creationId="{3127BFFB-8038-954D-B49B-A72A4DD2150A}"/>
          </ac:picMkLst>
        </pc:picChg>
      </pc:sldChg>
      <pc:sldChg chg="addSp delSp modSp add">
        <pc:chgData name="Wang Junbo" userId="f0da0bc2f53c18da" providerId="LiveId" clId="{3332804F-2F48-AD4D-B292-3DD42FF4877C}" dt="2020-02-08T12:16:13.028" v="2480" actId="14100"/>
        <pc:sldMkLst>
          <pc:docMk/>
          <pc:sldMk cId="119367962" sldId="473"/>
        </pc:sldMkLst>
        <pc:spChg chg="mod">
          <ac:chgData name="Wang Junbo" userId="f0da0bc2f53c18da" providerId="LiveId" clId="{3332804F-2F48-AD4D-B292-3DD42FF4877C}" dt="2020-02-08T11:54:26.552" v="2387" actId="20577"/>
          <ac:spMkLst>
            <pc:docMk/>
            <pc:sldMk cId="119367962" sldId="473"/>
            <ac:spMk id="2" creationId="{3A1B9815-82CD-754F-BC6E-D047BA11E4CD}"/>
          </ac:spMkLst>
        </pc:spChg>
        <pc:spChg chg="mod">
          <ac:chgData name="Wang Junbo" userId="f0da0bc2f53c18da" providerId="LiveId" clId="{3332804F-2F48-AD4D-B292-3DD42FF4877C}" dt="2020-02-08T11:54:36.095" v="2389" actId="207"/>
          <ac:spMkLst>
            <pc:docMk/>
            <pc:sldMk cId="119367962" sldId="473"/>
            <ac:spMk id="3" creationId="{F600C477-3C07-C143-83C6-FB59910A5FDF}"/>
          </ac:spMkLst>
        </pc:spChg>
        <pc:spChg chg="del mod">
          <ac:chgData name="Wang Junbo" userId="f0da0bc2f53c18da" providerId="LiveId" clId="{3332804F-2F48-AD4D-B292-3DD42FF4877C}" dt="2020-02-08T12:15:47.646" v="2471"/>
          <ac:spMkLst>
            <pc:docMk/>
            <pc:sldMk cId="119367962" sldId="473"/>
            <ac:spMk id="4" creationId="{70587A77-F90D-D04F-82CB-07E5250C093E}"/>
          </ac:spMkLst>
        </pc:spChg>
        <pc:spChg chg="add mod">
          <ac:chgData name="Wang Junbo" userId="f0da0bc2f53c18da" providerId="LiveId" clId="{3332804F-2F48-AD4D-B292-3DD42FF4877C}" dt="2020-02-08T12:01:19.025" v="2446" actId="1076"/>
          <ac:spMkLst>
            <pc:docMk/>
            <pc:sldMk cId="119367962" sldId="473"/>
            <ac:spMk id="7" creationId="{BBB6C5F2-1D02-0B48-90DF-689D003A7FB9}"/>
          </ac:spMkLst>
        </pc:spChg>
        <pc:grpChg chg="add mod">
          <ac:chgData name="Wang Junbo" userId="f0da0bc2f53c18da" providerId="LiveId" clId="{3332804F-2F48-AD4D-B292-3DD42FF4877C}" dt="2020-02-08T12:15:55.228" v="2472" actId="164"/>
          <ac:grpSpMkLst>
            <pc:docMk/>
            <pc:sldMk cId="119367962" sldId="473"/>
            <ac:grpSpMk id="15" creationId="{64302A49-AE73-644F-87FC-8AD37FE5A1FB}"/>
          </ac:grpSpMkLst>
        </pc:grpChg>
        <pc:grpChg chg="add mod">
          <ac:chgData name="Wang Junbo" userId="f0da0bc2f53c18da" providerId="LiveId" clId="{3332804F-2F48-AD4D-B292-3DD42FF4877C}" dt="2020-02-08T12:16:03.584" v="2478" actId="1035"/>
          <ac:grpSpMkLst>
            <pc:docMk/>
            <pc:sldMk cId="119367962" sldId="473"/>
            <ac:grpSpMk id="16" creationId="{4988BAF0-EFAB-0749-8A27-9B91CB55D2AF}"/>
          </ac:grpSpMkLst>
        </pc:grpChg>
        <pc:picChg chg="add mod">
          <ac:chgData name="Wang Junbo" userId="f0da0bc2f53c18da" providerId="LiveId" clId="{3332804F-2F48-AD4D-B292-3DD42FF4877C}" dt="2020-02-08T11:55:47.598" v="2406" actId="1076"/>
          <ac:picMkLst>
            <pc:docMk/>
            <pc:sldMk cId="119367962" sldId="473"/>
            <ac:picMk id="5" creationId="{261D6E7A-15C9-7B4F-8D7C-B0D6C092EACF}"/>
          </ac:picMkLst>
        </pc:picChg>
        <pc:picChg chg="add mod">
          <ac:chgData name="Wang Junbo" userId="f0da0bc2f53c18da" providerId="LiveId" clId="{3332804F-2F48-AD4D-B292-3DD42FF4877C}" dt="2020-02-08T11:55:53.022" v="2408" actId="1076"/>
          <ac:picMkLst>
            <pc:docMk/>
            <pc:sldMk cId="119367962" sldId="473"/>
            <ac:picMk id="6" creationId="{50B6E17C-E231-FC45-A247-D971C41C6FAE}"/>
          </ac:picMkLst>
        </pc:picChg>
        <pc:cxnChg chg="add mod">
          <ac:chgData name="Wang Junbo" userId="f0da0bc2f53c18da" providerId="LiveId" clId="{3332804F-2F48-AD4D-B292-3DD42FF4877C}" dt="2020-02-08T12:15:55.228" v="2472" actId="164"/>
          <ac:cxnSpMkLst>
            <pc:docMk/>
            <pc:sldMk cId="119367962" sldId="473"/>
            <ac:cxnSpMk id="9" creationId="{D7D99CCA-D935-0341-B6C9-1BD92ABD6D9A}"/>
          </ac:cxnSpMkLst>
        </pc:cxnChg>
        <pc:cxnChg chg="add mod">
          <ac:chgData name="Wang Junbo" userId="f0da0bc2f53c18da" providerId="LiveId" clId="{3332804F-2F48-AD4D-B292-3DD42FF4877C}" dt="2020-02-08T12:15:55.228" v="2472" actId="164"/>
          <ac:cxnSpMkLst>
            <pc:docMk/>
            <pc:sldMk cId="119367962" sldId="473"/>
            <ac:cxnSpMk id="11" creationId="{EA9A50BA-02A2-AF4C-BFDC-942F8873B055}"/>
          </ac:cxnSpMkLst>
        </pc:cxnChg>
        <pc:cxnChg chg="add mod">
          <ac:chgData name="Wang Junbo" userId="f0da0bc2f53c18da" providerId="LiveId" clId="{3332804F-2F48-AD4D-B292-3DD42FF4877C}" dt="2020-02-08T12:16:13.028" v="2480" actId="14100"/>
          <ac:cxnSpMkLst>
            <pc:docMk/>
            <pc:sldMk cId="119367962" sldId="473"/>
            <ac:cxnSpMk id="13" creationId="{09A34BFA-965B-864D-AD08-8812173D3929}"/>
          </ac:cxnSpMkLst>
        </pc:cxnChg>
        <pc:cxnChg chg="mod">
          <ac:chgData name="Wang Junbo" userId="f0da0bc2f53c18da" providerId="LiveId" clId="{3332804F-2F48-AD4D-B292-3DD42FF4877C}" dt="2020-02-08T12:16:08.223" v="2479" actId="14100"/>
          <ac:cxnSpMkLst>
            <pc:docMk/>
            <pc:sldMk cId="119367962" sldId="473"/>
            <ac:cxnSpMk id="19" creationId="{651155B7-1BA5-6244-B01F-5D8A1F2CAFF7}"/>
          </ac:cxnSpMkLst>
        </pc:cxnChg>
      </pc:sldChg>
      <pc:sldChg chg="add del">
        <pc:chgData name="Wang Junbo" userId="f0da0bc2f53c18da" providerId="LiveId" clId="{3332804F-2F48-AD4D-B292-3DD42FF4877C}" dt="2020-02-07T19:52:24.217" v="2344" actId="2696"/>
        <pc:sldMkLst>
          <pc:docMk/>
          <pc:sldMk cId="2017927663" sldId="473"/>
        </pc:sldMkLst>
      </pc:sldChg>
      <pc:sldChg chg="addSp delSp modSp add ord">
        <pc:chgData name="Wang Junbo" userId="f0da0bc2f53c18da" providerId="LiveId" clId="{3332804F-2F48-AD4D-B292-3DD42FF4877C}" dt="2020-02-08T12:22:39.577" v="2497" actId="14100"/>
        <pc:sldMkLst>
          <pc:docMk/>
          <pc:sldMk cId="1557371057" sldId="474"/>
        </pc:sldMkLst>
        <pc:spChg chg="mod">
          <ac:chgData name="Wang Junbo" userId="f0da0bc2f53c18da" providerId="LiveId" clId="{3332804F-2F48-AD4D-B292-3DD42FF4877C}" dt="2020-02-08T11:59:20.146" v="2410"/>
          <ac:spMkLst>
            <pc:docMk/>
            <pc:sldMk cId="1557371057" sldId="474"/>
            <ac:spMk id="2" creationId="{ED45AE33-36BC-8C4F-8D03-420403F9D2E4}"/>
          </ac:spMkLst>
        </pc:spChg>
        <pc:spChg chg="del">
          <ac:chgData name="Wang Junbo" userId="f0da0bc2f53c18da" providerId="LiveId" clId="{3332804F-2F48-AD4D-B292-3DD42FF4877C}" dt="2020-02-08T12:21:15.299" v="2482" actId="478"/>
          <ac:spMkLst>
            <pc:docMk/>
            <pc:sldMk cId="1557371057" sldId="474"/>
            <ac:spMk id="3" creationId="{02163F07-7ACB-5D4B-A1E8-E5CA273B3A9E}"/>
          </ac:spMkLst>
        </pc:spChg>
        <pc:picChg chg="add del mod">
          <ac:chgData name="Wang Junbo" userId="f0da0bc2f53c18da" providerId="LiveId" clId="{3332804F-2F48-AD4D-B292-3DD42FF4877C}" dt="2020-02-08T12:22:15.552" v="2488" actId="478"/>
          <ac:picMkLst>
            <pc:docMk/>
            <pc:sldMk cId="1557371057" sldId="474"/>
            <ac:picMk id="6" creationId="{AE7EDD2F-9478-C44A-9440-13F4EC6DCBAA}"/>
          </ac:picMkLst>
        </pc:picChg>
        <pc:picChg chg="add mod">
          <ac:chgData name="Wang Junbo" userId="f0da0bc2f53c18da" providerId="LiveId" clId="{3332804F-2F48-AD4D-B292-3DD42FF4877C}" dt="2020-02-08T12:22:39.577" v="2497" actId="14100"/>
          <ac:picMkLst>
            <pc:docMk/>
            <pc:sldMk cId="1557371057" sldId="474"/>
            <ac:picMk id="8" creationId="{58987507-303D-3E46-947D-5251FFBD8264}"/>
          </ac:picMkLst>
        </pc:picChg>
      </pc:sldChg>
      <pc:sldChg chg="addSp delSp modSp add">
        <pc:chgData name="Wang Junbo" userId="f0da0bc2f53c18da" providerId="LiveId" clId="{3332804F-2F48-AD4D-B292-3DD42FF4877C}" dt="2020-02-08T12:43:03.596" v="2730" actId="1035"/>
        <pc:sldMkLst>
          <pc:docMk/>
          <pc:sldMk cId="3315489627" sldId="475"/>
        </pc:sldMkLst>
        <pc:spChg chg="mod">
          <ac:chgData name="Wang Junbo" userId="f0da0bc2f53c18da" providerId="LiveId" clId="{3332804F-2F48-AD4D-B292-3DD42FF4877C}" dt="2020-02-08T12:28:39.917" v="2546"/>
          <ac:spMkLst>
            <pc:docMk/>
            <pc:sldMk cId="3315489627" sldId="475"/>
            <ac:spMk id="2" creationId="{4644ECB2-1440-3247-AC6F-FF35AE2A663C}"/>
          </ac:spMkLst>
        </pc:spChg>
        <pc:spChg chg="del">
          <ac:chgData name="Wang Junbo" userId="f0da0bc2f53c18da" providerId="LiveId" clId="{3332804F-2F48-AD4D-B292-3DD42FF4877C}" dt="2020-02-08T12:28:48.655" v="2548" actId="478"/>
          <ac:spMkLst>
            <pc:docMk/>
            <pc:sldMk cId="3315489627" sldId="475"/>
            <ac:spMk id="3" creationId="{C7511FDB-C561-684A-A1E9-AF8D8BC15E6B}"/>
          </ac:spMkLst>
        </pc:spChg>
        <pc:spChg chg="add mod">
          <ac:chgData name="Wang Junbo" userId="f0da0bc2f53c18da" providerId="LiveId" clId="{3332804F-2F48-AD4D-B292-3DD42FF4877C}" dt="2020-02-08T12:42:50.863" v="2722" actId="1076"/>
          <ac:spMkLst>
            <pc:docMk/>
            <pc:sldMk cId="3315489627" sldId="475"/>
            <ac:spMk id="5" creationId="{669E7679-3014-2043-B01C-B64E9B5A0684}"/>
          </ac:spMkLst>
        </pc:spChg>
        <pc:spChg chg="add del">
          <ac:chgData name="Wang Junbo" userId="f0da0bc2f53c18da" providerId="LiveId" clId="{3332804F-2F48-AD4D-B292-3DD42FF4877C}" dt="2020-02-08T12:33:16.174" v="2587"/>
          <ac:spMkLst>
            <pc:docMk/>
            <pc:sldMk cId="3315489627" sldId="475"/>
            <ac:spMk id="6" creationId="{3D2B93B3-98BB-854F-912D-E9951DC1FB8A}"/>
          </ac:spMkLst>
        </pc:spChg>
        <pc:spChg chg="add mod">
          <ac:chgData name="Wang Junbo" userId="f0da0bc2f53c18da" providerId="LiveId" clId="{3332804F-2F48-AD4D-B292-3DD42FF4877C}" dt="2020-02-08T12:42:50.863" v="2722" actId="1076"/>
          <ac:spMkLst>
            <pc:docMk/>
            <pc:sldMk cId="3315489627" sldId="475"/>
            <ac:spMk id="7" creationId="{3715E23E-4BB5-744B-92DA-4CC82975E014}"/>
          </ac:spMkLst>
        </pc:spChg>
        <pc:spChg chg="add mod">
          <ac:chgData name="Wang Junbo" userId="f0da0bc2f53c18da" providerId="LiveId" clId="{3332804F-2F48-AD4D-B292-3DD42FF4877C}" dt="2020-02-08T12:42:50.863" v="2722" actId="1076"/>
          <ac:spMkLst>
            <pc:docMk/>
            <pc:sldMk cId="3315489627" sldId="475"/>
            <ac:spMk id="8" creationId="{820B91DD-A7F3-1741-A278-AC3B62AE8568}"/>
          </ac:spMkLst>
        </pc:spChg>
        <pc:spChg chg="add mod">
          <ac:chgData name="Wang Junbo" userId="f0da0bc2f53c18da" providerId="LiveId" clId="{3332804F-2F48-AD4D-B292-3DD42FF4877C}" dt="2020-02-08T12:42:50.863" v="2722" actId="1076"/>
          <ac:spMkLst>
            <pc:docMk/>
            <pc:sldMk cId="3315489627" sldId="475"/>
            <ac:spMk id="9" creationId="{9405A759-0C18-034B-841F-910995485BB4}"/>
          </ac:spMkLst>
        </pc:spChg>
        <pc:spChg chg="add mod">
          <ac:chgData name="Wang Junbo" userId="f0da0bc2f53c18da" providerId="LiveId" clId="{3332804F-2F48-AD4D-B292-3DD42FF4877C}" dt="2020-02-08T12:42:50.863" v="2722" actId="1076"/>
          <ac:spMkLst>
            <pc:docMk/>
            <pc:sldMk cId="3315489627" sldId="475"/>
            <ac:spMk id="10" creationId="{29AF7219-6C63-544F-B32E-D6792016CAEE}"/>
          </ac:spMkLst>
        </pc:spChg>
        <pc:spChg chg="add mod">
          <ac:chgData name="Wang Junbo" userId="f0da0bc2f53c18da" providerId="LiveId" clId="{3332804F-2F48-AD4D-B292-3DD42FF4877C}" dt="2020-02-08T12:42:50.863" v="2722" actId="1076"/>
          <ac:spMkLst>
            <pc:docMk/>
            <pc:sldMk cId="3315489627" sldId="475"/>
            <ac:spMk id="11" creationId="{83EF96A5-6EB6-1D49-A464-74A0C02D3C1E}"/>
          </ac:spMkLst>
        </pc:spChg>
        <pc:spChg chg="add del mod">
          <ac:chgData name="Wang Junbo" userId="f0da0bc2f53c18da" providerId="LiveId" clId="{3332804F-2F48-AD4D-B292-3DD42FF4877C}" dt="2020-02-08T12:36:22.599" v="2654"/>
          <ac:spMkLst>
            <pc:docMk/>
            <pc:sldMk cId="3315489627" sldId="475"/>
            <ac:spMk id="12" creationId="{AB56CF4C-44D4-9D41-B2CE-0528B4F1DFD8}"/>
          </ac:spMkLst>
        </pc:spChg>
        <pc:spChg chg="add mod">
          <ac:chgData name="Wang Junbo" userId="f0da0bc2f53c18da" providerId="LiveId" clId="{3332804F-2F48-AD4D-B292-3DD42FF4877C}" dt="2020-02-08T12:42:50.863" v="2722" actId="1076"/>
          <ac:spMkLst>
            <pc:docMk/>
            <pc:sldMk cId="3315489627" sldId="475"/>
            <ac:spMk id="13" creationId="{872F5B07-9BD7-0E46-9596-9F060292D17D}"/>
          </ac:spMkLst>
        </pc:spChg>
        <pc:spChg chg="add mod">
          <ac:chgData name="Wang Junbo" userId="f0da0bc2f53c18da" providerId="LiveId" clId="{3332804F-2F48-AD4D-B292-3DD42FF4877C}" dt="2020-02-08T12:42:56.363" v="2723" actId="1076"/>
          <ac:spMkLst>
            <pc:docMk/>
            <pc:sldMk cId="3315489627" sldId="475"/>
            <ac:spMk id="14" creationId="{B318C18C-2CAD-5545-BDCC-FFFDF1C7821E}"/>
          </ac:spMkLst>
        </pc:spChg>
        <pc:spChg chg="add del mod">
          <ac:chgData name="Wang Junbo" userId="f0da0bc2f53c18da" providerId="LiveId" clId="{3332804F-2F48-AD4D-B292-3DD42FF4877C}" dt="2020-02-08T12:41:48.415" v="2710" actId="478"/>
          <ac:spMkLst>
            <pc:docMk/>
            <pc:sldMk cId="3315489627" sldId="475"/>
            <ac:spMk id="15" creationId="{8B98BD4E-58CC-5B42-BDC1-2AA457D23A0E}"/>
          </ac:spMkLst>
        </pc:spChg>
        <pc:spChg chg="add mod">
          <ac:chgData name="Wang Junbo" userId="f0da0bc2f53c18da" providerId="LiveId" clId="{3332804F-2F48-AD4D-B292-3DD42FF4877C}" dt="2020-02-08T12:40:12.900" v="2691" actId="1076"/>
          <ac:spMkLst>
            <pc:docMk/>
            <pc:sldMk cId="3315489627" sldId="475"/>
            <ac:spMk id="16" creationId="{11816018-0254-4646-8914-7DFAB5AB3C5F}"/>
          </ac:spMkLst>
        </pc:spChg>
        <pc:spChg chg="add mod">
          <ac:chgData name="Wang Junbo" userId="f0da0bc2f53c18da" providerId="LiveId" clId="{3332804F-2F48-AD4D-B292-3DD42FF4877C}" dt="2020-02-08T12:41:02.334" v="2700" actId="1076"/>
          <ac:spMkLst>
            <pc:docMk/>
            <pc:sldMk cId="3315489627" sldId="475"/>
            <ac:spMk id="17" creationId="{D3ECBAF4-2AA9-1643-A26A-9398933FB3A4}"/>
          </ac:spMkLst>
        </pc:spChg>
        <pc:spChg chg="add del mod">
          <ac:chgData name="Wang Junbo" userId="f0da0bc2f53c18da" providerId="LiveId" clId="{3332804F-2F48-AD4D-B292-3DD42FF4877C}" dt="2020-02-08T12:40:47.659" v="2696" actId="478"/>
          <ac:spMkLst>
            <pc:docMk/>
            <pc:sldMk cId="3315489627" sldId="475"/>
            <ac:spMk id="18" creationId="{F73F412A-1804-FC40-8E85-D25E652BF610}"/>
          </ac:spMkLst>
        </pc:spChg>
        <pc:spChg chg="add mod">
          <ac:chgData name="Wang Junbo" userId="f0da0bc2f53c18da" providerId="LiveId" clId="{3332804F-2F48-AD4D-B292-3DD42FF4877C}" dt="2020-02-08T12:42:56.363" v="2723" actId="1076"/>
          <ac:spMkLst>
            <pc:docMk/>
            <pc:sldMk cId="3315489627" sldId="475"/>
            <ac:spMk id="19" creationId="{58B2D869-B797-EA47-9DA1-73A0E4A3DF9A}"/>
          </ac:spMkLst>
        </pc:spChg>
        <pc:spChg chg="add mod">
          <ac:chgData name="Wang Junbo" userId="f0da0bc2f53c18da" providerId="LiveId" clId="{3332804F-2F48-AD4D-B292-3DD42FF4877C}" dt="2020-02-08T12:42:56.363" v="2723" actId="1076"/>
          <ac:spMkLst>
            <pc:docMk/>
            <pc:sldMk cId="3315489627" sldId="475"/>
            <ac:spMk id="20" creationId="{8D0922EF-87EE-6541-992D-E594E34D1B81}"/>
          </ac:spMkLst>
        </pc:spChg>
        <pc:spChg chg="add mod">
          <ac:chgData name="Wang Junbo" userId="f0da0bc2f53c18da" providerId="LiveId" clId="{3332804F-2F48-AD4D-B292-3DD42FF4877C}" dt="2020-02-08T12:43:03.596" v="2730" actId="1035"/>
          <ac:spMkLst>
            <pc:docMk/>
            <pc:sldMk cId="3315489627" sldId="475"/>
            <ac:spMk id="21" creationId="{166A0723-3A0D-3A4A-AE35-586E4C7BA2FD}"/>
          </ac:spMkLst>
        </pc:spChg>
      </pc:sldChg>
      <pc:sldChg chg="addSp modSp add">
        <pc:chgData name="Wang Junbo" userId="f0da0bc2f53c18da" providerId="LiveId" clId="{3332804F-2F48-AD4D-B292-3DD42FF4877C}" dt="2020-02-08T13:01:02.318" v="2934" actId="1076"/>
        <pc:sldMkLst>
          <pc:docMk/>
          <pc:sldMk cId="344669384" sldId="476"/>
        </pc:sldMkLst>
        <pc:spChg chg="mod">
          <ac:chgData name="Wang Junbo" userId="f0da0bc2f53c18da" providerId="LiveId" clId="{3332804F-2F48-AD4D-B292-3DD42FF4877C}" dt="2020-02-08T12:53:55.862" v="2732"/>
          <ac:spMkLst>
            <pc:docMk/>
            <pc:sldMk cId="344669384" sldId="476"/>
            <ac:spMk id="2" creationId="{A21D9508-6F51-654D-994D-6670CECEB36E}"/>
          </ac:spMkLst>
        </pc:spChg>
        <pc:spChg chg="mod">
          <ac:chgData name="Wang Junbo" userId="f0da0bc2f53c18da" providerId="LiveId" clId="{3332804F-2F48-AD4D-B292-3DD42FF4877C}" dt="2020-02-08T12:58:36.031" v="2889" actId="20577"/>
          <ac:spMkLst>
            <pc:docMk/>
            <pc:sldMk cId="344669384" sldId="476"/>
            <ac:spMk id="3" creationId="{835AFD55-FCFD-CE4F-BCFA-E02DF4A31370}"/>
          </ac:spMkLst>
        </pc:spChg>
        <pc:spChg chg="add mod">
          <ac:chgData name="Wang Junbo" userId="f0da0bc2f53c18da" providerId="LiveId" clId="{3332804F-2F48-AD4D-B292-3DD42FF4877C}" dt="2020-02-08T13:01:00.080" v="2933" actId="1076"/>
          <ac:spMkLst>
            <pc:docMk/>
            <pc:sldMk cId="344669384" sldId="476"/>
            <ac:spMk id="5" creationId="{608959AB-C5E4-BE42-8D5D-783FD6C526CF}"/>
          </ac:spMkLst>
        </pc:spChg>
        <pc:spChg chg="add mod">
          <ac:chgData name="Wang Junbo" userId="f0da0bc2f53c18da" providerId="LiveId" clId="{3332804F-2F48-AD4D-B292-3DD42FF4877C}" dt="2020-02-08T12:59:52.479" v="2918" actId="58"/>
          <ac:spMkLst>
            <pc:docMk/>
            <pc:sldMk cId="344669384" sldId="476"/>
            <ac:spMk id="6" creationId="{8EA827CE-E27F-1442-9E0A-6D582A70C6AA}"/>
          </ac:spMkLst>
        </pc:spChg>
        <pc:spChg chg="add mod">
          <ac:chgData name="Wang Junbo" userId="f0da0bc2f53c18da" providerId="LiveId" clId="{3332804F-2F48-AD4D-B292-3DD42FF4877C}" dt="2020-02-08T13:00:33.349" v="2927" actId="207"/>
          <ac:spMkLst>
            <pc:docMk/>
            <pc:sldMk cId="344669384" sldId="476"/>
            <ac:spMk id="7" creationId="{BD65DFEF-66C9-0043-8320-EC83EBAFE008}"/>
          </ac:spMkLst>
        </pc:spChg>
        <pc:spChg chg="add mod">
          <ac:chgData name="Wang Junbo" userId="f0da0bc2f53c18da" providerId="LiveId" clId="{3332804F-2F48-AD4D-B292-3DD42FF4877C}" dt="2020-02-08T13:01:02.318" v="2934" actId="1076"/>
          <ac:spMkLst>
            <pc:docMk/>
            <pc:sldMk cId="344669384" sldId="476"/>
            <ac:spMk id="8" creationId="{1A27D8CB-AC13-5843-91A3-BB64265570C0}"/>
          </ac:spMkLst>
        </pc:spChg>
      </pc:sldChg>
      <pc:sldChg chg="addSp delSp modSp add">
        <pc:chgData name="Wang Junbo" userId="f0da0bc2f53c18da" providerId="LiveId" clId="{3332804F-2F48-AD4D-B292-3DD42FF4877C}" dt="2020-02-08T13:14:58.114" v="3117" actId="14100"/>
        <pc:sldMkLst>
          <pc:docMk/>
          <pc:sldMk cId="3965545512" sldId="477"/>
        </pc:sldMkLst>
        <pc:spChg chg="mod">
          <ac:chgData name="Wang Junbo" userId="f0da0bc2f53c18da" providerId="LiveId" clId="{3332804F-2F48-AD4D-B292-3DD42FF4877C}" dt="2020-02-08T13:14:52.127" v="3116" actId="20577"/>
          <ac:spMkLst>
            <pc:docMk/>
            <pc:sldMk cId="3965545512" sldId="477"/>
            <ac:spMk id="2" creationId="{B519DB22-3466-3649-AD0F-80E23327644E}"/>
          </ac:spMkLst>
        </pc:spChg>
        <pc:picChg chg="add del mod">
          <ac:chgData name="Wang Junbo" userId="f0da0bc2f53c18da" providerId="LiveId" clId="{3332804F-2F48-AD4D-B292-3DD42FF4877C}" dt="2020-02-08T13:14:58.114" v="3117" actId="14100"/>
          <ac:picMkLst>
            <pc:docMk/>
            <pc:sldMk cId="3965545512" sldId="477"/>
            <ac:picMk id="5" creationId="{A1F32DCB-8C62-1440-908C-F4A89C26DE3A}"/>
          </ac:picMkLst>
        </pc:picChg>
        <pc:picChg chg="add mod">
          <ac:chgData name="Wang Junbo" userId="f0da0bc2f53c18da" providerId="LiveId" clId="{3332804F-2F48-AD4D-B292-3DD42FF4877C}" dt="2020-02-08T13:14:34.728" v="3077" actId="1076"/>
          <ac:picMkLst>
            <pc:docMk/>
            <pc:sldMk cId="3965545512" sldId="477"/>
            <ac:picMk id="6" creationId="{B29E1FDA-82BD-BA4D-83D8-7B469E167CE8}"/>
          </ac:picMkLst>
        </pc:picChg>
      </pc:sldChg>
      <pc:sldChg chg="addSp modSp add modAnim">
        <pc:chgData name="Wang Junbo" userId="f0da0bc2f53c18da" providerId="LiveId" clId="{3332804F-2F48-AD4D-B292-3DD42FF4877C}" dt="2020-02-08T13:10:43.202" v="3073" actId="20577"/>
        <pc:sldMkLst>
          <pc:docMk/>
          <pc:sldMk cId="3686584183" sldId="478"/>
        </pc:sldMkLst>
        <pc:spChg chg="mod">
          <ac:chgData name="Wang Junbo" userId="f0da0bc2f53c18da" providerId="LiveId" clId="{3332804F-2F48-AD4D-B292-3DD42FF4877C}" dt="2020-02-08T13:04:36.932" v="2962" actId="20577"/>
          <ac:spMkLst>
            <pc:docMk/>
            <pc:sldMk cId="3686584183" sldId="478"/>
            <ac:spMk id="2" creationId="{A4CEF9F0-D4A3-4F4E-8C6A-911364249647}"/>
          </ac:spMkLst>
        </pc:spChg>
        <pc:spChg chg="add mod">
          <ac:chgData name="Wang Junbo" userId="f0da0bc2f53c18da" providerId="LiveId" clId="{3332804F-2F48-AD4D-B292-3DD42FF4877C}" dt="2020-02-08T13:08:06.469" v="3047" actId="1076"/>
          <ac:spMkLst>
            <pc:docMk/>
            <pc:sldMk cId="3686584183" sldId="478"/>
            <ac:spMk id="29" creationId="{95AC386C-D9D9-174E-8949-BAADA21E2172}"/>
          </ac:spMkLst>
        </pc:spChg>
        <pc:spChg chg="add mod">
          <ac:chgData name="Wang Junbo" userId="f0da0bc2f53c18da" providerId="LiveId" clId="{3332804F-2F48-AD4D-B292-3DD42FF4877C}" dt="2020-02-08T13:10:43.202" v="3073" actId="20577"/>
          <ac:spMkLst>
            <pc:docMk/>
            <pc:sldMk cId="3686584183" sldId="478"/>
            <ac:spMk id="46" creationId="{DAAAA875-4993-1A40-B177-F355B989CDF4}"/>
          </ac:spMkLst>
        </pc:spChg>
        <pc:grpChg chg="add mod">
          <ac:chgData name="Wang Junbo" userId="f0da0bc2f53c18da" providerId="LiveId" clId="{3332804F-2F48-AD4D-B292-3DD42FF4877C}" dt="2020-02-08T13:05:13.733" v="2965" actId="688"/>
          <ac:grpSpMkLst>
            <pc:docMk/>
            <pc:sldMk cId="3686584183" sldId="478"/>
            <ac:grpSpMk id="5" creationId="{85B12D7E-3EA7-3D4B-854B-D74357FCD96C}"/>
          </ac:grpSpMkLst>
        </pc:grpChg>
        <pc:grpChg chg="add mod">
          <ac:chgData name="Wang Junbo" userId="f0da0bc2f53c18da" providerId="LiveId" clId="{3332804F-2F48-AD4D-B292-3DD42FF4877C}" dt="2020-02-08T13:08:18.053" v="3050" actId="1076"/>
          <ac:grpSpMkLst>
            <pc:docMk/>
            <pc:sldMk cId="3686584183" sldId="478"/>
            <ac:grpSpMk id="30" creationId="{F7B3D5BB-B797-F341-8E48-2C0828380254}"/>
          </ac:grpSpMkLst>
        </pc:grpChg>
        <pc:grpChg chg="mod">
          <ac:chgData name="Wang Junbo" userId="f0da0bc2f53c18da" providerId="LiveId" clId="{3332804F-2F48-AD4D-B292-3DD42FF4877C}" dt="2020-02-08T13:08:13.955" v="3049"/>
          <ac:grpSpMkLst>
            <pc:docMk/>
            <pc:sldMk cId="3686584183" sldId="478"/>
            <ac:grpSpMk id="31" creationId="{7F4A0352-FD2C-8944-94A5-348403C2AB46}"/>
          </ac:grpSpMkLst>
        </pc:grpChg>
        <pc:grpChg chg="mod">
          <ac:chgData name="Wang Junbo" userId="f0da0bc2f53c18da" providerId="LiveId" clId="{3332804F-2F48-AD4D-B292-3DD42FF4877C}" dt="2020-02-08T13:08:13.955" v="3049"/>
          <ac:grpSpMkLst>
            <pc:docMk/>
            <pc:sldMk cId="3686584183" sldId="478"/>
            <ac:grpSpMk id="33" creationId="{DF0BB0C4-2F17-8543-964B-F4438ED6EA5B}"/>
          </ac:grpSpMkLst>
        </pc:grpChg>
        <pc:cxnChg chg="mod">
          <ac:chgData name="Wang Junbo" userId="f0da0bc2f53c18da" providerId="LiveId" clId="{3332804F-2F48-AD4D-B292-3DD42FF4877C}" dt="2020-02-08T13:06:20.066" v="3008" actId="14100"/>
          <ac:cxnSpMkLst>
            <pc:docMk/>
            <pc:sldMk cId="3686584183" sldId="478"/>
            <ac:cxnSpMk id="11" creationId="{2C3E3085-F437-5543-8726-6EB6B36227BB}"/>
          </ac:cxnSpMkLst>
        </pc:cxnChg>
        <pc:cxnChg chg="add mod">
          <ac:chgData name="Wang Junbo" userId="f0da0bc2f53c18da" providerId="LiveId" clId="{3332804F-2F48-AD4D-B292-3DD42FF4877C}" dt="2020-02-08T13:05:36.948" v="2978" actId="692"/>
          <ac:cxnSpMkLst>
            <pc:docMk/>
            <pc:sldMk cId="3686584183" sldId="478"/>
            <ac:cxnSpMk id="13" creationId="{58EF6308-908C-4A41-B5BC-98CAB5A1FAC0}"/>
          </ac:cxnSpMkLst>
        </pc:cxnChg>
        <pc:cxnChg chg="add mod">
          <ac:chgData name="Wang Junbo" userId="f0da0bc2f53c18da" providerId="LiveId" clId="{3332804F-2F48-AD4D-B292-3DD42FF4877C}" dt="2020-02-08T13:05:50.139" v="2991" actId="14100"/>
          <ac:cxnSpMkLst>
            <pc:docMk/>
            <pc:sldMk cId="3686584183" sldId="478"/>
            <ac:cxnSpMk id="14" creationId="{37C8D26B-679E-A645-87E9-BDF15D74B8DA}"/>
          </ac:cxnSpMkLst>
        </pc:cxnChg>
        <pc:cxnChg chg="add mod">
          <ac:chgData name="Wang Junbo" userId="f0da0bc2f53c18da" providerId="LiveId" clId="{3332804F-2F48-AD4D-B292-3DD42FF4877C}" dt="2020-02-08T13:05:54.099" v="2994" actId="1076"/>
          <ac:cxnSpMkLst>
            <pc:docMk/>
            <pc:sldMk cId="3686584183" sldId="478"/>
            <ac:cxnSpMk id="16" creationId="{2FA22D87-93FC-CB40-BFF9-524C0E229117}"/>
          </ac:cxnSpMkLst>
        </pc:cxnChg>
        <pc:cxnChg chg="add mod">
          <ac:chgData name="Wang Junbo" userId="f0da0bc2f53c18da" providerId="LiveId" clId="{3332804F-2F48-AD4D-B292-3DD42FF4877C}" dt="2020-02-08T13:06:00.005" v="2998" actId="14100"/>
          <ac:cxnSpMkLst>
            <pc:docMk/>
            <pc:sldMk cId="3686584183" sldId="478"/>
            <ac:cxnSpMk id="18" creationId="{164274F2-FE0F-0A48-A209-4F56CFDD2A49}"/>
          </ac:cxnSpMkLst>
        </pc:cxnChg>
        <pc:cxnChg chg="add mod">
          <ac:chgData name="Wang Junbo" userId="f0da0bc2f53c18da" providerId="LiveId" clId="{3332804F-2F48-AD4D-B292-3DD42FF4877C}" dt="2020-02-08T13:06:04.999" v="3001" actId="14100"/>
          <ac:cxnSpMkLst>
            <pc:docMk/>
            <pc:sldMk cId="3686584183" sldId="478"/>
            <ac:cxnSpMk id="20" creationId="{F349424E-6EB6-C04C-85F0-B93E674C1C44}"/>
          </ac:cxnSpMkLst>
        </pc:cxnChg>
        <pc:cxnChg chg="add mod">
          <ac:chgData name="Wang Junbo" userId="f0da0bc2f53c18da" providerId="LiveId" clId="{3332804F-2F48-AD4D-B292-3DD42FF4877C}" dt="2020-02-08T13:06:10.153" v="3004" actId="14100"/>
          <ac:cxnSpMkLst>
            <pc:docMk/>
            <pc:sldMk cId="3686584183" sldId="478"/>
            <ac:cxnSpMk id="22" creationId="{B9587C06-2CF2-3D43-9BF5-720FA28127DC}"/>
          </ac:cxnSpMkLst>
        </pc:cxnChg>
        <pc:cxnChg chg="add mod">
          <ac:chgData name="Wang Junbo" userId="f0da0bc2f53c18da" providerId="LiveId" clId="{3332804F-2F48-AD4D-B292-3DD42FF4877C}" dt="2020-02-08T13:06:15.191" v="3007" actId="14100"/>
          <ac:cxnSpMkLst>
            <pc:docMk/>
            <pc:sldMk cId="3686584183" sldId="478"/>
            <ac:cxnSpMk id="24" creationId="{4280BF1C-C172-6F41-9F85-481A98127841}"/>
          </ac:cxnSpMkLst>
        </pc:cxnChg>
        <pc:cxnChg chg="add mod">
          <ac:chgData name="Wang Junbo" userId="f0da0bc2f53c18da" providerId="LiveId" clId="{3332804F-2F48-AD4D-B292-3DD42FF4877C}" dt="2020-02-08T13:06:29.333" v="3011" actId="14100"/>
          <ac:cxnSpMkLst>
            <pc:docMk/>
            <pc:sldMk cId="3686584183" sldId="478"/>
            <ac:cxnSpMk id="27" creationId="{9AB467A7-A019-7646-B896-79E7CA279B3F}"/>
          </ac:cxnSpMkLst>
        </pc:cxnChg>
        <pc:cxnChg chg="add mod">
          <ac:chgData name="Wang Junbo" userId="f0da0bc2f53c18da" providerId="LiveId" clId="{3332804F-2F48-AD4D-B292-3DD42FF4877C}" dt="2020-02-08T13:09:58.349" v="3064" actId="692"/>
          <ac:cxnSpMkLst>
            <pc:docMk/>
            <pc:sldMk cId="3686584183" sldId="478"/>
            <ac:cxnSpMk id="38" creationId="{0D92DD7B-031E-D548-A5C8-7C62C014B8EA}"/>
          </ac:cxnSpMkLst>
        </pc:cxnChg>
        <pc:cxnChg chg="add mod">
          <ac:chgData name="Wang Junbo" userId="f0da0bc2f53c18da" providerId="LiveId" clId="{3332804F-2F48-AD4D-B292-3DD42FF4877C}" dt="2020-02-08T13:09:58.349" v="3064" actId="692"/>
          <ac:cxnSpMkLst>
            <pc:docMk/>
            <pc:sldMk cId="3686584183" sldId="478"/>
            <ac:cxnSpMk id="40" creationId="{DD4AF1F0-6142-474F-9F8F-2C62D0F1690F}"/>
          </ac:cxnSpMkLst>
        </pc:cxnChg>
        <pc:cxnChg chg="add mod">
          <ac:chgData name="Wang Junbo" userId="f0da0bc2f53c18da" providerId="LiveId" clId="{3332804F-2F48-AD4D-B292-3DD42FF4877C}" dt="2020-02-08T13:09:58.349" v="3064" actId="692"/>
          <ac:cxnSpMkLst>
            <pc:docMk/>
            <pc:sldMk cId="3686584183" sldId="478"/>
            <ac:cxnSpMk id="43" creationId="{EEAABEF1-424A-E44A-BE43-B4A691B13618}"/>
          </ac:cxnSpMkLst>
        </pc:cxnChg>
      </pc:sldChg>
      <pc:sldChg chg="addSp delSp modSp add">
        <pc:chgData name="Wang Junbo" userId="f0da0bc2f53c18da" providerId="LiveId" clId="{3332804F-2F48-AD4D-B292-3DD42FF4877C}" dt="2020-02-08T13:21:11.598" v="3158"/>
        <pc:sldMkLst>
          <pc:docMk/>
          <pc:sldMk cId="2434858529" sldId="479"/>
        </pc:sldMkLst>
        <pc:spChg chg="mod">
          <ac:chgData name="Wang Junbo" userId="f0da0bc2f53c18da" providerId="LiveId" clId="{3332804F-2F48-AD4D-B292-3DD42FF4877C}" dt="2020-02-08T13:19:26.319" v="3141" actId="207"/>
          <ac:spMkLst>
            <pc:docMk/>
            <pc:sldMk cId="2434858529" sldId="479"/>
            <ac:spMk id="2" creationId="{A28AEE9F-2F22-C84A-A1D5-BEF6C2F03252}"/>
          </ac:spMkLst>
        </pc:spChg>
        <pc:spChg chg="del">
          <ac:chgData name="Wang Junbo" userId="f0da0bc2f53c18da" providerId="LiveId" clId="{3332804F-2F48-AD4D-B292-3DD42FF4877C}" dt="2020-02-08T13:20:10.486" v="3142" actId="478"/>
          <ac:spMkLst>
            <pc:docMk/>
            <pc:sldMk cId="2434858529" sldId="479"/>
            <ac:spMk id="3" creationId="{2796C248-8E07-D44F-BFBC-8DBB101A042B}"/>
          </ac:spMkLst>
        </pc:spChg>
        <pc:spChg chg="add del">
          <ac:chgData name="Wang Junbo" userId="f0da0bc2f53c18da" providerId="LiveId" clId="{3332804F-2F48-AD4D-B292-3DD42FF4877C}" dt="2020-02-08T13:20:12.626" v="3144"/>
          <ac:spMkLst>
            <pc:docMk/>
            <pc:sldMk cId="2434858529" sldId="479"/>
            <ac:spMk id="5" creationId="{63621FCD-C83C-D44D-A771-619094AAA1AA}"/>
          </ac:spMkLst>
        </pc:spChg>
        <pc:graphicFrameChg chg="add mod modGraphic">
          <ac:chgData name="Wang Junbo" userId="f0da0bc2f53c18da" providerId="LiveId" clId="{3332804F-2F48-AD4D-B292-3DD42FF4877C}" dt="2020-02-08T13:21:11.598" v="3158"/>
          <ac:graphicFrameMkLst>
            <pc:docMk/>
            <pc:sldMk cId="2434858529" sldId="479"/>
            <ac:graphicFrameMk id="6" creationId="{45F7E737-C429-6C43-A55A-74DC60A41F1B}"/>
          </ac:graphicFrameMkLst>
        </pc:graphicFrameChg>
      </pc:sldChg>
      <pc:sldChg chg="modSp add">
        <pc:chgData name="Wang Junbo" userId="f0da0bc2f53c18da" providerId="LiveId" clId="{3332804F-2F48-AD4D-B292-3DD42FF4877C}" dt="2020-02-08T13:26:10.916" v="3219" actId="20577"/>
        <pc:sldMkLst>
          <pc:docMk/>
          <pc:sldMk cId="3129475634" sldId="480"/>
        </pc:sldMkLst>
        <pc:spChg chg="mod">
          <ac:chgData name="Wang Junbo" userId="f0da0bc2f53c18da" providerId="LiveId" clId="{3332804F-2F48-AD4D-B292-3DD42FF4877C}" dt="2020-02-08T13:26:10.916" v="3219" actId="20577"/>
          <ac:spMkLst>
            <pc:docMk/>
            <pc:sldMk cId="3129475634" sldId="480"/>
            <ac:spMk id="2" creationId="{F24D8039-AEBC-0444-89DC-30841BF90040}"/>
          </ac:spMkLst>
        </pc:spChg>
      </pc:sldChg>
      <pc:sldChg chg="addSp delSp modSp add">
        <pc:chgData name="Wang Junbo" userId="f0da0bc2f53c18da" providerId="LiveId" clId="{3332804F-2F48-AD4D-B292-3DD42FF4877C}" dt="2020-02-08T13:25:13.584" v="3186" actId="1076"/>
        <pc:sldMkLst>
          <pc:docMk/>
          <pc:sldMk cId="3695783253" sldId="481"/>
        </pc:sldMkLst>
        <pc:spChg chg="add mod">
          <ac:chgData name="Wang Junbo" userId="f0da0bc2f53c18da" providerId="LiveId" clId="{3332804F-2F48-AD4D-B292-3DD42FF4877C}" dt="2020-02-08T13:22:04.861" v="3161"/>
          <ac:spMkLst>
            <pc:docMk/>
            <pc:sldMk cId="3695783253" sldId="481"/>
            <ac:spMk id="2" creationId="{A2B11E9B-E5E8-9E4C-A5CE-A13B40892DD5}"/>
          </ac:spMkLst>
        </pc:spChg>
        <pc:spChg chg="add mod">
          <ac:chgData name="Wang Junbo" userId="f0da0bc2f53c18da" providerId="LiveId" clId="{3332804F-2F48-AD4D-B292-3DD42FF4877C}" dt="2020-02-08T13:22:04.861" v="3161"/>
          <ac:spMkLst>
            <pc:docMk/>
            <pc:sldMk cId="3695783253" sldId="481"/>
            <ac:spMk id="3" creationId="{56D7DEA8-CA65-3646-9CF7-DFBF012DB47D}"/>
          </ac:spMkLst>
        </pc:spChg>
        <pc:spChg chg="del mod">
          <ac:chgData name="Wang Junbo" userId="f0da0bc2f53c18da" providerId="LiveId" clId="{3332804F-2F48-AD4D-B292-3DD42FF4877C}" dt="2020-02-08T13:22:25.556" v="3164" actId="478"/>
          <ac:spMkLst>
            <pc:docMk/>
            <pc:sldMk cId="3695783253" sldId="481"/>
            <ac:spMk id="4" creationId="{00000000-0000-0000-0000-000000000000}"/>
          </ac:spMkLst>
        </pc:spChg>
        <pc:graphicFrameChg chg="mod modGraphic">
          <ac:chgData name="Wang Junbo" userId="f0da0bc2f53c18da" providerId="LiveId" clId="{3332804F-2F48-AD4D-B292-3DD42FF4877C}" dt="2020-02-08T13:25:13.584" v="3186" actId="1076"/>
          <ac:graphicFrameMkLst>
            <pc:docMk/>
            <pc:sldMk cId="3695783253" sldId="481"/>
            <ac:graphicFrameMk id="5" creationId="{00000000-0000-0000-0000-000000000000}"/>
          </ac:graphicFrameMkLst>
        </pc:graphicFrameChg>
      </pc:sldChg>
      <pc:sldChg chg="addSp delSp modSp add">
        <pc:chgData name="Wang Junbo" userId="f0da0bc2f53c18da" providerId="LiveId" clId="{3332804F-2F48-AD4D-B292-3DD42FF4877C}" dt="2020-02-08T13:25:21.755" v="3187" actId="1076"/>
        <pc:sldMkLst>
          <pc:docMk/>
          <pc:sldMk cId="2099036503" sldId="482"/>
        </pc:sldMkLst>
        <pc:spChg chg="add mod">
          <ac:chgData name="Wang Junbo" userId="f0da0bc2f53c18da" providerId="LiveId" clId="{3332804F-2F48-AD4D-B292-3DD42FF4877C}" dt="2020-02-08T13:22:04.861" v="3161"/>
          <ac:spMkLst>
            <pc:docMk/>
            <pc:sldMk cId="2099036503" sldId="482"/>
            <ac:spMk id="2" creationId="{67492DB1-505D-B640-A245-2D15A063BF51}"/>
          </ac:spMkLst>
        </pc:spChg>
        <pc:spChg chg="add mod">
          <ac:chgData name="Wang Junbo" userId="f0da0bc2f53c18da" providerId="LiveId" clId="{3332804F-2F48-AD4D-B292-3DD42FF4877C}" dt="2020-02-08T13:22:04.861" v="3161"/>
          <ac:spMkLst>
            <pc:docMk/>
            <pc:sldMk cId="2099036503" sldId="482"/>
            <ac:spMk id="3" creationId="{E2B23780-928F-7242-B40B-502B0C025F8E}"/>
          </ac:spMkLst>
        </pc:spChg>
        <pc:spChg chg="del mod">
          <ac:chgData name="Wang Junbo" userId="f0da0bc2f53c18da" providerId="LiveId" clId="{3332804F-2F48-AD4D-B292-3DD42FF4877C}" dt="2020-02-08T13:22:30.828" v="3165" actId="478"/>
          <ac:spMkLst>
            <pc:docMk/>
            <pc:sldMk cId="2099036503" sldId="482"/>
            <ac:spMk id="4" creationId="{00000000-0000-0000-0000-000000000000}"/>
          </ac:spMkLst>
        </pc:spChg>
        <pc:graphicFrameChg chg="mod modGraphic">
          <ac:chgData name="Wang Junbo" userId="f0da0bc2f53c18da" providerId="LiveId" clId="{3332804F-2F48-AD4D-B292-3DD42FF4877C}" dt="2020-02-08T13:25:21.755" v="3187" actId="1076"/>
          <ac:graphicFrameMkLst>
            <pc:docMk/>
            <pc:sldMk cId="2099036503" sldId="482"/>
            <ac:graphicFrameMk id="6" creationId="{00000000-0000-0000-0000-000000000000}"/>
          </ac:graphicFrameMkLst>
        </pc:graphicFrameChg>
      </pc:sldChg>
      <pc:sldChg chg="modSp add">
        <pc:chgData name="Wang Junbo" userId="f0da0bc2f53c18da" providerId="LiveId" clId="{3332804F-2F48-AD4D-B292-3DD42FF4877C}" dt="2020-02-08T13:26:32.674" v="3231" actId="20577"/>
        <pc:sldMkLst>
          <pc:docMk/>
          <pc:sldMk cId="3502688695" sldId="483"/>
        </pc:sldMkLst>
        <pc:spChg chg="mod">
          <ac:chgData name="Wang Junbo" userId="f0da0bc2f53c18da" providerId="LiveId" clId="{3332804F-2F48-AD4D-B292-3DD42FF4877C}" dt="2020-02-08T13:26:32.674" v="3231" actId="20577"/>
          <ac:spMkLst>
            <pc:docMk/>
            <pc:sldMk cId="3502688695" sldId="483"/>
            <ac:spMk id="2" creationId="{F24D8039-AEBC-0444-89DC-30841BF90040}"/>
          </ac:spMkLst>
        </pc:spChg>
      </pc:sldChg>
      <pc:sldChg chg="modSp add">
        <pc:chgData name="Wang Junbo" userId="f0da0bc2f53c18da" providerId="LiveId" clId="{3332804F-2F48-AD4D-B292-3DD42FF4877C}" dt="2020-02-08T13:30:32.531" v="3347" actId="20577"/>
        <pc:sldMkLst>
          <pc:docMk/>
          <pc:sldMk cId="117976110" sldId="484"/>
        </pc:sldMkLst>
        <pc:spChg chg="mod">
          <ac:chgData name="Wang Junbo" userId="f0da0bc2f53c18da" providerId="LiveId" clId="{3332804F-2F48-AD4D-B292-3DD42FF4877C}" dt="2020-02-08T13:30:32.531" v="3347" actId="20577"/>
          <ac:spMkLst>
            <pc:docMk/>
            <pc:sldMk cId="117976110" sldId="484"/>
            <ac:spMk id="2" creationId="{1DCA2EFE-2C73-2A4E-9CE7-F97FE27D52EF}"/>
          </ac:spMkLst>
        </pc:spChg>
      </pc:sldChg>
      <pc:sldChg chg="add">
        <pc:chgData name="Wang Junbo" userId="f0da0bc2f53c18da" providerId="LiveId" clId="{3332804F-2F48-AD4D-B292-3DD42FF4877C}" dt="2020-02-08T13:28:00.034" v="3286"/>
        <pc:sldMkLst>
          <pc:docMk/>
          <pc:sldMk cId="3451769437" sldId="485"/>
        </pc:sldMkLst>
      </pc:sldChg>
      <pc:sldChg chg="modSp add ord">
        <pc:chgData name="Wang Junbo" userId="f0da0bc2f53c18da" providerId="LiveId" clId="{3332804F-2F48-AD4D-B292-3DD42FF4877C}" dt="2020-02-08T13:30:10.985" v="3325" actId="20577"/>
        <pc:sldMkLst>
          <pc:docMk/>
          <pc:sldMk cId="1002433418" sldId="486"/>
        </pc:sldMkLst>
        <pc:spChg chg="mod">
          <ac:chgData name="Wang Junbo" userId="f0da0bc2f53c18da" providerId="LiveId" clId="{3332804F-2F48-AD4D-B292-3DD42FF4877C}" dt="2020-02-08T13:30:10.985" v="3325" actId="20577"/>
          <ac:spMkLst>
            <pc:docMk/>
            <pc:sldMk cId="1002433418" sldId="486"/>
            <ac:spMk id="2" creationId="{535BC8F5-B518-0F4D-99DA-60C1F1C4B8DF}"/>
          </ac:spMkLst>
        </pc:spChg>
      </pc:sldChg>
      <pc:sldChg chg="addSp delSp modSp add">
        <pc:chgData name="Wang Junbo" userId="f0da0bc2f53c18da" providerId="LiveId" clId="{3332804F-2F48-AD4D-B292-3DD42FF4877C}" dt="2020-02-08T14:28:44.537" v="3375" actId="20577"/>
        <pc:sldMkLst>
          <pc:docMk/>
          <pc:sldMk cId="114872624" sldId="487"/>
        </pc:sldMkLst>
        <pc:spChg chg="del">
          <ac:chgData name="Wang Junbo" userId="f0da0bc2f53c18da" providerId="LiveId" clId="{3332804F-2F48-AD4D-B292-3DD42FF4877C}" dt="2020-02-08T14:28:28.585" v="3373"/>
          <ac:spMkLst>
            <pc:docMk/>
            <pc:sldMk cId="114872624" sldId="487"/>
            <ac:spMk id="2" creationId="{8CEFE621-6E75-974B-9B94-03B9A376060A}"/>
          </ac:spMkLst>
        </pc:spChg>
        <pc:spChg chg="del">
          <ac:chgData name="Wang Junbo" userId="f0da0bc2f53c18da" providerId="LiveId" clId="{3332804F-2F48-AD4D-B292-3DD42FF4877C}" dt="2020-02-08T14:28:28.585" v="3373"/>
          <ac:spMkLst>
            <pc:docMk/>
            <pc:sldMk cId="114872624" sldId="487"/>
            <ac:spMk id="3" creationId="{EFEC5E7B-3524-AA43-BAE1-AEA8528821E9}"/>
          </ac:spMkLst>
        </pc:spChg>
        <pc:spChg chg="add mod">
          <ac:chgData name="Wang Junbo" userId="f0da0bc2f53c18da" providerId="LiveId" clId="{3332804F-2F48-AD4D-B292-3DD42FF4877C}" dt="2020-02-08T14:28:44.537" v="3375" actId="20577"/>
          <ac:spMkLst>
            <pc:docMk/>
            <pc:sldMk cId="114872624" sldId="487"/>
            <ac:spMk id="5" creationId="{8FFC2303-A4FE-4B4A-8BC7-C3ABED618EBD}"/>
          </ac:spMkLst>
        </pc:spChg>
      </pc:sldChg>
      <pc:sldChg chg="modSp add">
        <pc:chgData name="Wang Junbo" userId="f0da0bc2f53c18da" providerId="LiveId" clId="{3332804F-2F48-AD4D-B292-3DD42FF4877C}" dt="2020-02-08T14:29:34.124" v="3380"/>
        <pc:sldMkLst>
          <pc:docMk/>
          <pc:sldMk cId="3024531292" sldId="488"/>
        </pc:sldMkLst>
        <pc:spChg chg="mod">
          <ac:chgData name="Wang Junbo" userId="f0da0bc2f53c18da" providerId="LiveId" clId="{3332804F-2F48-AD4D-B292-3DD42FF4877C}" dt="2020-02-08T14:29:34.124" v="3380"/>
          <ac:spMkLst>
            <pc:docMk/>
            <pc:sldMk cId="3024531292" sldId="488"/>
            <ac:spMk id="5" creationId="{8FFC2303-A4FE-4B4A-8BC7-C3ABED618EBD}"/>
          </ac:spMkLst>
        </pc:spChg>
      </pc:sldChg>
      <pc:sldChg chg="add">
        <pc:chgData name="Wang Junbo" userId="f0da0bc2f53c18da" providerId="LiveId" clId="{3332804F-2F48-AD4D-B292-3DD42FF4877C}" dt="2020-02-08T14:29:44.642" v="3381"/>
        <pc:sldMkLst>
          <pc:docMk/>
          <pc:sldMk cId="2493461832" sldId="489"/>
        </pc:sldMkLst>
      </pc:sldChg>
      <pc:sldChg chg="add del">
        <pc:chgData name="Wang Junbo" userId="f0da0bc2f53c18da" providerId="LiveId" clId="{3332804F-2F48-AD4D-B292-3DD42FF4877C}" dt="2020-02-08T14:41:53.810" v="3392" actId="2696"/>
        <pc:sldMkLst>
          <pc:docMk/>
          <pc:sldMk cId="3870825390" sldId="490"/>
        </pc:sldMkLst>
      </pc:sldChg>
      <pc:sldChg chg="addSp delSp modSp add modAnim">
        <pc:chgData name="Wang Junbo" userId="f0da0bc2f53c18da" providerId="LiveId" clId="{3332804F-2F48-AD4D-B292-3DD42FF4877C}" dt="2020-02-08T16:36:26.360" v="4372" actId="207"/>
        <pc:sldMkLst>
          <pc:docMk/>
          <pc:sldMk cId="3145255241" sldId="491"/>
        </pc:sldMkLst>
        <pc:spChg chg="add mod">
          <ac:chgData name="Wang Junbo" userId="f0da0bc2f53c18da" providerId="LiveId" clId="{3332804F-2F48-AD4D-B292-3DD42FF4877C}" dt="2020-02-08T14:51:32.164" v="3571" actId="164"/>
          <ac:spMkLst>
            <pc:docMk/>
            <pc:sldMk cId="3145255241" sldId="491"/>
            <ac:spMk id="3" creationId="{2E2AE674-20BD-4D45-B92C-36D944918CF4}"/>
          </ac:spMkLst>
        </pc:spChg>
        <pc:spChg chg="mod">
          <ac:chgData name="Wang Junbo" userId="f0da0bc2f53c18da" providerId="LiveId" clId="{3332804F-2F48-AD4D-B292-3DD42FF4877C}" dt="2020-02-08T14:49:33.275" v="3509" actId="20577"/>
          <ac:spMkLst>
            <pc:docMk/>
            <pc:sldMk cId="3145255241" sldId="491"/>
            <ac:spMk id="4" creationId="{00000000-0000-0000-0000-000000000000}"/>
          </ac:spMkLst>
        </pc:spChg>
        <pc:spChg chg="mod">
          <ac:chgData name="Wang Junbo" userId="f0da0bc2f53c18da" providerId="LiveId" clId="{3332804F-2F48-AD4D-B292-3DD42FF4877C}" dt="2020-02-08T14:49:40.197" v="3511" actId="1076"/>
          <ac:spMkLst>
            <pc:docMk/>
            <pc:sldMk cId="3145255241" sldId="491"/>
            <ac:spMk id="5" creationId="{00000000-0000-0000-0000-000000000000}"/>
          </ac:spMkLst>
        </pc:spChg>
        <pc:spChg chg="add del mod">
          <ac:chgData name="Wang Junbo" userId="f0da0bc2f53c18da" providerId="LiveId" clId="{3332804F-2F48-AD4D-B292-3DD42FF4877C}" dt="2020-02-08T14:49:59.227" v="3520" actId="478"/>
          <ac:spMkLst>
            <pc:docMk/>
            <pc:sldMk cId="3145255241" sldId="491"/>
            <ac:spMk id="7" creationId="{F560CE13-3259-D943-A692-020DF46EE354}"/>
          </ac:spMkLst>
        </pc:spChg>
        <pc:spChg chg="add mod">
          <ac:chgData name="Wang Junbo" userId="f0da0bc2f53c18da" providerId="LiveId" clId="{3332804F-2F48-AD4D-B292-3DD42FF4877C}" dt="2020-02-08T14:51:32.164" v="3571" actId="164"/>
          <ac:spMkLst>
            <pc:docMk/>
            <pc:sldMk cId="3145255241" sldId="491"/>
            <ac:spMk id="8" creationId="{11A5A7B5-5B38-304A-848D-0458C3585F96}"/>
          </ac:spMkLst>
        </pc:spChg>
        <pc:spChg chg="add mod">
          <ac:chgData name="Wang Junbo" userId="f0da0bc2f53c18da" providerId="LiveId" clId="{3332804F-2F48-AD4D-B292-3DD42FF4877C}" dt="2020-02-08T16:36:26.360" v="4372" actId="207"/>
          <ac:spMkLst>
            <pc:docMk/>
            <pc:sldMk cId="3145255241" sldId="491"/>
            <ac:spMk id="10" creationId="{A162340E-F2FA-F54B-8916-8A7B15DEC961}"/>
          </ac:spMkLst>
        </pc:spChg>
        <pc:spChg chg="add mod">
          <ac:chgData name="Wang Junbo" userId="f0da0bc2f53c18da" providerId="LiveId" clId="{3332804F-2F48-AD4D-B292-3DD42FF4877C}" dt="2020-02-08T14:54:57.122" v="3664" actId="1076"/>
          <ac:spMkLst>
            <pc:docMk/>
            <pc:sldMk cId="3145255241" sldId="491"/>
            <ac:spMk id="11" creationId="{7253D5B9-6F16-034B-98A9-D9D7943A8624}"/>
          </ac:spMkLst>
        </pc:spChg>
        <pc:spChg chg="add mod">
          <ac:chgData name="Wang Junbo" userId="f0da0bc2f53c18da" providerId="LiveId" clId="{3332804F-2F48-AD4D-B292-3DD42FF4877C}" dt="2020-02-08T16:22:41.431" v="4117" actId="20577"/>
          <ac:spMkLst>
            <pc:docMk/>
            <pc:sldMk cId="3145255241" sldId="491"/>
            <ac:spMk id="12" creationId="{BBD9EBD2-5A70-ED4C-8065-0CA0D6EA4315}"/>
          </ac:spMkLst>
        </pc:spChg>
        <pc:grpChg chg="add mod">
          <ac:chgData name="Wang Junbo" userId="f0da0bc2f53c18da" providerId="LiveId" clId="{3332804F-2F48-AD4D-B292-3DD42FF4877C}" dt="2020-02-08T14:51:32.164" v="3571" actId="164"/>
          <ac:grpSpMkLst>
            <pc:docMk/>
            <pc:sldMk cId="3145255241" sldId="491"/>
            <ac:grpSpMk id="9" creationId="{2F2D49D7-AB9F-5446-B457-4E190AE53AFC}"/>
          </ac:grpSpMkLst>
        </pc:grpChg>
        <pc:graphicFrameChg chg="mod">
          <ac:chgData name="Wang Junbo" userId="f0da0bc2f53c18da" providerId="LiveId" clId="{3332804F-2F48-AD4D-B292-3DD42FF4877C}" dt="2020-02-08T14:49:36.530" v="3510" actId="1076"/>
          <ac:graphicFrameMkLst>
            <pc:docMk/>
            <pc:sldMk cId="3145255241" sldId="491"/>
            <ac:graphicFrameMk id="6" creationId="{00000000-0000-0000-0000-000000000000}"/>
          </ac:graphicFrameMkLst>
        </pc:graphicFrameChg>
        <pc:picChg chg="mod">
          <ac:chgData name="Wang Junbo" userId="f0da0bc2f53c18da" providerId="LiveId" clId="{3332804F-2F48-AD4D-B292-3DD42FF4877C}" dt="2020-02-08T14:53:25.141" v="3645" actId="1076"/>
          <ac:picMkLst>
            <pc:docMk/>
            <pc:sldMk cId="3145255241" sldId="491"/>
            <ac:picMk id="6146" creationId="{00000000-0000-0000-0000-000000000000}"/>
          </ac:picMkLst>
        </pc:picChg>
      </pc:sldChg>
      <pc:sldChg chg="add del">
        <pc:chgData name="Wang Junbo" userId="f0da0bc2f53c18da" providerId="LiveId" clId="{3332804F-2F48-AD4D-B292-3DD42FF4877C}" dt="2020-02-08T15:02:06.232" v="3770" actId="2696"/>
        <pc:sldMkLst>
          <pc:docMk/>
          <pc:sldMk cId="3341585910" sldId="492"/>
        </pc:sldMkLst>
      </pc:sldChg>
      <pc:sldChg chg="addSp delSp modSp add delAnim modAnim">
        <pc:chgData name="Wang Junbo" userId="f0da0bc2f53c18da" providerId="LiveId" clId="{3332804F-2F48-AD4D-B292-3DD42FF4877C}" dt="2020-02-08T16:36:38.836" v="4380" actId="20577"/>
        <pc:sldMkLst>
          <pc:docMk/>
          <pc:sldMk cId="2738669257" sldId="493"/>
        </pc:sldMkLst>
        <pc:spChg chg="mod">
          <ac:chgData name="Wang Junbo" userId="f0da0bc2f53c18da" providerId="LiveId" clId="{3332804F-2F48-AD4D-B292-3DD42FF4877C}" dt="2020-02-08T14:55:23.360" v="3666" actId="20577"/>
          <ac:spMkLst>
            <pc:docMk/>
            <pc:sldMk cId="2738669257" sldId="493"/>
            <ac:spMk id="5" creationId="{B8E79E36-FF00-B940-9E94-2DE3337D30F3}"/>
          </ac:spMkLst>
        </pc:spChg>
        <pc:spChg chg="mod">
          <ac:chgData name="Wang Junbo" userId="f0da0bc2f53c18da" providerId="LiveId" clId="{3332804F-2F48-AD4D-B292-3DD42FF4877C}" dt="2020-02-08T14:55:50.917" v="3677" actId="20577"/>
          <ac:spMkLst>
            <pc:docMk/>
            <pc:sldMk cId="2738669257" sldId="493"/>
            <ac:spMk id="6" creationId="{C9593525-6245-2F4B-9FD1-93BF7C236568}"/>
          </ac:spMkLst>
        </pc:spChg>
        <pc:spChg chg="del">
          <ac:chgData name="Wang Junbo" userId="f0da0bc2f53c18da" providerId="LiveId" clId="{3332804F-2F48-AD4D-B292-3DD42FF4877C}" dt="2020-02-08T14:55:36.114" v="3669" actId="478"/>
          <ac:spMkLst>
            <pc:docMk/>
            <pc:sldMk cId="2738669257" sldId="493"/>
            <ac:spMk id="18" creationId="{6D4C7C90-F5AE-C945-B03A-20E938465201}"/>
          </ac:spMkLst>
        </pc:spChg>
        <pc:spChg chg="del">
          <ac:chgData name="Wang Junbo" userId="f0da0bc2f53c18da" providerId="LiveId" clId="{3332804F-2F48-AD4D-B292-3DD42FF4877C}" dt="2020-02-08T14:55:36.114" v="3669" actId="478"/>
          <ac:spMkLst>
            <pc:docMk/>
            <pc:sldMk cId="2738669257" sldId="493"/>
            <ac:spMk id="20" creationId="{8BF48519-4CF5-F645-A9B1-7F821BCEF963}"/>
          </ac:spMkLst>
        </pc:spChg>
        <pc:spChg chg="mod">
          <ac:chgData name="Wang Junbo" userId="f0da0bc2f53c18da" providerId="LiveId" clId="{3332804F-2F48-AD4D-B292-3DD42FF4877C}" dt="2020-02-08T14:56:43.209" v="3710" actId="1076"/>
          <ac:spMkLst>
            <pc:docMk/>
            <pc:sldMk cId="2738669257" sldId="493"/>
            <ac:spMk id="22" creationId="{7E487957-A148-9F48-92AA-2B7180C51E46}"/>
          </ac:spMkLst>
        </pc:spChg>
        <pc:spChg chg="mod">
          <ac:chgData name="Wang Junbo" userId="f0da0bc2f53c18da" providerId="LiveId" clId="{3332804F-2F48-AD4D-B292-3DD42FF4877C}" dt="2020-02-08T14:56:43.209" v="3710" actId="1076"/>
          <ac:spMkLst>
            <pc:docMk/>
            <pc:sldMk cId="2738669257" sldId="493"/>
            <ac:spMk id="25" creationId="{23B5543A-0B0F-2842-B67A-47A55357D4C2}"/>
          </ac:spMkLst>
        </pc:spChg>
        <pc:spChg chg="mod">
          <ac:chgData name="Wang Junbo" userId="f0da0bc2f53c18da" providerId="LiveId" clId="{3332804F-2F48-AD4D-B292-3DD42FF4877C}" dt="2020-02-08T14:56:43.209" v="3710" actId="1076"/>
          <ac:spMkLst>
            <pc:docMk/>
            <pc:sldMk cId="2738669257" sldId="493"/>
            <ac:spMk id="27" creationId="{BD960AF9-C622-D44A-80D1-6740C57A7F7A}"/>
          </ac:spMkLst>
        </pc:spChg>
        <pc:spChg chg="add mod">
          <ac:chgData name="Wang Junbo" userId="f0da0bc2f53c18da" providerId="LiveId" clId="{3332804F-2F48-AD4D-B292-3DD42FF4877C}" dt="2020-02-08T16:36:34.517" v="4376" actId="20577"/>
          <ac:spMkLst>
            <pc:docMk/>
            <pc:sldMk cId="2738669257" sldId="493"/>
            <ac:spMk id="28" creationId="{E57B8960-C031-FD43-AAE3-46E76C9EBBE4}"/>
          </ac:spMkLst>
        </pc:spChg>
        <pc:spChg chg="mod">
          <ac:chgData name="Wang Junbo" userId="f0da0bc2f53c18da" providerId="LiveId" clId="{3332804F-2F48-AD4D-B292-3DD42FF4877C}" dt="2020-02-08T14:58:50.593" v="3746" actId="1076"/>
          <ac:spMkLst>
            <pc:docMk/>
            <pc:sldMk cId="2738669257" sldId="493"/>
            <ac:spMk id="30" creationId="{9FA83FC5-5C10-1346-B93A-DB2F71AD56E8}"/>
          </ac:spMkLst>
        </pc:spChg>
        <pc:spChg chg="mod">
          <ac:chgData name="Wang Junbo" userId="f0da0bc2f53c18da" providerId="LiveId" clId="{3332804F-2F48-AD4D-B292-3DD42FF4877C}" dt="2020-02-08T14:58:50.593" v="3746" actId="1076"/>
          <ac:spMkLst>
            <pc:docMk/>
            <pc:sldMk cId="2738669257" sldId="493"/>
            <ac:spMk id="32" creationId="{45E62FBB-BCB5-0541-A0D6-9E796641D6F1}"/>
          </ac:spMkLst>
        </pc:spChg>
        <pc:spChg chg="mod">
          <ac:chgData name="Wang Junbo" userId="f0da0bc2f53c18da" providerId="LiveId" clId="{3332804F-2F48-AD4D-B292-3DD42FF4877C}" dt="2020-02-08T14:58:50.593" v="3746" actId="1076"/>
          <ac:spMkLst>
            <pc:docMk/>
            <pc:sldMk cId="2738669257" sldId="493"/>
            <ac:spMk id="34" creationId="{A76A63AA-9049-A24B-9BB9-BD457FC7A989}"/>
          </ac:spMkLst>
        </pc:spChg>
        <pc:spChg chg="add mod">
          <ac:chgData name="Wang Junbo" userId="f0da0bc2f53c18da" providerId="LiveId" clId="{3332804F-2F48-AD4D-B292-3DD42FF4877C}" dt="2020-02-08T16:36:38.836" v="4380" actId="20577"/>
          <ac:spMkLst>
            <pc:docMk/>
            <pc:sldMk cId="2738669257" sldId="493"/>
            <ac:spMk id="35" creationId="{E4997554-CB2A-9141-A7F8-9CB7D40738FA}"/>
          </ac:spMkLst>
        </pc:spChg>
        <pc:spChg chg="add mod">
          <ac:chgData name="Wang Junbo" userId="f0da0bc2f53c18da" providerId="LiveId" clId="{3332804F-2F48-AD4D-B292-3DD42FF4877C}" dt="2020-02-08T16:22:35.983" v="4116" actId="20577"/>
          <ac:spMkLst>
            <pc:docMk/>
            <pc:sldMk cId="2738669257" sldId="493"/>
            <ac:spMk id="38" creationId="{E581D77B-0F5E-EA43-BEEB-B56EE629B555}"/>
          </ac:spMkLst>
        </pc:spChg>
        <pc:grpChg chg="del">
          <ac:chgData name="Wang Junbo" userId="f0da0bc2f53c18da" providerId="LiveId" clId="{3332804F-2F48-AD4D-B292-3DD42FF4877C}" dt="2020-02-08T14:55:36.114" v="3669" actId="478"/>
          <ac:grpSpMkLst>
            <pc:docMk/>
            <pc:sldMk cId="2738669257" sldId="493"/>
            <ac:grpSpMk id="16" creationId="{3AD736F4-F5C6-D146-A151-C02F1022D4BC}"/>
          </ac:grpSpMkLst>
        </pc:grpChg>
        <pc:graphicFrameChg chg="del mod">
          <ac:chgData name="Wang Junbo" userId="f0da0bc2f53c18da" providerId="LiveId" clId="{3332804F-2F48-AD4D-B292-3DD42FF4877C}" dt="2020-02-08T14:58:02.313" v="3733" actId="478"/>
          <ac:graphicFrameMkLst>
            <pc:docMk/>
            <pc:sldMk cId="2738669257" sldId="493"/>
            <ac:graphicFrameMk id="37" creationId="{B8A45547-B9C7-474A-BE8F-B53BED5D1A3D}"/>
          </ac:graphicFrameMkLst>
        </pc:graphicFrameChg>
        <pc:graphicFrameChg chg="del mod">
          <ac:chgData name="Wang Junbo" userId="f0da0bc2f53c18da" providerId="LiveId" clId="{3332804F-2F48-AD4D-B292-3DD42FF4877C}" dt="2020-02-08T14:55:30.352" v="3668" actId="478"/>
          <ac:graphicFrameMkLst>
            <pc:docMk/>
            <pc:sldMk cId="2738669257" sldId="493"/>
            <ac:graphicFrameMk id="60419" creationId="{DAECE0F9-A649-324E-A887-CD05DF3D4721}"/>
          </ac:graphicFrameMkLst>
        </pc:graphicFrameChg>
        <pc:picChg chg="mod">
          <ac:chgData name="Wang Junbo" userId="f0da0bc2f53c18da" providerId="LiveId" clId="{3332804F-2F48-AD4D-B292-3DD42FF4877C}" dt="2020-02-08T14:59:42.037" v="3753" actId="1076"/>
          <ac:picMkLst>
            <pc:docMk/>
            <pc:sldMk cId="2738669257" sldId="493"/>
            <ac:picMk id="36" creationId="{9EB2BAE0-1461-B644-A69B-B5D747B974E9}"/>
          </ac:picMkLst>
        </pc:picChg>
        <pc:cxnChg chg="del">
          <ac:chgData name="Wang Junbo" userId="f0da0bc2f53c18da" providerId="LiveId" clId="{3332804F-2F48-AD4D-B292-3DD42FF4877C}" dt="2020-02-08T14:55:36.114" v="3669" actId="478"/>
          <ac:cxnSpMkLst>
            <pc:docMk/>
            <pc:sldMk cId="2738669257" sldId="493"/>
            <ac:cxnSpMk id="17" creationId="{141EFF77-3712-2843-B308-45CB7B14A216}"/>
          </ac:cxnSpMkLst>
        </pc:cxnChg>
        <pc:cxnChg chg="del">
          <ac:chgData name="Wang Junbo" userId="f0da0bc2f53c18da" providerId="LiveId" clId="{3332804F-2F48-AD4D-B292-3DD42FF4877C}" dt="2020-02-08T14:55:36.114" v="3669" actId="478"/>
          <ac:cxnSpMkLst>
            <pc:docMk/>
            <pc:sldMk cId="2738669257" sldId="493"/>
            <ac:cxnSpMk id="19" creationId="{F93A8DB7-8BA4-AA48-ACCC-F9FB8B53BD07}"/>
          </ac:cxnSpMkLst>
        </pc:cxnChg>
        <pc:cxnChg chg="mod">
          <ac:chgData name="Wang Junbo" userId="f0da0bc2f53c18da" providerId="LiveId" clId="{3332804F-2F48-AD4D-B292-3DD42FF4877C}" dt="2020-02-08T14:56:43.209" v="3710" actId="1076"/>
          <ac:cxnSpMkLst>
            <pc:docMk/>
            <pc:sldMk cId="2738669257" sldId="493"/>
            <ac:cxnSpMk id="24" creationId="{3E66A15F-2209-094A-84FC-78246D0AC2D7}"/>
          </ac:cxnSpMkLst>
        </pc:cxnChg>
        <pc:cxnChg chg="mod">
          <ac:chgData name="Wang Junbo" userId="f0da0bc2f53c18da" providerId="LiveId" clId="{3332804F-2F48-AD4D-B292-3DD42FF4877C}" dt="2020-02-08T14:56:43.209" v="3710" actId="1076"/>
          <ac:cxnSpMkLst>
            <pc:docMk/>
            <pc:sldMk cId="2738669257" sldId="493"/>
            <ac:cxnSpMk id="26" creationId="{4F9F45B0-315D-FD45-94F1-750AE24DAE5C}"/>
          </ac:cxnSpMkLst>
        </pc:cxnChg>
        <pc:cxnChg chg="mod">
          <ac:chgData name="Wang Junbo" userId="f0da0bc2f53c18da" providerId="LiveId" clId="{3332804F-2F48-AD4D-B292-3DD42FF4877C}" dt="2020-02-08T14:56:43.209" v="3710" actId="1076"/>
          <ac:cxnSpMkLst>
            <pc:docMk/>
            <pc:sldMk cId="2738669257" sldId="493"/>
            <ac:cxnSpMk id="29" creationId="{9CDC9C7A-6916-804F-B4B6-64E9E639ACC9}"/>
          </ac:cxnSpMkLst>
        </pc:cxnChg>
        <pc:cxnChg chg="mod">
          <ac:chgData name="Wang Junbo" userId="f0da0bc2f53c18da" providerId="LiveId" clId="{3332804F-2F48-AD4D-B292-3DD42FF4877C}" dt="2020-02-08T14:58:50.593" v="3746" actId="1076"/>
          <ac:cxnSpMkLst>
            <pc:docMk/>
            <pc:sldMk cId="2738669257" sldId="493"/>
            <ac:cxnSpMk id="31" creationId="{FDA872B3-33FE-0B4F-95FF-F48B4D4905ED}"/>
          </ac:cxnSpMkLst>
        </pc:cxnChg>
        <pc:cxnChg chg="mod">
          <ac:chgData name="Wang Junbo" userId="f0da0bc2f53c18da" providerId="LiveId" clId="{3332804F-2F48-AD4D-B292-3DD42FF4877C}" dt="2020-02-08T14:58:50.593" v="3746" actId="1076"/>
          <ac:cxnSpMkLst>
            <pc:docMk/>
            <pc:sldMk cId="2738669257" sldId="493"/>
            <ac:cxnSpMk id="33" creationId="{7F3BE64F-79ED-AA45-A0D3-5D71D6132B82}"/>
          </ac:cxnSpMkLst>
        </pc:cxnChg>
        <pc:cxnChg chg="mod">
          <ac:chgData name="Wang Junbo" userId="f0da0bc2f53c18da" providerId="LiveId" clId="{3332804F-2F48-AD4D-B292-3DD42FF4877C}" dt="2020-02-08T14:58:50.593" v="3746" actId="1076"/>
          <ac:cxnSpMkLst>
            <pc:docMk/>
            <pc:sldMk cId="2738669257" sldId="493"/>
            <ac:cxnSpMk id="41" creationId="{2267E1BE-FC26-2844-A4B0-7C09CBC1960A}"/>
          </ac:cxnSpMkLst>
        </pc:cxnChg>
      </pc:sldChg>
      <pc:sldChg chg="delSp modSp add del delAnim">
        <pc:chgData name="Wang Junbo" userId="f0da0bc2f53c18da" providerId="LiveId" clId="{3332804F-2F48-AD4D-B292-3DD42FF4877C}" dt="2020-02-08T16:35:27.998" v="4368" actId="2696"/>
        <pc:sldMkLst>
          <pc:docMk/>
          <pc:sldMk cId="2714662641" sldId="494"/>
        </pc:sldMkLst>
        <pc:spChg chg="mod">
          <ac:chgData name="Wang Junbo" userId="f0da0bc2f53c18da" providerId="LiveId" clId="{3332804F-2F48-AD4D-B292-3DD42FF4877C}" dt="2020-02-08T16:34:48.658" v="4365" actId="5793"/>
          <ac:spMkLst>
            <pc:docMk/>
            <pc:sldMk cId="2714662641" sldId="494"/>
            <ac:spMk id="6" creationId="{00000000-0000-0000-0000-000000000000}"/>
          </ac:spMkLst>
        </pc:spChg>
        <pc:spChg chg="del">
          <ac:chgData name="Wang Junbo" userId="f0da0bc2f53c18da" providerId="LiveId" clId="{3332804F-2F48-AD4D-B292-3DD42FF4877C}" dt="2020-02-08T16:34:50.813" v="4366" actId="478"/>
          <ac:spMkLst>
            <pc:docMk/>
            <pc:sldMk cId="2714662641" sldId="494"/>
            <ac:spMk id="9" creationId="{BF9F82A3-6D2C-D14B-B846-645CD6F796C7}"/>
          </ac:spMkLst>
        </pc:spChg>
        <pc:spChg chg="del">
          <ac:chgData name="Wang Junbo" userId="f0da0bc2f53c18da" providerId="LiveId" clId="{3332804F-2F48-AD4D-B292-3DD42FF4877C}" dt="2020-02-08T16:34:52.143" v="4367" actId="478"/>
          <ac:spMkLst>
            <pc:docMk/>
            <pc:sldMk cId="2714662641" sldId="494"/>
            <ac:spMk id="16" creationId="{00000000-0000-0000-0000-000000000000}"/>
          </ac:spMkLst>
        </pc:spChg>
        <pc:graphicFrameChg chg="del">
          <ac:chgData name="Wang Junbo" userId="f0da0bc2f53c18da" providerId="LiveId" clId="{3332804F-2F48-AD4D-B292-3DD42FF4877C}" dt="2020-02-08T16:34:47.093" v="4364" actId="478"/>
          <ac:graphicFrameMkLst>
            <pc:docMk/>
            <pc:sldMk cId="2714662641" sldId="494"/>
            <ac:graphicFrameMk id="4" creationId="{00000000-0000-0000-0000-000000000000}"/>
          </ac:graphicFrameMkLst>
        </pc:graphicFrameChg>
        <pc:graphicFrameChg chg="del">
          <ac:chgData name="Wang Junbo" userId="f0da0bc2f53c18da" providerId="LiveId" clId="{3332804F-2F48-AD4D-B292-3DD42FF4877C}" dt="2020-02-08T16:34:44.057" v="4362" actId="478"/>
          <ac:graphicFrameMkLst>
            <pc:docMk/>
            <pc:sldMk cId="2714662641" sldId="494"/>
            <ac:graphicFrameMk id="7" creationId="{00000000-0000-0000-0000-000000000000}"/>
          </ac:graphicFrameMkLst>
        </pc:graphicFrameChg>
      </pc:sldChg>
      <pc:sldChg chg="addSp delSp modSp add delAnim modAnim">
        <pc:chgData name="Wang Junbo" userId="f0da0bc2f53c18da" providerId="LiveId" clId="{3332804F-2F48-AD4D-B292-3DD42FF4877C}" dt="2020-02-08T16:38:19.300" v="4414" actId="20577"/>
        <pc:sldMkLst>
          <pc:docMk/>
          <pc:sldMk cId="803065383" sldId="495"/>
        </pc:sldMkLst>
        <pc:spChg chg="mod">
          <ac:chgData name="Wang Junbo" userId="f0da0bc2f53c18da" providerId="LiveId" clId="{3332804F-2F48-AD4D-B292-3DD42FF4877C}" dt="2020-02-08T16:25:22.338" v="4213" actId="20577"/>
          <ac:spMkLst>
            <pc:docMk/>
            <pc:sldMk cId="803065383" sldId="495"/>
            <ac:spMk id="2" creationId="{9C0101F3-BB16-074A-B80E-ACD5BAF26A04}"/>
          </ac:spMkLst>
        </pc:spChg>
        <pc:spChg chg="del">
          <ac:chgData name="Wang Junbo" userId="f0da0bc2f53c18da" providerId="LiveId" clId="{3332804F-2F48-AD4D-B292-3DD42FF4877C}" dt="2020-02-08T15:53:56.519" v="3904" actId="478"/>
          <ac:spMkLst>
            <pc:docMk/>
            <pc:sldMk cId="803065383" sldId="495"/>
            <ac:spMk id="3" creationId="{5C848BEC-E6AB-454B-BDC7-F8114DF49E5E}"/>
          </ac:spMkLst>
        </pc:spChg>
        <pc:spChg chg="add del mod">
          <ac:chgData name="Wang Junbo" userId="f0da0bc2f53c18da" providerId="LiveId" clId="{3332804F-2F48-AD4D-B292-3DD42FF4877C}" dt="2020-02-08T15:54:11.303" v="3910" actId="478"/>
          <ac:spMkLst>
            <pc:docMk/>
            <pc:sldMk cId="803065383" sldId="495"/>
            <ac:spMk id="5" creationId="{AC577D50-62CF-954A-9595-29F98577EBDC}"/>
          </ac:spMkLst>
        </pc:spChg>
        <pc:spChg chg="add mod">
          <ac:chgData name="Wang Junbo" userId="f0da0bc2f53c18da" providerId="LiveId" clId="{3332804F-2F48-AD4D-B292-3DD42FF4877C}" dt="2020-02-08T15:54:17.093" v="3913" actId="404"/>
          <ac:spMkLst>
            <pc:docMk/>
            <pc:sldMk cId="803065383" sldId="495"/>
            <ac:spMk id="6" creationId="{00906A73-C61E-884B-BB11-49A9E234861A}"/>
          </ac:spMkLst>
        </pc:spChg>
        <pc:spChg chg="add mod">
          <ac:chgData name="Wang Junbo" userId="f0da0bc2f53c18da" providerId="LiveId" clId="{3332804F-2F48-AD4D-B292-3DD42FF4877C}" dt="2020-02-08T15:54:17.093" v="3913" actId="404"/>
          <ac:spMkLst>
            <pc:docMk/>
            <pc:sldMk cId="803065383" sldId="495"/>
            <ac:spMk id="7" creationId="{0771EAE9-D242-7E47-B81B-1A4BEED8D412}"/>
          </ac:spMkLst>
        </pc:spChg>
        <pc:spChg chg="add mod">
          <ac:chgData name="Wang Junbo" userId="f0da0bc2f53c18da" providerId="LiveId" clId="{3332804F-2F48-AD4D-B292-3DD42FF4877C}" dt="2020-02-08T15:54:17.093" v="3913" actId="404"/>
          <ac:spMkLst>
            <pc:docMk/>
            <pc:sldMk cId="803065383" sldId="495"/>
            <ac:spMk id="20" creationId="{87107738-B9E2-6C42-9A84-D1C03809E5AA}"/>
          </ac:spMkLst>
        </pc:spChg>
        <pc:spChg chg="add mod">
          <ac:chgData name="Wang Junbo" userId="f0da0bc2f53c18da" providerId="LiveId" clId="{3332804F-2F48-AD4D-B292-3DD42FF4877C}" dt="2020-02-08T15:54:17.093" v="3913" actId="404"/>
          <ac:spMkLst>
            <pc:docMk/>
            <pc:sldMk cId="803065383" sldId="495"/>
            <ac:spMk id="21" creationId="{6B153C96-950A-0243-B2F1-FF3C22AFA567}"/>
          </ac:spMkLst>
        </pc:spChg>
        <pc:spChg chg="add mod">
          <ac:chgData name="Wang Junbo" userId="f0da0bc2f53c18da" providerId="LiveId" clId="{3332804F-2F48-AD4D-B292-3DD42FF4877C}" dt="2020-02-08T15:54:17.093" v="3913" actId="404"/>
          <ac:spMkLst>
            <pc:docMk/>
            <pc:sldMk cId="803065383" sldId="495"/>
            <ac:spMk id="22" creationId="{6F49F94A-4348-A248-AC71-DFA4A3225E23}"/>
          </ac:spMkLst>
        </pc:spChg>
        <pc:spChg chg="add mod">
          <ac:chgData name="Wang Junbo" userId="f0da0bc2f53c18da" providerId="LiveId" clId="{3332804F-2F48-AD4D-B292-3DD42FF4877C}" dt="2020-02-08T15:54:17.093" v="3913" actId="404"/>
          <ac:spMkLst>
            <pc:docMk/>
            <pc:sldMk cId="803065383" sldId="495"/>
            <ac:spMk id="23" creationId="{71F23C33-9F46-A641-863F-DC4B6B52EF68}"/>
          </ac:spMkLst>
        </pc:spChg>
        <pc:spChg chg="add mod">
          <ac:chgData name="Wang Junbo" userId="f0da0bc2f53c18da" providerId="LiveId" clId="{3332804F-2F48-AD4D-B292-3DD42FF4877C}" dt="2020-02-08T15:54:17.093" v="3913" actId="404"/>
          <ac:spMkLst>
            <pc:docMk/>
            <pc:sldMk cId="803065383" sldId="495"/>
            <ac:spMk id="24" creationId="{B6D04F04-542E-4740-8EA5-D4A1A4CFBFD6}"/>
          </ac:spMkLst>
        </pc:spChg>
        <pc:spChg chg="add mod">
          <ac:chgData name="Wang Junbo" userId="f0da0bc2f53c18da" providerId="LiveId" clId="{3332804F-2F48-AD4D-B292-3DD42FF4877C}" dt="2020-02-08T15:54:17.093" v="3913" actId="404"/>
          <ac:spMkLst>
            <pc:docMk/>
            <pc:sldMk cId="803065383" sldId="495"/>
            <ac:spMk id="25" creationId="{D1461BC8-4273-3942-B696-3EAF64FD1D96}"/>
          </ac:spMkLst>
        </pc:spChg>
        <pc:spChg chg="add mod">
          <ac:chgData name="Wang Junbo" userId="f0da0bc2f53c18da" providerId="LiveId" clId="{3332804F-2F48-AD4D-B292-3DD42FF4877C}" dt="2020-02-08T15:54:17.093" v="3913" actId="404"/>
          <ac:spMkLst>
            <pc:docMk/>
            <pc:sldMk cId="803065383" sldId="495"/>
            <ac:spMk id="26" creationId="{8961B6D3-ECB0-3C48-A1D5-CB0783DEE318}"/>
          </ac:spMkLst>
        </pc:spChg>
        <pc:spChg chg="add mod">
          <ac:chgData name="Wang Junbo" userId="f0da0bc2f53c18da" providerId="LiveId" clId="{3332804F-2F48-AD4D-B292-3DD42FF4877C}" dt="2020-02-08T15:54:17.093" v="3913" actId="404"/>
          <ac:spMkLst>
            <pc:docMk/>
            <pc:sldMk cId="803065383" sldId="495"/>
            <ac:spMk id="27" creationId="{76A6AD4E-B129-1B4B-9A92-EA0E9D0BC085}"/>
          </ac:spMkLst>
        </pc:spChg>
        <pc:spChg chg="add mod">
          <ac:chgData name="Wang Junbo" userId="f0da0bc2f53c18da" providerId="LiveId" clId="{3332804F-2F48-AD4D-B292-3DD42FF4877C}" dt="2020-02-08T15:54:17.093" v="3913" actId="404"/>
          <ac:spMkLst>
            <pc:docMk/>
            <pc:sldMk cId="803065383" sldId="495"/>
            <ac:spMk id="28" creationId="{3587DAC0-37F4-7E44-81C9-22E1B9AB1652}"/>
          </ac:spMkLst>
        </pc:spChg>
        <pc:spChg chg="add mod">
          <ac:chgData name="Wang Junbo" userId="f0da0bc2f53c18da" providerId="LiveId" clId="{3332804F-2F48-AD4D-B292-3DD42FF4877C}" dt="2020-02-08T15:54:17.093" v="3913" actId="404"/>
          <ac:spMkLst>
            <pc:docMk/>
            <pc:sldMk cId="803065383" sldId="495"/>
            <ac:spMk id="32" creationId="{6C1A9C8F-DFB8-A948-9A61-5091A33D0192}"/>
          </ac:spMkLst>
        </pc:spChg>
        <pc:spChg chg="add mod">
          <ac:chgData name="Wang Junbo" userId="f0da0bc2f53c18da" providerId="LiveId" clId="{3332804F-2F48-AD4D-B292-3DD42FF4877C}" dt="2020-02-08T15:54:17.093" v="3913" actId="404"/>
          <ac:spMkLst>
            <pc:docMk/>
            <pc:sldMk cId="803065383" sldId="495"/>
            <ac:spMk id="33" creationId="{DF44F37E-6DA0-8E4F-A620-9F3D2FED6F39}"/>
          </ac:spMkLst>
        </pc:spChg>
        <pc:spChg chg="add mod">
          <ac:chgData name="Wang Junbo" userId="f0da0bc2f53c18da" providerId="LiveId" clId="{3332804F-2F48-AD4D-B292-3DD42FF4877C}" dt="2020-02-08T15:54:17.093" v="3913" actId="404"/>
          <ac:spMkLst>
            <pc:docMk/>
            <pc:sldMk cId="803065383" sldId="495"/>
            <ac:spMk id="34" creationId="{08885226-8EB8-AF45-907C-23CCB5A240A4}"/>
          </ac:spMkLst>
        </pc:spChg>
        <pc:spChg chg="add mod">
          <ac:chgData name="Wang Junbo" userId="f0da0bc2f53c18da" providerId="LiveId" clId="{3332804F-2F48-AD4D-B292-3DD42FF4877C}" dt="2020-02-08T15:54:17.093" v="3913" actId="404"/>
          <ac:spMkLst>
            <pc:docMk/>
            <pc:sldMk cId="803065383" sldId="495"/>
            <ac:spMk id="35" creationId="{680CE1C8-2586-734B-A9BF-A48E75F36790}"/>
          </ac:spMkLst>
        </pc:spChg>
        <pc:spChg chg="add mod">
          <ac:chgData name="Wang Junbo" userId="f0da0bc2f53c18da" providerId="LiveId" clId="{3332804F-2F48-AD4D-B292-3DD42FF4877C}" dt="2020-02-08T15:54:17.093" v="3913" actId="404"/>
          <ac:spMkLst>
            <pc:docMk/>
            <pc:sldMk cId="803065383" sldId="495"/>
            <ac:spMk id="36" creationId="{84784AB0-119E-C047-99FE-E22D1AD7DDDB}"/>
          </ac:spMkLst>
        </pc:spChg>
        <pc:spChg chg="add mod">
          <ac:chgData name="Wang Junbo" userId="f0da0bc2f53c18da" providerId="LiveId" clId="{3332804F-2F48-AD4D-B292-3DD42FF4877C}" dt="2020-02-08T15:54:17.093" v="3913" actId="404"/>
          <ac:spMkLst>
            <pc:docMk/>
            <pc:sldMk cId="803065383" sldId="495"/>
            <ac:spMk id="37" creationId="{65DDC42C-6879-2F48-B079-7E31338BB17D}"/>
          </ac:spMkLst>
        </pc:spChg>
        <pc:spChg chg="add mod">
          <ac:chgData name="Wang Junbo" userId="f0da0bc2f53c18da" providerId="LiveId" clId="{3332804F-2F48-AD4D-B292-3DD42FF4877C}" dt="2020-02-08T15:54:17.093" v="3913" actId="404"/>
          <ac:spMkLst>
            <pc:docMk/>
            <pc:sldMk cId="803065383" sldId="495"/>
            <ac:spMk id="38" creationId="{AA7DE602-C7FC-B945-9023-9C58E3AFB6FE}"/>
          </ac:spMkLst>
        </pc:spChg>
        <pc:spChg chg="add mod">
          <ac:chgData name="Wang Junbo" userId="f0da0bc2f53c18da" providerId="LiveId" clId="{3332804F-2F48-AD4D-B292-3DD42FF4877C}" dt="2020-02-08T15:54:17.093" v="3913" actId="404"/>
          <ac:spMkLst>
            <pc:docMk/>
            <pc:sldMk cId="803065383" sldId="495"/>
            <ac:spMk id="39" creationId="{63FE76A2-F6C6-374B-A13A-EB285A58D79A}"/>
          </ac:spMkLst>
        </pc:spChg>
        <pc:spChg chg="add del mod">
          <ac:chgData name="Wang Junbo" userId="f0da0bc2f53c18da" providerId="LiveId" clId="{3332804F-2F48-AD4D-B292-3DD42FF4877C}" dt="2020-02-08T15:54:04.391" v="3907" actId="478"/>
          <ac:spMkLst>
            <pc:docMk/>
            <pc:sldMk cId="803065383" sldId="495"/>
            <ac:spMk id="40" creationId="{6C64A3BD-EFB1-4A42-910B-654AD59E938B}"/>
          </ac:spMkLst>
        </pc:spChg>
        <pc:spChg chg="add del mod">
          <ac:chgData name="Wang Junbo" userId="f0da0bc2f53c18da" providerId="LiveId" clId="{3332804F-2F48-AD4D-B292-3DD42FF4877C}" dt="2020-02-08T15:54:06.643" v="3908" actId="478"/>
          <ac:spMkLst>
            <pc:docMk/>
            <pc:sldMk cId="803065383" sldId="495"/>
            <ac:spMk id="41" creationId="{81B516ED-46BA-1A4C-94D0-A60144D5E6FA}"/>
          </ac:spMkLst>
        </pc:spChg>
        <pc:spChg chg="add mod">
          <ac:chgData name="Wang Junbo" userId="f0da0bc2f53c18da" providerId="LiveId" clId="{3332804F-2F48-AD4D-B292-3DD42FF4877C}" dt="2020-02-08T15:54:17.093" v="3913" actId="404"/>
          <ac:spMkLst>
            <pc:docMk/>
            <pc:sldMk cId="803065383" sldId="495"/>
            <ac:spMk id="42" creationId="{D367253F-3F14-DA47-99A5-2365E5C44254}"/>
          </ac:spMkLst>
        </pc:spChg>
        <pc:spChg chg="add mod">
          <ac:chgData name="Wang Junbo" userId="f0da0bc2f53c18da" providerId="LiveId" clId="{3332804F-2F48-AD4D-B292-3DD42FF4877C}" dt="2020-02-08T15:54:17.093" v="3913" actId="404"/>
          <ac:spMkLst>
            <pc:docMk/>
            <pc:sldMk cId="803065383" sldId="495"/>
            <ac:spMk id="43" creationId="{7508E2AD-9738-1846-A9A0-37B08F4F1A9F}"/>
          </ac:spMkLst>
        </pc:spChg>
        <pc:spChg chg="add mod">
          <ac:chgData name="Wang Junbo" userId="f0da0bc2f53c18da" providerId="LiveId" clId="{3332804F-2F48-AD4D-B292-3DD42FF4877C}" dt="2020-02-08T15:54:17.093" v="3913" actId="404"/>
          <ac:spMkLst>
            <pc:docMk/>
            <pc:sldMk cId="803065383" sldId="495"/>
            <ac:spMk id="44" creationId="{642856FE-7A97-CA41-8FDA-718E4D8B09D8}"/>
          </ac:spMkLst>
        </pc:spChg>
        <pc:spChg chg="add mod">
          <ac:chgData name="Wang Junbo" userId="f0da0bc2f53c18da" providerId="LiveId" clId="{3332804F-2F48-AD4D-B292-3DD42FF4877C}" dt="2020-02-08T15:54:17.093" v="3913" actId="404"/>
          <ac:spMkLst>
            <pc:docMk/>
            <pc:sldMk cId="803065383" sldId="495"/>
            <ac:spMk id="45" creationId="{D3FC2E3D-67E3-F847-8D55-9FD393A7FBA8}"/>
          </ac:spMkLst>
        </pc:spChg>
        <pc:spChg chg="add mod">
          <ac:chgData name="Wang Junbo" userId="f0da0bc2f53c18da" providerId="LiveId" clId="{3332804F-2F48-AD4D-B292-3DD42FF4877C}" dt="2020-02-08T16:37:54.427" v="4392" actId="207"/>
          <ac:spMkLst>
            <pc:docMk/>
            <pc:sldMk cId="803065383" sldId="495"/>
            <ac:spMk id="47" creationId="{D9197D17-F554-6446-8F4D-C8FF44B177C6}"/>
          </ac:spMkLst>
        </pc:spChg>
        <pc:spChg chg="add mod">
          <ac:chgData name="Wang Junbo" userId="f0da0bc2f53c18da" providerId="LiveId" clId="{3332804F-2F48-AD4D-B292-3DD42FF4877C}" dt="2020-02-08T16:21:35.464" v="4112" actId="164"/>
          <ac:spMkLst>
            <pc:docMk/>
            <pc:sldMk cId="803065383" sldId="495"/>
            <ac:spMk id="72" creationId="{44F8A559-30E8-DA4F-B4AB-E3F98C2DC310}"/>
          </ac:spMkLst>
        </pc:spChg>
        <pc:spChg chg="add mod">
          <ac:chgData name="Wang Junbo" userId="f0da0bc2f53c18da" providerId="LiveId" clId="{3332804F-2F48-AD4D-B292-3DD42FF4877C}" dt="2020-02-08T16:21:35.464" v="4112" actId="164"/>
          <ac:spMkLst>
            <pc:docMk/>
            <pc:sldMk cId="803065383" sldId="495"/>
            <ac:spMk id="73" creationId="{1E662B96-7DEC-7347-8A94-4384FA4A8FB7}"/>
          </ac:spMkLst>
        </pc:spChg>
        <pc:spChg chg="add mod">
          <ac:chgData name="Wang Junbo" userId="f0da0bc2f53c18da" providerId="LiveId" clId="{3332804F-2F48-AD4D-B292-3DD42FF4877C}" dt="2020-02-08T16:21:35.464" v="4112" actId="164"/>
          <ac:spMkLst>
            <pc:docMk/>
            <pc:sldMk cId="803065383" sldId="495"/>
            <ac:spMk id="74" creationId="{DA53AAB0-858D-0949-B2A0-C4C810B04129}"/>
          </ac:spMkLst>
        </pc:spChg>
        <pc:spChg chg="add mod">
          <ac:chgData name="Wang Junbo" userId="f0da0bc2f53c18da" providerId="LiveId" clId="{3332804F-2F48-AD4D-B292-3DD42FF4877C}" dt="2020-02-08T16:21:35.464" v="4112" actId="164"/>
          <ac:spMkLst>
            <pc:docMk/>
            <pc:sldMk cId="803065383" sldId="495"/>
            <ac:spMk id="75" creationId="{31CC501C-6B7A-864C-B661-C4BE49BCEF11}"/>
          </ac:spMkLst>
        </pc:spChg>
        <pc:spChg chg="add mod">
          <ac:chgData name="Wang Junbo" userId="f0da0bc2f53c18da" providerId="LiveId" clId="{3332804F-2F48-AD4D-B292-3DD42FF4877C}" dt="2020-02-08T16:21:35.464" v="4112" actId="164"/>
          <ac:spMkLst>
            <pc:docMk/>
            <pc:sldMk cId="803065383" sldId="495"/>
            <ac:spMk id="76" creationId="{2C407D91-9F51-2845-9275-7201F859A19D}"/>
          </ac:spMkLst>
        </pc:spChg>
        <pc:spChg chg="add mod">
          <ac:chgData name="Wang Junbo" userId="f0da0bc2f53c18da" providerId="LiveId" clId="{3332804F-2F48-AD4D-B292-3DD42FF4877C}" dt="2020-02-08T16:21:35.464" v="4112" actId="164"/>
          <ac:spMkLst>
            <pc:docMk/>
            <pc:sldMk cId="803065383" sldId="495"/>
            <ac:spMk id="77" creationId="{4067F641-295F-3045-94FC-2C6776B53C62}"/>
          </ac:spMkLst>
        </pc:spChg>
        <pc:spChg chg="add mod">
          <ac:chgData name="Wang Junbo" userId="f0da0bc2f53c18da" providerId="LiveId" clId="{3332804F-2F48-AD4D-B292-3DD42FF4877C}" dt="2020-02-08T16:21:35.464" v="4112" actId="164"/>
          <ac:spMkLst>
            <pc:docMk/>
            <pc:sldMk cId="803065383" sldId="495"/>
            <ac:spMk id="78" creationId="{96B3B128-7851-BF41-88B9-30285F9D3492}"/>
          </ac:spMkLst>
        </pc:spChg>
        <pc:spChg chg="add mod">
          <ac:chgData name="Wang Junbo" userId="f0da0bc2f53c18da" providerId="LiveId" clId="{3332804F-2F48-AD4D-B292-3DD42FF4877C}" dt="2020-02-08T16:21:35.464" v="4112" actId="164"/>
          <ac:spMkLst>
            <pc:docMk/>
            <pc:sldMk cId="803065383" sldId="495"/>
            <ac:spMk id="79" creationId="{08A357A3-F091-8545-BA00-BD16428A3DEA}"/>
          </ac:spMkLst>
        </pc:spChg>
        <pc:spChg chg="add mod">
          <ac:chgData name="Wang Junbo" userId="f0da0bc2f53c18da" providerId="LiveId" clId="{3332804F-2F48-AD4D-B292-3DD42FF4877C}" dt="2020-02-08T16:21:35.464" v="4112" actId="164"/>
          <ac:spMkLst>
            <pc:docMk/>
            <pc:sldMk cId="803065383" sldId="495"/>
            <ac:spMk id="80" creationId="{52264CAA-2A75-014A-9F98-4ADC981E7202}"/>
          </ac:spMkLst>
        </pc:spChg>
        <pc:spChg chg="add mod">
          <ac:chgData name="Wang Junbo" userId="f0da0bc2f53c18da" providerId="LiveId" clId="{3332804F-2F48-AD4D-B292-3DD42FF4877C}" dt="2020-02-08T16:21:35.464" v="4112" actId="164"/>
          <ac:spMkLst>
            <pc:docMk/>
            <pc:sldMk cId="803065383" sldId="495"/>
            <ac:spMk id="81" creationId="{3318A21A-B061-4445-843E-B7E53A751664}"/>
          </ac:spMkLst>
        </pc:spChg>
        <pc:spChg chg="add mod">
          <ac:chgData name="Wang Junbo" userId="f0da0bc2f53c18da" providerId="LiveId" clId="{3332804F-2F48-AD4D-B292-3DD42FF4877C}" dt="2020-02-08T16:21:35.464" v="4112" actId="164"/>
          <ac:spMkLst>
            <pc:docMk/>
            <pc:sldMk cId="803065383" sldId="495"/>
            <ac:spMk id="82" creationId="{F6386C4A-DBA1-0C41-960C-29756B3F8EAF}"/>
          </ac:spMkLst>
        </pc:spChg>
        <pc:spChg chg="add mod">
          <ac:chgData name="Wang Junbo" userId="f0da0bc2f53c18da" providerId="LiveId" clId="{3332804F-2F48-AD4D-B292-3DD42FF4877C}" dt="2020-02-08T16:21:35.464" v="4112" actId="164"/>
          <ac:spMkLst>
            <pc:docMk/>
            <pc:sldMk cId="803065383" sldId="495"/>
            <ac:spMk id="83" creationId="{825E124F-D835-F24C-AA3D-16E06E7EEFB4}"/>
          </ac:spMkLst>
        </pc:spChg>
        <pc:spChg chg="add mod">
          <ac:chgData name="Wang Junbo" userId="f0da0bc2f53c18da" providerId="LiveId" clId="{3332804F-2F48-AD4D-B292-3DD42FF4877C}" dt="2020-02-08T16:21:35.464" v="4112" actId="164"/>
          <ac:spMkLst>
            <pc:docMk/>
            <pc:sldMk cId="803065383" sldId="495"/>
            <ac:spMk id="84" creationId="{611F212A-BAD6-124E-9C83-2C3A73853A5E}"/>
          </ac:spMkLst>
        </pc:spChg>
        <pc:spChg chg="add mod">
          <ac:chgData name="Wang Junbo" userId="f0da0bc2f53c18da" providerId="LiveId" clId="{3332804F-2F48-AD4D-B292-3DD42FF4877C}" dt="2020-02-08T16:21:35.464" v="4112" actId="164"/>
          <ac:spMkLst>
            <pc:docMk/>
            <pc:sldMk cId="803065383" sldId="495"/>
            <ac:spMk id="85" creationId="{52F2DDD5-186A-AC4A-8A22-0E51CC2C2A5E}"/>
          </ac:spMkLst>
        </pc:spChg>
        <pc:spChg chg="add mod">
          <ac:chgData name="Wang Junbo" userId="f0da0bc2f53c18da" providerId="LiveId" clId="{3332804F-2F48-AD4D-B292-3DD42FF4877C}" dt="2020-02-08T16:21:35.464" v="4112" actId="164"/>
          <ac:spMkLst>
            <pc:docMk/>
            <pc:sldMk cId="803065383" sldId="495"/>
            <ac:spMk id="86" creationId="{E1198A3C-BE0E-114D-AEF6-ED2596C45451}"/>
          </ac:spMkLst>
        </pc:spChg>
        <pc:spChg chg="add mod">
          <ac:chgData name="Wang Junbo" userId="f0da0bc2f53c18da" providerId="LiveId" clId="{3332804F-2F48-AD4D-B292-3DD42FF4877C}" dt="2020-02-08T16:21:35.464" v="4112" actId="164"/>
          <ac:spMkLst>
            <pc:docMk/>
            <pc:sldMk cId="803065383" sldId="495"/>
            <ac:spMk id="87" creationId="{6A68B856-0770-0143-8B6A-E1E9F3C5F57E}"/>
          </ac:spMkLst>
        </pc:spChg>
        <pc:spChg chg="add mod">
          <ac:chgData name="Wang Junbo" userId="f0da0bc2f53c18da" providerId="LiveId" clId="{3332804F-2F48-AD4D-B292-3DD42FF4877C}" dt="2020-02-08T16:21:35.464" v="4112" actId="164"/>
          <ac:spMkLst>
            <pc:docMk/>
            <pc:sldMk cId="803065383" sldId="495"/>
            <ac:spMk id="88" creationId="{FEDFA0B8-801B-174E-9FAD-F0281B592BD2}"/>
          </ac:spMkLst>
        </pc:spChg>
        <pc:spChg chg="add mod">
          <ac:chgData name="Wang Junbo" userId="f0da0bc2f53c18da" providerId="LiveId" clId="{3332804F-2F48-AD4D-B292-3DD42FF4877C}" dt="2020-02-08T16:21:35.464" v="4112" actId="164"/>
          <ac:spMkLst>
            <pc:docMk/>
            <pc:sldMk cId="803065383" sldId="495"/>
            <ac:spMk id="89" creationId="{6DF8BCB7-241E-4442-AE07-7480F6C77521}"/>
          </ac:spMkLst>
        </pc:spChg>
        <pc:spChg chg="add mod">
          <ac:chgData name="Wang Junbo" userId="f0da0bc2f53c18da" providerId="LiveId" clId="{3332804F-2F48-AD4D-B292-3DD42FF4877C}" dt="2020-02-08T16:21:35.464" v="4112" actId="164"/>
          <ac:spMkLst>
            <pc:docMk/>
            <pc:sldMk cId="803065383" sldId="495"/>
            <ac:spMk id="90" creationId="{743DD3CD-4572-534D-B812-2EEA2D06AF0A}"/>
          </ac:spMkLst>
        </pc:spChg>
        <pc:spChg chg="add del mod">
          <ac:chgData name="Wang Junbo" userId="f0da0bc2f53c18da" providerId="LiveId" clId="{3332804F-2F48-AD4D-B292-3DD42FF4877C}" dt="2020-02-08T16:21:23.011" v="4110" actId="478"/>
          <ac:spMkLst>
            <pc:docMk/>
            <pc:sldMk cId="803065383" sldId="495"/>
            <ac:spMk id="93" creationId="{07E6623B-9D2B-C446-A2C1-E7BAE1C2246D}"/>
          </ac:spMkLst>
        </pc:spChg>
        <pc:spChg chg="add del mod">
          <ac:chgData name="Wang Junbo" userId="f0da0bc2f53c18da" providerId="LiveId" clId="{3332804F-2F48-AD4D-B292-3DD42FF4877C}" dt="2020-02-08T16:21:16.540" v="4106" actId="478"/>
          <ac:spMkLst>
            <pc:docMk/>
            <pc:sldMk cId="803065383" sldId="495"/>
            <ac:spMk id="94" creationId="{264F84CA-A57F-014E-94D1-FD2433329946}"/>
          </ac:spMkLst>
        </pc:spChg>
        <pc:spChg chg="add mod">
          <ac:chgData name="Wang Junbo" userId="f0da0bc2f53c18da" providerId="LiveId" clId="{3332804F-2F48-AD4D-B292-3DD42FF4877C}" dt="2020-02-08T16:31:40.629" v="4306" actId="20577"/>
          <ac:spMkLst>
            <pc:docMk/>
            <pc:sldMk cId="803065383" sldId="495"/>
            <ac:spMk id="97" creationId="{F11BCB82-B8A5-534D-B315-AABCEF430EF2}"/>
          </ac:spMkLst>
        </pc:spChg>
        <pc:spChg chg="add mod">
          <ac:chgData name="Wang Junbo" userId="f0da0bc2f53c18da" providerId="LiveId" clId="{3332804F-2F48-AD4D-B292-3DD42FF4877C}" dt="2020-02-08T16:31:44.945" v="4307" actId="1076"/>
          <ac:spMkLst>
            <pc:docMk/>
            <pc:sldMk cId="803065383" sldId="495"/>
            <ac:spMk id="98" creationId="{57CE7AE5-1FCC-A743-9B73-C1CFF67357DE}"/>
          </ac:spMkLst>
        </pc:spChg>
        <pc:spChg chg="add mod">
          <ac:chgData name="Wang Junbo" userId="f0da0bc2f53c18da" providerId="LiveId" clId="{3332804F-2F48-AD4D-B292-3DD42FF4877C}" dt="2020-02-08T16:31:53.270" v="4310" actId="1076"/>
          <ac:spMkLst>
            <pc:docMk/>
            <pc:sldMk cId="803065383" sldId="495"/>
            <ac:spMk id="99" creationId="{22F1F42B-E31F-2C41-987D-5F3924C84C99}"/>
          </ac:spMkLst>
        </pc:spChg>
        <pc:spChg chg="add del mod">
          <ac:chgData name="Wang Junbo" userId="f0da0bc2f53c18da" providerId="LiveId" clId="{3332804F-2F48-AD4D-B292-3DD42FF4877C}" dt="2020-02-08T16:26:44.990" v="4238" actId="478"/>
          <ac:spMkLst>
            <pc:docMk/>
            <pc:sldMk cId="803065383" sldId="495"/>
            <ac:spMk id="100" creationId="{A11CF2A7-ABA2-954E-AC84-5D6425A0DD07}"/>
          </ac:spMkLst>
        </pc:spChg>
        <pc:spChg chg="add mod">
          <ac:chgData name="Wang Junbo" userId="f0da0bc2f53c18da" providerId="LiveId" clId="{3332804F-2F48-AD4D-B292-3DD42FF4877C}" dt="2020-02-08T16:38:04.370" v="4400" actId="20577"/>
          <ac:spMkLst>
            <pc:docMk/>
            <pc:sldMk cId="803065383" sldId="495"/>
            <ac:spMk id="101" creationId="{68BD33D8-A311-4846-A76C-AEE4CB4B1858}"/>
          </ac:spMkLst>
        </pc:spChg>
        <pc:spChg chg="add mod">
          <ac:chgData name="Wang Junbo" userId="f0da0bc2f53c18da" providerId="LiveId" clId="{3332804F-2F48-AD4D-B292-3DD42FF4877C}" dt="2020-02-08T16:38:08.032" v="4405" actId="20577"/>
          <ac:spMkLst>
            <pc:docMk/>
            <pc:sldMk cId="803065383" sldId="495"/>
            <ac:spMk id="102" creationId="{A1BA6FA6-9775-4046-9AE9-35B7A22D1687}"/>
          </ac:spMkLst>
        </pc:spChg>
        <pc:spChg chg="add mod">
          <ac:chgData name="Wang Junbo" userId="f0da0bc2f53c18da" providerId="LiveId" clId="{3332804F-2F48-AD4D-B292-3DD42FF4877C}" dt="2020-02-08T16:38:19.300" v="4414" actId="20577"/>
          <ac:spMkLst>
            <pc:docMk/>
            <pc:sldMk cId="803065383" sldId="495"/>
            <ac:spMk id="103" creationId="{DDA08EAF-B40A-FF4C-A6A4-046FE3CE503F}"/>
          </ac:spMkLst>
        </pc:spChg>
        <pc:spChg chg="add mod">
          <ac:chgData name="Wang Junbo" userId="f0da0bc2f53c18da" providerId="LiveId" clId="{3332804F-2F48-AD4D-B292-3DD42FF4877C}" dt="2020-02-08T16:38:11.773" v="4410" actId="20577"/>
          <ac:spMkLst>
            <pc:docMk/>
            <pc:sldMk cId="803065383" sldId="495"/>
            <ac:spMk id="104" creationId="{EA514962-3441-4440-85BC-4C95E3C7F552}"/>
          </ac:spMkLst>
        </pc:spChg>
        <pc:spChg chg="add mod">
          <ac:chgData name="Wang Junbo" userId="f0da0bc2f53c18da" providerId="LiveId" clId="{3332804F-2F48-AD4D-B292-3DD42FF4877C}" dt="2020-02-08T16:32:21.388" v="4316" actId="164"/>
          <ac:spMkLst>
            <pc:docMk/>
            <pc:sldMk cId="803065383" sldId="495"/>
            <ac:spMk id="108" creationId="{AFA1690C-C37B-9F4B-AE98-A8D7106C9DDE}"/>
          </ac:spMkLst>
        </pc:spChg>
        <pc:spChg chg="add mod">
          <ac:chgData name="Wang Junbo" userId="f0da0bc2f53c18da" providerId="LiveId" clId="{3332804F-2F48-AD4D-B292-3DD42FF4877C}" dt="2020-02-08T16:32:47.733" v="4336" actId="207"/>
          <ac:spMkLst>
            <pc:docMk/>
            <pc:sldMk cId="803065383" sldId="495"/>
            <ac:spMk id="110" creationId="{ADEE3341-65FF-FC48-A37C-1976B9A1CF82}"/>
          </ac:spMkLst>
        </pc:spChg>
        <pc:spChg chg="add mod">
          <ac:chgData name="Wang Junbo" userId="f0da0bc2f53c18da" providerId="LiveId" clId="{3332804F-2F48-AD4D-B292-3DD42FF4877C}" dt="2020-02-08T16:38:00.325" v="4396" actId="20577"/>
          <ac:spMkLst>
            <pc:docMk/>
            <pc:sldMk cId="803065383" sldId="495"/>
            <ac:spMk id="112" creationId="{3F8E17FB-AED5-AC41-AA7B-70FB8F05F5D7}"/>
          </ac:spMkLst>
        </pc:spChg>
        <pc:spChg chg="add mod">
          <ac:chgData name="Wang Junbo" userId="f0da0bc2f53c18da" providerId="LiveId" clId="{3332804F-2F48-AD4D-B292-3DD42FF4877C}" dt="2020-02-08T16:34:08.247" v="4351" actId="1076"/>
          <ac:spMkLst>
            <pc:docMk/>
            <pc:sldMk cId="803065383" sldId="495"/>
            <ac:spMk id="113" creationId="{FCCF95DA-5022-D746-83FE-22E9BFB330E8}"/>
          </ac:spMkLst>
        </pc:spChg>
        <pc:grpChg chg="add mod">
          <ac:chgData name="Wang Junbo" userId="f0da0bc2f53c18da" providerId="LiveId" clId="{3332804F-2F48-AD4D-B292-3DD42FF4877C}" dt="2020-02-08T15:54:01.203" v="3906" actId="164"/>
          <ac:grpSpMkLst>
            <pc:docMk/>
            <pc:sldMk cId="803065383" sldId="495"/>
            <ac:grpSpMk id="8" creationId="{C585810C-C7D1-9B4E-9575-A9AA72EDB87A}"/>
          </ac:grpSpMkLst>
        </pc:grpChg>
        <pc:grpChg chg="add del mod">
          <ac:chgData name="Wang Junbo" userId="f0da0bc2f53c18da" providerId="LiveId" clId="{3332804F-2F48-AD4D-B292-3DD42FF4877C}" dt="2020-02-08T15:54:19.232" v="3914"/>
          <ac:grpSpMkLst>
            <pc:docMk/>
            <pc:sldMk cId="803065383" sldId="495"/>
            <ac:grpSpMk id="46" creationId="{28BC7AC2-0D46-5148-8C99-FC406ADE3E2E}"/>
          </ac:grpSpMkLst>
        </pc:grpChg>
        <pc:grpChg chg="add del">
          <ac:chgData name="Wang Junbo" userId="f0da0bc2f53c18da" providerId="LiveId" clId="{3332804F-2F48-AD4D-B292-3DD42FF4877C}" dt="2020-02-08T16:21:02.964" v="4103"/>
          <ac:grpSpMkLst>
            <pc:docMk/>
            <pc:sldMk cId="803065383" sldId="495"/>
            <ac:grpSpMk id="48" creationId="{FB04463C-2032-B041-B110-FB965411280E}"/>
          </ac:grpSpMkLst>
        </pc:grpChg>
        <pc:grpChg chg="add mod">
          <ac:chgData name="Wang Junbo" userId="f0da0bc2f53c18da" providerId="LiveId" clId="{3332804F-2F48-AD4D-B292-3DD42FF4877C}" dt="2020-02-08T16:21:35.464" v="4112" actId="164"/>
          <ac:grpSpMkLst>
            <pc:docMk/>
            <pc:sldMk cId="803065383" sldId="495"/>
            <ac:grpSpMk id="60" creationId="{2ECB77F5-7D13-0C4E-BC62-46B63BCF7E13}"/>
          </ac:grpSpMkLst>
        </pc:grpChg>
        <pc:grpChg chg="add mod">
          <ac:chgData name="Wang Junbo" userId="f0da0bc2f53c18da" providerId="LiveId" clId="{3332804F-2F48-AD4D-B292-3DD42FF4877C}" dt="2020-02-08T16:30:58.089" v="4289" actId="1076"/>
          <ac:grpSpMkLst>
            <pc:docMk/>
            <pc:sldMk cId="803065383" sldId="495"/>
            <ac:grpSpMk id="95" creationId="{B0BABE53-D789-034F-8568-903C05686B61}"/>
          </ac:grpSpMkLst>
        </pc:grpChg>
        <pc:grpChg chg="add mod">
          <ac:chgData name="Wang Junbo" userId="f0da0bc2f53c18da" providerId="LiveId" clId="{3332804F-2F48-AD4D-B292-3DD42FF4877C}" dt="2020-02-08T16:32:21.388" v="4316" actId="164"/>
          <ac:grpSpMkLst>
            <pc:docMk/>
            <pc:sldMk cId="803065383" sldId="495"/>
            <ac:grpSpMk id="109" creationId="{947291D6-19E4-094A-B223-21F90DC30FDB}"/>
          </ac:grpSpMkLst>
        </pc:grpChg>
        <pc:graphicFrameChg chg="add mod">
          <ac:chgData name="Wang Junbo" userId="f0da0bc2f53c18da" providerId="LiveId" clId="{3332804F-2F48-AD4D-B292-3DD42FF4877C}" dt="2020-02-08T16:34:14.781" v="4359" actId="1035"/>
          <ac:graphicFrameMkLst>
            <pc:docMk/>
            <pc:sldMk cId="803065383" sldId="495"/>
            <ac:graphicFrameMk id="111" creationId="{096100EB-5D6F-454C-BC17-4D92D864B0FE}"/>
          </ac:graphicFrameMkLst>
        </pc:graphicFrameChg>
        <pc:picChg chg="add mod">
          <ac:chgData name="Wang Junbo" userId="f0da0bc2f53c18da" providerId="LiveId" clId="{3332804F-2F48-AD4D-B292-3DD42FF4877C}" dt="2020-02-08T16:25:01.934" v="4192" actId="14100"/>
          <ac:picMkLst>
            <pc:docMk/>
            <pc:sldMk cId="803065383" sldId="495"/>
            <ac:picMk id="96" creationId="{CC0EAF5B-A50F-F846-9583-B4DA94E21FFA}"/>
          </ac:picMkLst>
        </pc:picChg>
        <pc:cxnChg chg="add mod">
          <ac:chgData name="Wang Junbo" userId="f0da0bc2f53c18da" providerId="LiveId" clId="{3332804F-2F48-AD4D-B292-3DD42FF4877C}" dt="2020-02-08T15:54:01.203" v="3906" actId="164"/>
          <ac:cxnSpMkLst>
            <pc:docMk/>
            <pc:sldMk cId="803065383" sldId="495"/>
            <ac:cxnSpMk id="29" creationId="{126C92F3-2E29-754F-9676-C8F61933D8F5}"/>
          </ac:cxnSpMkLst>
        </pc:cxnChg>
        <pc:cxnChg chg="add mod">
          <ac:chgData name="Wang Junbo" userId="f0da0bc2f53c18da" providerId="LiveId" clId="{3332804F-2F48-AD4D-B292-3DD42FF4877C}" dt="2020-02-08T15:54:01.203" v="3906" actId="164"/>
          <ac:cxnSpMkLst>
            <pc:docMk/>
            <pc:sldMk cId="803065383" sldId="495"/>
            <ac:cxnSpMk id="30" creationId="{E0425C0B-8372-C94F-9431-E277008DDE52}"/>
          </ac:cxnSpMkLst>
        </pc:cxnChg>
        <pc:cxnChg chg="add mod">
          <ac:chgData name="Wang Junbo" userId="f0da0bc2f53c18da" providerId="LiveId" clId="{3332804F-2F48-AD4D-B292-3DD42FF4877C}" dt="2020-02-08T15:54:01.203" v="3906" actId="164"/>
          <ac:cxnSpMkLst>
            <pc:docMk/>
            <pc:sldMk cId="803065383" sldId="495"/>
            <ac:cxnSpMk id="31" creationId="{97A28432-715F-CE4C-9F6A-1AF40632AA50}"/>
          </ac:cxnSpMkLst>
        </pc:cxnChg>
        <pc:cxnChg chg="add del mod">
          <ac:chgData name="Wang Junbo" userId="f0da0bc2f53c18da" providerId="LiveId" clId="{3332804F-2F48-AD4D-B292-3DD42FF4877C}" dt="2020-02-08T16:21:18.218" v="4107" actId="478"/>
          <ac:cxnSpMkLst>
            <pc:docMk/>
            <pc:sldMk cId="803065383" sldId="495"/>
            <ac:cxnSpMk id="91" creationId="{F8214A1B-EE97-AF45-9C38-E83FF0E93BB7}"/>
          </ac:cxnSpMkLst>
        </pc:cxnChg>
        <pc:cxnChg chg="add del mod">
          <ac:chgData name="Wang Junbo" userId="f0da0bc2f53c18da" providerId="LiveId" clId="{3332804F-2F48-AD4D-B292-3DD42FF4877C}" dt="2020-02-08T16:21:20.308" v="4108" actId="478"/>
          <ac:cxnSpMkLst>
            <pc:docMk/>
            <pc:sldMk cId="803065383" sldId="495"/>
            <ac:cxnSpMk id="92" creationId="{B8E7DF94-FE72-1A41-83F9-227B163CBC14}"/>
          </ac:cxnSpMkLst>
        </pc:cxnChg>
        <pc:cxnChg chg="add mod">
          <ac:chgData name="Wang Junbo" userId="f0da0bc2f53c18da" providerId="LiveId" clId="{3332804F-2F48-AD4D-B292-3DD42FF4877C}" dt="2020-02-08T16:32:21.388" v="4316" actId="164"/>
          <ac:cxnSpMkLst>
            <pc:docMk/>
            <pc:sldMk cId="803065383" sldId="495"/>
            <ac:cxnSpMk id="106" creationId="{0E421C0F-2C87-2648-B200-7C9114D77C3B}"/>
          </ac:cxnSpMkLst>
        </pc:cxnChg>
      </pc:sldChg>
      <pc:sldChg chg="add del ord">
        <pc:chgData name="Wang Junbo" userId="f0da0bc2f53c18da" providerId="LiveId" clId="{3332804F-2F48-AD4D-B292-3DD42FF4877C}" dt="2020-02-08T16:54:45.261" v="4607" actId="2696"/>
        <pc:sldMkLst>
          <pc:docMk/>
          <pc:sldMk cId="2049534752" sldId="496"/>
        </pc:sldMkLst>
      </pc:sldChg>
      <pc:sldChg chg="addSp delSp modSp add del modAnim">
        <pc:chgData name="Wang Junbo" userId="f0da0bc2f53c18da" providerId="LiveId" clId="{3332804F-2F48-AD4D-B292-3DD42FF4877C}" dt="2020-02-08T16:47:36.407" v="4524" actId="2696"/>
        <pc:sldMkLst>
          <pc:docMk/>
          <pc:sldMk cId="2179645856" sldId="496"/>
        </pc:sldMkLst>
        <pc:spChg chg="mod">
          <ac:chgData name="Wang Junbo" userId="f0da0bc2f53c18da" providerId="LiveId" clId="{3332804F-2F48-AD4D-B292-3DD42FF4877C}" dt="2020-02-08T16:45:38.657" v="4437"/>
          <ac:spMkLst>
            <pc:docMk/>
            <pc:sldMk cId="2179645856" sldId="496"/>
            <ac:spMk id="3" creationId="{1BF0BFBF-F841-5C46-9CDB-A3672AC73695}"/>
          </ac:spMkLst>
        </pc:spChg>
        <pc:graphicFrameChg chg="add del mod">
          <ac:chgData name="Wang Junbo" userId="f0da0bc2f53c18da" providerId="LiveId" clId="{3332804F-2F48-AD4D-B292-3DD42FF4877C}" dt="2020-02-08T16:46:31.304" v="4442"/>
          <ac:graphicFrameMkLst>
            <pc:docMk/>
            <pc:sldMk cId="2179645856" sldId="496"/>
            <ac:graphicFrameMk id="5" creationId="{40F95C90-AE9A-1245-B9E0-20E65E89C85F}"/>
          </ac:graphicFrameMkLst>
        </pc:graphicFrameChg>
      </pc:sldChg>
      <pc:sldChg chg="delSp modSp add">
        <pc:chgData name="Wang Junbo" userId="f0da0bc2f53c18da" providerId="LiveId" clId="{3332804F-2F48-AD4D-B292-3DD42FF4877C}" dt="2020-02-08T17:15:23.591" v="4846" actId="20577"/>
        <pc:sldMkLst>
          <pc:docMk/>
          <pc:sldMk cId="1090951110" sldId="497"/>
        </pc:sldMkLst>
        <pc:spChg chg="mod">
          <ac:chgData name="Wang Junbo" userId="f0da0bc2f53c18da" providerId="LiveId" clId="{3332804F-2F48-AD4D-B292-3DD42FF4877C}" dt="2020-02-08T16:53:25.896" v="4572" actId="20577"/>
          <ac:spMkLst>
            <pc:docMk/>
            <pc:sldMk cId="1090951110" sldId="497"/>
            <ac:spMk id="2" creationId="{00000000-0000-0000-0000-000000000000}"/>
          </ac:spMkLst>
        </pc:spChg>
        <pc:spChg chg="mod">
          <ac:chgData name="Wang Junbo" userId="f0da0bc2f53c18da" providerId="LiveId" clId="{3332804F-2F48-AD4D-B292-3DD42FF4877C}" dt="2020-02-08T17:15:23.591" v="4846" actId="20577"/>
          <ac:spMkLst>
            <pc:docMk/>
            <pc:sldMk cId="1090951110" sldId="497"/>
            <ac:spMk id="3" creationId="{00000000-0000-0000-0000-000000000000}"/>
          </ac:spMkLst>
        </pc:spChg>
        <pc:picChg chg="del">
          <ac:chgData name="Wang Junbo" userId="f0da0bc2f53c18da" providerId="LiveId" clId="{3332804F-2F48-AD4D-B292-3DD42FF4877C}" dt="2020-02-08T16:51:17.363" v="4549" actId="478"/>
          <ac:picMkLst>
            <pc:docMk/>
            <pc:sldMk cId="1090951110" sldId="497"/>
            <ac:picMk id="5" creationId="{00000000-0000-0000-0000-000000000000}"/>
          </ac:picMkLst>
        </pc:picChg>
      </pc:sldChg>
      <pc:sldChg chg="addSp delSp modSp add del">
        <pc:chgData name="Wang Junbo" userId="f0da0bc2f53c18da" providerId="LiveId" clId="{3332804F-2F48-AD4D-B292-3DD42FF4877C}" dt="2020-02-08T16:54:40.250" v="4606" actId="2696"/>
        <pc:sldMkLst>
          <pc:docMk/>
          <pc:sldMk cId="1989877619" sldId="498"/>
        </pc:sldMkLst>
        <pc:spChg chg="mod">
          <ac:chgData name="Wang Junbo" userId="f0da0bc2f53c18da" providerId="LiveId" clId="{3332804F-2F48-AD4D-B292-3DD42FF4877C}" dt="2020-02-08T16:54:23.938" v="4600"/>
          <ac:spMkLst>
            <pc:docMk/>
            <pc:sldMk cId="1989877619" sldId="498"/>
            <ac:spMk id="3" creationId="{00000000-0000-0000-0000-000000000000}"/>
          </ac:spMkLst>
        </pc:spChg>
        <pc:spChg chg="del mod">
          <ac:chgData name="Wang Junbo" userId="f0da0bc2f53c18da" providerId="LiveId" clId="{3332804F-2F48-AD4D-B292-3DD42FF4877C}" dt="2020-02-08T16:52:07.930" v="4556" actId="478"/>
          <ac:spMkLst>
            <pc:docMk/>
            <pc:sldMk cId="1989877619" sldId="498"/>
            <ac:spMk id="4" creationId="{00000000-0000-0000-0000-000000000000}"/>
          </ac:spMkLst>
        </pc:spChg>
        <pc:spChg chg="add mod">
          <ac:chgData name="Wang Junbo" userId="f0da0bc2f53c18da" providerId="LiveId" clId="{3332804F-2F48-AD4D-B292-3DD42FF4877C}" dt="2020-02-08T16:52:11.636" v="4557"/>
          <ac:spMkLst>
            <pc:docMk/>
            <pc:sldMk cId="1989877619" sldId="498"/>
            <ac:spMk id="6" creationId="{35DFA5BD-0D06-604F-8F85-DFE2B869ADF7}"/>
          </ac:spMkLst>
        </pc:spChg>
      </pc:sldChg>
      <pc:sldChg chg="add del">
        <pc:chgData name="Wang Junbo" userId="f0da0bc2f53c18da" providerId="LiveId" clId="{3332804F-2F48-AD4D-B292-3DD42FF4877C}" dt="2020-02-08T17:14:47.760" v="4836" actId="2696"/>
        <pc:sldMkLst>
          <pc:docMk/>
          <pc:sldMk cId="2010235528" sldId="498"/>
        </pc:sldMkLst>
      </pc:sldChg>
      <pc:sldChg chg="modSp add del">
        <pc:chgData name="Wang Junbo" userId="f0da0bc2f53c18da" providerId="LiveId" clId="{3332804F-2F48-AD4D-B292-3DD42FF4877C}" dt="2020-02-08T16:53:00.197" v="4569" actId="2696"/>
        <pc:sldMkLst>
          <pc:docMk/>
          <pc:sldMk cId="4189108779" sldId="499"/>
        </pc:sldMkLst>
        <pc:spChg chg="mod">
          <ac:chgData name="Wang Junbo" userId="f0da0bc2f53c18da" providerId="LiveId" clId="{3332804F-2F48-AD4D-B292-3DD42FF4877C}" dt="2020-02-08T16:52:56.382" v="4568" actId="207"/>
          <ac:spMkLst>
            <pc:docMk/>
            <pc:sldMk cId="4189108779" sldId="499"/>
            <ac:spMk id="3" creationId="{00000000-0000-0000-0000-000000000000}"/>
          </ac:spMkLst>
        </pc:spChg>
        <pc:spChg chg="mod">
          <ac:chgData name="Wang Junbo" userId="f0da0bc2f53c18da" providerId="LiveId" clId="{3332804F-2F48-AD4D-B292-3DD42FF4877C}" dt="2020-02-08T16:51:03.880" v="4548"/>
          <ac:spMkLst>
            <pc:docMk/>
            <pc:sldMk cId="4189108779" sldId="499"/>
            <ac:spMk id="4" creationId="{00000000-0000-0000-0000-000000000000}"/>
          </ac:spMkLst>
        </pc:spChg>
      </pc:sldChg>
      <pc:sldMasterChg chg="delSldLayout">
        <pc:chgData name="Wang Junbo" userId="f0da0bc2f53c18da" providerId="LiveId" clId="{3332804F-2F48-AD4D-B292-3DD42FF4877C}" dt="2020-02-08T16:53:00.198" v="4570" actId="2696"/>
        <pc:sldMasterMkLst>
          <pc:docMk/>
          <pc:sldMasterMk cId="2219261969" sldId="2147484565"/>
        </pc:sldMasterMkLst>
        <pc:sldLayoutChg chg="del">
          <pc:chgData name="Wang Junbo" userId="f0da0bc2f53c18da" providerId="LiveId" clId="{3332804F-2F48-AD4D-B292-3DD42FF4877C}" dt="2020-02-07T17:24:18.810" v="32" actId="2696"/>
          <pc:sldLayoutMkLst>
            <pc:docMk/>
            <pc:sldMasterMk cId="2219261969" sldId="2147484565"/>
            <pc:sldLayoutMk cId="126839305" sldId="2147484596"/>
          </pc:sldLayoutMkLst>
        </pc:sldLayoutChg>
        <pc:sldLayoutChg chg="del">
          <pc:chgData name="Wang Junbo" userId="f0da0bc2f53c18da" providerId="LiveId" clId="{3332804F-2F48-AD4D-B292-3DD42FF4877C}" dt="2020-02-08T16:53:00.198" v="4570" actId="2696"/>
          <pc:sldLayoutMkLst>
            <pc:docMk/>
            <pc:sldMasterMk cId="2219261969" sldId="2147484565"/>
            <pc:sldLayoutMk cId="2322933707" sldId="2147484600"/>
          </pc:sldLayoutMkLst>
        </pc:sldLayoutChg>
      </pc:sldMasterChg>
    </pc:docChg>
  </pc:docChgLst>
  <pc:docChgLst>
    <pc:chgData name="军波 王" userId="abc43a65-caf0-4467-916d-72d11a280d59" providerId="ADAL" clId="{F1CA966F-10E2-5D4A-A87B-378C3E48D603}"/>
    <pc:docChg chg="undo custSel addSld delSld">
      <pc:chgData name="军波 王" userId="abc43a65-caf0-4467-916d-72d11a280d59" providerId="ADAL" clId="{F1CA966F-10E2-5D4A-A87B-378C3E48D603}" dt="2021-06-23T08:11:47.538" v="5" actId="2696"/>
      <pc:docMkLst>
        <pc:docMk/>
      </pc:docMkLst>
      <pc:sldChg chg="del">
        <pc:chgData name="军波 王" userId="abc43a65-caf0-4467-916d-72d11a280d59" providerId="ADAL" clId="{F1CA966F-10E2-5D4A-A87B-378C3E48D603}" dt="2021-06-23T08:11:38.542" v="4" actId="2696"/>
        <pc:sldMkLst>
          <pc:docMk/>
          <pc:sldMk cId="1741999072" sldId="257"/>
        </pc:sldMkLst>
      </pc:sldChg>
      <pc:sldChg chg="del">
        <pc:chgData name="军波 王" userId="abc43a65-caf0-4467-916d-72d11a280d59" providerId="ADAL" clId="{F1CA966F-10E2-5D4A-A87B-378C3E48D603}" dt="2021-06-23T07:33:11.672" v="0" actId="2696"/>
        <pc:sldMkLst>
          <pc:docMk/>
          <pc:sldMk cId="2512688408" sldId="291"/>
        </pc:sldMkLst>
      </pc:sldChg>
      <pc:sldChg chg="del">
        <pc:chgData name="军波 王" userId="abc43a65-caf0-4467-916d-72d11a280d59" providerId="ADAL" clId="{F1CA966F-10E2-5D4A-A87B-378C3E48D603}" dt="2021-06-23T07:33:11.672" v="0" actId="2696"/>
        <pc:sldMkLst>
          <pc:docMk/>
          <pc:sldMk cId="1878385525" sldId="292"/>
        </pc:sldMkLst>
      </pc:sldChg>
      <pc:sldChg chg="del">
        <pc:chgData name="军波 王" userId="abc43a65-caf0-4467-916d-72d11a280d59" providerId="ADAL" clId="{F1CA966F-10E2-5D4A-A87B-378C3E48D603}" dt="2021-06-23T07:33:11.672" v="0" actId="2696"/>
        <pc:sldMkLst>
          <pc:docMk/>
          <pc:sldMk cId="2789478977" sldId="293"/>
        </pc:sldMkLst>
      </pc:sldChg>
      <pc:sldChg chg="del">
        <pc:chgData name="军波 王" userId="abc43a65-caf0-4467-916d-72d11a280d59" providerId="ADAL" clId="{F1CA966F-10E2-5D4A-A87B-378C3E48D603}" dt="2021-06-23T07:33:11.672" v="0" actId="2696"/>
        <pc:sldMkLst>
          <pc:docMk/>
          <pc:sldMk cId="463504192" sldId="295"/>
        </pc:sldMkLst>
      </pc:sldChg>
      <pc:sldChg chg="del">
        <pc:chgData name="军波 王" userId="abc43a65-caf0-4467-916d-72d11a280d59" providerId="ADAL" clId="{F1CA966F-10E2-5D4A-A87B-378C3E48D603}" dt="2021-06-23T07:33:11.672" v="0" actId="2696"/>
        <pc:sldMkLst>
          <pc:docMk/>
          <pc:sldMk cId="543041639" sldId="296"/>
        </pc:sldMkLst>
      </pc:sldChg>
      <pc:sldChg chg="del">
        <pc:chgData name="军波 王" userId="abc43a65-caf0-4467-916d-72d11a280d59" providerId="ADAL" clId="{F1CA966F-10E2-5D4A-A87B-378C3E48D603}" dt="2021-06-23T08:11:38.542" v="4" actId="2696"/>
        <pc:sldMkLst>
          <pc:docMk/>
          <pc:sldMk cId="3616149258" sldId="297"/>
        </pc:sldMkLst>
      </pc:sldChg>
      <pc:sldChg chg="del">
        <pc:chgData name="军波 王" userId="abc43a65-caf0-4467-916d-72d11a280d59" providerId="ADAL" clId="{F1CA966F-10E2-5D4A-A87B-378C3E48D603}" dt="2021-06-23T07:33:11.672" v="0" actId="2696"/>
        <pc:sldMkLst>
          <pc:docMk/>
          <pc:sldMk cId="911087999" sldId="298"/>
        </pc:sldMkLst>
      </pc:sldChg>
      <pc:sldChg chg="del">
        <pc:chgData name="军波 王" userId="abc43a65-caf0-4467-916d-72d11a280d59" providerId="ADAL" clId="{F1CA966F-10E2-5D4A-A87B-378C3E48D603}" dt="2021-06-23T07:33:15.079" v="1" actId="2696"/>
        <pc:sldMkLst>
          <pc:docMk/>
          <pc:sldMk cId="1701930281" sldId="299"/>
        </pc:sldMkLst>
      </pc:sldChg>
      <pc:sldChg chg="del">
        <pc:chgData name="军波 王" userId="abc43a65-caf0-4467-916d-72d11a280d59" providerId="ADAL" clId="{F1CA966F-10E2-5D4A-A87B-378C3E48D603}" dt="2021-06-23T08:11:38.542" v="4" actId="2696"/>
        <pc:sldMkLst>
          <pc:docMk/>
          <pc:sldMk cId="2198959127" sldId="302"/>
        </pc:sldMkLst>
      </pc:sldChg>
      <pc:sldChg chg="del">
        <pc:chgData name="军波 王" userId="abc43a65-caf0-4467-916d-72d11a280d59" providerId="ADAL" clId="{F1CA966F-10E2-5D4A-A87B-378C3E48D603}" dt="2021-06-23T08:11:38.542" v="4" actId="2696"/>
        <pc:sldMkLst>
          <pc:docMk/>
          <pc:sldMk cId="2758374584" sldId="305"/>
        </pc:sldMkLst>
      </pc:sldChg>
      <pc:sldChg chg="del">
        <pc:chgData name="军波 王" userId="abc43a65-caf0-4467-916d-72d11a280d59" providerId="ADAL" clId="{F1CA966F-10E2-5D4A-A87B-378C3E48D603}" dt="2021-06-23T07:33:11.672" v="0" actId="2696"/>
        <pc:sldMkLst>
          <pc:docMk/>
          <pc:sldMk cId="3824613345" sldId="313"/>
        </pc:sldMkLst>
      </pc:sldChg>
      <pc:sldChg chg="del">
        <pc:chgData name="军波 王" userId="abc43a65-caf0-4467-916d-72d11a280d59" providerId="ADAL" clId="{F1CA966F-10E2-5D4A-A87B-378C3E48D603}" dt="2021-06-23T07:33:11.672" v="0" actId="2696"/>
        <pc:sldMkLst>
          <pc:docMk/>
          <pc:sldMk cId="37354615" sldId="411"/>
        </pc:sldMkLst>
      </pc:sldChg>
      <pc:sldChg chg="del">
        <pc:chgData name="军波 王" userId="abc43a65-caf0-4467-916d-72d11a280d59" providerId="ADAL" clId="{F1CA966F-10E2-5D4A-A87B-378C3E48D603}" dt="2021-06-23T07:33:11.672" v="0" actId="2696"/>
        <pc:sldMkLst>
          <pc:docMk/>
          <pc:sldMk cId="4087153790" sldId="412"/>
        </pc:sldMkLst>
      </pc:sldChg>
      <pc:sldChg chg="del">
        <pc:chgData name="军波 王" userId="abc43a65-caf0-4467-916d-72d11a280d59" providerId="ADAL" clId="{F1CA966F-10E2-5D4A-A87B-378C3E48D603}" dt="2021-06-23T07:33:11.672" v="0" actId="2696"/>
        <pc:sldMkLst>
          <pc:docMk/>
          <pc:sldMk cId="975021304" sldId="441"/>
        </pc:sldMkLst>
      </pc:sldChg>
      <pc:sldChg chg="del">
        <pc:chgData name="军波 王" userId="abc43a65-caf0-4467-916d-72d11a280d59" providerId="ADAL" clId="{F1CA966F-10E2-5D4A-A87B-378C3E48D603}" dt="2021-06-23T07:33:11.672" v="0" actId="2696"/>
        <pc:sldMkLst>
          <pc:docMk/>
          <pc:sldMk cId="415158474" sldId="469"/>
        </pc:sldMkLst>
      </pc:sldChg>
      <pc:sldChg chg="del">
        <pc:chgData name="军波 王" userId="abc43a65-caf0-4467-916d-72d11a280d59" providerId="ADAL" clId="{F1CA966F-10E2-5D4A-A87B-378C3E48D603}" dt="2021-06-23T07:33:11.672" v="0" actId="2696"/>
        <pc:sldMkLst>
          <pc:docMk/>
          <pc:sldMk cId="1942936353" sldId="481"/>
        </pc:sldMkLst>
      </pc:sldChg>
      <pc:sldChg chg="del">
        <pc:chgData name="军波 王" userId="abc43a65-caf0-4467-916d-72d11a280d59" providerId="ADAL" clId="{F1CA966F-10E2-5D4A-A87B-378C3E48D603}" dt="2021-06-23T07:33:11.672" v="0" actId="2696"/>
        <pc:sldMkLst>
          <pc:docMk/>
          <pc:sldMk cId="739600459" sldId="483"/>
        </pc:sldMkLst>
      </pc:sldChg>
      <pc:sldChg chg="del">
        <pc:chgData name="军波 王" userId="abc43a65-caf0-4467-916d-72d11a280d59" providerId="ADAL" clId="{F1CA966F-10E2-5D4A-A87B-378C3E48D603}" dt="2021-06-23T07:33:11.672" v="0" actId="2696"/>
        <pc:sldMkLst>
          <pc:docMk/>
          <pc:sldMk cId="4093678242" sldId="484"/>
        </pc:sldMkLst>
      </pc:sldChg>
      <pc:sldChg chg="del">
        <pc:chgData name="军波 王" userId="abc43a65-caf0-4467-916d-72d11a280d59" providerId="ADAL" clId="{F1CA966F-10E2-5D4A-A87B-378C3E48D603}" dt="2021-06-23T07:33:11.672" v="0" actId="2696"/>
        <pc:sldMkLst>
          <pc:docMk/>
          <pc:sldMk cId="1241926636" sldId="485"/>
        </pc:sldMkLst>
      </pc:sldChg>
      <pc:sldChg chg="del">
        <pc:chgData name="军波 王" userId="abc43a65-caf0-4467-916d-72d11a280d59" providerId="ADAL" clId="{F1CA966F-10E2-5D4A-A87B-378C3E48D603}" dt="2021-06-23T07:33:11.672" v="0" actId="2696"/>
        <pc:sldMkLst>
          <pc:docMk/>
          <pc:sldMk cId="1167064298" sldId="500"/>
        </pc:sldMkLst>
      </pc:sldChg>
      <pc:sldChg chg="del">
        <pc:chgData name="军波 王" userId="abc43a65-caf0-4467-916d-72d11a280d59" providerId="ADAL" clId="{F1CA966F-10E2-5D4A-A87B-378C3E48D603}" dt="2021-06-23T07:33:11.672" v="0" actId="2696"/>
        <pc:sldMkLst>
          <pc:docMk/>
          <pc:sldMk cId="360190695" sldId="501"/>
        </pc:sldMkLst>
      </pc:sldChg>
      <pc:sldChg chg="del">
        <pc:chgData name="军波 王" userId="abc43a65-caf0-4467-916d-72d11a280d59" providerId="ADAL" clId="{F1CA966F-10E2-5D4A-A87B-378C3E48D603}" dt="2021-06-23T07:33:11.672" v="0" actId="2696"/>
        <pc:sldMkLst>
          <pc:docMk/>
          <pc:sldMk cId="918931305" sldId="502"/>
        </pc:sldMkLst>
      </pc:sldChg>
      <pc:sldChg chg="add del">
        <pc:chgData name="军波 王" userId="abc43a65-caf0-4467-916d-72d11a280d59" providerId="ADAL" clId="{F1CA966F-10E2-5D4A-A87B-378C3E48D603}" dt="2021-06-23T08:11:47.538" v="5" actId="2696"/>
        <pc:sldMkLst>
          <pc:docMk/>
          <pc:sldMk cId="7408069" sldId="505"/>
        </pc:sldMkLst>
      </pc:sldChg>
      <pc:sldChg chg="del">
        <pc:chgData name="军波 王" userId="abc43a65-caf0-4467-916d-72d11a280d59" providerId="ADAL" clId="{F1CA966F-10E2-5D4A-A87B-378C3E48D603}" dt="2021-06-23T08:11:38.542" v="4" actId="2696"/>
        <pc:sldMkLst>
          <pc:docMk/>
          <pc:sldMk cId="293911261" sldId="508"/>
        </pc:sldMkLst>
      </pc:sldChg>
      <pc:sldChg chg="del">
        <pc:chgData name="军波 王" userId="abc43a65-caf0-4467-916d-72d11a280d59" providerId="ADAL" clId="{F1CA966F-10E2-5D4A-A87B-378C3E48D603}" dt="2021-06-23T08:11:38.542" v="4" actId="2696"/>
        <pc:sldMkLst>
          <pc:docMk/>
          <pc:sldMk cId="2864673409" sldId="509"/>
        </pc:sldMkLst>
      </pc:sldChg>
      <pc:sldChg chg="del">
        <pc:chgData name="军波 王" userId="abc43a65-caf0-4467-916d-72d11a280d59" providerId="ADAL" clId="{F1CA966F-10E2-5D4A-A87B-378C3E48D603}" dt="2021-06-23T08:11:38.542" v="4" actId="2696"/>
        <pc:sldMkLst>
          <pc:docMk/>
          <pc:sldMk cId="40079276" sldId="510"/>
        </pc:sldMkLst>
      </pc:sldChg>
      <pc:sldChg chg="del">
        <pc:chgData name="军波 王" userId="abc43a65-caf0-4467-916d-72d11a280d59" providerId="ADAL" clId="{F1CA966F-10E2-5D4A-A87B-378C3E48D603}" dt="2021-06-23T08:11:38.542" v="4" actId="2696"/>
        <pc:sldMkLst>
          <pc:docMk/>
          <pc:sldMk cId="3259230763" sldId="511"/>
        </pc:sldMkLst>
      </pc:sldChg>
      <pc:sldChg chg="del">
        <pc:chgData name="军波 王" userId="abc43a65-caf0-4467-916d-72d11a280d59" providerId="ADAL" clId="{F1CA966F-10E2-5D4A-A87B-378C3E48D603}" dt="2021-06-23T08:11:38.542" v="4" actId="2696"/>
        <pc:sldMkLst>
          <pc:docMk/>
          <pc:sldMk cId="1310503483" sldId="512"/>
        </pc:sldMkLst>
      </pc:sldChg>
      <pc:sldChg chg="del">
        <pc:chgData name="军波 王" userId="abc43a65-caf0-4467-916d-72d11a280d59" providerId="ADAL" clId="{F1CA966F-10E2-5D4A-A87B-378C3E48D603}" dt="2021-06-23T08:11:38.542" v="4" actId="2696"/>
        <pc:sldMkLst>
          <pc:docMk/>
          <pc:sldMk cId="2958327103" sldId="513"/>
        </pc:sldMkLst>
      </pc:sldChg>
      <pc:sldChg chg="del">
        <pc:chgData name="军波 王" userId="abc43a65-caf0-4467-916d-72d11a280d59" providerId="ADAL" clId="{F1CA966F-10E2-5D4A-A87B-378C3E48D603}" dt="2021-06-23T07:33:11.672" v="0" actId="2696"/>
        <pc:sldMkLst>
          <pc:docMk/>
          <pc:sldMk cId="2187766678" sldId="515"/>
        </pc:sldMkLst>
      </pc:sldChg>
      <pc:sldChg chg="del">
        <pc:chgData name="军波 王" userId="abc43a65-caf0-4467-916d-72d11a280d59" providerId="ADAL" clId="{F1CA966F-10E2-5D4A-A87B-378C3E48D603}" dt="2021-06-23T07:33:11.672" v="0" actId="2696"/>
        <pc:sldMkLst>
          <pc:docMk/>
          <pc:sldMk cId="1436669097" sldId="516"/>
        </pc:sldMkLst>
      </pc:sldChg>
      <pc:sldChg chg="del">
        <pc:chgData name="军波 王" userId="abc43a65-caf0-4467-916d-72d11a280d59" providerId="ADAL" clId="{F1CA966F-10E2-5D4A-A87B-378C3E48D603}" dt="2021-06-23T07:33:11.672" v="0" actId="2696"/>
        <pc:sldMkLst>
          <pc:docMk/>
          <pc:sldMk cId="3153543249" sldId="517"/>
        </pc:sldMkLst>
      </pc:sldChg>
      <pc:sldChg chg="del">
        <pc:chgData name="军波 王" userId="abc43a65-caf0-4467-916d-72d11a280d59" providerId="ADAL" clId="{F1CA966F-10E2-5D4A-A87B-378C3E48D603}" dt="2021-06-23T08:11:38.542" v="4" actId="2696"/>
        <pc:sldMkLst>
          <pc:docMk/>
          <pc:sldMk cId="987920000" sldId="518"/>
        </pc:sldMkLst>
      </pc:sldChg>
      <pc:sldChg chg="del">
        <pc:chgData name="军波 王" userId="abc43a65-caf0-4467-916d-72d11a280d59" providerId="ADAL" clId="{F1CA966F-10E2-5D4A-A87B-378C3E48D603}" dt="2021-06-23T08:11:38.542" v="4" actId="2696"/>
        <pc:sldMkLst>
          <pc:docMk/>
          <pc:sldMk cId="1495989604" sldId="519"/>
        </pc:sldMkLst>
      </pc:sldChg>
      <pc:sldChg chg="del">
        <pc:chgData name="军波 王" userId="abc43a65-caf0-4467-916d-72d11a280d59" providerId="ADAL" clId="{F1CA966F-10E2-5D4A-A87B-378C3E48D603}" dt="2021-06-23T08:11:38.542" v="4" actId="2696"/>
        <pc:sldMkLst>
          <pc:docMk/>
          <pc:sldMk cId="3396660290" sldId="520"/>
        </pc:sldMkLst>
      </pc:sldChg>
      <pc:sldChg chg="del">
        <pc:chgData name="军波 王" userId="abc43a65-caf0-4467-916d-72d11a280d59" providerId="ADAL" clId="{F1CA966F-10E2-5D4A-A87B-378C3E48D603}" dt="2021-06-23T08:11:38.542" v="4" actId="2696"/>
        <pc:sldMkLst>
          <pc:docMk/>
          <pc:sldMk cId="1423049815" sldId="521"/>
        </pc:sldMkLst>
      </pc:sldChg>
      <pc:sldChg chg="del">
        <pc:chgData name="军波 王" userId="abc43a65-caf0-4467-916d-72d11a280d59" providerId="ADAL" clId="{F1CA966F-10E2-5D4A-A87B-378C3E48D603}" dt="2021-06-23T08:11:38.542" v="4" actId="2696"/>
        <pc:sldMkLst>
          <pc:docMk/>
          <pc:sldMk cId="220912625" sldId="522"/>
        </pc:sldMkLst>
      </pc:sldChg>
      <pc:sldChg chg="del">
        <pc:chgData name="军波 王" userId="abc43a65-caf0-4467-916d-72d11a280d59" providerId="ADAL" clId="{F1CA966F-10E2-5D4A-A87B-378C3E48D603}" dt="2021-06-23T08:11:38.542" v="4" actId="2696"/>
        <pc:sldMkLst>
          <pc:docMk/>
          <pc:sldMk cId="3204564391" sldId="523"/>
        </pc:sldMkLst>
      </pc:sldChg>
    </pc:docChg>
  </pc:docChgLst>
  <pc:docChgLst>
    <pc:chgData name="Wang Junbo" userId="f0da0bc2f53c18da" providerId="LiveId" clId="{6DE48669-FC42-E341-B64D-EC32DFC6E04F}"/>
    <pc:docChg chg="undo custSel addSld delSld modSld sldOrd">
      <pc:chgData name="Wang Junbo" userId="f0da0bc2f53c18da" providerId="LiveId" clId="{6DE48669-FC42-E341-B64D-EC32DFC6E04F}" dt="2020-01-03T06:20:20.182" v="944" actId="20577"/>
      <pc:docMkLst>
        <pc:docMk/>
      </pc:docMkLst>
      <pc:sldChg chg="modSp">
        <pc:chgData name="Wang Junbo" userId="f0da0bc2f53c18da" providerId="LiveId" clId="{6DE48669-FC42-E341-B64D-EC32DFC6E04F}" dt="2020-01-02T03:04:25.679" v="253" actId="121"/>
        <pc:sldMkLst>
          <pc:docMk/>
          <pc:sldMk cId="4001726510" sldId="324"/>
        </pc:sldMkLst>
        <pc:spChg chg="mod">
          <ac:chgData name="Wang Junbo" userId="f0da0bc2f53c18da" providerId="LiveId" clId="{6DE48669-FC42-E341-B64D-EC32DFC6E04F}" dt="2020-01-02T03:04:25.679" v="253" actId="121"/>
          <ac:spMkLst>
            <pc:docMk/>
            <pc:sldMk cId="4001726510" sldId="324"/>
            <ac:spMk id="4" creationId="{D582A9E6-54AB-6B43-907B-727770641A3E}"/>
          </ac:spMkLst>
        </pc:spChg>
      </pc:sldChg>
    </pc:docChg>
  </pc:docChgLst>
  <pc:docChgLst>
    <pc:chgData name="Wang Junbo" userId="f0da0bc2f53c18da" providerId="LiveId" clId="{13D9C237-F2AD-414F-818A-92CB39E6A6C3}"/>
    <pc:docChg chg="undo custSel modSld">
      <pc:chgData name="Wang Junbo" userId="f0da0bc2f53c18da" providerId="LiveId" clId="{13D9C237-F2AD-414F-818A-92CB39E6A6C3}" dt="2020-01-02T01:59:02.180" v="11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37400B5-BF50-0A4E-B92F-544FB68870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312D15-1D1F-EA47-BC8C-2A37904C69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527B89B-56EA-724B-995B-594F3BA2206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02434C7-8817-484A-8E6B-C147B10B7F3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A25A84-0C97-884A-A4C7-F01C144333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AD3333F-C7C1-3546-8454-3F27AA0AF8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8F2CD77-16BA-174E-BC16-CCD2691F5A6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F0F4139A-7BE8-D04C-BD49-A1078161C0D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693F4A6-2BC9-EA4E-8AA8-0038062D8DF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E23E247-4F35-1546-A65B-8A1614D3F9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498CCE0-42E4-DF49-BF91-652509FCC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D023BD-B546-5B42-9DDB-CBF7723E70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10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4F6F0E3-AA04-544A-A67D-63B708093B11}"/>
              </a:ext>
            </a:extLst>
          </p:cNvPr>
          <p:cNvSpPr/>
          <p:nvPr userDrawn="1"/>
        </p:nvSpPr>
        <p:spPr>
          <a:xfrm>
            <a:off x="-155214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CB125F-39FA-C941-A004-3E9DE92D2AFD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9">
            <a:extLst>
              <a:ext uri="{FF2B5EF4-FFF2-40B4-BE49-F238E27FC236}">
                <a16:creationId xmlns:a16="http://schemas.microsoft.com/office/drawing/2014/main" id="{F3BB2071-6D22-EE49-92DF-297B99CEFF45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3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9F08E0A7-8723-BC40-A583-E2426BD90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4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4307BC36-E391-FA44-AB0C-284D91D8C1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5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2F6D2F44-7C5E-2B4C-805E-22B78BB3E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ACB134B6-3444-A748-A291-DCB2523E33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4F4837EE-45BA-324A-ACE4-41FA17631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pic>
        <p:nvPicPr>
          <p:cNvPr id="8" name="Picture 5" descr="C:\Users\YHGong\Desktop\未命名-5.jpg">
            <a:extLst>
              <a:ext uri="{FF2B5EF4-FFF2-40B4-BE49-F238E27FC236}">
                <a16:creationId xmlns:a16="http://schemas.microsoft.com/office/drawing/2014/main" id="{96149DD7-1AB3-E349-A803-9824B71A3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533400"/>
            <a:ext cx="9163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3">
            <a:extLst>
              <a:ext uri="{FF2B5EF4-FFF2-40B4-BE49-F238E27FC236}">
                <a16:creationId xmlns:a16="http://schemas.microsoft.com/office/drawing/2014/main" id="{343EA583-62E9-9043-9810-A29C0DA20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546" b="8830"/>
          <a:stretch>
            <a:fillRect/>
          </a:stretch>
        </p:blipFill>
        <p:spPr bwMode="auto">
          <a:xfrm>
            <a:off x="-9525" y="-87313"/>
            <a:ext cx="4019550" cy="124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C:\Users\Gongyihong\Desktop\EGS.jpg">
            <a:extLst>
              <a:ext uri="{FF2B5EF4-FFF2-40B4-BE49-F238E27FC236}">
                <a16:creationId xmlns:a16="http://schemas.microsoft.com/office/drawing/2014/main" id="{BFFCECAC-28B1-0D44-AE5A-51D8382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56000" contrast="-5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4263" y="1162050"/>
            <a:ext cx="7307262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148566D-7455-AE4E-98AF-BA51A53BF6D8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54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CB2350C3-2217-B343-B4D9-FBDCBD867B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66788" y="-974725"/>
            <a:ext cx="11749088" cy="783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924B7E1-4F7C-2E44-A68D-8578826FDD34}"/>
              </a:ext>
            </a:extLst>
          </p:cNvPr>
          <p:cNvSpPr/>
          <p:nvPr userDrawn="1"/>
        </p:nvSpPr>
        <p:spPr>
          <a:xfrm>
            <a:off x="-967154" y="-974480"/>
            <a:ext cx="11570677" cy="8141677"/>
          </a:xfrm>
          <a:prstGeom prst="rect">
            <a:avLst/>
          </a:prstGeom>
          <a:solidFill>
            <a:schemeClr val="accent3">
              <a:lumMod val="20000"/>
              <a:lumOff val="80000"/>
              <a:alpha val="11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59522" y="2189163"/>
            <a:ext cx="6295415" cy="2294914"/>
          </a:xfrm>
        </p:spPr>
        <p:txBody>
          <a:bodyPr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DC9042-602D-D24E-A81F-1967F536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9842A5-5440-174E-9493-A2390AB6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4EDF00-7C3F-C044-8B04-6576297E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8165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400" b="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1DFDB3-6B61-B441-8409-26A03EFBCAC8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354B20-D1AC-ED49-9F11-5E0605E7EAE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DE3D7F5-BF27-EB4B-A9EC-00D9A641D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2975A9-694D-0F44-9726-4AC8161A1397}"/>
              </a:ext>
            </a:extLst>
          </p:cNvPr>
          <p:cNvSpPr/>
          <p:nvPr userDrawn="1"/>
        </p:nvSpPr>
        <p:spPr>
          <a:xfrm>
            <a:off x="0" y="5667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04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5F1E47B-B7BA-2244-A28A-E6BFFED8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40E9F63-1FFB-AD44-829D-B1B432BE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AE91A85-752C-0745-A38E-547C8F65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F6B4B-2FFF-9F4F-A6AC-E57D2DC6D5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771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C0877D-95C4-B641-9E15-1D532C54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052077-399C-354E-BC1C-A343A5CC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A74E44-6965-914F-862D-DD8844F2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1EFE7-079F-CC49-B26B-FD6ADB7EA9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16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>
            <a:extLst>
              <a:ext uri="{FF2B5EF4-FFF2-40B4-BE49-F238E27FC236}">
                <a16:creationId xmlns:a16="http://schemas.microsoft.com/office/drawing/2014/main" id="{10EFB132-9F97-B047-85D6-7617442589C6}"/>
              </a:ext>
            </a:extLst>
          </p:cNvPr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10">
            <a:extLst>
              <a:ext uri="{FF2B5EF4-FFF2-40B4-BE49-F238E27FC236}">
                <a16:creationId xmlns:a16="http://schemas.microsoft.com/office/drawing/2014/main" id="{5CE52642-A987-BD4D-B9BC-AC95C55721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2159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0758A6D-BB7A-E849-8237-C11BB587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7C1B61-BCA6-1F48-8A50-8ACAFBCD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F18294F-FE1F-E64B-AB6E-4EAEF25C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958B2-6AB4-EE45-BC7E-EA1770BC36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285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95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84F-5563-2C4F-AA9E-5587E89639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9618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4CC0F7A-E9C1-B54B-BB74-57A04D4E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82E62-687D-4146-98DB-463536BF5FCD}" type="datetimeFigureOut">
              <a:rPr lang="zh-CN" altLang="en-US"/>
              <a:pPr>
                <a:defRPr/>
              </a:pPr>
              <a:t>2021/6/23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25C0ECE-A4BE-4B44-99DD-90982306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9F1268F-6F5D-E045-BFD4-4CAAE1E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05D11-8403-AC49-A691-6DB63A7C2F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665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35255BC-0D26-C84F-A5E0-DC6C0A03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B46BE-26A4-3B49-A7E1-5319D7D24244}" type="datetimeFigureOut">
              <a:rPr lang="zh-CN" altLang="en-US"/>
              <a:pPr>
                <a:defRPr/>
              </a:pPr>
              <a:t>2021/6/23</a:t>
            </a:fld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767D661-7B47-C340-A2B5-F20CD8BD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6C91AF3-B9A6-F94F-B838-A16CD679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9FB6F-FB6D-BA4D-9758-8025FA36EC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48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87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5CD346F-9DC6-8149-B74A-12AB5E55CD6C}"/>
              </a:ext>
            </a:extLst>
          </p:cNvPr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1F4D8B-8844-B644-902C-A7A36B48CE99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24B879-BA39-6C49-8E25-0AFACCA1529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>
            <a:extLst>
              <a:ext uri="{FF2B5EF4-FFF2-40B4-BE49-F238E27FC236}">
                <a16:creationId xmlns:a16="http://schemas.microsoft.com/office/drawing/2014/main" id="{D0A2EBD7-BCEE-B644-AF3F-C0D9940B224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084E6DF9-87C4-B64D-AA08-5174ADD7C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0770ED95-5E3D-B740-8F54-1923E49D3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64F3215B-0AE8-D44A-8FD3-6ED20568E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9E1E2447-68D5-7442-B0DF-2AC079D1C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50E8AAB7-8581-4649-8B31-CFD1E792D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pic>
        <p:nvPicPr>
          <p:cNvPr id="10" name="Picture 5" descr="C:\Users\YHGong\Desktop\未命名-5.jpg">
            <a:extLst>
              <a:ext uri="{FF2B5EF4-FFF2-40B4-BE49-F238E27FC236}">
                <a16:creationId xmlns:a16="http://schemas.microsoft.com/office/drawing/2014/main" id="{3D7D922A-53AA-3448-80EB-183AE0E00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533400"/>
            <a:ext cx="9163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3">
            <a:extLst>
              <a:ext uri="{FF2B5EF4-FFF2-40B4-BE49-F238E27FC236}">
                <a16:creationId xmlns:a16="http://schemas.microsoft.com/office/drawing/2014/main" id="{8CA02F04-C442-5B4E-B4E8-D046B6B3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546" b="8830"/>
          <a:stretch>
            <a:fillRect/>
          </a:stretch>
        </p:blipFill>
        <p:spPr bwMode="auto">
          <a:xfrm>
            <a:off x="-9525" y="-87313"/>
            <a:ext cx="4019550" cy="124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Users\YHGong\Desktop\未命名-2.jpg">
            <a:extLst>
              <a:ext uri="{FF2B5EF4-FFF2-40B4-BE49-F238E27FC236}">
                <a16:creationId xmlns:a16="http://schemas.microsoft.com/office/drawing/2014/main" id="{44503116-7D5D-9D46-8671-38047942E4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352425" y="3751263"/>
            <a:ext cx="78486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</p:spPr>
        <p:txBody>
          <a:bodyPr anchor="b">
            <a:noAutofit/>
          </a:bodyPr>
          <a:lstStyle>
            <a:lvl1pPr algn="l">
              <a:defRPr sz="5400" b="1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34108" y="3881565"/>
            <a:ext cx="7848600" cy="1752600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4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5CD346F-9DC6-8149-B74A-12AB5E55CD6C}"/>
              </a:ext>
            </a:extLst>
          </p:cNvPr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1F4D8B-8844-B644-902C-A7A36B48CE99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24B879-BA39-6C49-8E25-0AFACCA1529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>
            <a:extLst>
              <a:ext uri="{FF2B5EF4-FFF2-40B4-BE49-F238E27FC236}">
                <a16:creationId xmlns:a16="http://schemas.microsoft.com/office/drawing/2014/main" id="{D0A2EBD7-BCEE-B644-AF3F-C0D9940B224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084E6DF9-87C4-B64D-AA08-5174ADD7C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0770ED95-5E3D-B740-8F54-1923E49D3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64F3215B-0AE8-D44A-8FD3-6ED20568E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9E1E2447-68D5-7442-B0DF-2AC079D1C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50E8AAB7-8581-4649-8B31-CFD1E792D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</p:spPr>
        <p:txBody>
          <a:bodyPr anchor="b">
            <a:noAutofit/>
          </a:bodyPr>
          <a:lstStyle>
            <a:lvl1pPr algn="l">
              <a:defRPr sz="5400" b="0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4D8DB6-3DAA-6D4E-A6EE-78ACF5896181}"/>
              </a:ext>
            </a:extLst>
          </p:cNvPr>
          <p:cNvSpPr/>
          <p:nvPr userDrawn="1"/>
        </p:nvSpPr>
        <p:spPr>
          <a:xfrm>
            <a:off x="3810" y="752061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Picture 2" descr="C:\Users\YHGong\Desktop\未命名-2.jpg">
            <a:extLst>
              <a:ext uri="{FF2B5EF4-FFF2-40B4-BE49-F238E27FC236}">
                <a16:creationId xmlns:a16="http://schemas.microsoft.com/office/drawing/2014/main" id="{6179C9F1-A883-7849-8395-B048A3F6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033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>
            <a:extLst>
              <a:ext uri="{FF2B5EF4-FFF2-40B4-BE49-F238E27FC236}">
                <a16:creationId xmlns:a16="http://schemas.microsoft.com/office/drawing/2014/main" id="{7A135BC2-576B-F745-B2EA-28C5D157B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546" b="8830"/>
          <a:stretch>
            <a:fillRect/>
          </a:stretch>
        </p:blipFill>
        <p:spPr bwMode="auto">
          <a:xfrm>
            <a:off x="5891213" y="-42863"/>
            <a:ext cx="3317875" cy="102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3430" y="36469"/>
            <a:ext cx="8739555" cy="869950"/>
          </a:xfrm>
        </p:spPr>
        <p:txBody>
          <a:bodyPr/>
          <a:lstStyle>
            <a:lvl1pPr algn="l">
              <a:defRPr b="0">
                <a:solidFill>
                  <a:schemeClr val="tx1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3431" y="1100137"/>
            <a:ext cx="8739554" cy="5621340"/>
          </a:xfrm>
        </p:spPr>
        <p:txBody>
          <a:bodyPr>
            <a:normAutofit/>
          </a:bodyPr>
          <a:lstStyle>
            <a:lvl1pPr marL="2286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800" b="0" i="0">
                <a:latin typeface="Songti SC" panose="02010600040101010101" pitchFamily="2" charset="-122"/>
                <a:ea typeface="Songti SC" panose="02010600040101010101" pitchFamily="2" charset="-122"/>
              </a:defRPr>
            </a:lvl1pPr>
            <a:lvl2pPr marL="6858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  <a:defRPr sz="2400" b="0" i="0">
                <a:latin typeface="Songti SC" panose="02010600040101010101" pitchFamily="2" charset="-122"/>
                <a:ea typeface="Songti SC" panose="02010600040101010101" pitchFamily="2" charset="-122"/>
              </a:defRPr>
            </a:lvl2pPr>
            <a:lvl3pPr marL="11430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ü"/>
              <a:defRPr sz="2000" b="0" i="0">
                <a:latin typeface="Songti SC" panose="02010600040101010101" pitchFamily="2" charset="-122"/>
                <a:ea typeface="Songti SC" panose="02010600040101010101" pitchFamily="2" charset="-122"/>
              </a:defRPr>
            </a:lvl3pPr>
            <a:lvl4pPr marL="16002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ongti SC" panose="02010600040101010101" pitchFamily="2" charset="-122"/>
                <a:ea typeface="Songti SC" panose="02010600040101010101" pitchFamily="2" charset="-122"/>
              </a:defRPr>
            </a:lvl4pPr>
            <a:lvl5pPr marL="20574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ongti SC" panose="02010600040101010101" pitchFamily="2" charset="-122"/>
                <a:ea typeface="Songti SC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3F0310-BBEC-794F-AC2B-33AE052D68DB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D59F86-8B5E-5648-A782-B59D0DB2DB5B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B92717B2-595F-2346-804B-3D255E9D83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22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4D8DB6-3DAA-6D4E-A6EE-78ACF5896181}"/>
              </a:ext>
            </a:extLst>
          </p:cNvPr>
          <p:cNvSpPr/>
          <p:nvPr userDrawn="1"/>
        </p:nvSpPr>
        <p:spPr>
          <a:xfrm>
            <a:off x="3810" y="752061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Picture 2" descr="C:\Users\YHGong\Desktop\未命名-2.jpg">
            <a:extLst>
              <a:ext uri="{FF2B5EF4-FFF2-40B4-BE49-F238E27FC236}">
                <a16:creationId xmlns:a16="http://schemas.microsoft.com/office/drawing/2014/main" id="{6179C9F1-A883-7849-8395-B048A3F6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033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>
            <a:extLst>
              <a:ext uri="{FF2B5EF4-FFF2-40B4-BE49-F238E27FC236}">
                <a16:creationId xmlns:a16="http://schemas.microsoft.com/office/drawing/2014/main" id="{7A135BC2-576B-F745-B2EA-28C5D157B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546" b="8830"/>
          <a:stretch>
            <a:fillRect/>
          </a:stretch>
        </p:blipFill>
        <p:spPr bwMode="auto">
          <a:xfrm>
            <a:off x="5891213" y="-42863"/>
            <a:ext cx="3317875" cy="102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3430" y="36469"/>
            <a:ext cx="8739555" cy="869950"/>
          </a:xfrm>
        </p:spPr>
        <p:txBody>
          <a:bodyPr/>
          <a:lstStyle>
            <a:lvl1pPr algn="l">
              <a:defRPr b="1" i="0">
                <a:solidFill>
                  <a:schemeClr val="tx1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3431" y="1100137"/>
            <a:ext cx="8739554" cy="5621340"/>
          </a:xfrm>
        </p:spPr>
        <p:txBody>
          <a:bodyPr>
            <a:normAutofit/>
          </a:bodyPr>
          <a:lstStyle>
            <a:lvl1pPr marL="2286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  <a:lvl2pPr marL="6858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  <a:defRPr sz="24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2pPr>
            <a:lvl3pPr marL="11430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ü"/>
              <a:defRPr sz="20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3pPr>
            <a:lvl4pPr marL="16002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4pPr>
            <a:lvl5pPr marL="20574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3F0310-BBEC-794F-AC2B-33AE052D68DB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D59F86-8B5E-5648-A782-B59D0DB2DB5B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B92717B2-595F-2346-804B-3D255E9D83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117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4D8DB6-3DAA-6D4E-A6EE-78ACF5896181}"/>
              </a:ext>
            </a:extLst>
          </p:cNvPr>
          <p:cNvSpPr/>
          <p:nvPr userDrawn="1"/>
        </p:nvSpPr>
        <p:spPr>
          <a:xfrm>
            <a:off x="3810" y="752061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Picture 2" descr="C:\Users\YHGong\Desktop\未命名-2.jpg">
            <a:extLst>
              <a:ext uri="{FF2B5EF4-FFF2-40B4-BE49-F238E27FC236}">
                <a16:creationId xmlns:a16="http://schemas.microsoft.com/office/drawing/2014/main" id="{6179C9F1-A883-7849-8395-B048A3F6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033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3430" y="36469"/>
            <a:ext cx="8739555" cy="869950"/>
          </a:xfrm>
        </p:spPr>
        <p:txBody>
          <a:bodyPr/>
          <a:lstStyle>
            <a:lvl1pPr algn="l">
              <a:defRPr b="1" i="0">
                <a:solidFill>
                  <a:schemeClr val="tx1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3431" y="1100137"/>
            <a:ext cx="8739554" cy="5621340"/>
          </a:xfrm>
        </p:spPr>
        <p:txBody>
          <a:bodyPr>
            <a:normAutofit/>
          </a:bodyPr>
          <a:lstStyle>
            <a:lvl1pPr marL="2286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  <a:lvl2pPr marL="6858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  <a:defRPr sz="24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2pPr>
            <a:lvl3pPr marL="11430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ü"/>
              <a:defRPr sz="20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3pPr>
            <a:lvl4pPr marL="16002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4pPr>
            <a:lvl5pPr marL="20574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3F0310-BBEC-794F-AC2B-33AE052D68DB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D59F86-8B5E-5648-A782-B59D0DB2DB5B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B92717B2-595F-2346-804B-3D255E9D83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69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4D8DB6-3DAA-6D4E-A6EE-78ACF5896181}"/>
              </a:ext>
            </a:extLst>
          </p:cNvPr>
          <p:cNvSpPr/>
          <p:nvPr userDrawn="1"/>
        </p:nvSpPr>
        <p:spPr>
          <a:xfrm>
            <a:off x="3810" y="752061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Picture 2" descr="C:\Users\YHGong\Desktop\未命名-2.jpg">
            <a:extLst>
              <a:ext uri="{FF2B5EF4-FFF2-40B4-BE49-F238E27FC236}">
                <a16:creationId xmlns:a16="http://schemas.microsoft.com/office/drawing/2014/main" id="{6179C9F1-A883-7849-8395-B048A3F6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033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3430" y="36469"/>
            <a:ext cx="8739555" cy="869950"/>
          </a:xfrm>
        </p:spPr>
        <p:txBody>
          <a:bodyPr/>
          <a:lstStyle>
            <a:lvl1pPr algn="l">
              <a:defRPr b="0" i="0">
                <a:solidFill>
                  <a:schemeClr val="tx1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3431" y="1100137"/>
            <a:ext cx="8739554" cy="5621340"/>
          </a:xfrm>
        </p:spPr>
        <p:txBody>
          <a:bodyPr>
            <a:normAutofit/>
          </a:bodyPr>
          <a:lstStyle>
            <a:lvl1pPr marL="2286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  <a:lvl2pPr marL="6858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  <a:defRPr sz="24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2pPr>
            <a:lvl3pPr marL="11430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ü"/>
              <a:defRPr sz="20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3pPr>
            <a:lvl4pPr marL="16002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4pPr>
            <a:lvl5pPr marL="20574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3F0310-BBEC-794F-AC2B-33AE052D68DB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D59F86-8B5E-5648-A782-B59D0DB2DB5B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B92717B2-595F-2346-804B-3D255E9D83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839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4D8DB6-3DAA-6D4E-A6EE-78ACF5896181}"/>
              </a:ext>
            </a:extLst>
          </p:cNvPr>
          <p:cNvSpPr/>
          <p:nvPr userDrawn="1"/>
        </p:nvSpPr>
        <p:spPr>
          <a:xfrm>
            <a:off x="3810" y="752061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Picture 2" descr="C:\Users\YHGong\Desktop\未命名-2.jpg">
            <a:extLst>
              <a:ext uri="{FF2B5EF4-FFF2-40B4-BE49-F238E27FC236}">
                <a16:creationId xmlns:a16="http://schemas.microsoft.com/office/drawing/2014/main" id="{6179C9F1-A883-7849-8395-B048A3F6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033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3430" y="36469"/>
            <a:ext cx="8739555" cy="869950"/>
          </a:xfrm>
        </p:spPr>
        <p:txBody>
          <a:bodyPr/>
          <a:lstStyle>
            <a:lvl1pPr algn="l">
              <a:defRPr b="0" i="0">
                <a:solidFill>
                  <a:schemeClr val="tx1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3431" y="1100137"/>
            <a:ext cx="4378569" cy="5621340"/>
          </a:xfrm>
        </p:spPr>
        <p:txBody>
          <a:bodyPr>
            <a:normAutofit/>
          </a:bodyPr>
          <a:lstStyle>
            <a:lvl1pPr marL="2286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  <a:lvl2pPr marL="6858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  <a:defRPr sz="24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2pPr>
            <a:lvl3pPr marL="11430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ü"/>
              <a:defRPr sz="20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3pPr>
            <a:lvl4pPr marL="16002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4pPr>
            <a:lvl5pPr marL="20574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3F0310-BBEC-794F-AC2B-33AE052D68DB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D59F86-8B5E-5648-A782-B59D0DB2DB5B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B92717B2-595F-2346-804B-3D255E9D83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5FF37FE-F4F2-F246-B048-DDEB3624FB2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87616" y="1099378"/>
            <a:ext cx="4378569" cy="5621340"/>
          </a:xfrm>
        </p:spPr>
        <p:txBody>
          <a:bodyPr>
            <a:normAutofit/>
          </a:bodyPr>
          <a:lstStyle>
            <a:lvl1pPr marL="2286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  <a:lvl2pPr marL="6858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  <a:defRPr sz="24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2pPr>
            <a:lvl3pPr marL="11430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ü"/>
              <a:defRPr sz="20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3pPr>
            <a:lvl4pPr marL="16002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4pPr>
            <a:lvl5pPr marL="20574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22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4D8DB6-3DAA-6D4E-A6EE-78ACF5896181}"/>
              </a:ext>
            </a:extLst>
          </p:cNvPr>
          <p:cNvSpPr/>
          <p:nvPr userDrawn="1"/>
        </p:nvSpPr>
        <p:spPr>
          <a:xfrm>
            <a:off x="3810" y="752061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Picture 2" descr="C:\Users\YHGong\Desktop\未命名-2.jpg">
            <a:extLst>
              <a:ext uri="{FF2B5EF4-FFF2-40B4-BE49-F238E27FC236}">
                <a16:creationId xmlns:a16="http://schemas.microsoft.com/office/drawing/2014/main" id="{6179C9F1-A883-7849-8395-B048A3F6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033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3430" y="36469"/>
            <a:ext cx="8739555" cy="869950"/>
          </a:xfrm>
        </p:spPr>
        <p:txBody>
          <a:bodyPr/>
          <a:lstStyle>
            <a:lvl1pPr algn="l">
              <a:defRPr b="0" i="0">
                <a:solidFill>
                  <a:schemeClr val="tx1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3F0310-BBEC-794F-AC2B-33AE052D68DB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D59F86-8B5E-5648-A782-B59D0DB2DB5B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B92717B2-595F-2346-804B-3D255E9D83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29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050917"/>
            <a:ext cx="8629650" cy="507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1926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2" r:id="rId2"/>
    <p:sldLayoutId id="2147484592" r:id="rId3"/>
    <p:sldLayoutId id="2147484585" r:id="rId4"/>
    <p:sldLayoutId id="2147484587" r:id="rId5"/>
    <p:sldLayoutId id="2147484591" r:id="rId6"/>
    <p:sldLayoutId id="2147484593" r:id="rId7"/>
    <p:sldLayoutId id="2147484594" r:id="rId8"/>
    <p:sldLayoutId id="2147484595" r:id="rId9"/>
    <p:sldLayoutId id="2147484584" r:id="rId10"/>
    <p:sldLayoutId id="2147484567" r:id="rId11"/>
    <p:sldLayoutId id="2147484597" r:id="rId12"/>
    <p:sldLayoutId id="2147484598" r:id="rId13"/>
    <p:sldLayoutId id="2147484599" r:id="rId14"/>
    <p:sldLayoutId id="2147484601" r:id="rId15"/>
    <p:sldLayoutId id="2147484602" r:id="rId16"/>
    <p:sldLayoutId id="2147484603" r:id="rId17"/>
    <p:sldLayoutId id="2147484604" r:id="rId18"/>
    <p:sldLayoutId id="214748460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effectLst/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E8BE0-3143-F346-83D1-9C1C3EF84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6.7</a:t>
            </a:r>
            <a:r>
              <a:rPr lang="zh-CN" altLang="en-US" dirty="0"/>
              <a:t> 回溯法与树的遍历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4BD939-3CA2-1C44-BE3E-98E671465C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05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2535" y="1097582"/>
            <a:ext cx="83389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回溯法：</a:t>
            </a:r>
            <a:r>
              <a:rPr lang="zh-CN" altLang="en-US" sz="2400" dirty="0"/>
              <a:t> （探索与回溯法）是一种选优搜索法，又称为试探法，按选优条件向前搜索，以达到目标。但当探索到某一步时，发现原先选择并不优或达不到目标，就退回一步重新选择，这种走不通就退回再走的技术为回溯法，而满足回溯条件的某个状态的点称为“回溯点”。</a:t>
            </a:r>
            <a:endParaRPr lang="zh-CN" altLang="en-US" sz="2400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64237" y="3032220"/>
                <a:ext cx="83687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latin typeface="+mj-ea"/>
                    <a:ea typeface="+mj-ea"/>
                  </a:rPr>
                  <a:t>例</a:t>
                </a:r>
                <a:r>
                  <a:rPr lang="en-US" altLang="zh-CN" sz="2000" b="1" dirty="0">
                    <a:latin typeface="+mj-ea"/>
                    <a:ea typeface="+mj-ea"/>
                  </a:rPr>
                  <a:t>1</a:t>
                </a:r>
                <a:r>
                  <a:rPr lang="zh-CN" altLang="en-US" sz="2000" b="1" dirty="0">
                    <a:latin typeface="+mj-ea"/>
                    <a:ea typeface="+mj-ea"/>
                  </a:rPr>
                  <a:t>：求含有</a:t>
                </a:r>
                <a:r>
                  <a:rPr lang="en-US" altLang="zh-CN" sz="2000" b="1" dirty="0">
                    <a:latin typeface="+mj-ea"/>
                    <a:ea typeface="+mj-ea"/>
                  </a:rPr>
                  <a:t>n</a:t>
                </a:r>
                <a:r>
                  <a:rPr lang="zh-CN" altLang="en-US" sz="2000" b="1" dirty="0">
                    <a:latin typeface="+mj-ea"/>
                    <a:ea typeface="+mj-ea"/>
                  </a:rPr>
                  <a:t>个元素集合的幂集。若</a:t>
                </a:r>
                <a:r>
                  <a:rPr lang="en-US" altLang="zh-CN" sz="2000" b="1" dirty="0">
                    <a:latin typeface="+mj-ea"/>
                    <a:ea typeface="+mj-ea"/>
                  </a:rPr>
                  <a:t>A={1,2,3}</a:t>
                </a:r>
              </a:p>
              <a:p>
                <a:r>
                  <a:rPr lang="zh-CN" altLang="en-US" sz="2000" b="1" dirty="0">
                    <a:latin typeface="+mj-ea"/>
                    <a:ea typeface="+mj-ea"/>
                  </a:rPr>
                  <a:t>则</a:t>
                </a:r>
                <a:r>
                  <a:rPr lang="zh-CN" altLang="en-US" sz="2000" b="1" dirty="0">
                    <a:latin typeface="+mj-ea"/>
                  </a:rPr>
                  <a:t>幂集为</a:t>
                </a:r>
                <a:r>
                  <a:rPr lang="zh-CN" altLang="en-US" sz="2000" b="1" dirty="0">
                    <a:latin typeface="+mj-ea"/>
                    <a:ea typeface="+mj-ea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l-GR" sz="20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𝝆</m:t>
                    </m:r>
                    <m:r>
                      <m:rPr>
                        <m:nor/>
                      </m:rPr>
                      <a:rPr lang="el-GR" altLang="zh-CN" sz="2000" b="1" dirty="0">
                        <a:solidFill>
                          <a:prstClr val="black"/>
                        </a:solidFill>
                        <a:latin typeface="+mj-ea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000" b="1" dirty="0">
                        <a:solidFill>
                          <a:prstClr val="black"/>
                        </a:solidFill>
                        <a:latin typeface="宋体" panose="02010600030101010101" pitchFamily="2" charset="-12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000" b="1" dirty="0">
                        <a:solidFill>
                          <a:prstClr val="black"/>
                        </a:solidFill>
                        <a:latin typeface="宋体" panose="02010600030101010101" pitchFamily="2" charset="-122"/>
                      </a:rPr>
                      <m:t>)=</m:t>
                    </m:r>
                    <m:r>
                      <m:rPr>
                        <m:nor/>
                      </m:rPr>
                      <a:rPr lang="en-US" altLang="zh-CN" sz="2000" b="1" dirty="0">
                        <a:latin typeface="+mj-ea"/>
                      </a:rPr>
                      <m:t>{</m:t>
                    </m:r>
                    <m:r>
                      <m:rPr>
                        <m:nor/>
                      </m:rPr>
                      <a:rPr lang="en-US" altLang="zh-CN" sz="2000" b="1" dirty="0">
                        <a:solidFill>
                          <a:prstClr val="black"/>
                        </a:solidFill>
                        <a:latin typeface="宋体" panose="02010600030101010101" pitchFamily="2" charset="-122"/>
                      </a:rPr>
                      <m:t>{1,2,3},{1,2},{1,3},{1},{2,3},{2},{3},{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ea typeface="+mj-ea"/>
                      </a:rPr>
                      <m:t>∅</m:t>
                    </m:r>
                    <m:r>
                      <m:rPr>
                        <m:nor/>
                      </m:rPr>
                      <a:rPr lang="en-US" altLang="zh-CN" sz="2000" b="1" dirty="0">
                        <a:latin typeface="+mj-ea"/>
                      </a:rPr>
                      <m:t>}}</m:t>
                    </m:r>
                  </m:oMath>
                </a14:m>
                <a:endParaRPr lang="zh-CN" altLang="en-US" sz="20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37" y="3032220"/>
                <a:ext cx="8368748" cy="707886"/>
              </a:xfrm>
              <a:prstGeom prst="rect">
                <a:avLst/>
              </a:prstGeom>
              <a:blipFill>
                <a:blip r:embed="rId2"/>
                <a:stretch>
                  <a:fillRect l="-606" t="-357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102673" y="4268967"/>
            <a:ext cx="999322" cy="5712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第一行是否取</a:t>
            </a:r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102673" y="5020813"/>
            <a:ext cx="999322" cy="5712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第二行是否取</a:t>
            </a: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163027" y="5855051"/>
            <a:ext cx="999322" cy="5712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第三行是否取</a:t>
            </a:r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0AE8E-194B-804D-97B5-6C104A6A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回溯法</a:t>
            </a:r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91E0A2-C348-D84E-ADD8-9661869F663D}"/>
              </a:ext>
            </a:extLst>
          </p:cNvPr>
          <p:cNvGrpSpPr/>
          <p:nvPr/>
        </p:nvGrpSpPr>
        <p:grpSpPr>
          <a:xfrm>
            <a:off x="3794077" y="3746131"/>
            <a:ext cx="1703127" cy="451676"/>
            <a:chOff x="3794077" y="3746131"/>
            <a:chExt cx="1703127" cy="451676"/>
          </a:xfrm>
        </p:grpSpPr>
        <p:sp>
          <p:nvSpPr>
            <p:cNvPr id="17" name="文本框 16"/>
            <p:cNvSpPr txBox="1"/>
            <p:nvPr/>
          </p:nvSpPr>
          <p:spPr>
            <a:xfrm>
              <a:off x="3794077" y="3828475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根结点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8D0DE66-F293-4644-8D3C-0C4FAFE41C8E}"/>
                </a:ext>
              </a:extLst>
            </p:cNvPr>
            <p:cNvSpPr/>
            <p:nvPr/>
          </p:nvSpPr>
          <p:spPr>
            <a:xfrm>
              <a:off x="4978355" y="3746131"/>
              <a:ext cx="518849" cy="35204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FBA9D73-6FF7-2F45-B4EE-D1C48FE27CE1}"/>
              </a:ext>
            </a:extLst>
          </p:cNvPr>
          <p:cNvSpPr/>
          <p:nvPr/>
        </p:nvSpPr>
        <p:spPr>
          <a:xfrm>
            <a:off x="1983294" y="5246427"/>
            <a:ext cx="518849" cy="35204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1,2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3EE497-DCF5-5247-9AF4-7479C641CBBA}"/>
              </a:ext>
            </a:extLst>
          </p:cNvPr>
          <p:cNvSpPr/>
          <p:nvPr/>
        </p:nvSpPr>
        <p:spPr>
          <a:xfrm>
            <a:off x="4140242" y="5251113"/>
            <a:ext cx="518849" cy="35204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0DB7B5A-2334-A54E-87F9-4B621605BEEE}"/>
              </a:ext>
            </a:extLst>
          </p:cNvPr>
          <p:cNvGrpSpPr/>
          <p:nvPr/>
        </p:nvGrpSpPr>
        <p:grpSpPr>
          <a:xfrm>
            <a:off x="3071650" y="4098175"/>
            <a:ext cx="4348480" cy="702412"/>
            <a:chOff x="3071650" y="4098175"/>
            <a:chExt cx="4348480" cy="7024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31A619-8DFD-2E40-941F-05AFD32E9916}"/>
                </a:ext>
              </a:extLst>
            </p:cNvPr>
            <p:cNvSpPr/>
            <p:nvPr/>
          </p:nvSpPr>
          <p:spPr>
            <a:xfrm>
              <a:off x="3071650" y="4448543"/>
              <a:ext cx="518849" cy="35204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72DF81-57B4-124B-9D83-AC0EE1DD930A}"/>
                </a:ext>
              </a:extLst>
            </p:cNvPr>
            <p:cNvSpPr/>
            <p:nvPr/>
          </p:nvSpPr>
          <p:spPr>
            <a:xfrm>
              <a:off x="6901281" y="4417610"/>
              <a:ext cx="518849" cy="35204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9CB4564-8212-7941-ABDE-3459C93E16FD}"/>
                </a:ext>
              </a:extLst>
            </p:cNvPr>
            <p:cNvCxnSpPr>
              <a:stCxn id="3" idx="2"/>
              <a:endCxn id="14" idx="0"/>
            </p:cNvCxnSpPr>
            <p:nvPr/>
          </p:nvCxnSpPr>
          <p:spPr>
            <a:xfrm flipH="1">
              <a:off x="3331075" y="4098175"/>
              <a:ext cx="1906705" cy="35036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8E0BA5B-06EC-9A45-8D81-5A4F1D430E82}"/>
                </a:ext>
              </a:extLst>
            </p:cNvPr>
            <p:cNvCxnSpPr>
              <a:cxnSpLocks/>
              <a:stCxn id="3" idx="2"/>
              <a:endCxn id="15" idx="0"/>
            </p:cNvCxnSpPr>
            <p:nvPr/>
          </p:nvCxnSpPr>
          <p:spPr>
            <a:xfrm>
              <a:off x="5237780" y="4098175"/>
              <a:ext cx="1922926" cy="31943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0875666-679C-054D-96B4-CA3221963EEF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2242719" y="4800587"/>
            <a:ext cx="1088356" cy="44584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C380CF-C59F-C749-9D4E-29ABB8E895C6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>
            <a:off x="3331075" y="4800587"/>
            <a:ext cx="1068592" cy="4505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3325DA3-5052-1F4B-991A-C932AFB25975}"/>
              </a:ext>
            </a:extLst>
          </p:cNvPr>
          <p:cNvGrpSpPr/>
          <p:nvPr/>
        </p:nvGrpSpPr>
        <p:grpSpPr>
          <a:xfrm>
            <a:off x="5902197" y="4777394"/>
            <a:ext cx="2516233" cy="795825"/>
            <a:chOff x="5902197" y="4777394"/>
            <a:chExt cx="2516233" cy="79582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BFED244-3DF9-414B-9750-FC1398C74B28}"/>
                </a:ext>
              </a:extLst>
            </p:cNvPr>
            <p:cNvSpPr/>
            <p:nvPr/>
          </p:nvSpPr>
          <p:spPr>
            <a:xfrm>
              <a:off x="5902197" y="5221175"/>
              <a:ext cx="518849" cy="35204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38714A9-9887-D447-8481-CCF5C23F0BB4}"/>
                </a:ext>
              </a:extLst>
            </p:cNvPr>
            <p:cNvSpPr/>
            <p:nvPr/>
          </p:nvSpPr>
          <p:spPr>
            <a:xfrm>
              <a:off x="7899581" y="5221175"/>
              <a:ext cx="518849" cy="35204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6FFD1AD-8884-E94A-9342-19EAA863C8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1317" y="4777394"/>
              <a:ext cx="1088356" cy="44584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9DFA07B-5B51-454C-8C63-EA1113AFF373}"/>
                </a:ext>
              </a:extLst>
            </p:cNvPr>
            <p:cNvCxnSpPr>
              <a:cxnSpLocks/>
            </p:cNvCxnSpPr>
            <p:nvPr/>
          </p:nvCxnSpPr>
          <p:spPr>
            <a:xfrm>
              <a:off x="7179673" y="4777394"/>
              <a:ext cx="1068592" cy="45052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3C1200D-8F29-D241-8390-94CE689A21A7}"/>
              </a:ext>
            </a:extLst>
          </p:cNvPr>
          <p:cNvGrpSpPr/>
          <p:nvPr/>
        </p:nvGrpSpPr>
        <p:grpSpPr>
          <a:xfrm>
            <a:off x="1413583" y="5608301"/>
            <a:ext cx="1633100" cy="880783"/>
            <a:chOff x="1386051" y="5598471"/>
            <a:chExt cx="1633100" cy="88078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D77911-6924-674A-8249-8E0143DA6D45}"/>
                </a:ext>
              </a:extLst>
            </p:cNvPr>
            <p:cNvSpPr/>
            <p:nvPr/>
          </p:nvSpPr>
          <p:spPr>
            <a:xfrm>
              <a:off x="1386051" y="6124921"/>
              <a:ext cx="518849" cy="35204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1,2,3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4D5209E-4B41-3744-86D9-2C1FC94B1931}"/>
                </a:ext>
              </a:extLst>
            </p:cNvPr>
            <p:cNvSpPr/>
            <p:nvPr/>
          </p:nvSpPr>
          <p:spPr>
            <a:xfrm>
              <a:off x="2500302" y="6127210"/>
              <a:ext cx="518849" cy="35204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1,2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A224E9-1164-9E4B-BFA7-68FD9D7D64F1}"/>
                </a:ext>
              </a:extLst>
            </p:cNvPr>
            <p:cNvCxnSpPr>
              <a:cxnSpLocks/>
            </p:cNvCxnSpPr>
            <p:nvPr/>
          </p:nvCxnSpPr>
          <p:spPr>
            <a:xfrm>
              <a:off x="2243572" y="5605622"/>
              <a:ext cx="506373" cy="533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33F9A38-C5A2-1141-8BFE-8719CFA9D2DC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1642027" y="5598471"/>
              <a:ext cx="600692" cy="51655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FBFDB8D-2C82-4C41-8200-62587D6CC8AE}"/>
              </a:ext>
            </a:extLst>
          </p:cNvPr>
          <p:cNvGrpSpPr/>
          <p:nvPr/>
        </p:nvGrpSpPr>
        <p:grpSpPr>
          <a:xfrm>
            <a:off x="3483090" y="5592087"/>
            <a:ext cx="1694850" cy="896997"/>
            <a:chOff x="3483090" y="5592087"/>
            <a:chExt cx="1694850" cy="89699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A85B0D-7DC2-074C-AFAC-E25CF75A4D72}"/>
                </a:ext>
              </a:extLst>
            </p:cNvPr>
            <p:cNvSpPr/>
            <p:nvPr/>
          </p:nvSpPr>
          <p:spPr>
            <a:xfrm>
              <a:off x="3483090" y="6125537"/>
              <a:ext cx="518849" cy="35204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1,3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68A9F5-BFDB-8641-B3D5-A97AE0F8C218}"/>
                </a:ext>
              </a:extLst>
            </p:cNvPr>
            <p:cNvSpPr/>
            <p:nvPr/>
          </p:nvSpPr>
          <p:spPr>
            <a:xfrm>
              <a:off x="4659091" y="6137040"/>
              <a:ext cx="518849" cy="35204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473702A-A994-E645-A73E-96AFBBDC64BC}"/>
                </a:ext>
              </a:extLst>
            </p:cNvPr>
            <p:cNvCxnSpPr>
              <a:cxnSpLocks/>
            </p:cNvCxnSpPr>
            <p:nvPr/>
          </p:nvCxnSpPr>
          <p:spPr>
            <a:xfrm>
              <a:off x="4417467" y="5592087"/>
              <a:ext cx="506373" cy="533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043F3EC-96BA-0148-9426-750668C2BD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6140" y="5596773"/>
              <a:ext cx="600692" cy="51655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627FAB5-0ADC-7A4F-93CE-E2A3849381AA}"/>
              </a:ext>
            </a:extLst>
          </p:cNvPr>
          <p:cNvGrpSpPr/>
          <p:nvPr/>
        </p:nvGrpSpPr>
        <p:grpSpPr>
          <a:xfrm>
            <a:off x="5320704" y="5568533"/>
            <a:ext cx="1858969" cy="920551"/>
            <a:chOff x="5320704" y="5568533"/>
            <a:chExt cx="1858969" cy="9205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0AC92E-C200-D243-A40A-E236313AC6E4}"/>
                </a:ext>
              </a:extLst>
            </p:cNvPr>
            <p:cNvSpPr/>
            <p:nvPr/>
          </p:nvSpPr>
          <p:spPr>
            <a:xfrm>
              <a:off x="5320704" y="6124921"/>
              <a:ext cx="518849" cy="35204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2,3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E4FB0A5-1067-0040-A118-E2387C8BB6D1}"/>
                </a:ext>
              </a:extLst>
            </p:cNvPr>
            <p:cNvSpPr/>
            <p:nvPr/>
          </p:nvSpPr>
          <p:spPr>
            <a:xfrm>
              <a:off x="6660824" y="6137040"/>
              <a:ext cx="518849" cy="35204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27846AB-DBB6-9C41-8954-0309DC69FA26}"/>
                </a:ext>
              </a:extLst>
            </p:cNvPr>
            <p:cNvCxnSpPr>
              <a:cxnSpLocks/>
            </p:cNvCxnSpPr>
            <p:nvPr/>
          </p:nvCxnSpPr>
          <p:spPr>
            <a:xfrm>
              <a:off x="6196348" y="5568533"/>
              <a:ext cx="506373" cy="533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04402D1-673C-2041-8B03-C84A4E403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5021" y="5573219"/>
              <a:ext cx="600692" cy="51655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97A4971-BFE6-804B-ACC9-6BB6E9D20E9D}"/>
              </a:ext>
            </a:extLst>
          </p:cNvPr>
          <p:cNvGrpSpPr/>
          <p:nvPr/>
        </p:nvGrpSpPr>
        <p:grpSpPr>
          <a:xfrm>
            <a:off x="7282269" y="5593785"/>
            <a:ext cx="1797155" cy="895299"/>
            <a:chOff x="7282269" y="5593785"/>
            <a:chExt cx="1797155" cy="89529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800CA0E-D13A-5F42-A99F-047A16664D4E}"/>
                </a:ext>
              </a:extLst>
            </p:cNvPr>
            <p:cNvSpPr/>
            <p:nvPr/>
          </p:nvSpPr>
          <p:spPr>
            <a:xfrm>
              <a:off x="7282269" y="6137040"/>
              <a:ext cx="518849" cy="35204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49FE2CD-D615-8443-9306-E599B3A50CF6}"/>
                </a:ext>
              </a:extLst>
            </p:cNvPr>
            <p:cNvSpPr/>
            <p:nvPr/>
          </p:nvSpPr>
          <p:spPr>
            <a:xfrm>
              <a:off x="8560575" y="6137040"/>
              <a:ext cx="518849" cy="35204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0F20117-A1FC-FB43-9EAA-24F021B0F232}"/>
                </a:ext>
              </a:extLst>
            </p:cNvPr>
            <p:cNvCxnSpPr>
              <a:cxnSpLocks/>
            </p:cNvCxnSpPr>
            <p:nvPr/>
          </p:nvCxnSpPr>
          <p:spPr>
            <a:xfrm>
              <a:off x="8210562" y="5593785"/>
              <a:ext cx="506373" cy="5334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4B3BCAB-EB88-6E45-A958-7B44D71B0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9235" y="5598471"/>
              <a:ext cx="600692" cy="51655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05614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  <p:bldP spid="22" grpId="0" animBg="1"/>
      <p:bldP spid="23" grpId="0" animBg="1"/>
      <p:bldP spid="18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8235" y="3330113"/>
            <a:ext cx="8537712" cy="913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3430" y="1246130"/>
            <a:ext cx="8368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八皇后问题：有一个</a:t>
            </a:r>
            <a:r>
              <a:rPr lang="en-US" altLang="zh-CN" sz="2400" b="1" dirty="0">
                <a:latin typeface="+mj-ea"/>
                <a:ea typeface="+mj-ea"/>
              </a:rPr>
              <a:t>8</a:t>
            </a:r>
            <a:r>
              <a:rPr lang="zh-CN" altLang="en-US" sz="2400" b="1" dirty="0">
                <a:latin typeface="+mj-ea"/>
                <a:ea typeface="+mj-ea"/>
              </a:rPr>
              <a:t>*</a:t>
            </a:r>
            <a:r>
              <a:rPr lang="en-US" altLang="zh-CN" sz="2400" b="1" dirty="0">
                <a:latin typeface="+mj-ea"/>
                <a:ea typeface="+mj-ea"/>
              </a:rPr>
              <a:t>8</a:t>
            </a:r>
            <a:r>
              <a:rPr lang="zh-CN" altLang="en-US" sz="2400" b="1" dirty="0">
                <a:latin typeface="+mj-ea"/>
                <a:ea typeface="+mj-ea"/>
              </a:rPr>
              <a:t>的棋盘，上面要放</a:t>
            </a:r>
            <a:r>
              <a:rPr lang="en-US" altLang="zh-CN" sz="2400" b="1" dirty="0">
                <a:latin typeface="+mj-ea"/>
                <a:ea typeface="+mj-ea"/>
              </a:rPr>
              <a:t>8</a:t>
            </a:r>
            <a:r>
              <a:rPr lang="zh-CN" altLang="en-US" sz="2400" b="1" dirty="0">
                <a:latin typeface="+mj-ea"/>
                <a:ea typeface="+mj-ea"/>
              </a:rPr>
              <a:t>个皇后棋，任意两个皇后都不能处于同一行、同一列或同一斜线上，皇后攻击范围如下：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3" y="2786170"/>
            <a:ext cx="2436068" cy="252392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63191" y="2446459"/>
            <a:ext cx="5453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请问</a:t>
            </a:r>
            <a:r>
              <a:rPr lang="en-US" altLang="zh-CN" sz="2400" b="1" dirty="0">
                <a:latin typeface="+mj-ea"/>
                <a:ea typeface="+mj-ea"/>
              </a:rPr>
              <a:t>8</a:t>
            </a:r>
            <a:r>
              <a:rPr lang="zh-CN" altLang="en-US" sz="2400" b="1" dirty="0">
                <a:latin typeface="+mj-ea"/>
                <a:ea typeface="+mj-ea"/>
              </a:rPr>
              <a:t>个皇后如何分布才能使皇后彼此之间不能相互攻击？有几种摆放方案？</a:t>
            </a:r>
          </a:p>
        </p:txBody>
      </p:sp>
      <p:pic>
        <p:nvPicPr>
          <p:cNvPr id="1028" name="Picture 4" descr="http://5b0988e595225.cdn.sohucs.com/images/20180227/2d9ca87cac4c475190ce1430ebb940b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38" y="3833955"/>
            <a:ext cx="2583295" cy="267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956" y="4193167"/>
            <a:ext cx="2380306" cy="23723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7BAA0-5E18-C748-965D-B527664F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八皇后问题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714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文本框 1041"/>
          <p:cNvSpPr txBox="1"/>
          <p:nvPr/>
        </p:nvSpPr>
        <p:spPr>
          <a:xfrm>
            <a:off x="470338" y="2072721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解空间为四叉树，每行放置一个皇后</a:t>
            </a:r>
          </a:p>
        </p:txBody>
      </p:sp>
      <p:pic>
        <p:nvPicPr>
          <p:cNvPr id="1049" name="图片 10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181" y="4972034"/>
            <a:ext cx="271138" cy="283848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039" y="4972034"/>
            <a:ext cx="271138" cy="283848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134" y="6375697"/>
            <a:ext cx="271138" cy="283848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892" y="6375697"/>
            <a:ext cx="271138" cy="283848"/>
          </a:xfrm>
          <a:prstGeom prst="rect">
            <a:avLst/>
          </a:prstGeom>
        </p:spPr>
      </p:pic>
      <p:sp>
        <p:nvSpPr>
          <p:cNvPr id="103" name="文本框 102"/>
          <p:cNvSpPr txBox="1"/>
          <p:nvPr/>
        </p:nvSpPr>
        <p:spPr>
          <a:xfrm>
            <a:off x="2451526" y="3002777"/>
            <a:ext cx="15914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第一个皇后在第一行位置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1274274" y="4142282"/>
            <a:ext cx="15914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第二个皇后在第二行位置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3013074" y="5566409"/>
            <a:ext cx="15914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第三个皇后在第三行位置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EE82E2-543E-9248-80FC-A7A97366EDF3}"/>
              </a:ext>
            </a:extLst>
          </p:cNvPr>
          <p:cNvGrpSpPr/>
          <p:nvPr/>
        </p:nvGrpSpPr>
        <p:grpSpPr>
          <a:xfrm>
            <a:off x="5522810" y="1822403"/>
            <a:ext cx="1752180" cy="793797"/>
            <a:chOff x="5522810" y="1822403"/>
            <a:chExt cx="1752180" cy="793797"/>
          </a:xfrm>
        </p:grpSpPr>
        <p:sp>
          <p:nvSpPr>
            <p:cNvPr id="102" name="文本框 101"/>
            <p:cNvSpPr txBox="1"/>
            <p:nvPr/>
          </p:nvSpPr>
          <p:spPr>
            <a:xfrm>
              <a:off x="5522810" y="2036543"/>
              <a:ext cx="9305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根结点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1193" y="1822403"/>
              <a:ext cx="793797" cy="793797"/>
            </a:xfrm>
            <a:prstGeom prst="rect">
              <a:avLst/>
            </a:prstGeom>
          </p:spPr>
        </p:pic>
      </p:grpSp>
      <p:pic>
        <p:nvPicPr>
          <p:cNvPr id="92" name="图片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37" y="6375697"/>
            <a:ext cx="271138" cy="283848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452" y="6375697"/>
            <a:ext cx="271138" cy="28384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54167A9-20BD-2D4A-9473-D5295011ACFF}"/>
              </a:ext>
            </a:extLst>
          </p:cNvPr>
          <p:cNvGrpSpPr/>
          <p:nvPr/>
        </p:nvGrpSpPr>
        <p:grpSpPr>
          <a:xfrm>
            <a:off x="4411895" y="2616200"/>
            <a:ext cx="2466197" cy="1184504"/>
            <a:chOff x="4411895" y="2616200"/>
            <a:chExt cx="2466197" cy="118450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1895" y="2994261"/>
              <a:ext cx="806443" cy="806443"/>
            </a:xfrm>
            <a:prstGeom prst="rect">
              <a:avLst/>
            </a:prstGeom>
          </p:spPr>
        </p:pic>
        <p:cxnSp>
          <p:nvCxnSpPr>
            <p:cNvPr id="22" name="直接连接符 21"/>
            <p:cNvCxnSpPr>
              <a:stCxn id="6" idx="2"/>
              <a:endCxn id="5" idx="0"/>
            </p:cNvCxnSpPr>
            <p:nvPr/>
          </p:nvCxnSpPr>
          <p:spPr>
            <a:xfrm flipH="1">
              <a:off x="4815117" y="2616200"/>
              <a:ext cx="2062975" cy="3780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442A0E-BF9E-894E-A471-0CE373265F02}"/>
              </a:ext>
            </a:extLst>
          </p:cNvPr>
          <p:cNvGrpSpPr/>
          <p:nvPr/>
        </p:nvGrpSpPr>
        <p:grpSpPr>
          <a:xfrm>
            <a:off x="6878092" y="2616200"/>
            <a:ext cx="1845682" cy="1192100"/>
            <a:chOff x="6878092" y="2616200"/>
            <a:chExt cx="1845682" cy="119210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16268" y="3000794"/>
              <a:ext cx="807506" cy="807506"/>
            </a:xfrm>
            <a:prstGeom prst="rect">
              <a:avLst/>
            </a:prstGeom>
          </p:spPr>
        </p:pic>
        <p:cxnSp>
          <p:nvCxnSpPr>
            <p:cNvPr id="96" name="直接连接符 95"/>
            <p:cNvCxnSpPr>
              <a:stCxn id="6" idx="2"/>
              <a:endCxn id="9" idx="0"/>
            </p:cNvCxnSpPr>
            <p:nvPr/>
          </p:nvCxnSpPr>
          <p:spPr>
            <a:xfrm>
              <a:off x="6878092" y="2616200"/>
              <a:ext cx="1441929" cy="3845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1DB2C4-6CD1-1047-AD78-B56DF7C5731E}"/>
              </a:ext>
            </a:extLst>
          </p:cNvPr>
          <p:cNvGrpSpPr/>
          <p:nvPr/>
        </p:nvGrpSpPr>
        <p:grpSpPr>
          <a:xfrm>
            <a:off x="5552873" y="2616200"/>
            <a:ext cx="1325219" cy="1203658"/>
            <a:chOff x="5552873" y="2616200"/>
            <a:chExt cx="1325219" cy="120365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2873" y="2994261"/>
              <a:ext cx="825597" cy="825597"/>
            </a:xfrm>
            <a:prstGeom prst="rect">
              <a:avLst/>
            </a:prstGeom>
          </p:spPr>
        </p:pic>
        <p:cxnSp>
          <p:nvCxnSpPr>
            <p:cNvPr id="106" name="直接连接符 105"/>
            <p:cNvCxnSpPr>
              <a:stCxn id="6" idx="2"/>
              <a:endCxn id="7" idx="0"/>
            </p:cNvCxnSpPr>
            <p:nvPr/>
          </p:nvCxnSpPr>
          <p:spPr>
            <a:xfrm flipH="1">
              <a:off x="5965672" y="2616200"/>
              <a:ext cx="912420" cy="3780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E2FCA5-35D3-674E-8A4F-0475A2B4B41C}"/>
              </a:ext>
            </a:extLst>
          </p:cNvPr>
          <p:cNvGrpSpPr/>
          <p:nvPr/>
        </p:nvGrpSpPr>
        <p:grpSpPr>
          <a:xfrm>
            <a:off x="6728684" y="2616200"/>
            <a:ext cx="807506" cy="1192101"/>
            <a:chOff x="6728684" y="2616200"/>
            <a:chExt cx="807506" cy="119210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28684" y="3000795"/>
              <a:ext cx="807506" cy="807506"/>
            </a:xfrm>
            <a:prstGeom prst="rect">
              <a:avLst/>
            </a:prstGeom>
          </p:spPr>
        </p:pic>
        <p:cxnSp>
          <p:nvCxnSpPr>
            <p:cNvPr id="107" name="直接连接符 106"/>
            <p:cNvCxnSpPr>
              <a:stCxn id="6" idx="2"/>
              <a:endCxn id="8" idx="0"/>
            </p:cNvCxnSpPr>
            <p:nvPr/>
          </p:nvCxnSpPr>
          <p:spPr>
            <a:xfrm>
              <a:off x="6878092" y="2616200"/>
              <a:ext cx="254345" cy="3845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F5E4992-4FF5-C342-908D-404AE41B8892}"/>
              </a:ext>
            </a:extLst>
          </p:cNvPr>
          <p:cNvGrpSpPr/>
          <p:nvPr/>
        </p:nvGrpSpPr>
        <p:grpSpPr>
          <a:xfrm>
            <a:off x="3194862" y="3800704"/>
            <a:ext cx="1620255" cy="1100715"/>
            <a:chOff x="3194862" y="3800704"/>
            <a:chExt cx="1620255" cy="110071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94862" y="4095643"/>
              <a:ext cx="805776" cy="805776"/>
            </a:xfrm>
            <a:prstGeom prst="rect">
              <a:avLst/>
            </a:prstGeom>
          </p:spPr>
        </p:pic>
        <p:cxnSp>
          <p:nvCxnSpPr>
            <p:cNvPr id="108" name="直接连接符 107"/>
            <p:cNvCxnSpPr>
              <a:stCxn id="10" idx="0"/>
              <a:endCxn id="5" idx="2"/>
            </p:cNvCxnSpPr>
            <p:nvPr/>
          </p:nvCxnSpPr>
          <p:spPr>
            <a:xfrm flipV="1">
              <a:off x="3597750" y="3800704"/>
              <a:ext cx="1217367" cy="2949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0B08F20-F690-E044-AF0B-B07B3F109BD6}"/>
              </a:ext>
            </a:extLst>
          </p:cNvPr>
          <p:cNvGrpSpPr/>
          <p:nvPr/>
        </p:nvGrpSpPr>
        <p:grpSpPr>
          <a:xfrm>
            <a:off x="4237855" y="3800704"/>
            <a:ext cx="807506" cy="1102444"/>
            <a:chOff x="4237855" y="3800704"/>
            <a:chExt cx="807506" cy="110244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37855" y="4095642"/>
              <a:ext cx="807506" cy="807506"/>
            </a:xfrm>
            <a:prstGeom prst="rect">
              <a:avLst/>
            </a:prstGeom>
          </p:spPr>
        </p:pic>
        <p:cxnSp>
          <p:nvCxnSpPr>
            <p:cNvPr id="109" name="直接连接符 108"/>
            <p:cNvCxnSpPr>
              <a:stCxn id="5" idx="2"/>
              <a:endCxn id="11" idx="0"/>
            </p:cNvCxnSpPr>
            <p:nvPr/>
          </p:nvCxnSpPr>
          <p:spPr>
            <a:xfrm flipH="1">
              <a:off x="4641608" y="3800704"/>
              <a:ext cx="173509" cy="294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C84F28-AF0B-1041-B9B3-7F04264F89F0}"/>
              </a:ext>
            </a:extLst>
          </p:cNvPr>
          <p:cNvGrpSpPr/>
          <p:nvPr/>
        </p:nvGrpSpPr>
        <p:grpSpPr>
          <a:xfrm>
            <a:off x="4815117" y="3800703"/>
            <a:ext cx="1344852" cy="1100716"/>
            <a:chOff x="4815117" y="3800703"/>
            <a:chExt cx="1344852" cy="110071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60215" y="4101665"/>
              <a:ext cx="799754" cy="799754"/>
            </a:xfrm>
            <a:prstGeom prst="rect">
              <a:avLst/>
            </a:prstGeom>
          </p:spPr>
        </p:pic>
        <p:cxnSp>
          <p:nvCxnSpPr>
            <p:cNvPr id="112" name="直接连接符 111"/>
            <p:cNvCxnSpPr>
              <a:endCxn id="13" idx="0"/>
            </p:cNvCxnSpPr>
            <p:nvPr/>
          </p:nvCxnSpPr>
          <p:spPr>
            <a:xfrm>
              <a:off x="4815117" y="3800703"/>
              <a:ext cx="944975" cy="3009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E2DF24-7251-EB40-9B5A-400C50BBE220}"/>
              </a:ext>
            </a:extLst>
          </p:cNvPr>
          <p:cNvGrpSpPr/>
          <p:nvPr/>
        </p:nvGrpSpPr>
        <p:grpSpPr>
          <a:xfrm>
            <a:off x="4815117" y="3800704"/>
            <a:ext cx="2496678" cy="1107664"/>
            <a:chOff x="4815117" y="3800704"/>
            <a:chExt cx="2496678" cy="1107664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06018" y="4102591"/>
              <a:ext cx="805777" cy="805777"/>
            </a:xfrm>
            <a:prstGeom prst="rect">
              <a:avLst/>
            </a:prstGeom>
          </p:spPr>
        </p:pic>
        <p:cxnSp>
          <p:nvCxnSpPr>
            <p:cNvPr id="115" name="直接连接符 114"/>
            <p:cNvCxnSpPr>
              <a:stCxn id="14" idx="0"/>
              <a:endCxn id="5" idx="2"/>
            </p:cNvCxnSpPr>
            <p:nvPr/>
          </p:nvCxnSpPr>
          <p:spPr>
            <a:xfrm flipH="1" flipV="1">
              <a:off x="4815117" y="3800704"/>
              <a:ext cx="2093790" cy="301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F5B2151-415E-8646-A1E8-FA4544208B59}"/>
              </a:ext>
            </a:extLst>
          </p:cNvPr>
          <p:cNvGrpSpPr/>
          <p:nvPr/>
        </p:nvGrpSpPr>
        <p:grpSpPr>
          <a:xfrm>
            <a:off x="4841444" y="4901419"/>
            <a:ext cx="918648" cy="1390416"/>
            <a:chOff x="4841444" y="4901419"/>
            <a:chExt cx="918648" cy="139041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841444" y="5487316"/>
              <a:ext cx="804519" cy="804519"/>
            </a:xfrm>
            <a:prstGeom prst="rect">
              <a:avLst/>
            </a:prstGeom>
          </p:spPr>
        </p:pic>
        <p:cxnSp>
          <p:nvCxnSpPr>
            <p:cNvPr id="118" name="直接连接符 117"/>
            <p:cNvCxnSpPr>
              <a:stCxn id="13" idx="2"/>
              <a:endCxn id="15" idx="0"/>
            </p:cNvCxnSpPr>
            <p:nvPr/>
          </p:nvCxnSpPr>
          <p:spPr>
            <a:xfrm flipH="1">
              <a:off x="5243704" y="4901419"/>
              <a:ext cx="516388" cy="5858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D363547-B469-E144-8664-A32EE4E0F2A9}"/>
              </a:ext>
            </a:extLst>
          </p:cNvPr>
          <p:cNvGrpSpPr/>
          <p:nvPr/>
        </p:nvGrpSpPr>
        <p:grpSpPr>
          <a:xfrm>
            <a:off x="5760092" y="4901419"/>
            <a:ext cx="904992" cy="1399143"/>
            <a:chOff x="5760092" y="4901419"/>
            <a:chExt cx="904992" cy="1399143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51838" y="5487316"/>
              <a:ext cx="813246" cy="813246"/>
            </a:xfrm>
            <a:prstGeom prst="rect">
              <a:avLst/>
            </a:prstGeom>
          </p:spPr>
        </p:pic>
        <p:cxnSp>
          <p:nvCxnSpPr>
            <p:cNvPr id="121" name="直接连接符 120"/>
            <p:cNvCxnSpPr>
              <a:stCxn id="13" idx="2"/>
              <a:endCxn id="16" idx="0"/>
            </p:cNvCxnSpPr>
            <p:nvPr/>
          </p:nvCxnSpPr>
          <p:spPr>
            <a:xfrm>
              <a:off x="5760092" y="4901419"/>
              <a:ext cx="498369" cy="5858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4E5778-4673-A143-8B15-F90B8F6D5B7F}"/>
              </a:ext>
            </a:extLst>
          </p:cNvPr>
          <p:cNvGrpSpPr/>
          <p:nvPr/>
        </p:nvGrpSpPr>
        <p:grpSpPr>
          <a:xfrm>
            <a:off x="5760092" y="4901419"/>
            <a:ext cx="1919507" cy="1400604"/>
            <a:chOff x="5760092" y="4901419"/>
            <a:chExt cx="1919507" cy="140060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880088" y="5502512"/>
              <a:ext cx="799511" cy="799511"/>
            </a:xfrm>
            <a:prstGeom prst="rect">
              <a:avLst/>
            </a:prstGeom>
          </p:spPr>
        </p:pic>
        <p:cxnSp>
          <p:nvCxnSpPr>
            <p:cNvPr id="124" name="直接连接符 123"/>
            <p:cNvCxnSpPr>
              <a:stCxn id="13" idx="2"/>
              <a:endCxn id="18" idx="0"/>
            </p:cNvCxnSpPr>
            <p:nvPr/>
          </p:nvCxnSpPr>
          <p:spPr>
            <a:xfrm>
              <a:off x="5760092" y="4901419"/>
              <a:ext cx="1519752" cy="6010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2DFA0F-5CD7-E74A-ADF6-DC2DA54F5C28}"/>
              </a:ext>
            </a:extLst>
          </p:cNvPr>
          <p:cNvGrpSpPr/>
          <p:nvPr/>
        </p:nvGrpSpPr>
        <p:grpSpPr>
          <a:xfrm>
            <a:off x="5760092" y="4901419"/>
            <a:ext cx="2955460" cy="1394827"/>
            <a:chOff x="5760092" y="4901419"/>
            <a:chExt cx="2955460" cy="139482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906622" y="5487316"/>
              <a:ext cx="808930" cy="808930"/>
            </a:xfrm>
            <a:prstGeom prst="rect">
              <a:avLst/>
            </a:prstGeom>
          </p:spPr>
        </p:pic>
        <p:cxnSp>
          <p:nvCxnSpPr>
            <p:cNvPr id="127" name="直接连接符 126"/>
            <p:cNvCxnSpPr>
              <a:stCxn id="13" idx="2"/>
              <a:endCxn id="19" idx="0"/>
            </p:cNvCxnSpPr>
            <p:nvPr/>
          </p:nvCxnSpPr>
          <p:spPr>
            <a:xfrm>
              <a:off x="5760092" y="4901419"/>
              <a:ext cx="2550995" cy="5858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3171C0-1DBE-774F-B412-8FB96109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四皇后问题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F7CF75-09D5-D542-A3FE-E39F2C510491}"/>
              </a:ext>
            </a:extLst>
          </p:cNvPr>
          <p:cNvSpPr/>
          <p:nvPr/>
        </p:nvSpPr>
        <p:spPr>
          <a:xfrm>
            <a:off x="325163" y="1013249"/>
            <a:ext cx="7762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j-ea"/>
              </a:rPr>
              <a:t>有一个</a:t>
            </a:r>
            <a:r>
              <a:rPr lang="en-US" altLang="zh-CN" sz="2400" b="1" dirty="0">
                <a:latin typeface="+mj-ea"/>
              </a:rPr>
              <a:t>4</a:t>
            </a:r>
            <a:r>
              <a:rPr lang="zh-CN" altLang="en-US" sz="2400" b="1" dirty="0">
                <a:latin typeface="+mj-ea"/>
              </a:rPr>
              <a:t>*</a:t>
            </a:r>
            <a:r>
              <a:rPr lang="en-US" altLang="zh-CN" sz="2400" b="1" dirty="0">
                <a:latin typeface="+mj-ea"/>
              </a:rPr>
              <a:t>4</a:t>
            </a:r>
            <a:r>
              <a:rPr lang="zh-CN" altLang="en-US" sz="2400" b="1" dirty="0">
                <a:latin typeface="+mj-ea"/>
              </a:rPr>
              <a:t>的棋盘，上面要放</a:t>
            </a:r>
            <a:r>
              <a:rPr lang="en-US" altLang="zh-CN" sz="2400" b="1" dirty="0">
                <a:latin typeface="+mj-ea"/>
              </a:rPr>
              <a:t>4</a:t>
            </a:r>
            <a:r>
              <a:rPr lang="zh-CN" altLang="en-US" sz="2400" b="1" dirty="0">
                <a:latin typeface="+mj-ea"/>
              </a:rPr>
              <a:t>个皇后棋，任意两个皇后都不能处于同一行、同一列或同一斜线上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679750-20DD-D242-AE9B-E1869F4599AF}"/>
              </a:ext>
            </a:extLst>
          </p:cNvPr>
          <p:cNvSpPr/>
          <p:nvPr/>
        </p:nvSpPr>
        <p:spPr>
          <a:xfrm>
            <a:off x="7600376" y="4280781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………….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5386DE-5AFF-E24F-9878-466635F84016}"/>
              </a:ext>
            </a:extLst>
          </p:cNvPr>
          <p:cNvSpPr/>
          <p:nvPr/>
        </p:nvSpPr>
        <p:spPr>
          <a:xfrm>
            <a:off x="8123193" y="5058980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………….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576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" grpId="0"/>
      <p:bldP spid="103" grpId="0" animBg="1"/>
      <p:bldP spid="104" grpId="0" animBg="1"/>
      <p:bldP spid="105" grpId="0" animBg="1"/>
      <p:bldP spid="30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8235" y="3330113"/>
            <a:ext cx="8537712" cy="913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117581" y="1127001"/>
            <a:ext cx="8738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Trial(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i,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n){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     //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进入本函数时，在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n*n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的棋盘前（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i-1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）行，已经放置了满足约束条件的（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i-1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）个棋子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现在从第 </a:t>
            </a:r>
            <a:r>
              <a:rPr lang="en-US" altLang="zh-CN" dirty="0" err="1">
                <a:solidFill>
                  <a:srgbClr val="0082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行继续为后续棋子选择合适位置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当 </a:t>
            </a:r>
            <a:r>
              <a:rPr lang="en-US" altLang="zh-CN" dirty="0" err="1">
                <a:solidFill>
                  <a:srgbClr val="0082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&gt;n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时，求得一个合法布局，输出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&gt; n)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输出棋盘的当前布局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  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//n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4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就是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4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皇后问题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 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(j=1;j&lt;=n;++j){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 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在第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行 第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j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列放置一个棋子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 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当前布局合法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Trial(i+1,n);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移走第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行第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j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列的棋子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6E265-462F-9146-AAEC-9415624E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伪代码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13D57-D259-F849-8397-358EE3D09510}"/>
              </a:ext>
            </a:extLst>
          </p:cNvPr>
          <p:cNvGrpSpPr/>
          <p:nvPr/>
        </p:nvGrpSpPr>
        <p:grpSpPr>
          <a:xfrm>
            <a:off x="3467689" y="3429000"/>
            <a:ext cx="5125159" cy="3079016"/>
            <a:chOff x="3194862" y="1822403"/>
            <a:chExt cx="5125159" cy="307901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1A507C3-756C-C04E-8E70-01558FC0F99F}"/>
                </a:ext>
              </a:extLst>
            </p:cNvPr>
            <p:cNvGrpSpPr/>
            <p:nvPr/>
          </p:nvGrpSpPr>
          <p:grpSpPr>
            <a:xfrm>
              <a:off x="5522810" y="1822403"/>
              <a:ext cx="1752180" cy="793797"/>
              <a:chOff x="5522810" y="1822403"/>
              <a:chExt cx="1752180" cy="793797"/>
            </a:xfrm>
          </p:grpSpPr>
          <p:sp>
            <p:nvSpPr>
              <p:cNvPr id="7" name="文本框 101">
                <a:extLst>
                  <a:ext uri="{FF2B5EF4-FFF2-40B4-BE49-F238E27FC236}">
                    <a16:creationId xmlns:a16="http://schemas.microsoft.com/office/drawing/2014/main" id="{44155B96-1E08-F845-B717-9376BDC9F7A9}"/>
                  </a:ext>
                </a:extLst>
              </p:cNvPr>
              <p:cNvSpPr txBox="1"/>
              <p:nvPr/>
            </p:nvSpPr>
            <p:spPr>
              <a:xfrm>
                <a:off x="5522810" y="2036543"/>
                <a:ext cx="93055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根结点</a:t>
                </a:r>
              </a:p>
            </p:txBody>
          </p:sp>
          <p:pic>
            <p:nvPicPr>
              <p:cNvPr id="8" name="图片 5">
                <a:extLst>
                  <a:ext uri="{FF2B5EF4-FFF2-40B4-BE49-F238E27FC236}">
                    <a16:creationId xmlns:a16="http://schemas.microsoft.com/office/drawing/2014/main" id="{597BD653-C096-D341-A80A-EB60060CC3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81193" y="1822403"/>
                <a:ext cx="793797" cy="793797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B926F7F-E0E1-5843-9CAA-17C9DA570745}"/>
                </a:ext>
              </a:extLst>
            </p:cNvPr>
            <p:cNvGrpSpPr/>
            <p:nvPr/>
          </p:nvGrpSpPr>
          <p:grpSpPr>
            <a:xfrm>
              <a:off x="4411895" y="2616200"/>
              <a:ext cx="2466197" cy="1184504"/>
              <a:chOff x="4411895" y="2616200"/>
              <a:chExt cx="2466197" cy="1184504"/>
            </a:xfrm>
          </p:grpSpPr>
          <p:pic>
            <p:nvPicPr>
              <p:cNvPr id="10" name="图片 4">
                <a:extLst>
                  <a:ext uri="{FF2B5EF4-FFF2-40B4-BE49-F238E27FC236}">
                    <a16:creationId xmlns:a16="http://schemas.microsoft.com/office/drawing/2014/main" id="{3A770CBA-C07A-984F-AAB5-B8CD768C2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1895" y="2994261"/>
                <a:ext cx="806443" cy="806443"/>
              </a:xfrm>
              <a:prstGeom prst="rect">
                <a:avLst/>
              </a:prstGeom>
            </p:spPr>
          </p:pic>
          <p:cxnSp>
            <p:nvCxnSpPr>
              <p:cNvPr id="11" name="直接连接符 21">
                <a:extLst>
                  <a:ext uri="{FF2B5EF4-FFF2-40B4-BE49-F238E27FC236}">
                    <a16:creationId xmlns:a16="http://schemas.microsoft.com/office/drawing/2014/main" id="{1C83BE9F-BFCC-1447-85FE-CDBAC613C30A}"/>
                  </a:ext>
                </a:extLst>
              </p:cNvPr>
              <p:cNvCxnSpPr>
                <a:stCxn id="8" idx="2"/>
                <a:endCxn id="10" idx="0"/>
              </p:cNvCxnSpPr>
              <p:nvPr/>
            </p:nvCxnSpPr>
            <p:spPr>
              <a:xfrm flipH="1">
                <a:off x="4815117" y="2616200"/>
                <a:ext cx="2062975" cy="3780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连接符 95">
              <a:extLst>
                <a:ext uri="{FF2B5EF4-FFF2-40B4-BE49-F238E27FC236}">
                  <a16:creationId xmlns:a16="http://schemas.microsoft.com/office/drawing/2014/main" id="{BF1E4FF4-EAE1-D345-A0ED-9B79F37D7B41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6878092" y="2616200"/>
              <a:ext cx="1441929" cy="3845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F904AAD-E941-3945-A36B-11D077EBC8A1}"/>
                </a:ext>
              </a:extLst>
            </p:cNvPr>
            <p:cNvGrpSpPr/>
            <p:nvPr/>
          </p:nvGrpSpPr>
          <p:grpSpPr>
            <a:xfrm>
              <a:off x="5552873" y="2616200"/>
              <a:ext cx="1325219" cy="1203658"/>
              <a:chOff x="5552873" y="2616200"/>
              <a:chExt cx="1325219" cy="1203658"/>
            </a:xfrm>
          </p:grpSpPr>
          <p:pic>
            <p:nvPicPr>
              <p:cNvPr id="16" name="图片 6">
                <a:extLst>
                  <a:ext uri="{FF2B5EF4-FFF2-40B4-BE49-F238E27FC236}">
                    <a16:creationId xmlns:a16="http://schemas.microsoft.com/office/drawing/2014/main" id="{220251AB-6186-5F46-8194-64745CAE53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2873" y="2994261"/>
                <a:ext cx="825597" cy="825597"/>
              </a:xfrm>
              <a:prstGeom prst="rect">
                <a:avLst/>
              </a:prstGeom>
            </p:spPr>
          </p:pic>
          <p:cxnSp>
            <p:nvCxnSpPr>
              <p:cNvPr id="17" name="直接连接符 105">
                <a:extLst>
                  <a:ext uri="{FF2B5EF4-FFF2-40B4-BE49-F238E27FC236}">
                    <a16:creationId xmlns:a16="http://schemas.microsoft.com/office/drawing/2014/main" id="{F20803BC-2C72-ED47-8AD4-EA40D2B20866}"/>
                  </a:ext>
                </a:extLst>
              </p:cNvPr>
              <p:cNvCxnSpPr>
                <a:stCxn id="8" idx="2"/>
                <a:endCxn id="16" idx="0"/>
              </p:cNvCxnSpPr>
              <p:nvPr/>
            </p:nvCxnSpPr>
            <p:spPr>
              <a:xfrm flipH="1">
                <a:off x="5965672" y="2616200"/>
                <a:ext cx="912420" cy="3780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直接连接符 106">
              <a:extLst>
                <a:ext uri="{FF2B5EF4-FFF2-40B4-BE49-F238E27FC236}">
                  <a16:creationId xmlns:a16="http://schemas.microsoft.com/office/drawing/2014/main" id="{4B6D72DD-EB39-E04C-96EF-FCF5D3230DB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6878092" y="2616200"/>
              <a:ext cx="254345" cy="3845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AA58A7E-6468-F148-BF87-EC0B201F570F}"/>
                </a:ext>
              </a:extLst>
            </p:cNvPr>
            <p:cNvGrpSpPr/>
            <p:nvPr/>
          </p:nvGrpSpPr>
          <p:grpSpPr>
            <a:xfrm>
              <a:off x="3194862" y="3800704"/>
              <a:ext cx="1620255" cy="1100715"/>
              <a:chOff x="3194862" y="3800704"/>
              <a:chExt cx="1620255" cy="1100715"/>
            </a:xfrm>
          </p:grpSpPr>
          <p:pic>
            <p:nvPicPr>
              <p:cNvPr id="22" name="图片 9">
                <a:extLst>
                  <a:ext uri="{FF2B5EF4-FFF2-40B4-BE49-F238E27FC236}">
                    <a16:creationId xmlns:a16="http://schemas.microsoft.com/office/drawing/2014/main" id="{60ECB827-25E1-9744-9361-B3B4892DFE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4862" y="4095643"/>
                <a:ext cx="805776" cy="805776"/>
              </a:xfrm>
              <a:prstGeom prst="rect">
                <a:avLst/>
              </a:prstGeom>
            </p:spPr>
          </p:pic>
          <p:cxnSp>
            <p:nvCxnSpPr>
              <p:cNvPr id="23" name="直接连接符 107">
                <a:extLst>
                  <a:ext uri="{FF2B5EF4-FFF2-40B4-BE49-F238E27FC236}">
                    <a16:creationId xmlns:a16="http://schemas.microsoft.com/office/drawing/2014/main" id="{80EFAE7A-306F-8442-AC3C-C6CB48C5C562}"/>
                  </a:ext>
                </a:extLst>
              </p:cNvPr>
              <p:cNvCxnSpPr>
                <a:stCxn id="22" idx="0"/>
                <a:endCxn id="10" idx="2"/>
              </p:cNvCxnSpPr>
              <p:nvPr/>
            </p:nvCxnSpPr>
            <p:spPr>
              <a:xfrm flipV="1">
                <a:off x="3597750" y="3800704"/>
                <a:ext cx="1217367" cy="2949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24B4A9-892C-9545-B371-035AD5906BF0}"/>
              </a:ext>
            </a:extLst>
          </p:cNvPr>
          <p:cNvGrpSpPr/>
          <p:nvPr/>
        </p:nvGrpSpPr>
        <p:grpSpPr>
          <a:xfrm>
            <a:off x="4510682" y="5426454"/>
            <a:ext cx="3073940" cy="1107665"/>
            <a:chOff x="4510682" y="5426454"/>
            <a:chExt cx="3073940" cy="11076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482DF16-55E7-9D45-8A3B-1A65D381A588}"/>
                </a:ext>
              </a:extLst>
            </p:cNvPr>
            <p:cNvGrpSpPr/>
            <p:nvPr/>
          </p:nvGrpSpPr>
          <p:grpSpPr>
            <a:xfrm>
              <a:off x="4510682" y="5426455"/>
              <a:ext cx="807506" cy="1102444"/>
              <a:chOff x="4237855" y="3800704"/>
              <a:chExt cx="807506" cy="1102444"/>
            </a:xfrm>
          </p:grpSpPr>
          <p:pic>
            <p:nvPicPr>
              <p:cNvPr id="26" name="图片 10">
                <a:extLst>
                  <a:ext uri="{FF2B5EF4-FFF2-40B4-BE49-F238E27FC236}">
                    <a16:creationId xmlns:a16="http://schemas.microsoft.com/office/drawing/2014/main" id="{281DBCF6-B027-6C4F-89FC-8D2863BBC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7855" y="4095642"/>
                <a:ext cx="807506" cy="807506"/>
              </a:xfrm>
              <a:prstGeom prst="rect">
                <a:avLst/>
              </a:prstGeom>
            </p:spPr>
          </p:pic>
          <p:cxnSp>
            <p:nvCxnSpPr>
              <p:cNvPr id="27" name="直接连接符 108">
                <a:extLst>
                  <a:ext uri="{FF2B5EF4-FFF2-40B4-BE49-F238E27FC236}">
                    <a16:creationId xmlns:a16="http://schemas.microsoft.com/office/drawing/2014/main" id="{D0E86174-9ED2-A548-BB1F-ABECA16E7A79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H="1">
                <a:off x="4641608" y="3800704"/>
                <a:ext cx="173509" cy="2949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BA20553-F704-8F40-83DA-5428C737123E}"/>
                </a:ext>
              </a:extLst>
            </p:cNvPr>
            <p:cNvGrpSpPr/>
            <p:nvPr/>
          </p:nvGrpSpPr>
          <p:grpSpPr>
            <a:xfrm>
              <a:off x="5087944" y="5426454"/>
              <a:ext cx="1344852" cy="1100716"/>
              <a:chOff x="4815117" y="3800703"/>
              <a:chExt cx="1344852" cy="1100716"/>
            </a:xfrm>
          </p:grpSpPr>
          <p:pic>
            <p:nvPicPr>
              <p:cNvPr id="29" name="图片 12">
                <a:extLst>
                  <a:ext uri="{FF2B5EF4-FFF2-40B4-BE49-F238E27FC236}">
                    <a16:creationId xmlns:a16="http://schemas.microsoft.com/office/drawing/2014/main" id="{E5665AEE-0DE7-6C4E-96F1-86EEBD08A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60215" y="4101665"/>
                <a:ext cx="799754" cy="799754"/>
              </a:xfrm>
              <a:prstGeom prst="rect">
                <a:avLst/>
              </a:prstGeom>
            </p:spPr>
          </p:pic>
          <p:cxnSp>
            <p:nvCxnSpPr>
              <p:cNvPr id="30" name="直接连接符 111">
                <a:extLst>
                  <a:ext uri="{FF2B5EF4-FFF2-40B4-BE49-F238E27FC236}">
                    <a16:creationId xmlns:a16="http://schemas.microsoft.com/office/drawing/2014/main" id="{CA17C7C4-AE28-8243-A40C-0354461E25E4}"/>
                  </a:ext>
                </a:extLst>
              </p:cNvPr>
              <p:cNvCxnSpPr>
                <a:endCxn id="29" idx="0"/>
              </p:cNvCxnSpPr>
              <p:nvPr/>
            </p:nvCxnSpPr>
            <p:spPr>
              <a:xfrm>
                <a:off x="4815117" y="3800703"/>
                <a:ext cx="944975" cy="3009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C97D81B-38FE-CF49-A44F-8FD4ABE0DA67}"/>
                </a:ext>
              </a:extLst>
            </p:cNvPr>
            <p:cNvGrpSpPr/>
            <p:nvPr/>
          </p:nvGrpSpPr>
          <p:grpSpPr>
            <a:xfrm>
              <a:off x="5087944" y="5426455"/>
              <a:ext cx="2496678" cy="1107664"/>
              <a:chOff x="4815117" y="3800704"/>
              <a:chExt cx="2496678" cy="1107664"/>
            </a:xfrm>
          </p:grpSpPr>
          <p:pic>
            <p:nvPicPr>
              <p:cNvPr id="32" name="图片 13">
                <a:extLst>
                  <a:ext uri="{FF2B5EF4-FFF2-40B4-BE49-F238E27FC236}">
                    <a16:creationId xmlns:a16="http://schemas.microsoft.com/office/drawing/2014/main" id="{486B894B-9091-2C43-B29B-93B7F2FE1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06018" y="4102591"/>
                <a:ext cx="805777" cy="805777"/>
              </a:xfrm>
              <a:prstGeom prst="rect">
                <a:avLst/>
              </a:prstGeom>
            </p:spPr>
          </p:pic>
          <p:cxnSp>
            <p:nvCxnSpPr>
              <p:cNvPr id="33" name="直接连接符 114">
                <a:extLst>
                  <a:ext uri="{FF2B5EF4-FFF2-40B4-BE49-F238E27FC236}">
                    <a16:creationId xmlns:a16="http://schemas.microsoft.com/office/drawing/2014/main" id="{DA799624-A684-5F43-9C61-11523C749866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 flipV="1">
                <a:off x="4815117" y="3800704"/>
                <a:ext cx="2093790" cy="301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2668243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C69B92-DDCD-3A43-B3AA-EB873C0D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br>
              <a:rPr lang="en-US" dirty="0"/>
            </a:br>
            <a:r>
              <a:rPr lang="en-US" dirty="0"/>
              <a:t>A406</a:t>
            </a:r>
            <a:br>
              <a:rPr lang="en-US" dirty="0"/>
            </a:br>
            <a:r>
              <a:rPr lang="en-US" sz="2800" dirty="0"/>
              <a:t>wangjb33@mail.sysu.edu.cn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84592"/>
      </p:ext>
    </p:extLst>
  </p:cSld>
  <p:clrMapOvr>
    <a:masterClrMapping/>
  </p:clrMapOvr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机器学习v2.1rgb" id="{EEBC26C2-D188-4AC0-8846-32FF974952E7}" vid="{5872C309-9AD6-4384-AB1E-DDF89DAEFE7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12544</TotalTime>
  <Words>553</Words>
  <Application>Microsoft Macintosh PowerPoint</Application>
  <PresentationFormat>全屏显示(4:3)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STZhongsong</vt:lpstr>
      <vt:lpstr>宋体</vt:lpstr>
      <vt:lpstr>Kaiti SC</vt:lpstr>
      <vt:lpstr>Songti SC</vt:lpstr>
      <vt:lpstr>Arial</vt:lpstr>
      <vt:lpstr>Calibri</vt:lpstr>
      <vt:lpstr>Cambria Math</vt:lpstr>
      <vt:lpstr>Consolas</vt:lpstr>
      <vt:lpstr>Times New Roman</vt:lpstr>
      <vt:lpstr>Verdana</vt:lpstr>
      <vt:lpstr>Wingdings</vt:lpstr>
      <vt:lpstr>机器学习v2.1rgb</vt:lpstr>
      <vt:lpstr>6.7 回溯法与树的遍历</vt:lpstr>
      <vt:lpstr>回溯法</vt:lpstr>
      <vt:lpstr>八皇后问题</vt:lpstr>
      <vt:lpstr>四皇后问题</vt:lpstr>
      <vt:lpstr>伪代码</vt:lpstr>
      <vt:lpstr>Thanks A406 wangjb33@mail.sysu.edu.cn</vt:lpstr>
    </vt:vector>
  </TitlesOfParts>
  <Manager/>
  <Company>sj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 查找</dc:title>
  <dc:creator>hyg</dc:creator>
  <cp:lastModifiedBy>w49</cp:lastModifiedBy>
  <cp:revision>457</cp:revision>
  <cp:lastPrinted>2020-11-17T11:24:39Z</cp:lastPrinted>
  <dcterms:created xsi:type="dcterms:W3CDTF">1999-12-29T04:31:16Z</dcterms:created>
  <dcterms:modified xsi:type="dcterms:W3CDTF">2021-06-23T08:11:53Z</dcterms:modified>
</cp:coreProperties>
</file>