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51" r:id="rId3"/>
    <p:sldId id="475" r:id="rId4"/>
    <p:sldId id="473" r:id="rId5"/>
    <p:sldId id="476" r:id="rId6"/>
    <p:sldId id="477" r:id="rId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2" d="100"/>
          <a:sy n="122" d="100"/>
        </p:scale>
        <p:origin x="12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4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07645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6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88630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7</a:t>
            </a:r>
            <a:r>
              <a:rPr lang="zh-CN" altLang="en-US" dirty="0"/>
              <a:t>：二叉树 与 树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数据结构与算法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二叉树的深度   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depth.cpp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：第一行一串字符</a:t>
            </a:r>
            <a:endParaRPr lang="en-US" altLang="zh-CN" dirty="0"/>
          </a:p>
          <a:p>
            <a:pPr lvl="1"/>
            <a:r>
              <a:rPr lang="zh-CN" altLang="en-US" sz="2000" dirty="0"/>
              <a:t>这串字符表示扩展二叉树的前序序列，其中空结点用</a:t>
            </a:r>
            <a:r>
              <a:rPr lang="en-US" altLang="zh-CN" sz="2000" dirty="0"/>
              <a:t>#</a:t>
            </a:r>
            <a:r>
              <a:rPr lang="zh-CN" altLang="en-US" sz="2000" dirty="0"/>
              <a:t>表示</a:t>
            </a:r>
            <a:endParaRPr lang="en-US" altLang="zh-CN" sz="2000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一个整数代表二叉树的深度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AB#D##C##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长度</a:t>
            </a:r>
            <a:r>
              <a:rPr lang="en-US" altLang="zh-CN" dirty="0">
                <a:solidFill>
                  <a:srgbClr val="FF0000"/>
                </a:solidFill>
              </a:rPr>
              <a:t>&lt;=200)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86FB6E9-D4C4-B546-8DB3-9F275F21B3FC}"/>
              </a:ext>
            </a:extLst>
          </p:cNvPr>
          <p:cNvSpPr/>
          <p:nvPr/>
        </p:nvSpPr>
        <p:spPr>
          <a:xfrm>
            <a:off x="6096000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D885F8-109D-3F49-8530-89BB97A8FADB}"/>
              </a:ext>
            </a:extLst>
          </p:cNvPr>
          <p:cNvSpPr/>
          <p:nvPr/>
        </p:nvSpPr>
        <p:spPr>
          <a:xfrm>
            <a:off x="5171090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7E3F0D-3A5A-FA4F-B95E-3C1D28D39641}"/>
              </a:ext>
            </a:extLst>
          </p:cNvPr>
          <p:cNvSpPr/>
          <p:nvPr/>
        </p:nvSpPr>
        <p:spPr>
          <a:xfrm>
            <a:off x="6999888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95129B-E9C0-2049-9CF0-AA10A333D7EC}"/>
              </a:ext>
            </a:extLst>
          </p:cNvPr>
          <p:cNvSpPr/>
          <p:nvPr/>
        </p:nvSpPr>
        <p:spPr>
          <a:xfrm>
            <a:off x="5701270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060234F-08AD-DB4E-BA7E-E4C32437451A}"/>
              </a:ext>
            </a:extLst>
          </p:cNvPr>
          <p:cNvCxnSpPr>
            <a:cxnSpLocks/>
            <a:stCxn id="2" idx="3"/>
            <a:endCxn id="6" idx="6"/>
          </p:cNvCxnSpPr>
          <p:nvPr/>
        </p:nvCxnSpPr>
        <p:spPr>
          <a:xfrm flipH="1">
            <a:off x="5633545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5C49B8-6722-C847-A329-99DFCCD6A4E0}"/>
              </a:ext>
            </a:extLst>
          </p:cNvPr>
          <p:cNvCxnSpPr>
            <a:cxnSpLocks/>
            <a:stCxn id="2" idx="5"/>
            <a:endCxn id="7" idx="2"/>
          </p:cNvCxnSpPr>
          <p:nvPr/>
        </p:nvCxnSpPr>
        <p:spPr>
          <a:xfrm>
            <a:off x="6490730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617CA53-8CF6-2343-BB16-752A743340E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565820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2D555AD5-766A-DF41-BF0B-5BA6CCA6CC25}"/>
              </a:ext>
            </a:extLst>
          </p:cNvPr>
          <p:cNvSpPr/>
          <p:nvPr/>
        </p:nvSpPr>
        <p:spPr>
          <a:xfrm>
            <a:off x="9813444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69F19A8-96F3-A94E-AD5E-8ED8B0B4E54D}"/>
              </a:ext>
            </a:extLst>
          </p:cNvPr>
          <p:cNvSpPr/>
          <p:nvPr/>
        </p:nvSpPr>
        <p:spPr>
          <a:xfrm>
            <a:off x="8888534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D83BE52-4E34-C048-A54B-D971F89DABD1}"/>
              </a:ext>
            </a:extLst>
          </p:cNvPr>
          <p:cNvSpPr/>
          <p:nvPr/>
        </p:nvSpPr>
        <p:spPr>
          <a:xfrm>
            <a:off x="10717332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26760-9E83-A945-906B-65C95DF12CA9}"/>
              </a:ext>
            </a:extLst>
          </p:cNvPr>
          <p:cNvSpPr/>
          <p:nvPr/>
        </p:nvSpPr>
        <p:spPr>
          <a:xfrm>
            <a:off x="9418714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2BEE8B6-F8F0-A749-9504-E657FBBC3604}"/>
              </a:ext>
            </a:extLst>
          </p:cNvPr>
          <p:cNvCxnSpPr>
            <a:cxnSpLocks/>
            <a:stCxn id="20" idx="3"/>
            <a:endCxn id="21" idx="6"/>
          </p:cNvCxnSpPr>
          <p:nvPr/>
        </p:nvCxnSpPr>
        <p:spPr>
          <a:xfrm flipH="1">
            <a:off x="9350989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5E19C9A-862B-5947-8C60-F0232FA84B7F}"/>
              </a:ext>
            </a:extLst>
          </p:cNvPr>
          <p:cNvCxnSpPr>
            <a:cxnSpLocks/>
            <a:stCxn id="20" idx="5"/>
            <a:endCxn id="22" idx="2"/>
          </p:cNvCxnSpPr>
          <p:nvPr/>
        </p:nvCxnSpPr>
        <p:spPr>
          <a:xfrm>
            <a:off x="10208174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3AA81C7-73E7-574F-87FA-CC5BDB0AA075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283264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DE9E3556-27C3-1E43-8DB5-157E382DDF34}"/>
              </a:ext>
            </a:extLst>
          </p:cNvPr>
          <p:cNvSpPr/>
          <p:nvPr/>
        </p:nvSpPr>
        <p:spPr>
          <a:xfrm>
            <a:off x="8426079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B3EA8B3-F5C1-0D42-9877-90E1A6E1A440}"/>
              </a:ext>
            </a:extLst>
          </p:cNvPr>
          <p:cNvCxnSpPr>
            <a:stCxn id="21" idx="3"/>
            <a:endCxn id="27" idx="7"/>
          </p:cNvCxnSpPr>
          <p:nvPr/>
        </p:nvCxnSpPr>
        <p:spPr>
          <a:xfrm flipH="1">
            <a:off x="8820809" y="4858479"/>
            <a:ext cx="135450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CD2D22BF-5130-5E4D-BA59-5DAD1C7AC042}"/>
              </a:ext>
            </a:extLst>
          </p:cNvPr>
          <p:cNvSpPr/>
          <p:nvPr/>
        </p:nvSpPr>
        <p:spPr>
          <a:xfrm>
            <a:off x="9052036" y="6013460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3911E47-D087-C847-B49C-F6DDC517EFB6}"/>
              </a:ext>
            </a:extLst>
          </p:cNvPr>
          <p:cNvSpPr/>
          <p:nvPr/>
        </p:nvSpPr>
        <p:spPr>
          <a:xfrm>
            <a:off x="9813443" y="6011526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1DE7599-586D-954D-B65C-5828DA5A9C01}"/>
              </a:ext>
            </a:extLst>
          </p:cNvPr>
          <p:cNvSpPr/>
          <p:nvPr/>
        </p:nvSpPr>
        <p:spPr>
          <a:xfrm>
            <a:off x="10343624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CF70292-015A-6F41-AA12-50305E8B9432}"/>
              </a:ext>
            </a:extLst>
          </p:cNvPr>
          <p:cNvSpPr/>
          <p:nvPr/>
        </p:nvSpPr>
        <p:spPr>
          <a:xfrm>
            <a:off x="11150888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1493235-133C-1A48-B14D-30FE7A6F0128}"/>
              </a:ext>
            </a:extLst>
          </p:cNvPr>
          <p:cNvCxnSpPr>
            <a:cxnSpLocks/>
            <a:stCxn id="23" idx="3"/>
            <a:endCxn id="30" idx="0"/>
          </p:cNvCxnSpPr>
          <p:nvPr/>
        </p:nvCxnSpPr>
        <p:spPr>
          <a:xfrm flipH="1">
            <a:off x="9283264" y="5599472"/>
            <a:ext cx="203175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58EE706-DCDD-3546-9393-1F2F009FED65}"/>
              </a:ext>
            </a:extLst>
          </p:cNvPr>
          <p:cNvCxnSpPr>
            <a:cxnSpLocks/>
            <a:stCxn id="23" idx="5"/>
            <a:endCxn id="31" idx="0"/>
          </p:cNvCxnSpPr>
          <p:nvPr/>
        </p:nvCxnSpPr>
        <p:spPr>
          <a:xfrm>
            <a:off x="9813444" y="5599472"/>
            <a:ext cx="231227" cy="412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670E17A-41E2-FE42-9C8F-DB898127E249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10738354" y="4858478"/>
            <a:ext cx="46703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C8713522-7D8D-4B4B-AE44-A44D6215B4C0}"/>
              </a:ext>
            </a:extLst>
          </p:cNvPr>
          <p:cNvCxnSpPr>
            <a:cxnSpLocks/>
            <a:stCxn id="22" idx="5"/>
            <a:endCxn id="33" idx="1"/>
          </p:cNvCxnSpPr>
          <p:nvPr/>
        </p:nvCxnSpPr>
        <p:spPr>
          <a:xfrm>
            <a:off x="11112062" y="4858478"/>
            <a:ext cx="106551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  </a:t>
            </a:r>
            <a:r>
              <a:rPr lang="zh-CN" altLang="en-US" dirty="0"/>
              <a:t>二叉树的中序非递归遍历   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ldr.cpp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：第一行一串字符</a:t>
            </a:r>
            <a:endParaRPr lang="en-US" altLang="zh-CN" dirty="0"/>
          </a:p>
          <a:p>
            <a:pPr lvl="1"/>
            <a:r>
              <a:rPr lang="zh-CN" altLang="en-US" sz="2000" dirty="0"/>
              <a:t>这串字符表示扩展二叉树的前序序列，其中空结点用</a:t>
            </a:r>
            <a:r>
              <a:rPr lang="en-US" altLang="zh-CN" sz="2000" dirty="0"/>
              <a:t>#</a:t>
            </a:r>
            <a:r>
              <a:rPr lang="zh-CN" altLang="en-US" sz="2000" dirty="0"/>
              <a:t>表示</a:t>
            </a:r>
            <a:endParaRPr lang="en-US" altLang="zh-CN" sz="2000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一串字符表示该二叉树的中序遍历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AB#D##C##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长度</a:t>
            </a:r>
            <a:r>
              <a:rPr lang="en-US" altLang="zh-CN" dirty="0">
                <a:solidFill>
                  <a:srgbClr val="FF0000"/>
                </a:solidFill>
              </a:rPr>
              <a:t>&lt;=200)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BDAC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86FB6E9-D4C4-B546-8DB3-9F275F21B3FC}"/>
              </a:ext>
            </a:extLst>
          </p:cNvPr>
          <p:cNvSpPr/>
          <p:nvPr/>
        </p:nvSpPr>
        <p:spPr>
          <a:xfrm>
            <a:off x="6096000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D885F8-109D-3F49-8530-89BB97A8FADB}"/>
              </a:ext>
            </a:extLst>
          </p:cNvPr>
          <p:cNvSpPr/>
          <p:nvPr/>
        </p:nvSpPr>
        <p:spPr>
          <a:xfrm>
            <a:off x="5171090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7E3F0D-3A5A-FA4F-B95E-3C1D28D39641}"/>
              </a:ext>
            </a:extLst>
          </p:cNvPr>
          <p:cNvSpPr/>
          <p:nvPr/>
        </p:nvSpPr>
        <p:spPr>
          <a:xfrm>
            <a:off x="6999888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95129B-E9C0-2049-9CF0-AA10A333D7EC}"/>
              </a:ext>
            </a:extLst>
          </p:cNvPr>
          <p:cNvSpPr/>
          <p:nvPr/>
        </p:nvSpPr>
        <p:spPr>
          <a:xfrm>
            <a:off x="5701270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060234F-08AD-DB4E-BA7E-E4C32437451A}"/>
              </a:ext>
            </a:extLst>
          </p:cNvPr>
          <p:cNvCxnSpPr>
            <a:cxnSpLocks/>
            <a:stCxn id="2" idx="3"/>
            <a:endCxn id="6" idx="6"/>
          </p:cNvCxnSpPr>
          <p:nvPr/>
        </p:nvCxnSpPr>
        <p:spPr>
          <a:xfrm flipH="1">
            <a:off x="5633545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5C49B8-6722-C847-A329-99DFCCD6A4E0}"/>
              </a:ext>
            </a:extLst>
          </p:cNvPr>
          <p:cNvCxnSpPr>
            <a:cxnSpLocks/>
            <a:stCxn id="2" idx="5"/>
            <a:endCxn id="7" idx="2"/>
          </p:cNvCxnSpPr>
          <p:nvPr/>
        </p:nvCxnSpPr>
        <p:spPr>
          <a:xfrm>
            <a:off x="6490730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617CA53-8CF6-2343-BB16-752A743340E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565820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2D555AD5-766A-DF41-BF0B-5BA6CCA6CC25}"/>
              </a:ext>
            </a:extLst>
          </p:cNvPr>
          <p:cNvSpPr/>
          <p:nvPr/>
        </p:nvSpPr>
        <p:spPr>
          <a:xfrm>
            <a:off x="9813444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69F19A8-96F3-A94E-AD5E-8ED8B0B4E54D}"/>
              </a:ext>
            </a:extLst>
          </p:cNvPr>
          <p:cNvSpPr/>
          <p:nvPr/>
        </p:nvSpPr>
        <p:spPr>
          <a:xfrm>
            <a:off x="8888534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D83BE52-4E34-C048-A54B-D971F89DABD1}"/>
              </a:ext>
            </a:extLst>
          </p:cNvPr>
          <p:cNvSpPr/>
          <p:nvPr/>
        </p:nvSpPr>
        <p:spPr>
          <a:xfrm>
            <a:off x="10717332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26760-9E83-A945-906B-65C95DF12CA9}"/>
              </a:ext>
            </a:extLst>
          </p:cNvPr>
          <p:cNvSpPr/>
          <p:nvPr/>
        </p:nvSpPr>
        <p:spPr>
          <a:xfrm>
            <a:off x="9418714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2BEE8B6-F8F0-A749-9504-E657FBBC3604}"/>
              </a:ext>
            </a:extLst>
          </p:cNvPr>
          <p:cNvCxnSpPr>
            <a:cxnSpLocks/>
            <a:stCxn id="20" idx="3"/>
            <a:endCxn id="21" idx="6"/>
          </p:cNvCxnSpPr>
          <p:nvPr/>
        </p:nvCxnSpPr>
        <p:spPr>
          <a:xfrm flipH="1">
            <a:off x="9350989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5E19C9A-862B-5947-8C60-F0232FA84B7F}"/>
              </a:ext>
            </a:extLst>
          </p:cNvPr>
          <p:cNvCxnSpPr>
            <a:cxnSpLocks/>
            <a:stCxn id="20" idx="5"/>
            <a:endCxn id="22" idx="2"/>
          </p:cNvCxnSpPr>
          <p:nvPr/>
        </p:nvCxnSpPr>
        <p:spPr>
          <a:xfrm>
            <a:off x="10208174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3AA81C7-73E7-574F-87FA-CC5BDB0AA075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283264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DE9E3556-27C3-1E43-8DB5-157E382DDF34}"/>
              </a:ext>
            </a:extLst>
          </p:cNvPr>
          <p:cNvSpPr/>
          <p:nvPr/>
        </p:nvSpPr>
        <p:spPr>
          <a:xfrm>
            <a:off x="8426079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B3EA8B3-F5C1-0D42-9877-90E1A6E1A440}"/>
              </a:ext>
            </a:extLst>
          </p:cNvPr>
          <p:cNvCxnSpPr>
            <a:stCxn id="21" idx="3"/>
            <a:endCxn id="27" idx="7"/>
          </p:cNvCxnSpPr>
          <p:nvPr/>
        </p:nvCxnSpPr>
        <p:spPr>
          <a:xfrm flipH="1">
            <a:off x="8820809" y="4858479"/>
            <a:ext cx="135450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CD2D22BF-5130-5E4D-BA59-5DAD1C7AC042}"/>
              </a:ext>
            </a:extLst>
          </p:cNvPr>
          <p:cNvSpPr/>
          <p:nvPr/>
        </p:nvSpPr>
        <p:spPr>
          <a:xfrm>
            <a:off x="9052036" y="6013460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3911E47-D087-C847-B49C-F6DDC517EFB6}"/>
              </a:ext>
            </a:extLst>
          </p:cNvPr>
          <p:cNvSpPr/>
          <p:nvPr/>
        </p:nvSpPr>
        <p:spPr>
          <a:xfrm>
            <a:off x="9813443" y="6011526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1DE7599-586D-954D-B65C-5828DA5A9C01}"/>
              </a:ext>
            </a:extLst>
          </p:cNvPr>
          <p:cNvSpPr/>
          <p:nvPr/>
        </p:nvSpPr>
        <p:spPr>
          <a:xfrm>
            <a:off x="10343624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CF70292-015A-6F41-AA12-50305E8B9432}"/>
              </a:ext>
            </a:extLst>
          </p:cNvPr>
          <p:cNvSpPr/>
          <p:nvPr/>
        </p:nvSpPr>
        <p:spPr>
          <a:xfrm>
            <a:off x="11150888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1493235-133C-1A48-B14D-30FE7A6F0128}"/>
              </a:ext>
            </a:extLst>
          </p:cNvPr>
          <p:cNvCxnSpPr>
            <a:cxnSpLocks/>
            <a:stCxn id="23" idx="3"/>
            <a:endCxn id="30" idx="0"/>
          </p:cNvCxnSpPr>
          <p:nvPr/>
        </p:nvCxnSpPr>
        <p:spPr>
          <a:xfrm flipH="1">
            <a:off x="9283264" y="5599472"/>
            <a:ext cx="203175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58EE706-DCDD-3546-9393-1F2F009FED65}"/>
              </a:ext>
            </a:extLst>
          </p:cNvPr>
          <p:cNvCxnSpPr>
            <a:cxnSpLocks/>
            <a:stCxn id="23" idx="5"/>
            <a:endCxn id="31" idx="0"/>
          </p:cNvCxnSpPr>
          <p:nvPr/>
        </p:nvCxnSpPr>
        <p:spPr>
          <a:xfrm>
            <a:off x="9813444" y="5599472"/>
            <a:ext cx="231227" cy="412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670E17A-41E2-FE42-9C8F-DB898127E249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10738354" y="4858478"/>
            <a:ext cx="46703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C8713522-7D8D-4B4B-AE44-A44D6215B4C0}"/>
              </a:ext>
            </a:extLst>
          </p:cNvPr>
          <p:cNvCxnSpPr>
            <a:cxnSpLocks/>
            <a:stCxn id="22" idx="5"/>
            <a:endCxn id="33" idx="1"/>
          </p:cNvCxnSpPr>
          <p:nvPr/>
        </p:nvCxnSpPr>
        <p:spPr>
          <a:xfrm>
            <a:off x="11112062" y="4858478"/>
            <a:ext cx="106551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2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Task 3	</a:t>
            </a:r>
            <a:r>
              <a:rPr lang="zh-CN" altLang="en-US" dirty="0"/>
              <a:t>排序二叉树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030A0"/>
                </a:solidFill>
              </a:rPr>
              <a:t>bst.cpp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5632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第一行一个整数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1&lt;=n&lt;=1000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第二行包含用空格分开的</a:t>
            </a:r>
            <a:r>
              <a:rPr lang="en-US" altLang="zh-CN" dirty="0"/>
              <a:t>n</a:t>
            </a:r>
            <a:r>
              <a:rPr lang="zh-CN" altLang="en-US" dirty="0"/>
              <a:t>个整数 （范围在 </a:t>
            </a:r>
            <a:r>
              <a:rPr lang="en-US" altLang="zh-CN" dirty="0"/>
              <a:t>[0,10</a:t>
            </a:r>
            <a:r>
              <a:rPr lang="en-US" altLang="zh-CN" baseline="30000" dirty="0"/>
              <a:t>5</a:t>
            </a:r>
            <a:r>
              <a:rPr lang="en-US" altLang="zh-CN" dirty="0"/>
              <a:t>]</a:t>
            </a:r>
            <a:r>
              <a:rPr lang="zh-CN" altLang="en-US"/>
              <a:t>）（各不相同）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第一行用空格分开的</a:t>
            </a:r>
            <a:r>
              <a:rPr lang="en-US" altLang="zh-CN" dirty="0"/>
              <a:t>n</a:t>
            </a:r>
            <a:r>
              <a:rPr lang="zh-CN" altLang="en-US" dirty="0"/>
              <a:t>个数，表示生成的</a:t>
            </a:r>
            <a:r>
              <a:rPr lang="zh-CN" altLang="en-US" b="1" dirty="0"/>
              <a:t>二叉排序树</a:t>
            </a:r>
            <a:r>
              <a:rPr lang="zh-CN" altLang="en-US" dirty="0"/>
              <a:t>的中序遍历</a:t>
            </a:r>
            <a:endParaRPr lang="en-US" altLang="zh-CN" dirty="0"/>
          </a:p>
          <a:p>
            <a:pPr lvl="1"/>
            <a:r>
              <a:rPr lang="zh-CN" altLang="en-US" dirty="0"/>
              <a:t>第二行输出层次信息。第三行输出度数信息。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4 1 8000 2000 7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1 4 7 2000 8000 </a:t>
            </a:r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2 1 4 3 2</a:t>
            </a:r>
          </a:p>
          <a:p>
            <a:pPr marL="0" indent="0">
              <a:buNone/>
            </a:pPr>
            <a:r>
              <a:rPr lang="en-US" altLang="zh-CN" dirty="0"/>
              <a:t>                     0 2 0 1 1</a:t>
            </a:r>
          </a:p>
        </p:txBody>
      </p:sp>
    </p:spTree>
    <p:extLst>
      <p:ext uri="{BB962C8B-B14F-4D97-AF65-F5344CB8AC3E}">
        <p14:creationId xmlns:p14="http://schemas.microsoft.com/office/powerpoint/2010/main" val="417887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4	</a:t>
            </a:r>
            <a:r>
              <a:rPr lang="zh-CN" altLang="en-US" dirty="0"/>
              <a:t>凹入表打印 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030A0"/>
                </a:solidFill>
              </a:rPr>
              <a:t>print.cpp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173"/>
            <a:ext cx="11058331" cy="47477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：按顺序输入树的父亲表示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第一行为节点个数（</a:t>
            </a:r>
            <a:r>
              <a:rPr lang="en-US" altLang="zh-CN" dirty="0"/>
              <a:t>100</a:t>
            </a:r>
            <a:r>
              <a:rPr lang="zh-CN" altLang="en-US" dirty="0"/>
              <a:t>以内并且大于</a:t>
            </a:r>
            <a:r>
              <a:rPr lang="en-US" altLang="zh-CN" dirty="0"/>
              <a:t>0</a:t>
            </a:r>
            <a:r>
              <a:rPr lang="zh-CN" altLang="en-US" dirty="0"/>
              <a:t>），之后一个节点一行，第</a:t>
            </a:r>
            <a:r>
              <a:rPr lang="en-US" altLang="zh-CN" dirty="0"/>
              <a:t>1</a:t>
            </a:r>
            <a:r>
              <a:rPr lang="zh-CN" altLang="en-US" dirty="0"/>
              <a:t>个字符为数据，接下来是一个空格，接下来是父亲的编号，根节点的父亲编号为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b="1" dirty="0"/>
              <a:t>保证节点</a:t>
            </a:r>
            <a:r>
              <a:rPr lang="en-US" altLang="zh-CN" b="1" dirty="0" err="1"/>
              <a:t>i</a:t>
            </a:r>
            <a:r>
              <a:rPr lang="zh-CN" altLang="en-US" b="1" dirty="0"/>
              <a:t>的父亲的编号 </a:t>
            </a:r>
            <a:r>
              <a:rPr lang="en-US" altLang="zh-CN" b="1" dirty="0"/>
              <a:t>&lt; </a:t>
            </a:r>
            <a:r>
              <a:rPr lang="en-US" altLang="zh-CN" b="1" dirty="0" err="1"/>
              <a:t>i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：凹入表打印树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A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B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C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D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E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F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1700" dirty="0"/>
              <a:t>G 3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047F5-BCA6-404F-8652-CCD9CA40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150" y="3652935"/>
            <a:ext cx="3553321" cy="20672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9B2959-F6E2-4FDF-9DD3-8E8C0A37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397" y="3991489"/>
            <a:ext cx="819264" cy="201005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38EAC08-B254-4A42-8E4A-820A6EDD8C24}"/>
              </a:ext>
            </a:extLst>
          </p:cNvPr>
          <p:cNvSpPr/>
          <p:nvPr/>
        </p:nvSpPr>
        <p:spPr>
          <a:xfrm>
            <a:off x="3863805" y="3468269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7497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5 	</a:t>
            </a:r>
            <a:r>
              <a:rPr lang="zh-CN" altLang="en-US" dirty="0"/>
              <a:t>多叉树转二叉树遍历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030A0"/>
                </a:solidFill>
              </a:rPr>
              <a:t>c2t.cpp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520869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：按顺序输入树的父亲表示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第一行为节点个数（</a:t>
            </a:r>
            <a:r>
              <a:rPr lang="en-US" altLang="zh-CN" sz="2000" dirty="0"/>
              <a:t>100</a:t>
            </a:r>
            <a:r>
              <a:rPr lang="zh-CN" altLang="en-US" sz="2000" dirty="0"/>
              <a:t>以内并且大于</a:t>
            </a:r>
            <a:r>
              <a:rPr lang="en-US" altLang="zh-CN" sz="2000" dirty="0"/>
              <a:t>0</a:t>
            </a:r>
            <a:r>
              <a:rPr lang="zh-CN" altLang="en-US" sz="2000" dirty="0"/>
              <a:t>），之后一个节点一行，第</a:t>
            </a:r>
            <a:r>
              <a:rPr lang="en-US" altLang="zh-CN" sz="2000" dirty="0"/>
              <a:t>1</a:t>
            </a:r>
            <a:r>
              <a:rPr lang="zh-CN" altLang="en-US" sz="2000" dirty="0"/>
              <a:t>个字符为数据，接下来是一个空格，接下来是父亲的编号，根节点的父亲编号为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1600" b="1" dirty="0"/>
              <a:t>保证节点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的父亲的编号 </a:t>
            </a:r>
            <a:r>
              <a:rPr lang="en-US" altLang="zh-CN" sz="1600" b="1" dirty="0"/>
              <a:t>&lt; 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。</a:t>
            </a:r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转化为二叉树后，分别输出二叉树先序、中序、后序遍历结果（</a:t>
            </a:r>
            <a:r>
              <a:rPr lang="en-US" altLang="zh-CN" dirty="0"/>
              <a:t>3</a:t>
            </a:r>
            <a:r>
              <a:rPr lang="zh-CN" altLang="en-US" dirty="0"/>
              <a:t>行输出）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7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A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B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C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D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E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F 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100" dirty="0"/>
              <a:t>G 3</a:t>
            </a:r>
            <a:endParaRPr lang="en-US" altLang="zh-CN" sz="2100" dirty="0"/>
          </a:p>
          <a:p>
            <a:endParaRPr lang="en-US" altLang="zh-CN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B069120-212E-45D8-99DD-C148B5C5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57" y="4108026"/>
            <a:ext cx="3553321" cy="20672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C9EB544-342E-41EF-96E3-D4DBCBB8DB4C}"/>
              </a:ext>
            </a:extLst>
          </p:cNvPr>
          <p:cNvSpPr/>
          <p:nvPr/>
        </p:nvSpPr>
        <p:spPr>
          <a:xfrm>
            <a:off x="3426068" y="3784660"/>
            <a:ext cx="22889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400" dirty="0"/>
              <a:t>ABEFCGD</a:t>
            </a:r>
          </a:p>
          <a:p>
            <a:r>
              <a:rPr lang="en-US" altLang="zh-CN" sz="2400" dirty="0"/>
              <a:t>EFBGCDA</a:t>
            </a:r>
          </a:p>
          <a:p>
            <a:r>
              <a:rPr lang="en-US" altLang="zh-CN" sz="2400" dirty="0"/>
              <a:t>FEGDCBA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186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530</Words>
  <Application>Microsoft Office PowerPoint</Application>
  <PresentationFormat>宽屏</PresentationFormat>
  <Paragraphs>98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实验课7：二叉树 与 树</vt:lpstr>
      <vt:lpstr>Task 1   二叉树的深度   (depth.cpp)</vt:lpstr>
      <vt:lpstr>Task 2   二叉树的中序非递归遍历   (ldr.cpp)</vt:lpstr>
      <vt:lpstr>Task 3 排序二叉树  (bst.cpp)</vt:lpstr>
      <vt:lpstr>Task 4 凹入表打印   (print.cpp)</vt:lpstr>
      <vt:lpstr>Task 5  多叉树转二叉树遍历(c2t.cpp)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jinkai</cp:lastModifiedBy>
  <cp:revision>162</cp:revision>
  <dcterms:created xsi:type="dcterms:W3CDTF">2021-02-28T12:08:06Z</dcterms:created>
  <dcterms:modified xsi:type="dcterms:W3CDTF">2022-09-26T02:50:34Z</dcterms:modified>
</cp:coreProperties>
</file>