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1" r:id="rId3"/>
    <p:sldId id="473" r:id="rId4"/>
    <p:sldId id="474" r:id="rId5"/>
    <p:sldId id="471" r:id="rId6"/>
    <p:sldId id="475" r:id="rId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2023/10/31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/>
              <a:t>8</a:t>
            </a:r>
            <a:r>
              <a:rPr lang="zh-CN" altLang="en-US"/>
              <a:t>：</a:t>
            </a:r>
            <a:r>
              <a:rPr lang="zh-CN" altLang="en-US" dirty="0"/>
              <a:t>动态规划</a:t>
            </a:r>
            <a:r>
              <a:rPr lang="en-US" altLang="zh-CN" dirty="0"/>
              <a:t>&amp;</a:t>
            </a:r>
            <a:br>
              <a:rPr lang="en-US" altLang="zh-CN" dirty="0"/>
            </a:br>
            <a:r>
              <a:rPr lang="zh-CN" altLang="en-US" dirty="0"/>
              <a:t>贪心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最长递增子序列  </a:t>
            </a:r>
            <a:r>
              <a:rPr lang="en-US" altLang="zh-CN" dirty="0"/>
              <a:t>(longest.cpp)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：第一行一个正整数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第二行包含用空格分开的</a:t>
            </a:r>
            <a:r>
              <a:rPr lang="en-US" altLang="zh-CN" dirty="0"/>
              <a:t>n</a:t>
            </a:r>
            <a:r>
              <a:rPr lang="zh-CN" altLang="en-US" dirty="0"/>
              <a:t>个整数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zh-CN" altLang="en-US" baseline="-25000" dirty="0"/>
              <a:t>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注意可能有重复元素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输出一个整数，表示序列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/>
              <a:t>的最长递增子序列的长度 。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</a:t>
            </a:r>
            <a:r>
              <a:rPr lang="en-US" altLang="zh-CN" dirty="0"/>
              <a:t>1&lt;= n &lt;= </a:t>
            </a:r>
            <a:r>
              <a:rPr lang="en-US" altLang="zh-CN" dirty="0">
                <a:solidFill>
                  <a:srgbClr val="FF0000"/>
                </a:solidFill>
              </a:rPr>
              <a:t>12000</a:t>
            </a:r>
            <a:r>
              <a:rPr lang="zh-CN" altLang="en-US" dirty="0"/>
              <a:t>。 </a:t>
            </a:r>
            <a:r>
              <a:rPr lang="en-US" altLang="zh-CN" dirty="0"/>
              <a:t>-10</a:t>
            </a:r>
            <a:r>
              <a:rPr lang="en-US" altLang="zh-CN" baseline="30000" dirty="0"/>
              <a:t>9</a:t>
            </a:r>
            <a:r>
              <a:rPr lang="en-US" altLang="zh-CN" dirty="0"/>
              <a:t> &lt;=</a:t>
            </a:r>
            <a:r>
              <a:rPr lang="en-US" altLang="zh-CN" i="1" dirty="0"/>
              <a:t> a</a:t>
            </a:r>
            <a:r>
              <a:rPr lang="en-US" altLang="zh-CN" baseline="-25000" dirty="0"/>
              <a:t>1</a:t>
            </a:r>
            <a:r>
              <a:rPr lang="en-US" altLang="zh-CN" i="1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 </a:t>
            </a:r>
            <a:r>
              <a:rPr lang="en-US" altLang="zh-CN" dirty="0"/>
              <a:t>&lt;=10</a:t>
            </a:r>
            <a:r>
              <a:rPr lang="en-US" altLang="zh-CN" baseline="30000" dirty="0"/>
              <a:t>9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</a:p>
          <a:p>
            <a:pPr marL="0" indent="0">
              <a:buNone/>
            </a:pPr>
            <a:r>
              <a:rPr lang="en-US" altLang="zh-CN" dirty="0"/>
              <a:t>3 1 5 2 6 7 4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	</a:t>
            </a:r>
            <a:r>
              <a:rPr lang="zh-CN" altLang="en-US" dirty="0"/>
              <a:t>任务安排问题 </a:t>
            </a:r>
            <a:r>
              <a:rPr lang="en-US" altLang="zh-CN" dirty="0"/>
              <a:t>(taskprocess.cpp)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7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 </a:t>
            </a:r>
            <a:r>
              <a:rPr lang="zh-CN" altLang="en-US" dirty="0"/>
              <a:t>个任务，编号为</a:t>
            </a:r>
            <a:r>
              <a:rPr lang="en-US" altLang="zh-CN" dirty="0"/>
              <a:t>1~n</a:t>
            </a:r>
            <a:r>
              <a:rPr lang="zh-CN" altLang="en-US" dirty="0"/>
              <a:t>，需要被完成。假设：</a:t>
            </a:r>
            <a:endParaRPr lang="en-US" altLang="zh-CN" dirty="0"/>
          </a:p>
          <a:p>
            <a:pPr lvl="1"/>
            <a:r>
              <a:rPr lang="zh-CN" altLang="en-US" dirty="0"/>
              <a:t>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只能在时刻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后开始处理。任务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需要 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个时间单位才能完成。</a:t>
            </a:r>
            <a:endParaRPr lang="en-US" altLang="zh-CN" dirty="0"/>
          </a:p>
          <a:p>
            <a:pPr lvl="1"/>
            <a:r>
              <a:rPr lang="zh-CN" altLang="en-US" dirty="0"/>
              <a:t>同一个时间单位只能处理一项任务；一项任务可分多次处理（可暂停，之后继续处理）</a:t>
            </a:r>
            <a:endParaRPr lang="en-US" altLang="zh-CN" dirty="0"/>
          </a:p>
          <a:p>
            <a:r>
              <a:rPr lang="zh-CN" altLang="en-US" dirty="0"/>
              <a:t>设计方案使得</a:t>
            </a:r>
            <a:r>
              <a:rPr lang="en-US" altLang="zh-CN" dirty="0" err="1"/>
              <a:t>Σt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最小，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被完成的时刻。</a:t>
            </a:r>
            <a:endParaRPr lang="en-US" altLang="zh-CN" b="1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pt-BR" altLang="zh-CN" sz="2800" dirty="0"/>
              <a:t>n</a:t>
            </a:r>
          </a:p>
          <a:p>
            <a:pPr lvl="1"/>
            <a:r>
              <a:rPr lang="pt-BR" altLang="zh-CN" sz="2800" dirty="0"/>
              <a:t>r</a:t>
            </a:r>
            <a:r>
              <a:rPr lang="pt-BR" altLang="zh-CN" sz="2800" baseline="-25000" dirty="0"/>
              <a:t>1</a:t>
            </a:r>
            <a:r>
              <a:rPr lang="pt-BR" altLang="zh-CN" sz="2800" dirty="0"/>
              <a:t> r</a:t>
            </a:r>
            <a:r>
              <a:rPr lang="pt-BR" altLang="zh-CN" sz="2800" baseline="-25000" dirty="0"/>
              <a:t>2</a:t>
            </a:r>
            <a:r>
              <a:rPr lang="pt-BR" altLang="zh-CN" sz="2800" dirty="0"/>
              <a:t> ... r</a:t>
            </a:r>
            <a:r>
              <a:rPr lang="pt-BR" altLang="zh-CN" sz="2800" baseline="-25000" dirty="0"/>
              <a:t>n</a:t>
            </a:r>
          </a:p>
          <a:p>
            <a:pPr lvl="1"/>
            <a:r>
              <a:rPr lang="pt-BR" altLang="zh-CN" sz="2800" dirty="0"/>
              <a:t>p</a:t>
            </a:r>
            <a:r>
              <a:rPr lang="pt-BR" altLang="zh-CN" sz="2800" baseline="-25000" dirty="0"/>
              <a:t>1</a:t>
            </a:r>
            <a:r>
              <a:rPr lang="pt-BR" altLang="zh-CN" sz="2800" dirty="0"/>
              <a:t> p</a:t>
            </a:r>
            <a:r>
              <a:rPr lang="pt-BR" altLang="zh-CN" sz="2800" baseline="-25000" dirty="0"/>
              <a:t>2</a:t>
            </a:r>
            <a:r>
              <a:rPr lang="pt-BR" altLang="zh-CN" sz="2800" dirty="0"/>
              <a:t> ... p</a:t>
            </a:r>
            <a:r>
              <a:rPr lang="pt-BR" altLang="zh-CN" sz="2800" baseline="-25000" dirty="0"/>
              <a:t>n</a:t>
            </a:r>
            <a:endParaRPr lang="en-US" altLang="zh-CN" sz="28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：一个数，表示最小的</a:t>
            </a:r>
            <a:r>
              <a:rPr lang="en-US" altLang="zh-CN" dirty="0" err="1"/>
              <a:t>Σt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pt-BR" altLang="zh-CN" dirty="0"/>
              <a:t>1 &lt;= n  &lt;=100		</a:t>
            </a:r>
          </a:p>
          <a:p>
            <a:pPr lvl="1"/>
            <a:r>
              <a:rPr lang="pt-BR" altLang="zh-CN" dirty="0">
                <a:solidFill>
                  <a:srgbClr val="FF0000"/>
                </a:solidFill>
              </a:rPr>
              <a:t>0</a:t>
            </a:r>
            <a:r>
              <a:rPr lang="pt-BR" altLang="zh-CN" dirty="0"/>
              <a:t> &lt;= r</a:t>
            </a:r>
            <a:r>
              <a:rPr lang="pt-BR" altLang="zh-CN" baseline="-25000" dirty="0"/>
              <a:t>i  </a:t>
            </a:r>
            <a:r>
              <a:rPr lang="pt-BR" altLang="zh-CN" dirty="0"/>
              <a:t>&lt;= 200.     1 &lt;= p</a:t>
            </a:r>
            <a:r>
              <a:rPr lang="pt-BR" altLang="zh-CN" baseline="-25000" dirty="0"/>
              <a:t>i  </a:t>
            </a:r>
            <a:r>
              <a:rPr lang="pt-BR" altLang="zh-CN" dirty="0"/>
              <a:t>&lt;=200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840259-90E3-45C9-B4AB-B7FA7715981E}"/>
              </a:ext>
            </a:extLst>
          </p:cNvPr>
          <p:cNvSpPr/>
          <p:nvPr/>
        </p:nvSpPr>
        <p:spPr>
          <a:xfrm>
            <a:off x="7224690" y="3627430"/>
            <a:ext cx="37396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样例输入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</a:p>
          <a:p>
            <a:r>
              <a:rPr lang="en-US" altLang="zh-CN" sz="2400" dirty="0"/>
              <a:t>1 2 3</a:t>
            </a:r>
          </a:p>
          <a:p>
            <a:r>
              <a:rPr lang="en-US" altLang="zh-CN" sz="2400" dirty="0"/>
              <a:t>4 2 2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样例输出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1B83B-9F53-420D-9836-C91564DD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Hans-HK" dirty="0"/>
              <a:t>Bonus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42DDD-335A-4600-B413-815D644B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Task 1</a:t>
            </a:r>
            <a:r>
              <a:rPr lang="zh-CN" altLang="en-US" dirty="0"/>
              <a:t>的 </a:t>
            </a:r>
            <a:r>
              <a:rPr lang="en-US" altLang="zh-CN" dirty="0"/>
              <a:t>O(n log n)</a:t>
            </a:r>
            <a:r>
              <a:rPr lang="zh-CN" altLang="en-US" dirty="0"/>
              <a:t>的算法并实现它。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/>
              <a:t>AVL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39616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47B3-BC08-4DCF-BED1-059EA656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Task 3 </a:t>
            </a:r>
            <a:r>
              <a:rPr lang="zh-CN" altLang="en-US" dirty="0"/>
              <a:t>约瑟夫环问题     </a:t>
            </a:r>
            <a:r>
              <a:rPr lang="en-US" altLang="zh-CN" dirty="0">
                <a:solidFill>
                  <a:srgbClr val="7030A0"/>
                </a:solidFill>
              </a:rPr>
              <a:t>joseph.cpp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C82D8-1F21-464A-911D-A17C8D25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6485" cy="342459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输入格式：</a:t>
            </a:r>
            <a:endParaRPr lang="en-US" altLang="zh-CN" dirty="0"/>
          </a:p>
          <a:p>
            <a:pPr lvl="1"/>
            <a:r>
              <a:rPr lang="en-US" altLang="zh-Hans-HK" dirty="0"/>
              <a:t>n m</a:t>
            </a:r>
          </a:p>
          <a:p>
            <a:r>
              <a:rPr lang="zh-CN" altLang="en-US" dirty="0"/>
              <a:t>满足条件</a:t>
            </a:r>
            <a:endParaRPr lang="en-US" altLang="zh-CN" dirty="0"/>
          </a:p>
          <a:p>
            <a:pPr lvl="1"/>
            <a:r>
              <a:rPr lang="en-US" altLang="zh-Hans-HK" dirty="0"/>
              <a:t>1 &lt;= n &lt;= </a:t>
            </a:r>
            <a:r>
              <a:rPr lang="en-US" altLang="zh-Hans-HK" dirty="0">
                <a:highlight>
                  <a:srgbClr val="FFFF00"/>
                </a:highlight>
              </a:rPr>
              <a:t>10</a:t>
            </a:r>
            <a:r>
              <a:rPr lang="en-US" altLang="zh-Hans-HK" baseline="30000" dirty="0">
                <a:highlight>
                  <a:srgbClr val="FFFF00"/>
                </a:highlight>
              </a:rPr>
              <a:t>6</a:t>
            </a:r>
            <a:r>
              <a:rPr lang="en-US" altLang="zh-Hans-HK" dirty="0"/>
              <a:t>.</a:t>
            </a:r>
          </a:p>
          <a:p>
            <a:pPr lvl="1"/>
            <a:r>
              <a:rPr lang="en-US" altLang="zh-Hans-HK" dirty="0"/>
              <a:t>1 &lt;= m &lt;= </a:t>
            </a:r>
            <a:r>
              <a:rPr lang="en-US" altLang="zh-Hans-HK" dirty="0">
                <a:highlight>
                  <a:srgbClr val="FFFF00"/>
                </a:highlight>
              </a:rPr>
              <a:t>10</a:t>
            </a:r>
            <a:r>
              <a:rPr lang="en-US" altLang="zh-Hans-HK" baseline="30000" dirty="0">
                <a:highlight>
                  <a:srgbClr val="FFFF00"/>
                </a:highlight>
              </a:rPr>
              <a:t>3</a:t>
            </a:r>
            <a:r>
              <a:rPr lang="en-US" altLang="zh-Hans-HK" dirty="0"/>
              <a:t>. </a:t>
            </a:r>
          </a:p>
          <a:p>
            <a:pPr lvl="1"/>
            <a:r>
              <a:rPr lang="en-US" altLang="zh-Hans-HK" dirty="0"/>
              <a:t>n*m &lt;= </a:t>
            </a:r>
            <a:r>
              <a:rPr lang="en-US" altLang="zh-Hans-HK" dirty="0">
                <a:highlight>
                  <a:srgbClr val="FFFF00"/>
                </a:highlight>
              </a:rPr>
              <a:t>10</a:t>
            </a:r>
            <a:r>
              <a:rPr lang="en-US" altLang="zh-Hans-HK" baseline="30000" dirty="0">
                <a:highlight>
                  <a:srgbClr val="FFFF00"/>
                </a:highlight>
              </a:rPr>
              <a:t>8</a:t>
            </a:r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个人按</a:t>
            </a:r>
            <a:r>
              <a:rPr lang="en-US" altLang="zh-CN" dirty="0"/>
              <a:t>m</a:t>
            </a:r>
            <a:r>
              <a:rPr lang="zh-CN" altLang="en-US" dirty="0"/>
              <a:t>报数的约瑟夫环问题，最后剩下的那个人的编号（例子如下）</a:t>
            </a:r>
            <a:endParaRPr lang="zh-Hans-HK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010C612-9B92-48C6-9261-D8B58E6BBA74}"/>
              </a:ext>
            </a:extLst>
          </p:cNvPr>
          <p:cNvSpPr txBox="1">
            <a:spLocks/>
          </p:cNvSpPr>
          <p:nvPr/>
        </p:nvSpPr>
        <p:spPr>
          <a:xfrm>
            <a:off x="7080738" y="1966303"/>
            <a:ext cx="4102043" cy="209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5 3</a:t>
            </a:r>
          </a:p>
          <a:p>
            <a:r>
              <a:rPr lang="zh-CN" altLang="en-US" dirty="0"/>
              <a:t>输出样例：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4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D7DF1E-4053-4EBF-A3D5-FDC2F5A62264}"/>
              </a:ext>
            </a:extLst>
          </p:cNvPr>
          <p:cNvGrpSpPr/>
          <p:nvPr/>
        </p:nvGrpSpPr>
        <p:grpSpPr>
          <a:xfrm>
            <a:off x="2135326" y="5225545"/>
            <a:ext cx="7672231" cy="1348186"/>
            <a:chOff x="786376" y="4764014"/>
            <a:chExt cx="7672231" cy="134818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B68A5F2-92A6-4DA1-A140-B9C3FE9C1BD8}"/>
                </a:ext>
              </a:extLst>
            </p:cNvPr>
            <p:cNvSpPr/>
            <p:nvPr/>
          </p:nvSpPr>
          <p:spPr bwMode="auto">
            <a:xfrm>
              <a:off x="1215603" y="4768136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A56F446-D1FE-4BA8-A30C-AB2D94A13F1E}"/>
                </a:ext>
              </a:extLst>
            </p:cNvPr>
            <p:cNvSpPr/>
            <p:nvPr/>
          </p:nvSpPr>
          <p:spPr bwMode="auto">
            <a:xfrm>
              <a:off x="1629596" y="506440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3F04A86-FC3C-4969-9F29-9FA87130AF81}"/>
                </a:ext>
              </a:extLst>
            </p:cNvPr>
            <p:cNvSpPr/>
            <p:nvPr/>
          </p:nvSpPr>
          <p:spPr bwMode="auto">
            <a:xfrm>
              <a:off x="1468669" y="5530898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B473A1-843A-4B3F-B6DA-3929AC0A2608}"/>
                </a:ext>
              </a:extLst>
            </p:cNvPr>
            <p:cNvSpPr/>
            <p:nvPr/>
          </p:nvSpPr>
          <p:spPr bwMode="auto">
            <a:xfrm>
              <a:off x="1004408" y="5540098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861DDDC-9CA9-4CE0-8B07-0D437AA445BA}"/>
                </a:ext>
              </a:extLst>
            </p:cNvPr>
            <p:cNvSpPr/>
            <p:nvPr/>
          </p:nvSpPr>
          <p:spPr bwMode="auto">
            <a:xfrm>
              <a:off x="801610" y="5077379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4F6C8DA-C1E2-4B73-AFF4-736224FCDAF4}"/>
                </a:ext>
              </a:extLst>
            </p:cNvPr>
            <p:cNvSpPr/>
            <p:nvPr/>
          </p:nvSpPr>
          <p:spPr bwMode="auto">
            <a:xfrm>
              <a:off x="3289432" y="4793536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177BDE9-4927-4EFC-8EB4-8FDB0976A884}"/>
                </a:ext>
              </a:extLst>
            </p:cNvPr>
            <p:cNvSpPr/>
            <p:nvPr/>
          </p:nvSpPr>
          <p:spPr bwMode="auto">
            <a:xfrm>
              <a:off x="3716125" y="5064407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C96F84B-CACD-4042-B6FE-05068A47D11A}"/>
                </a:ext>
              </a:extLst>
            </p:cNvPr>
            <p:cNvSpPr/>
            <p:nvPr/>
          </p:nvSpPr>
          <p:spPr bwMode="auto">
            <a:xfrm>
              <a:off x="3105095" y="5581810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2220627-CAD7-473E-A762-15B1EC20B10D}"/>
                </a:ext>
              </a:extLst>
            </p:cNvPr>
            <p:cNvSpPr/>
            <p:nvPr/>
          </p:nvSpPr>
          <p:spPr bwMode="auto">
            <a:xfrm>
              <a:off x="2888139" y="5077379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24206E4-0CAA-4D51-892E-DEC66771A4C4}"/>
                </a:ext>
              </a:extLst>
            </p:cNvPr>
            <p:cNvSpPr/>
            <p:nvPr/>
          </p:nvSpPr>
          <p:spPr bwMode="auto">
            <a:xfrm>
              <a:off x="5877935" y="502548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EF96CE1-1595-489E-85B6-E5FFDB2DEA8F}"/>
                </a:ext>
              </a:extLst>
            </p:cNvPr>
            <p:cNvSpPr/>
            <p:nvPr/>
          </p:nvSpPr>
          <p:spPr bwMode="auto">
            <a:xfrm>
              <a:off x="5328372" y="557405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C64D95F-5E7B-455F-994E-E9DC7689D44F}"/>
                </a:ext>
              </a:extLst>
            </p:cNvPr>
            <p:cNvSpPr/>
            <p:nvPr/>
          </p:nvSpPr>
          <p:spPr bwMode="auto">
            <a:xfrm>
              <a:off x="5113449" y="5038453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B0F08C0-665F-4D82-8EB3-2379E558F2D8}"/>
                </a:ext>
              </a:extLst>
            </p:cNvPr>
            <p:cNvSpPr/>
            <p:nvPr/>
          </p:nvSpPr>
          <p:spPr bwMode="auto">
            <a:xfrm>
              <a:off x="7970365" y="5049695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E8ACD30-C1B8-409B-A86F-D3D637EBC2AC}"/>
                </a:ext>
              </a:extLst>
            </p:cNvPr>
            <p:cNvSpPr/>
            <p:nvPr/>
          </p:nvSpPr>
          <p:spPr bwMode="auto">
            <a:xfrm>
              <a:off x="7407722" y="561269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CFA6FA-C1A7-43E7-87FE-0BC588AACE8C}"/>
                </a:ext>
              </a:extLst>
            </p:cNvPr>
            <p:cNvSpPr/>
            <p:nvPr/>
          </p:nvSpPr>
          <p:spPr bwMode="auto">
            <a:xfrm>
              <a:off x="786376" y="4764015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CAA231A-E7F2-4AF2-89B5-5F49FDD24DA3}"/>
                </a:ext>
              </a:extLst>
            </p:cNvPr>
            <p:cNvSpPr/>
            <p:nvPr/>
          </p:nvSpPr>
          <p:spPr bwMode="auto">
            <a:xfrm>
              <a:off x="2819302" y="4781599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CB15983-9A02-41BE-B69D-F127095A90B0}"/>
                </a:ext>
              </a:extLst>
            </p:cNvPr>
            <p:cNvSpPr/>
            <p:nvPr/>
          </p:nvSpPr>
          <p:spPr bwMode="auto">
            <a:xfrm>
              <a:off x="5063156" y="476401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04B56A2-B997-4904-ADD9-19EC0F60ACB0}"/>
                </a:ext>
              </a:extLst>
            </p:cNvPr>
            <p:cNvSpPr/>
            <p:nvPr/>
          </p:nvSpPr>
          <p:spPr bwMode="auto">
            <a:xfrm>
              <a:off x="7165731" y="481932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04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ECACC-5530-0B3A-EDF0-57A15166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补充练习（堆）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F204A-A25D-F6E6-88ED-A3158579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 </a:t>
            </a:r>
            <a:r>
              <a:rPr lang="zh-CN" altLang="en-US" dirty="0"/>
              <a:t>用堆实现</a:t>
            </a:r>
            <a:r>
              <a:rPr lang="en-US" altLang="zh-CN" dirty="0"/>
              <a:t>Huffman tree</a:t>
            </a:r>
            <a:r>
              <a:rPr lang="zh-CN" altLang="en-US" dirty="0"/>
              <a:t>的构造。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用堆加速</a:t>
            </a:r>
            <a:r>
              <a:rPr lang="en-US" altLang="zh-CN" dirty="0" err="1"/>
              <a:t>taskprocess</a:t>
            </a:r>
            <a:r>
              <a:rPr lang="zh-CN" altLang="en-US" dirty="0"/>
              <a:t>那题。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思考</a:t>
            </a:r>
            <a:r>
              <a:rPr lang="en-US" altLang="zh-CN" dirty="0"/>
              <a:t>MST </a:t>
            </a:r>
            <a:r>
              <a:rPr lang="zh-CN" altLang="en-US" dirty="0"/>
              <a:t>（最小生成树）的</a:t>
            </a:r>
            <a:r>
              <a:rPr lang="en-US" altLang="zh-CN" dirty="0"/>
              <a:t>PRIM</a:t>
            </a:r>
            <a:r>
              <a:rPr lang="zh-CN" altLang="en-US" dirty="0"/>
              <a:t>算法的堆优化。</a:t>
            </a:r>
          </a:p>
        </p:txBody>
      </p:sp>
    </p:spTree>
    <p:extLst>
      <p:ext uri="{BB962C8B-B14F-4D97-AF65-F5344CB8AC3E}">
        <p14:creationId xmlns:p14="http://schemas.microsoft.com/office/powerpoint/2010/main" val="288220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404</Words>
  <Application>Microsoft Office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主题​​</vt:lpstr>
      <vt:lpstr>实验课8：动态规划&amp; 贪心</vt:lpstr>
      <vt:lpstr>Task 1   最长递增子序列  (longest.cpp)</vt:lpstr>
      <vt:lpstr>Task 2 任务安排问题 (taskprocess.cpp)</vt:lpstr>
      <vt:lpstr>Bonus</vt:lpstr>
      <vt:lpstr>Task 3 约瑟夫环问题     joseph.cpp</vt:lpstr>
      <vt:lpstr>补充练习（堆）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恺 金</cp:lastModifiedBy>
  <cp:revision>162</cp:revision>
  <dcterms:created xsi:type="dcterms:W3CDTF">2021-02-28T12:08:06Z</dcterms:created>
  <dcterms:modified xsi:type="dcterms:W3CDTF">2023-10-31T01:28:52Z</dcterms:modified>
</cp:coreProperties>
</file>