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3"/>
  </p:notesMasterIdLst>
  <p:sldIdLst>
    <p:sldId id="359" r:id="rId3"/>
    <p:sldId id="257" r:id="rId4"/>
    <p:sldId id="258" r:id="rId5"/>
    <p:sldId id="345" r:id="rId6"/>
    <p:sldId id="701" r:id="rId7"/>
    <p:sldId id="688" r:id="rId8"/>
    <p:sldId id="689" r:id="rId9"/>
    <p:sldId id="691" r:id="rId10"/>
    <p:sldId id="260" r:id="rId11"/>
    <p:sldId id="692" r:id="rId12"/>
    <p:sldId id="702" r:id="rId13"/>
    <p:sldId id="652" r:id="rId14"/>
    <p:sldId id="690" r:id="rId15"/>
    <p:sldId id="695" r:id="rId16"/>
    <p:sldId id="653" r:id="rId17"/>
    <p:sldId id="696" r:id="rId18"/>
    <p:sldId id="694" r:id="rId19"/>
    <p:sldId id="703" r:id="rId20"/>
    <p:sldId id="693" r:id="rId21"/>
    <p:sldId id="261" r:id="rId22"/>
    <p:sldId id="262" r:id="rId23"/>
    <p:sldId id="263" r:id="rId24"/>
    <p:sldId id="404" r:id="rId25"/>
    <p:sldId id="269" r:id="rId26"/>
    <p:sldId id="270" r:id="rId27"/>
    <p:sldId id="705" r:id="rId28"/>
    <p:sldId id="271" r:id="rId29"/>
    <p:sldId id="680" r:id="rId30"/>
    <p:sldId id="681" r:id="rId31"/>
    <p:sldId id="682" r:id="rId32"/>
    <p:sldId id="686" r:id="rId33"/>
    <p:sldId id="684" r:id="rId34"/>
    <p:sldId id="685" r:id="rId35"/>
    <p:sldId id="704" r:id="rId36"/>
    <p:sldId id="276" r:id="rId37"/>
    <p:sldId id="277" r:id="rId38"/>
    <p:sldId id="340" r:id="rId39"/>
    <p:sldId id="341" r:id="rId40"/>
    <p:sldId id="396" r:id="rId41"/>
    <p:sldId id="3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0" autoAdjust="0"/>
  </p:normalViewPr>
  <p:slideViewPr>
    <p:cSldViewPr snapToGrid="0">
      <p:cViewPr varScale="1">
        <p:scale>
          <a:sx n="127" d="100"/>
          <a:sy n="127" d="100"/>
        </p:scale>
        <p:origin x="60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6186-D10C-46C8-89A4-539AAE494B5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0C51-69D3-4A8A-B510-826544FD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85E203B-10F2-4C65-92F5-77B9E8388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70B40079-CA86-45EF-947D-575FBD970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B7E81609-7015-4D48-8085-669783A7C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D4DB85-4E00-43FD-B000-F80E52DBA56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1D328D47-F9B7-4EA0-8C73-4B40F2ED2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1A2D5618-FE40-4437-A7AB-571108A4F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压缩：存三角矩阵</a:t>
            </a:r>
            <a:endParaRPr lang="en-US" altLang="zh-CN"/>
          </a:p>
          <a:p>
            <a:r>
              <a:rPr lang="zh-CN" altLang="zh-CN"/>
              <a:t>网络的邻接矩阵</a:t>
            </a:r>
            <a:r>
              <a:rPr lang="zh-CN" altLang="en-US"/>
              <a:t>：附上权重值</a:t>
            </a: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A1179D3-38AE-491E-8235-17ED909EC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41AC6F-8F4E-4416-B9FB-63A7C17DD19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01BB7C42-66FB-42CB-9187-A9FCA32F0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C61CDE2-8597-4272-937B-1843FD781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自己看下构造图的方法 </a:t>
            </a:r>
            <a:r>
              <a:rPr lang="en-US" altLang="zh-CN"/>
              <a:t>P162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2B2302E1-2314-470A-898F-5424A1CA9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743275-8B25-41F2-ACEA-4BA005680A1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74A4BBFE-6017-42A7-BF5A-BFE2F6347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F2224F6B-A97C-40E4-B583-6254357ED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对照树的孩子链表表示法</a:t>
            </a:r>
            <a:endParaRPr lang="en-US" altLang="zh-CN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FF035D3C-2CEC-4C30-A5C2-87F6DA2F9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BD6124-21A8-4F48-A73F-DF5B08A8657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DB72C07B-EEC2-4E6D-816C-04360962C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D77ACCA4-EECF-431F-8102-137508CDF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顶点</a:t>
            </a:r>
            <a:r>
              <a:rPr lang="en-US" altLang="zh-CN"/>
              <a:t>Vi</a:t>
            </a:r>
            <a:r>
              <a:rPr lang="zh-CN" altLang="en-US"/>
              <a:t>的入度为整个</a:t>
            </a:r>
            <a:r>
              <a:rPr lang="zh-CN" altLang="zh-CN"/>
              <a:t>单链表中邻接点域值是</a:t>
            </a:r>
            <a:r>
              <a:rPr lang="en-US" altLang="zh-CN"/>
              <a:t>i</a:t>
            </a:r>
            <a:r>
              <a:rPr lang="zh-CN" altLang="zh-CN"/>
              <a:t>的结点个数</a:t>
            </a:r>
            <a:r>
              <a:rPr lang="en-US" altLang="zh-CN"/>
              <a:t> </a:t>
            </a:r>
            <a:r>
              <a:rPr lang="zh-CN" altLang="en-US"/>
              <a:t>入度难求</a:t>
            </a:r>
            <a:endParaRPr lang="zh-CN" altLang="zh-CN"/>
          </a:p>
          <a:p>
            <a:endParaRPr lang="en-US" altLang="zh-CN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34F7718D-5F29-43BD-9649-F772E62E5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37EC25-7710-484F-AD68-0D1F20DA1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5A988F1A-50FC-4761-A701-D562B1BA40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3CC8BE11-55E1-407A-BF81-50DD37378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/>
              <a:t>需要设置</a:t>
            </a:r>
            <a:r>
              <a:rPr lang="en-US" altLang="zh-CN" b="1"/>
              <a:t>ArcType</a:t>
            </a:r>
            <a:r>
              <a:rPr lang="zh-CN" altLang="en-US" b="1"/>
              <a:t>结构体存储弧的两个顶点信息 自身信息</a:t>
            </a:r>
            <a:endParaRPr lang="en-US" altLang="zh-CN" b="1"/>
          </a:p>
          <a:p>
            <a:r>
              <a:rPr lang="zh-CN" altLang="en-US" b="1"/>
              <a:t>此结构体为输入</a:t>
            </a:r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821C8950-6242-4D90-9DA7-4116E4081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2FFF9D-164A-48C5-9F58-95789373318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815A42C4-A509-423D-BCD9-5E1978904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080B89C5-C72C-45AA-B981-8A92F11B9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1" dirty="0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D6794DE4-914D-4947-B3AB-397F1E850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E2038E-99B3-461D-810C-032D5FCE3C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B575A26E-B066-4BCE-8BDF-0D15D0EE3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3682701C-2759-4293-BD9A-B5327A32B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CF75E097-3E00-4DDD-88F8-76F72AC0E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3FBBA8-1990-49DA-B687-4AC65E8834D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5201E11-D85A-470E-B612-8BE044230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04A77-F5D5-40FA-B5AF-918909B357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4F01183-ECCB-40D5-9F01-1BE729DBE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AF086A4-BCD5-47B3-987B-31AC885AC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E4A7A1A-7C64-42FC-999D-9EAB1B444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D21DE20-C6A1-4D3F-AFDD-EFF8ACCBA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连通分量按钮</a:t>
            </a:r>
            <a:endParaRPr lang="en-US" altLang="zh-CN"/>
          </a:p>
          <a:p>
            <a:r>
              <a:rPr lang="zh-CN" altLang="en-US"/>
              <a:t>极大连通子图 指的是边极大化</a:t>
            </a:r>
            <a:endParaRPr lang="en-US" altLang="zh-CN"/>
          </a:p>
          <a:p>
            <a:r>
              <a:rPr lang="zh-CN" altLang="en-US" b="1"/>
              <a:t>“</a:t>
            </a:r>
            <a:r>
              <a:rPr lang="zh-CN" altLang="en-US" b="1">
                <a:solidFill>
                  <a:schemeClr val="folHlink"/>
                </a:solidFill>
              </a:rPr>
              <a:t>极大</a:t>
            </a:r>
            <a:r>
              <a:rPr lang="zh-CN" altLang="en-US" b="1"/>
              <a:t>”的含义：指的是对子图再增加图</a:t>
            </a:r>
            <a:r>
              <a:rPr lang="en-US" altLang="zh-CN" b="1"/>
              <a:t>G</a:t>
            </a:r>
            <a:r>
              <a:rPr lang="zh-CN" altLang="en-US" b="1"/>
              <a:t>中的其它顶点，子图就不再连通。</a:t>
            </a:r>
            <a:endParaRPr lang="en-US" altLang="zh-CN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77B04B21-542F-4A83-B6F1-A94C944D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96655A-BA63-4000-8C28-6E545353E40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B834DA0-54E3-428E-BBD9-8DFFD4F88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9BD02D-BF90-4634-9317-1B6F0E4A5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03D70AE-D936-4168-8096-3F3238711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A09B65-BF04-4AE9-80AB-57884626AA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B834DA0-54E3-428E-BBD9-8DFFD4F88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9BD02D-BF90-4634-9317-1B6F0E4A5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03D70AE-D936-4168-8096-3F3238711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A09B65-BF04-4AE9-80AB-57884626AA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73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9D7B029C-60C8-4363-87AC-879AC1781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8E7B8A4C-72B2-4D6A-B9FE-6F6813696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图没有顺序映像的存储结构 因为任何一个元素都可以是起点</a:t>
            </a:r>
            <a:endParaRPr lang="en-US" altLang="zh-CN" dirty="0"/>
          </a:p>
          <a:p>
            <a:r>
              <a:rPr lang="zh-CN" altLang="en-US" dirty="0"/>
              <a:t>跟多重链表表示树一样存在问题 不建议 浪费资源</a:t>
            </a:r>
            <a:endParaRPr lang="en-HK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F065CB5B-4515-4FDE-91F0-B932681EB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BFE3C2-FA82-4873-A485-9D69F16DAD2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317E7F46-5D8E-4EF5-B79C-C8EBFF997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0B1DD397-0321-412D-AD81-D541A160C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对应一种建模思想</a:t>
            </a:r>
            <a:endParaRPr lang="en-US" altLang="zh-CN"/>
          </a:p>
          <a:p>
            <a:r>
              <a:rPr lang="zh-CN" altLang="en-US"/>
              <a:t>容易求顶点的度</a:t>
            </a:r>
            <a:endParaRPr lang="en-HK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4EB683BF-56DE-4B30-A26A-A4F988DA8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2D9C1F-2A3C-4A1A-B912-27470DC56C9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79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934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710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5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30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31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00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9075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4994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347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005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7502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48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1846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8572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2024/10/29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80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77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74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854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9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43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337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09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669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3.bin"/><Relationship Id="rId4" Type="http://schemas.openxmlformats.org/officeDocument/2006/relationships/audio" Target="../media/audio2.wav"/><Relationship Id="rId9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/>
              <a:t>图（入门）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图的定义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图的存储结构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图的遍历（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DFS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DD2179-21CE-4B22-9D0F-BD785B69AE98}"/>
              </a:ext>
            </a:extLst>
          </p:cNvPr>
          <p:cNvSpPr txBox="1"/>
          <p:nvPr/>
        </p:nvSpPr>
        <p:spPr>
          <a:xfrm>
            <a:off x="1912327" y="1393512"/>
            <a:ext cx="5319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zh-CN" sz="2400" dirty="0"/>
              <a:t>强连通图——有向图中，如果对每一对</a:t>
            </a:r>
            <a:r>
              <a:rPr lang="zh-CN" altLang="en-US" sz="2400" dirty="0"/>
              <a:t>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en-US" altLang="zh-CN" sz="2400" dirty="0"/>
              <a:t>,</a:t>
            </a:r>
            <a:r>
              <a:rPr lang="zh-CN" altLang="zh-CN" sz="2400" dirty="0"/>
              <a:t>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400" dirty="0"/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en-US" altLang="zh-CN" sz="2400" dirty="0"/>
              <a:t> </a:t>
            </a:r>
            <a:r>
              <a:rPr lang="zh-CN" altLang="zh-CN" sz="2400" dirty="0"/>
              <a:t>和从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zh-CN" altLang="zh-CN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400" dirty="0"/>
              <a:t>都存在路径，则称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400" dirty="0"/>
              <a:t>是</a:t>
            </a:r>
            <a:r>
              <a:rPr lang="zh-CN" altLang="en-US" sz="2400" dirty="0">
                <a:solidFill>
                  <a:schemeClr val="tx2"/>
                </a:solidFill>
              </a:rPr>
              <a:t>强连通图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7" name="Text Box 60">
            <a:extLst>
              <a:ext uri="{FF2B5EF4-FFF2-40B4-BE49-F238E27FC236}">
                <a16:creationId xmlns:a16="http://schemas.microsoft.com/office/drawing/2014/main" id="{988DFCF4-CE39-4353-B22A-19AB3641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50">
            <a:extLst>
              <a:ext uri="{FF2B5EF4-FFF2-40B4-BE49-F238E27FC236}">
                <a16:creationId xmlns:a16="http://schemas.microsoft.com/office/drawing/2014/main" id="{02D74970-2BFF-4632-909F-B1D2FB9206B7}"/>
              </a:ext>
            </a:extLst>
          </p:cNvPr>
          <p:cNvGrpSpPr>
            <a:grpSpLocks/>
          </p:cNvGrpSpPr>
          <p:nvPr/>
        </p:nvGrpSpPr>
        <p:grpSpPr bwMode="auto">
          <a:xfrm>
            <a:off x="4925587" y="2965980"/>
            <a:ext cx="3370263" cy="1481138"/>
            <a:chOff x="484" y="2730"/>
            <a:chExt cx="2123" cy="933"/>
          </a:xfrm>
        </p:grpSpPr>
        <p:sp>
          <p:nvSpPr>
            <p:cNvPr id="9" name="Text Box 32">
              <a:extLst>
                <a:ext uri="{FF2B5EF4-FFF2-40B4-BE49-F238E27FC236}">
                  <a16:creationId xmlns:a16="http://schemas.microsoft.com/office/drawing/2014/main" id="{E5701C1B-135B-4A65-B1C7-0F79F3A9C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73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" name="Oval 33">
              <a:extLst>
                <a:ext uri="{FF2B5EF4-FFF2-40B4-BE49-F238E27FC236}">
                  <a16:creationId xmlns:a16="http://schemas.microsoft.com/office/drawing/2014/main" id="{AA9B245E-EF87-4D63-BB9F-CAF1B112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Oval 34">
              <a:extLst>
                <a:ext uri="{FF2B5EF4-FFF2-40B4-BE49-F238E27FC236}">
                  <a16:creationId xmlns:a16="http://schemas.microsoft.com/office/drawing/2014/main" id="{F9047505-B65E-45C9-AC8E-B17819350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2" name="Oval 35">
              <a:extLst>
                <a:ext uri="{FF2B5EF4-FFF2-40B4-BE49-F238E27FC236}">
                  <a16:creationId xmlns:a16="http://schemas.microsoft.com/office/drawing/2014/main" id="{FA76079E-D85F-4F06-8CA7-01AD017D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3" name="Oval 36">
              <a:extLst>
                <a:ext uri="{FF2B5EF4-FFF2-40B4-BE49-F238E27FC236}">
                  <a16:creationId xmlns:a16="http://schemas.microsoft.com/office/drawing/2014/main" id="{19BCF8F5-ACCB-471B-9E7A-BB9B6C1D2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" name="Oval 37">
              <a:extLst>
                <a:ext uri="{FF2B5EF4-FFF2-40B4-BE49-F238E27FC236}">
                  <a16:creationId xmlns:a16="http://schemas.microsoft.com/office/drawing/2014/main" id="{39E63189-F09F-435D-8335-0DA5DD9F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" name="Oval 38">
              <a:extLst>
                <a:ext uri="{FF2B5EF4-FFF2-40B4-BE49-F238E27FC236}">
                  <a16:creationId xmlns:a16="http://schemas.microsoft.com/office/drawing/2014/main" id="{FE780F4A-5AE3-472A-9885-78EE417B1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6" name="Line 39">
              <a:extLst>
                <a:ext uri="{FF2B5EF4-FFF2-40B4-BE49-F238E27FC236}">
                  <a16:creationId xmlns:a16="http://schemas.microsoft.com/office/drawing/2014/main" id="{A6F79ECD-5DDE-4390-8CFE-7DD10F8FE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3E839E80-1CB9-474D-8260-D736CCEE4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CA0EC4D9-9831-4F07-9A8C-B12EA2FFD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411784CB-549E-4537-8334-CFB00DA82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1915E869-3D7A-4B53-9B16-2B9138B7F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12F2042-AB69-42EB-8B29-C0340D71B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Text Box 48">
            <a:extLst>
              <a:ext uri="{FF2B5EF4-FFF2-40B4-BE49-F238E27FC236}">
                <a16:creationId xmlns:a16="http://schemas.microsoft.com/office/drawing/2014/main" id="{E2BF38D7-6181-4172-9748-191E00B8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16" y="284341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强连通图</a:t>
            </a:r>
          </a:p>
        </p:txBody>
      </p:sp>
      <p:grpSp>
        <p:nvGrpSpPr>
          <p:cNvPr id="23" name="Group 53">
            <a:extLst>
              <a:ext uri="{FF2B5EF4-FFF2-40B4-BE49-F238E27FC236}">
                <a16:creationId xmlns:a16="http://schemas.microsoft.com/office/drawing/2014/main" id="{6B737B8B-B146-4529-91BF-23EF537B711B}"/>
              </a:ext>
            </a:extLst>
          </p:cNvPr>
          <p:cNvGrpSpPr>
            <a:grpSpLocks/>
          </p:cNvGrpSpPr>
          <p:nvPr/>
        </p:nvGrpSpPr>
        <p:grpSpPr bwMode="auto">
          <a:xfrm>
            <a:off x="1458486" y="3046464"/>
            <a:ext cx="2262188" cy="1419224"/>
            <a:chOff x="529" y="1458"/>
            <a:chExt cx="1425" cy="8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28DCDC-2D37-4CC3-BB18-2F0B894EB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677"/>
              <a:ext cx="1159" cy="675"/>
              <a:chOff x="1849" y="3344"/>
              <a:chExt cx="1159" cy="675"/>
            </a:xfrm>
          </p:grpSpPr>
          <p:sp>
            <p:nvSpPr>
              <p:cNvPr id="26" name="Oval 24">
                <a:extLst>
                  <a:ext uri="{FF2B5EF4-FFF2-40B4-BE49-F238E27FC236}">
                    <a16:creationId xmlns:a16="http://schemas.microsoft.com/office/drawing/2014/main" id="{3341054E-8C9B-4505-9AA1-4D29A5690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377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7" name="Oval 25">
                <a:extLst>
                  <a:ext uri="{FF2B5EF4-FFF2-40B4-BE49-F238E27FC236}">
                    <a16:creationId xmlns:a16="http://schemas.microsoft.com/office/drawing/2014/main" id="{13919166-08B0-4F19-9CD5-F9A38EFD2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44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05634A97-98C4-42AE-9584-C7AFA5E45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3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19875F82-F953-479D-8075-B4578FD0F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7" y="3933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A1B84333-0405-4611-BCC3-B5EA3D83A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5" y="3545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53A98C59-0C00-4D07-86F1-56E3E7B29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3500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" name="Text Box 49">
              <a:extLst>
                <a:ext uri="{FF2B5EF4-FFF2-40B4-BE49-F238E27FC236}">
                  <a16:creationId xmlns:a16="http://schemas.microsoft.com/office/drawing/2014/main" id="{8CAE9698-989E-4C5B-8C27-B1F08F0EC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45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32" name="Text Box 48">
            <a:extLst>
              <a:ext uri="{FF2B5EF4-FFF2-40B4-BE49-F238E27FC236}">
                <a16:creationId xmlns:a16="http://schemas.microsoft.com/office/drawing/2014/main" id="{662AAA3D-64C6-46F6-9DA5-5E9526BD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36" y="2840449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D46D9D-FDEF-482D-8779-8ABA0B7F38FD}"/>
              </a:ext>
            </a:extLst>
          </p:cNvPr>
          <p:cNvSpPr txBox="1"/>
          <p:nvPr/>
        </p:nvSpPr>
        <p:spPr>
          <a:xfrm>
            <a:off x="4688747" y="4551893"/>
            <a:ext cx="4358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zh-CN" sz="2400" dirty="0"/>
              <a:t>强</a:t>
            </a:r>
            <a:r>
              <a:rPr lang="zh-CN" altLang="en-US" sz="2400" dirty="0"/>
              <a:t>连通分量：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2060"/>
                </a:solidFill>
              </a:rPr>
              <a:t>1,2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3,5,6</a:t>
            </a:r>
            <a:r>
              <a:rPr lang="en-US" altLang="zh-CN" sz="24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A526B3-DEE8-45AA-8FD6-EB561805F472}"/>
                  </a:ext>
                </a:extLst>
              </p:cNvPr>
              <p:cNvSpPr txBox="1"/>
              <p:nvPr/>
            </p:nvSpPr>
            <p:spPr>
              <a:xfrm>
                <a:off x="1406771" y="5286905"/>
                <a:ext cx="66204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的一个子集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中是强连通的，并且对任何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⊋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不是强连通的，那么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强连通分量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也就是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极大的强连通部分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A526B3-DEE8-45AA-8FD6-EB561805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1" y="5286905"/>
                <a:ext cx="6620426" cy="1200329"/>
              </a:xfrm>
              <a:prstGeom prst="rect">
                <a:avLst/>
              </a:prstGeom>
              <a:blipFill>
                <a:blip r:embed="rId3"/>
                <a:stretch>
                  <a:fillRect l="-1473" t="-5584" r="-184" b="-111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32" grpId="0" build="p" autoUpdateAnimBg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96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64A1D5B-AB12-4F55-8436-2EF58D2A3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114" y="1134553"/>
            <a:ext cx="7489581" cy="1538654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B0F0"/>
                </a:solidFill>
              </a:rPr>
              <a:t>生成树（</a:t>
            </a:r>
            <a:r>
              <a:rPr lang="en-US" altLang="zh-CN" sz="2800" dirty="0">
                <a:solidFill>
                  <a:srgbClr val="00B0F0"/>
                </a:solidFill>
              </a:rPr>
              <a:t>spanning tree)</a:t>
            </a:r>
            <a:r>
              <a:rPr lang="zh-CN" altLang="en-US" sz="2800" dirty="0"/>
              <a:t>：一个无向连通图的</a:t>
            </a:r>
            <a:br>
              <a:rPr lang="en-US" altLang="zh-CN" sz="2800" dirty="0"/>
            </a:br>
            <a:r>
              <a:rPr lang="zh-CN" altLang="en-US" sz="2800" dirty="0">
                <a:solidFill>
                  <a:srgbClr val="00B0F0"/>
                </a:solidFill>
              </a:rPr>
              <a:t>生成树</a:t>
            </a:r>
            <a:r>
              <a:rPr lang="zh-CN" altLang="en-US" sz="2800" dirty="0"/>
              <a:t>是一个</a:t>
            </a:r>
            <a:r>
              <a:rPr lang="zh-CN" altLang="en-US" sz="2800" dirty="0">
                <a:solidFill>
                  <a:srgbClr val="9933FF"/>
                </a:solidFill>
              </a:rPr>
              <a:t>极小的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9933FF"/>
                </a:solidFill>
              </a:rPr>
              <a:t>含有图中全部</a:t>
            </a:r>
            <a:r>
              <a:rPr lang="en-US" altLang="zh-CN" sz="2800" dirty="0">
                <a:solidFill>
                  <a:srgbClr val="9933FF"/>
                </a:solidFill>
              </a:rPr>
              <a:t>n</a:t>
            </a:r>
            <a:r>
              <a:rPr lang="zh-CN" altLang="en-US" sz="2800" dirty="0">
                <a:solidFill>
                  <a:srgbClr val="9933FF"/>
                </a:solidFill>
              </a:rPr>
              <a:t>个顶点的</a:t>
            </a:r>
            <a:r>
              <a:rPr lang="zh-CN" altLang="en-US" sz="2800" dirty="0"/>
              <a:t>连通子图。它构成一棵树；有</a:t>
            </a:r>
            <a:r>
              <a:rPr lang="en-US" altLang="zh-CN" sz="2800" dirty="0">
                <a:solidFill>
                  <a:schemeClr val="folHlink"/>
                </a:solidFill>
              </a:rPr>
              <a:t>n-1</a:t>
            </a:r>
            <a:r>
              <a:rPr lang="zh-CN" altLang="en-US" sz="2800" dirty="0"/>
              <a:t>条边。</a:t>
            </a:r>
            <a:endParaRPr lang="en-US" altLang="zh-CN" sz="2800" dirty="0"/>
          </a:p>
        </p:txBody>
      </p:sp>
      <p:sp>
        <p:nvSpPr>
          <p:cNvPr id="2" name="Text Box 60">
            <a:extLst>
              <a:ext uri="{FF2B5EF4-FFF2-40B4-BE49-F238E27FC236}">
                <a16:creationId xmlns:a16="http://schemas.microsoft.com/office/drawing/2014/main" id="{02507B71-4FC0-48ED-B22C-709889B62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40278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无向图生成树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(spanning tree)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DD33AB3-F6C4-436A-9ECF-4514C6078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381" y="27692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4CC644-9F78-4A5B-B847-4B66258777E1}"/>
              </a:ext>
            </a:extLst>
          </p:cNvPr>
          <p:cNvGrpSpPr/>
          <p:nvPr/>
        </p:nvGrpSpPr>
        <p:grpSpPr>
          <a:xfrm>
            <a:off x="2407626" y="2713140"/>
            <a:ext cx="3068637" cy="1071562"/>
            <a:chOff x="3012517" y="2972451"/>
            <a:chExt cx="3068637" cy="1071562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74356E0-CF4C-4C88-999D-5AFE7247F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0E94472-8BFF-45D3-8020-38FB1D680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D861F831-A524-4055-B22C-EBF61BB0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37EEAC4-9035-44B0-8263-4233A5A60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7F725DBC-3EE6-4A34-9593-5C01140C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662B4601-FF4A-409D-B9ED-501E9BF9F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94D528EB-F561-4A2B-A9AF-21CB84D69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6D82D77-29AC-45DB-B8ED-AD91AD634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87A7DA8-876D-4D63-AF9E-217A3637E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38A943CB-1BEB-4154-8475-5CD540FF2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6D66C63-1B34-4C62-B851-1E0BC71A8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257692C3-2343-4EB4-929C-E8BC7CE16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4">
              <a:extLst>
                <a:ext uri="{FF2B5EF4-FFF2-40B4-BE49-F238E27FC236}">
                  <a16:creationId xmlns:a16="http://schemas.microsoft.com/office/drawing/2014/main" id="{C2F7BB3C-89A2-4C4C-AB82-292216AA4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90D3CFD-1F04-4637-8798-DE873AC2A0D9}"/>
              </a:ext>
            </a:extLst>
          </p:cNvPr>
          <p:cNvGrpSpPr/>
          <p:nvPr/>
        </p:nvGrpSpPr>
        <p:grpSpPr>
          <a:xfrm>
            <a:off x="1279707" y="4124427"/>
            <a:ext cx="3068637" cy="1071562"/>
            <a:chOff x="3012517" y="2972451"/>
            <a:chExt cx="3068637" cy="1071562"/>
          </a:xfrm>
        </p:grpSpPr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B9BE840C-A907-47E5-9CCB-62C4E4F3B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13248410-30AD-4DEB-BCA1-63A874BBA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6F64BB4-A2E9-47F1-A48D-108554C4F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EDFAE609-613C-4651-B559-69B75E58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9B1A3568-C140-432E-93C3-DBAFCCB9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94267D5D-EE86-40A9-A113-D85E5CDF4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56E4051F-D69B-4731-A39F-466A0DEEB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C1B7DF20-3F2B-4E7F-831E-21C9CDDDC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B9E20A8C-E7E9-4B54-9CF7-E7D8F371B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20">
              <a:extLst>
                <a:ext uri="{FF2B5EF4-FFF2-40B4-BE49-F238E27FC236}">
                  <a16:creationId xmlns:a16="http://schemas.microsoft.com/office/drawing/2014/main" id="{1B8D7452-F7FD-44A0-939A-3523527E9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54">
              <a:extLst>
                <a:ext uri="{FF2B5EF4-FFF2-40B4-BE49-F238E27FC236}">
                  <a16:creationId xmlns:a16="http://schemas.microsoft.com/office/drawing/2014/main" id="{F883157C-CDFD-4D5A-8665-80547F35C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4781FDA-DC6C-4FE6-9963-237D987EA491}"/>
              </a:ext>
            </a:extLst>
          </p:cNvPr>
          <p:cNvGrpSpPr/>
          <p:nvPr/>
        </p:nvGrpSpPr>
        <p:grpSpPr>
          <a:xfrm>
            <a:off x="5351337" y="4136033"/>
            <a:ext cx="3068637" cy="1071562"/>
            <a:chOff x="3012517" y="2972451"/>
            <a:chExt cx="3068637" cy="1071562"/>
          </a:xfrm>
        </p:grpSpPr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D07A3B7D-AA7D-4781-832F-25BC3BACE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7FAD8EFF-C70D-42F2-98D8-355FED7B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E03F3060-C5C6-4BDF-A3F8-96E2DC50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15F567AE-BF3D-43CF-BDD1-075C5B6B9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E00EF05A-6136-4B37-9501-9F3F1927B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CF6E0E70-7E30-46C3-B2CC-39152AB5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989D7D07-E149-49FA-A59A-837A33A46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DB904360-A24A-484A-8666-CB60A4B3E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A2A8D334-FDE5-4041-BA37-E64C788E8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7FF0BCF2-1486-49A6-B6E2-ED6C11A4D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08961A8-19E2-4831-BC0D-E4C4E799F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E5373C3-5B45-477A-AD86-0926A02CA2C1}"/>
              </a:ext>
            </a:extLst>
          </p:cNvPr>
          <p:cNvGrpSpPr/>
          <p:nvPr/>
        </p:nvGrpSpPr>
        <p:grpSpPr>
          <a:xfrm>
            <a:off x="1352547" y="5575647"/>
            <a:ext cx="3068637" cy="1071562"/>
            <a:chOff x="3012517" y="2972451"/>
            <a:chExt cx="3068637" cy="1071562"/>
          </a:xfrm>
        </p:grpSpPr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B007CCE0-92A7-4CDD-AC3B-9D58411B2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CEF93F1F-3E7D-4AA2-8215-AE5C31E3D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5" name="Oval 8">
              <a:extLst>
                <a:ext uri="{FF2B5EF4-FFF2-40B4-BE49-F238E27FC236}">
                  <a16:creationId xmlns:a16="http://schemas.microsoft.com/office/drawing/2014/main" id="{F32B0ECC-E733-445F-ABF7-D3364EAF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93FD0067-9D5C-4441-BEF1-4A90D8B9C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CBE95D22-3FB7-4D6D-BAFE-71601C812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A0FB72E4-A14B-4363-8175-9002242A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2625F29B-D800-4B4F-910D-052316442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8D90BFD0-F774-44E4-82EE-6370D70B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F9D8104A-5A5C-45E4-8AF4-4B64AE536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B12CDAB5-7DE9-4FA0-A9D1-4EE6AE87B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54">
              <a:extLst>
                <a:ext uri="{FF2B5EF4-FFF2-40B4-BE49-F238E27FC236}">
                  <a16:creationId xmlns:a16="http://schemas.microsoft.com/office/drawing/2014/main" id="{89F5D49B-02CC-4D78-9E36-8D65E0ACA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EF9D8A9-CDDC-4B1B-BA17-D26EC13B49A6}"/>
              </a:ext>
            </a:extLst>
          </p:cNvPr>
          <p:cNvGrpSpPr/>
          <p:nvPr/>
        </p:nvGrpSpPr>
        <p:grpSpPr>
          <a:xfrm>
            <a:off x="5356893" y="5542298"/>
            <a:ext cx="3068637" cy="1071562"/>
            <a:chOff x="3012517" y="2972451"/>
            <a:chExt cx="3068637" cy="1071562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3358E348-3CCA-48A9-9D31-B49DFCC2D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8" name="Oval 7">
              <a:extLst>
                <a:ext uri="{FF2B5EF4-FFF2-40B4-BE49-F238E27FC236}">
                  <a16:creationId xmlns:a16="http://schemas.microsoft.com/office/drawing/2014/main" id="{1B018BFF-A94A-484A-8C9D-6093748D2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9" name="Oval 8">
              <a:extLst>
                <a:ext uri="{FF2B5EF4-FFF2-40B4-BE49-F238E27FC236}">
                  <a16:creationId xmlns:a16="http://schemas.microsoft.com/office/drawing/2014/main" id="{D8367CB8-7717-40A9-BFAE-4979A8672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0D15387E-7360-417B-8485-8EB03713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" name="Oval 10">
              <a:extLst>
                <a:ext uri="{FF2B5EF4-FFF2-40B4-BE49-F238E27FC236}">
                  <a16:creationId xmlns:a16="http://schemas.microsoft.com/office/drawing/2014/main" id="{84350081-8B02-418D-A215-04AACC26D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2" name="Oval 11">
              <a:extLst>
                <a:ext uri="{FF2B5EF4-FFF2-40B4-BE49-F238E27FC236}">
                  <a16:creationId xmlns:a16="http://schemas.microsoft.com/office/drawing/2014/main" id="{983A7C65-F0C8-4D84-AAD9-476725BE7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3" name="Line 12">
              <a:extLst>
                <a:ext uri="{FF2B5EF4-FFF2-40B4-BE49-F238E27FC236}">
                  <a16:creationId xmlns:a16="http://schemas.microsoft.com/office/drawing/2014/main" id="{6628F4DB-81FB-4F0C-A602-B38A9584A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Line 13">
              <a:extLst>
                <a:ext uri="{FF2B5EF4-FFF2-40B4-BE49-F238E27FC236}">
                  <a16:creationId xmlns:a16="http://schemas.microsoft.com/office/drawing/2014/main" id="{19F07A49-51B0-45F4-9AC5-CE8BB72F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15">
              <a:extLst>
                <a:ext uri="{FF2B5EF4-FFF2-40B4-BE49-F238E27FC236}">
                  <a16:creationId xmlns:a16="http://schemas.microsoft.com/office/drawing/2014/main" id="{0E2E306B-453C-4072-BC14-2591710E9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8FC5E48E-45C0-4E4A-8C2F-D22BCD66D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Line 54">
              <a:extLst>
                <a:ext uri="{FF2B5EF4-FFF2-40B4-BE49-F238E27FC236}">
                  <a16:creationId xmlns:a16="http://schemas.microsoft.com/office/drawing/2014/main" id="{6CCD5E3D-6182-46C6-916E-677035414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A92B110-A999-4267-8218-21A02A495624}"/>
              </a:ext>
            </a:extLst>
          </p:cNvPr>
          <p:cNvSpPr txBox="1"/>
          <p:nvPr/>
        </p:nvSpPr>
        <p:spPr>
          <a:xfrm>
            <a:off x="5628663" y="3045225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9</a:t>
            </a:r>
            <a:r>
              <a:rPr lang="zh-CN" altLang="en-US" sz="2400" dirty="0"/>
              <a:t>个生成树。</a:t>
            </a:r>
            <a:endParaRPr lang="zh-Hans-HK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37E983-B471-42B1-92C2-1C4C2213BA16}"/>
              </a:ext>
            </a:extLst>
          </p:cNvPr>
          <p:cNvSpPr txBox="1"/>
          <p:nvPr/>
        </p:nvSpPr>
        <p:spPr>
          <a:xfrm>
            <a:off x="1120165" y="719379"/>
            <a:ext cx="7716104" cy="557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关于生成树的几个结论：</a:t>
            </a:r>
          </a:p>
          <a:p>
            <a:pPr marL="533400" lvl="1" eaLnBrk="1" hangingPunct="1">
              <a:lnSpc>
                <a:spcPct val="110000"/>
              </a:lnSpc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非连通图没有生成树。</a:t>
            </a:r>
            <a:endParaRPr kumimoji="1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下面假设连通图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♠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的生成树满足以下性质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连通且恰</a:t>
            </a: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u="sng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endParaRPr lang="en-US" altLang="zh-C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(ii)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连通且无环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(iii)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连通且任意两点间恰好有一条路径。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♠对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图的某个子图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(V(G),E'(G))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小于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非连通图；</a:t>
            </a:r>
            <a:b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多于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一定有环；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条边不一定是生成树。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D0D6702-DF8A-4CAD-8E5B-5F7F95A260BF}"/>
              </a:ext>
            </a:extLst>
          </p:cNvPr>
          <p:cNvSpPr txBox="1"/>
          <p:nvPr/>
        </p:nvSpPr>
        <p:spPr>
          <a:xfrm>
            <a:off x="1485900" y="1261702"/>
            <a:ext cx="6919546" cy="14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F0"/>
                </a:solidFill>
              </a:rPr>
              <a:t>生成森林</a:t>
            </a:r>
            <a:r>
              <a:rPr lang="en-US" altLang="zh-CN" sz="2800" b="1" dirty="0">
                <a:solidFill>
                  <a:srgbClr val="00B0F0"/>
                </a:solidFill>
              </a:rPr>
              <a:t>: </a:t>
            </a:r>
            <a:r>
              <a:rPr lang="zh-CN" altLang="en-US" sz="2800" b="1" dirty="0"/>
              <a:t>各连通分量的一棵生成树构成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/>
              <a:t>的生成森林。  注意，它的连通性与原图相同；但含有</a:t>
            </a:r>
            <a:r>
              <a:rPr lang="zh-CN" altLang="en-US" sz="2800" b="1" dirty="0">
                <a:solidFill>
                  <a:srgbClr val="9933FF"/>
                </a:solidFill>
              </a:rPr>
              <a:t>最少的边</a:t>
            </a:r>
            <a:r>
              <a:rPr lang="zh-CN" altLang="en-US" sz="2800" b="1" dirty="0"/>
              <a:t>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7949DD6-AC8A-444A-B7BE-D1BD9FB7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679" y="314513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52332C-4F6C-4BB7-9483-EB3AAB43D427}"/>
              </a:ext>
            </a:extLst>
          </p:cNvPr>
          <p:cNvGrpSpPr/>
          <p:nvPr/>
        </p:nvGrpSpPr>
        <p:grpSpPr>
          <a:xfrm>
            <a:off x="1949754" y="3175297"/>
            <a:ext cx="3068637" cy="1071563"/>
            <a:chOff x="3188493" y="3051063"/>
            <a:chExt cx="3068637" cy="1071563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22BA9AA-2E5B-4BC7-911B-E1C99A63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62504CCE-CF3A-493E-BE75-983D0623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4A574A4-1962-4EDB-A5E1-674830A6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751BE460-BDFB-4CD5-B5A7-CCC9ACD96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3B66FB8-0372-4526-ACDB-2E31894F5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BFA4D63F-40A8-42B3-9BC7-5859DC15C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9B7508A-B342-4A6A-B4CA-1ECD50BF7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257CD410-2E34-49D2-8FF0-D7DFF7CFD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5FA213AA-DB46-41C5-B294-1EB993741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076214D3-3AA0-42BB-A972-8DF200AFA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4">
              <a:extLst>
                <a:ext uri="{FF2B5EF4-FFF2-40B4-BE49-F238E27FC236}">
                  <a16:creationId xmlns:a16="http://schemas.microsoft.com/office/drawing/2014/main" id="{A8112EA5-5A13-4BAA-A53A-81DA699DB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Text Box 60">
            <a:extLst>
              <a:ext uri="{FF2B5EF4-FFF2-40B4-BE49-F238E27FC236}">
                <a16:creationId xmlns:a16="http://schemas.microsoft.com/office/drawing/2014/main" id="{C0AAB35C-B4E1-4718-BB0F-5D0B9FE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265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无向图的生成森林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973C416-BAFD-4C58-923A-6486C8506411}"/>
              </a:ext>
            </a:extLst>
          </p:cNvPr>
          <p:cNvGrpSpPr/>
          <p:nvPr/>
        </p:nvGrpSpPr>
        <p:grpSpPr>
          <a:xfrm>
            <a:off x="301501" y="4923825"/>
            <a:ext cx="3068637" cy="1071563"/>
            <a:chOff x="3188493" y="3051063"/>
            <a:chExt cx="3068637" cy="1071563"/>
          </a:xfrm>
        </p:grpSpPr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3F2CABCF-4E34-4573-909B-C6D14447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6E7DA274-B6C7-48CF-A448-7C501F967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D80229B3-5174-4958-A218-E7682CDEC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BF23D604-D3D7-4CF8-9AB9-6C7A902F3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ABA12756-B427-4370-96D3-02AD15150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64C371ED-A6D1-44F4-8BFC-91EA0427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F6A6D0C5-11BE-4647-ABE8-3E6DA57CD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7AA18629-71D2-42B6-979B-F9046636C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C2B5B77A-277F-4642-8EF3-511F861CF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58B6A320-497D-4087-AA79-E3CADE36B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54">
              <a:extLst>
                <a:ext uri="{FF2B5EF4-FFF2-40B4-BE49-F238E27FC236}">
                  <a16:creationId xmlns:a16="http://schemas.microsoft.com/office/drawing/2014/main" id="{E3042F4C-AA8C-4384-9028-3AF6BF1F2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3760305-7096-42A3-8652-879CDABC6ADD}"/>
              </a:ext>
            </a:extLst>
          </p:cNvPr>
          <p:cNvGrpSpPr/>
          <p:nvPr/>
        </p:nvGrpSpPr>
        <p:grpSpPr>
          <a:xfrm>
            <a:off x="3935411" y="5596298"/>
            <a:ext cx="3068637" cy="1071563"/>
            <a:chOff x="3188493" y="3051063"/>
            <a:chExt cx="3068637" cy="1071563"/>
          </a:xfrm>
        </p:grpSpPr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69C3B75C-03BC-4C14-B7B3-D87EAEB45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895166AE-31DD-40DA-9DF2-8D718FF12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4072156D-7D26-4F30-AD47-49FE4FD2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D9708E38-4DB0-4E07-825C-2668F998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3CB33EF9-8AEB-467C-B29D-4E26F75C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E285AABD-57EB-4CB7-A517-48C5A46FB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E9A1D110-D41A-4EAA-AD09-4955ADDEB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3CA9685B-45BD-49BF-8B76-ABAB7085E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22229D95-754B-414A-8B9F-49F90DF95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FAB491AC-8877-465A-8944-4CBA3ECF8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54">
              <a:extLst>
                <a:ext uri="{FF2B5EF4-FFF2-40B4-BE49-F238E27FC236}">
                  <a16:creationId xmlns:a16="http://schemas.microsoft.com/office/drawing/2014/main" id="{F4074925-6E25-4F73-B75E-9A5FD2425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9CCF90F-F139-436E-83A6-6FBB3AF38426}"/>
              </a:ext>
            </a:extLst>
          </p:cNvPr>
          <p:cNvGrpSpPr/>
          <p:nvPr/>
        </p:nvGrpSpPr>
        <p:grpSpPr>
          <a:xfrm>
            <a:off x="5743574" y="4148892"/>
            <a:ext cx="3068637" cy="1071563"/>
            <a:chOff x="3188493" y="3051063"/>
            <a:chExt cx="3068637" cy="1071563"/>
          </a:xfrm>
        </p:grpSpPr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1E527A4F-542A-428B-A96F-2D0FB091C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0FC3781E-4F73-4F6D-A787-B418D156B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" name="Oval 8">
              <a:extLst>
                <a:ext uri="{FF2B5EF4-FFF2-40B4-BE49-F238E27FC236}">
                  <a16:creationId xmlns:a16="http://schemas.microsoft.com/office/drawing/2014/main" id="{EB52F390-6EBF-4CFC-8FB3-EC2496C2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70AA8D01-269A-4044-978D-16BD6C2EA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BBD807EC-D56F-4BED-B187-F2D8BC9B8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1152E3B4-F099-4DA0-BCC3-0BE576576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5" name="Line 12">
              <a:extLst>
                <a:ext uri="{FF2B5EF4-FFF2-40B4-BE49-F238E27FC236}">
                  <a16:creationId xmlns:a16="http://schemas.microsoft.com/office/drawing/2014/main" id="{F667DF7E-6D4E-4FA3-8540-61103DEBB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4">
              <a:extLst>
                <a:ext uri="{FF2B5EF4-FFF2-40B4-BE49-F238E27FC236}">
                  <a16:creationId xmlns:a16="http://schemas.microsoft.com/office/drawing/2014/main" id="{8456D14A-2DE1-474F-BF41-2457CC680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5">
              <a:extLst>
                <a:ext uri="{FF2B5EF4-FFF2-40B4-BE49-F238E27FC236}">
                  <a16:creationId xmlns:a16="http://schemas.microsoft.com/office/drawing/2014/main" id="{0FA3E5E2-A904-48F4-AE33-6CCBD3F6E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5061C68C-472E-4DDF-8508-3F35AF132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54">
              <a:extLst>
                <a:ext uri="{FF2B5EF4-FFF2-40B4-BE49-F238E27FC236}">
                  <a16:creationId xmlns:a16="http://schemas.microsoft.com/office/drawing/2014/main" id="{9434E4D2-8D8B-44CB-B1E5-A88B5CF3A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BB42CC0D-3FB0-42C2-A28A-290303146BA5}"/>
              </a:ext>
            </a:extLst>
          </p:cNvPr>
          <p:cNvSpPr txBox="1"/>
          <p:nvPr/>
        </p:nvSpPr>
        <p:spPr>
          <a:xfrm>
            <a:off x="4945673" y="3343571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r>
              <a:rPr lang="zh-CN" altLang="en-US" sz="2400" dirty="0"/>
              <a:t>个生成森林。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83F5FAE0-8D67-4384-82DF-2D70F5925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37" y="1235193"/>
            <a:ext cx="7378303" cy="164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如果一个有向图恰有一个顶点的入度为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，其余顶点的入度均为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，则是一棵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有向生成树</a:t>
            </a:r>
            <a:r>
              <a:rPr lang="zh-CN" altLang="en-US" sz="2800" b="1" dirty="0">
                <a:latin typeface="隶书"/>
                <a:ea typeface="隶书"/>
              </a:rPr>
              <a:t>（</a:t>
            </a:r>
            <a:r>
              <a:rPr lang="zh-CN" altLang="en-US" sz="2800" b="1" dirty="0">
                <a:solidFill>
                  <a:srgbClr val="00B0F0"/>
                </a:solidFill>
                <a:latin typeface="隶书"/>
                <a:ea typeface="隶书"/>
              </a:rPr>
              <a:t>也叫有向树形图</a:t>
            </a:r>
            <a:r>
              <a:rPr lang="zh-CN" altLang="en-US" sz="2800" b="1" dirty="0">
                <a:latin typeface="隶书"/>
                <a:ea typeface="隶书"/>
              </a:rPr>
              <a:t>）</a:t>
            </a:r>
            <a:r>
              <a:rPr lang="en-US" altLang="zh-CN" sz="2800" b="1" dirty="0">
                <a:latin typeface="隶书"/>
                <a:ea typeface="隶书"/>
              </a:rPr>
              <a:t>(wiki: </a:t>
            </a:r>
            <a:r>
              <a:rPr lang="en-US" altLang="zh-CN" sz="2800" b="1" dirty="0">
                <a:solidFill>
                  <a:srgbClr val="00B0F0"/>
                </a:solidFill>
                <a:latin typeface="隶书"/>
                <a:ea typeface="隶书"/>
              </a:rPr>
              <a:t>Arborescence</a:t>
            </a:r>
            <a:r>
              <a:rPr lang="en-US" altLang="zh-CN" sz="2800" b="1" dirty="0">
                <a:latin typeface="隶书"/>
                <a:ea typeface="隶书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</a:p>
        </p:txBody>
      </p:sp>
      <p:grpSp>
        <p:nvGrpSpPr>
          <p:cNvPr id="61" name="Group 6">
            <a:extLst>
              <a:ext uri="{FF2B5EF4-FFF2-40B4-BE49-F238E27FC236}">
                <a16:creationId xmlns:a16="http://schemas.microsoft.com/office/drawing/2014/main" id="{E51950E0-0F19-409D-B975-9EA9925031EF}"/>
              </a:ext>
            </a:extLst>
          </p:cNvPr>
          <p:cNvGrpSpPr>
            <a:grpSpLocks/>
          </p:cNvGrpSpPr>
          <p:nvPr/>
        </p:nvGrpSpPr>
        <p:grpSpPr bwMode="auto">
          <a:xfrm>
            <a:off x="3128015" y="2728540"/>
            <a:ext cx="1909763" cy="1104900"/>
            <a:chOff x="4368" y="1896"/>
            <a:chExt cx="1203" cy="696"/>
          </a:xfrm>
        </p:grpSpPr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C5C1B56F-724F-4C16-8E85-13217781B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461058AC-A243-405B-8A6E-CEB43A3A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4" name="Oval 9">
              <a:extLst>
                <a:ext uri="{FF2B5EF4-FFF2-40B4-BE49-F238E27FC236}">
                  <a16:creationId xmlns:a16="http://schemas.microsoft.com/office/drawing/2014/main" id="{093ACA09-DEEA-4BC8-8000-98077FD6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65" name="Oval 10">
              <a:extLst>
                <a:ext uri="{FF2B5EF4-FFF2-40B4-BE49-F238E27FC236}">
                  <a16:creationId xmlns:a16="http://schemas.microsoft.com/office/drawing/2014/main" id="{C1A1C486-591E-4B68-89D3-D6678DA5F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00FB60E7-B9F2-4662-A68C-6900C140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67" name="Line 12">
              <a:extLst>
                <a:ext uri="{FF2B5EF4-FFF2-40B4-BE49-F238E27FC236}">
                  <a16:creationId xmlns:a16="http://schemas.microsoft.com/office/drawing/2014/main" id="{AF90C258-0396-4886-A25E-9602DCFE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14">
              <a:extLst>
                <a:ext uri="{FF2B5EF4-FFF2-40B4-BE49-F238E27FC236}">
                  <a16:creationId xmlns:a16="http://schemas.microsoft.com/office/drawing/2014/main" id="{6D248DA6-8EB6-44C0-B112-432A5B063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15">
              <a:extLst>
                <a:ext uri="{FF2B5EF4-FFF2-40B4-BE49-F238E27FC236}">
                  <a16:creationId xmlns:a16="http://schemas.microsoft.com/office/drawing/2014/main" id="{9374C66C-4289-4909-B7CA-3198B1C88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B0A1DACC-17B5-41C0-B0A3-B3924A377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17">
              <a:extLst>
                <a:ext uri="{FF2B5EF4-FFF2-40B4-BE49-F238E27FC236}">
                  <a16:creationId xmlns:a16="http://schemas.microsoft.com/office/drawing/2014/main" id="{CB1DD946-8434-489F-A9FB-883097646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8">
              <a:extLst>
                <a:ext uri="{FF2B5EF4-FFF2-40B4-BE49-F238E27FC236}">
                  <a16:creationId xmlns:a16="http://schemas.microsoft.com/office/drawing/2014/main" id="{A06AE69E-54E0-4C03-B816-6BC0F5DD0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ext Box 60">
            <a:extLst>
              <a:ext uri="{FF2B5EF4-FFF2-40B4-BE49-F238E27FC236}">
                <a16:creationId xmlns:a16="http://schemas.microsoft.com/office/drawing/2014/main" id="{9AD291DD-B2F4-4A89-852D-0F5FD63E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有向图的有向生成树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5" name="Group 6">
            <a:extLst>
              <a:ext uri="{FF2B5EF4-FFF2-40B4-BE49-F238E27FC236}">
                <a16:creationId xmlns:a16="http://schemas.microsoft.com/office/drawing/2014/main" id="{D95B2770-A50E-4051-843D-441072E32476}"/>
              </a:ext>
            </a:extLst>
          </p:cNvPr>
          <p:cNvGrpSpPr>
            <a:grpSpLocks/>
          </p:cNvGrpSpPr>
          <p:nvPr/>
        </p:nvGrpSpPr>
        <p:grpSpPr bwMode="auto">
          <a:xfrm>
            <a:off x="1214127" y="3976693"/>
            <a:ext cx="1909763" cy="1104900"/>
            <a:chOff x="4368" y="1896"/>
            <a:chExt cx="1203" cy="696"/>
          </a:xfrm>
        </p:grpSpPr>
        <p:sp>
          <p:nvSpPr>
            <p:cNvPr id="166" name="Oval 7">
              <a:extLst>
                <a:ext uri="{FF2B5EF4-FFF2-40B4-BE49-F238E27FC236}">
                  <a16:creationId xmlns:a16="http://schemas.microsoft.com/office/drawing/2014/main" id="{AA9C2802-453E-4402-BD61-6A67156D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67" name="Oval 8">
              <a:extLst>
                <a:ext uri="{FF2B5EF4-FFF2-40B4-BE49-F238E27FC236}">
                  <a16:creationId xmlns:a16="http://schemas.microsoft.com/office/drawing/2014/main" id="{F6F1AA13-F3EB-4012-A9E8-D96F5485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68" name="Oval 9">
              <a:extLst>
                <a:ext uri="{FF2B5EF4-FFF2-40B4-BE49-F238E27FC236}">
                  <a16:creationId xmlns:a16="http://schemas.microsoft.com/office/drawing/2014/main" id="{7302505F-3460-4444-A493-7BB16DD9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69" name="Oval 10">
              <a:extLst>
                <a:ext uri="{FF2B5EF4-FFF2-40B4-BE49-F238E27FC236}">
                  <a16:creationId xmlns:a16="http://schemas.microsoft.com/office/drawing/2014/main" id="{B8D0105C-64B7-44D8-821F-1EAE82FE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70" name="Oval 11">
              <a:extLst>
                <a:ext uri="{FF2B5EF4-FFF2-40B4-BE49-F238E27FC236}">
                  <a16:creationId xmlns:a16="http://schemas.microsoft.com/office/drawing/2014/main" id="{FBA948CF-22A6-4633-9703-74F919888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71" name="Line 12">
              <a:extLst>
                <a:ext uri="{FF2B5EF4-FFF2-40B4-BE49-F238E27FC236}">
                  <a16:creationId xmlns:a16="http://schemas.microsoft.com/office/drawing/2014/main" id="{14E2AAD8-DB67-4AE7-B618-DEB9A23D8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Line 15">
              <a:extLst>
                <a:ext uri="{FF2B5EF4-FFF2-40B4-BE49-F238E27FC236}">
                  <a16:creationId xmlns:a16="http://schemas.microsoft.com/office/drawing/2014/main" id="{4C53DA96-F2E1-4F2E-8D49-F1F91C3D8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Line 16">
              <a:extLst>
                <a:ext uri="{FF2B5EF4-FFF2-40B4-BE49-F238E27FC236}">
                  <a16:creationId xmlns:a16="http://schemas.microsoft.com/office/drawing/2014/main" id="{C6A07898-1D7E-4868-863C-15079B8C2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17">
              <a:extLst>
                <a:ext uri="{FF2B5EF4-FFF2-40B4-BE49-F238E27FC236}">
                  <a16:creationId xmlns:a16="http://schemas.microsoft.com/office/drawing/2014/main" id="{76FEE001-81D9-4604-931B-B801645BF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7" name="Group 6">
            <a:extLst>
              <a:ext uri="{FF2B5EF4-FFF2-40B4-BE49-F238E27FC236}">
                <a16:creationId xmlns:a16="http://schemas.microsoft.com/office/drawing/2014/main" id="{AC4AE175-E314-473F-878A-FBFB65DC464D}"/>
              </a:ext>
            </a:extLst>
          </p:cNvPr>
          <p:cNvGrpSpPr>
            <a:grpSpLocks/>
          </p:cNvGrpSpPr>
          <p:nvPr/>
        </p:nvGrpSpPr>
        <p:grpSpPr bwMode="auto">
          <a:xfrm>
            <a:off x="1178958" y="5392883"/>
            <a:ext cx="1909763" cy="1104900"/>
            <a:chOff x="4368" y="1896"/>
            <a:chExt cx="1203" cy="696"/>
          </a:xfrm>
        </p:grpSpPr>
        <p:sp>
          <p:nvSpPr>
            <p:cNvPr id="178" name="Oval 7">
              <a:extLst>
                <a:ext uri="{FF2B5EF4-FFF2-40B4-BE49-F238E27FC236}">
                  <a16:creationId xmlns:a16="http://schemas.microsoft.com/office/drawing/2014/main" id="{52212E98-A015-42F9-BA89-C4A1AA655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9" name="Oval 8">
              <a:extLst>
                <a:ext uri="{FF2B5EF4-FFF2-40B4-BE49-F238E27FC236}">
                  <a16:creationId xmlns:a16="http://schemas.microsoft.com/office/drawing/2014/main" id="{116AD131-EF70-42E3-9B92-5785BA8C1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80" name="Oval 9">
              <a:extLst>
                <a:ext uri="{FF2B5EF4-FFF2-40B4-BE49-F238E27FC236}">
                  <a16:creationId xmlns:a16="http://schemas.microsoft.com/office/drawing/2014/main" id="{F900BE38-C2CE-4852-B860-FD123391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81" name="Oval 10">
              <a:extLst>
                <a:ext uri="{FF2B5EF4-FFF2-40B4-BE49-F238E27FC236}">
                  <a16:creationId xmlns:a16="http://schemas.microsoft.com/office/drawing/2014/main" id="{C0A88839-559B-4B0B-80F3-1B9C6591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82" name="Oval 11">
              <a:extLst>
                <a:ext uri="{FF2B5EF4-FFF2-40B4-BE49-F238E27FC236}">
                  <a16:creationId xmlns:a16="http://schemas.microsoft.com/office/drawing/2014/main" id="{0AEC6D02-8121-4ADF-88E5-062008B4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83" name="Line 12">
              <a:extLst>
                <a:ext uri="{FF2B5EF4-FFF2-40B4-BE49-F238E27FC236}">
                  <a16:creationId xmlns:a16="http://schemas.microsoft.com/office/drawing/2014/main" id="{EE3C89F0-614F-4865-8E6E-32212F948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Line 15">
              <a:extLst>
                <a:ext uri="{FF2B5EF4-FFF2-40B4-BE49-F238E27FC236}">
                  <a16:creationId xmlns:a16="http://schemas.microsoft.com/office/drawing/2014/main" id="{C2E1A18B-8619-4309-9F12-45D26C5D5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Line 16">
              <a:extLst>
                <a:ext uri="{FF2B5EF4-FFF2-40B4-BE49-F238E27FC236}">
                  <a16:creationId xmlns:a16="http://schemas.microsoft.com/office/drawing/2014/main" id="{ED8B8F4B-66D8-4F40-BBB9-8BF703391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Line 18">
              <a:extLst>
                <a:ext uri="{FF2B5EF4-FFF2-40B4-BE49-F238E27FC236}">
                  <a16:creationId xmlns:a16="http://schemas.microsoft.com/office/drawing/2014/main" id="{01DCC411-E3DD-4F6D-9836-38A095FF2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9" name="Group 6">
            <a:extLst>
              <a:ext uri="{FF2B5EF4-FFF2-40B4-BE49-F238E27FC236}">
                <a16:creationId xmlns:a16="http://schemas.microsoft.com/office/drawing/2014/main" id="{62597A30-2453-401C-953E-B51DB82D4211}"/>
              </a:ext>
            </a:extLst>
          </p:cNvPr>
          <p:cNvGrpSpPr>
            <a:grpSpLocks/>
          </p:cNvGrpSpPr>
          <p:nvPr/>
        </p:nvGrpSpPr>
        <p:grpSpPr bwMode="auto">
          <a:xfrm>
            <a:off x="3818578" y="4135443"/>
            <a:ext cx="1909763" cy="1104900"/>
            <a:chOff x="4368" y="1896"/>
            <a:chExt cx="1203" cy="696"/>
          </a:xfrm>
        </p:grpSpPr>
        <p:sp>
          <p:nvSpPr>
            <p:cNvPr id="190" name="Oval 7">
              <a:extLst>
                <a:ext uri="{FF2B5EF4-FFF2-40B4-BE49-F238E27FC236}">
                  <a16:creationId xmlns:a16="http://schemas.microsoft.com/office/drawing/2014/main" id="{9A166500-04ED-4180-B820-16AF517F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E200B095-B6CE-4B31-8211-8850732AA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92" name="Oval 9">
              <a:extLst>
                <a:ext uri="{FF2B5EF4-FFF2-40B4-BE49-F238E27FC236}">
                  <a16:creationId xmlns:a16="http://schemas.microsoft.com/office/drawing/2014/main" id="{892D9B24-EDA8-47E7-9924-F0451B3C5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93" name="Oval 10">
              <a:extLst>
                <a:ext uri="{FF2B5EF4-FFF2-40B4-BE49-F238E27FC236}">
                  <a16:creationId xmlns:a16="http://schemas.microsoft.com/office/drawing/2014/main" id="{A38F57FB-A8D1-47B3-86EC-8C2B3E6D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94" name="Oval 11">
              <a:extLst>
                <a:ext uri="{FF2B5EF4-FFF2-40B4-BE49-F238E27FC236}">
                  <a16:creationId xmlns:a16="http://schemas.microsoft.com/office/drawing/2014/main" id="{7D5A4864-377D-481B-819D-09AA4FD7C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95" name="Line 12">
              <a:extLst>
                <a:ext uri="{FF2B5EF4-FFF2-40B4-BE49-F238E27FC236}">
                  <a16:creationId xmlns:a16="http://schemas.microsoft.com/office/drawing/2014/main" id="{6A708A37-7E89-48D9-AB9A-22DD0C63A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Line 14">
              <a:extLst>
                <a:ext uri="{FF2B5EF4-FFF2-40B4-BE49-F238E27FC236}">
                  <a16:creationId xmlns:a16="http://schemas.microsoft.com/office/drawing/2014/main" id="{CC313EA7-067F-435E-B42A-E8D077A91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Line 15">
              <a:extLst>
                <a:ext uri="{FF2B5EF4-FFF2-40B4-BE49-F238E27FC236}">
                  <a16:creationId xmlns:a16="http://schemas.microsoft.com/office/drawing/2014/main" id="{378A7D9F-FBE1-4305-B606-DA1642E7C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Line 17">
              <a:extLst>
                <a:ext uri="{FF2B5EF4-FFF2-40B4-BE49-F238E27FC236}">
                  <a16:creationId xmlns:a16="http://schemas.microsoft.com/office/drawing/2014/main" id="{A7FF94E4-776D-413D-B454-9EBCDC1A2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1" name="Group 6">
            <a:extLst>
              <a:ext uri="{FF2B5EF4-FFF2-40B4-BE49-F238E27FC236}">
                <a16:creationId xmlns:a16="http://schemas.microsoft.com/office/drawing/2014/main" id="{CC49DA79-C071-41EA-A4DB-AD98ACD8CEEC}"/>
              </a:ext>
            </a:extLst>
          </p:cNvPr>
          <p:cNvGrpSpPr>
            <a:grpSpLocks/>
          </p:cNvGrpSpPr>
          <p:nvPr/>
        </p:nvGrpSpPr>
        <p:grpSpPr bwMode="auto">
          <a:xfrm>
            <a:off x="3818578" y="5437949"/>
            <a:ext cx="1909763" cy="1104900"/>
            <a:chOff x="4368" y="1896"/>
            <a:chExt cx="1203" cy="696"/>
          </a:xfrm>
        </p:grpSpPr>
        <p:sp>
          <p:nvSpPr>
            <p:cNvPr id="202" name="Oval 7">
              <a:extLst>
                <a:ext uri="{FF2B5EF4-FFF2-40B4-BE49-F238E27FC236}">
                  <a16:creationId xmlns:a16="http://schemas.microsoft.com/office/drawing/2014/main" id="{3CE7E267-373C-43E6-8164-68DA77027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03" name="Oval 8">
              <a:extLst>
                <a:ext uri="{FF2B5EF4-FFF2-40B4-BE49-F238E27FC236}">
                  <a16:creationId xmlns:a16="http://schemas.microsoft.com/office/drawing/2014/main" id="{BDB23D9C-6BAA-4999-BD9D-82D0B4067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04" name="Oval 9">
              <a:extLst>
                <a:ext uri="{FF2B5EF4-FFF2-40B4-BE49-F238E27FC236}">
                  <a16:creationId xmlns:a16="http://schemas.microsoft.com/office/drawing/2014/main" id="{20852914-FA59-4A61-895D-E5D361575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05" name="Oval 10">
              <a:extLst>
                <a:ext uri="{FF2B5EF4-FFF2-40B4-BE49-F238E27FC236}">
                  <a16:creationId xmlns:a16="http://schemas.microsoft.com/office/drawing/2014/main" id="{2B1CF06E-8526-45E9-8EB9-8361A9D4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06" name="Oval 11">
              <a:extLst>
                <a:ext uri="{FF2B5EF4-FFF2-40B4-BE49-F238E27FC236}">
                  <a16:creationId xmlns:a16="http://schemas.microsoft.com/office/drawing/2014/main" id="{996894B0-714E-4FC1-8AC7-7CAFEFD0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07" name="Line 12">
              <a:extLst>
                <a:ext uri="{FF2B5EF4-FFF2-40B4-BE49-F238E27FC236}">
                  <a16:creationId xmlns:a16="http://schemas.microsoft.com/office/drawing/2014/main" id="{F2136F57-B9E8-4606-8A11-82907A65B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Line 14">
              <a:extLst>
                <a:ext uri="{FF2B5EF4-FFF2-40B4-BE49-F238E27FC236}">
                  <a16:creationId xmlns:a16="http://schemas.microsoft.com/office/drawing/2014/main" id="{C7EACA65-E115-41D1-8F6E-12943C76A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Line 15">
              <a:extLst>
                <a:ext uri="{FF2B5EF4-FFF2-40B4-BE49-F238E27FC236}">
                  <a16:creationId xmlns:a16="http://schemas.microsoft.com/office/drawing/2014/main" id="{90141DA7-4304-43F7-B96E-54D94CF33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Line 18">
              <a:extLst>
                <a:ext uri="{FF2B5EF4-FFF2-40B4-BE49-F238E27FC236}">
                  <a16:creationId xmlns:a16="http://schemas.microsoft.com/office/drawing/2014/main" id="{0C353CBE-9AAE-4374-A9C7-B73BF1D1A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3" name="Group 6">
            <a:extLst>
              <a:ext uri="{FF2B5EF4-FFF2-40B4-BE49-F238E27FC236}">
                <a16:creationId xmlns:a16="http://schemas.microsoft.com/office/drawing/2014/main" id="{18CFFE80-6387-448C-97EE-6B86FEF8817C}"/>
              </a:ext>
            </a:extLst>
          </p:cNvPr>
          <p:cNvGrpSpPr>
            <a:grpSpLocks/>
          </p:cNvGrpSpPr>
          <p:nvPr/>
        </p:nvGrpSpPr>
        <p:grpSpPr bwMode="auto">
          <a:xfrm>
            <a:off x="6439540" y="3960818"/>
            <a:ext cx="1909763" cy="1104900"/>
            <a:chOff x="4368" y="1896"/>
            <a:chExt cx="1203" cy="696"/>
          </a:xfrm>
        </p:grpSpPr>
        <p:sp>
          <p:nvSpPr>
            <p:cNvPr id="214" name="Oval 7">
              <a:extLst>
                <a:ext uri="{FF2B5EF4-FFF2-40B4-BE49-F238E27FC236}">
                  <a16:creationId xmlns:a16="http://schemas.microsoft.com/office/drawing/2014/main" id="{538ACBB0-2E9D-43C7-8BE6-0365B648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15" name="Oval 8">
              <a:extLst>
                <a:ext uri="{FF2B5EF4-FFF2-40B4-BE49-F238E27FC236}">
                  <a16:creationId xmlns:a16="http://schemas.microsoft.com/office/drawing/2014/main" id="{6EE6D85E-25FC-4523-B8C5-07DDE276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16" name="Oval 9">
              <a:extLst>
                <a:ext uri="{FF2B5EF4-FFF2-40B4-BE49-F238E27FC236}">
                  <a16:creationId xmlns:a16="http://schemas.microsoft.com/office/drawing/2014/main" id="{E9222198-FA4A-4502-AA87-B36D7EA6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17" name="Oval 10">
              <a:extLst>
                <a:ext uri="{FF2B5EF4-FFF2-40B4-BE49-F238E27FC236}">
                  <a16:creationId xmlns:a16="http://schemas.microsoft.com/office/drawing/2014/main" id="{B445C4B5-4029-4D13-AE8D-B1AFAA236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18" name="Oval 11">
              <a:extLst>
                <a:ext uri="{FF2B5EF4-FFF2-40B4-BE49-F238E27FC236}">
                  <a16:creationId xmlns:a16="http://schemas.microsoft.com/office/drawing/2014/main" id="{F1FEF506-01FA-4BBE-AC5E-C2E70781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20" name="Line 14">
              <a:extLst>
                <a:ext uri="{FF2B5EF4-FFF2-40B4-BE49-F238E27FC236}">
                  <a16:creationId xmlns:a16="http://schemas.microsoft.com/office/drawing/2014/main" id="{03717AE7-04C5-4E49-B624-F0545F7B0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Line 15">
              <a:extLst>
                <a:ext uri="{FF2B5EF4-FFF2-40B4-BE49-F238E27FC236}">
                  <a16:creationId xmlns:a16="http://schemas.microsoft.com/office/drawing/2014/main" id="{2C8C8F24-1612-48A8-900B-CB17B1EAE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Line 16">
              <a:extLst>
                <a:ext uri="{FF2B5EF4-FFF2-40B4-BE49-F238E27FC236}">
                  <a16:creationId xmlns:a16="http://schemas.microsoft.com/office/drawing/2014/main" id="{266CB52E-5DC6-433B-89F6-AC0709E69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Line 17">
              <a:extLst>
                <a:ext uri="{FF2B5EF4-FFF2-40B4-BE49-F238E27FC236}">
                  <a16:creationId xmlns:a16="http://schemas.microsoft.com/office/drawing/2014/main" id="{2B2A3247-477E-4B9C-8539-4C9B046D8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5" name="Group 6">
            <a:extLst>
              <a:ext uri="{FF2B5EF4-FFF2-40B4-BE49-F238E27FC236}">
                <a16:creationId xmlns:a16="http://schemas.microsoft.com/office/drawing/2014/main" id="{17D73A9B-8322-4D79-9D0E-AA83C3A935F9}"/>
              </a:ext>
            </a:extLst>
          </p:cNvPr>
          <p:cNvGrpSpPr>
            <a:grpSpLocks/>
          </p:cNvGrpSpPr>
          <p:nvPr/>
        </p:nvGrpSpPr>
        <p:grpSpPr bwMode="auto">
          <a:xfrm>
            <a:off x="6485577" y="5456999"/>
            <a:ext cx="1909763" cy="1104900"/>
            <a:chOff x="4368" y="1896"/>
            <a:chExt cx="1203" cy="696"/>
          </a:xfrm>
        </p:grpSpPr>
        <p:sp>
          <p:nvSpPr>
            <p:cNvPr id="226" name="Oval 7">
              <a:extLst>
                <a:ext uri="{FF2B5EF4-FFF2-40B4-BE49-F238E27FC236}">
                  <a16:creationId xmlns:a16="http://schemas.microsoft.com/office/drawing/2014/main" id="{84BB3F27-635C-4A79-A916-77F5E32D6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27" name="Oval 8">
              <a:extLst>
                <a:ext uri="{FF2B5EF4-FFF2-40B4-BE49-F238E27FC236}">
                  <a16:creationId xmlns:a16="http://schemas.microsoft.com/office/drawing/2014/main" id="{1D435975-C45F-49A1-BF55-1B1E075C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28" name="Oval 9">
              <a:extLst>
                <a:ext uri="{FF2B5EF4-FFF2-40B4-BE49-F238E27FC236}">
                  <a16:creationId xmlns:a16="http://schemas.microsoft.com/office/drawing/2014/main" id="{A2FD6E9F-ABDE-4621-AEA6-E394645BE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29" name="Oval 10">
              <a:extLst>
                <a:ext uri="{FF2B5EF4-FFF2-40B4-BE49-F238E27FC236}">
                  <a16:creationId xmlns:a16="http://schemas.microsoft.com/office/drawing/2014/main" id="{3672BD68-5898-4CD0-8565-19F1A07A2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30" name="Oval 11">
              <a:extLst>
                <a:ext uri="{FF2B5EF4-FFF2-40B4-BE49-F238E27FC236}">
                  <a16:creationId xmlns:a16="http://schemas.microsoft.com/office/drawing/2014/main" id="{C36BB4B0-DDBC-4165-97C8-340C2B05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32" name="Line 14">
              <a:extLst>
                <a:ext uri="{FF2B5EF4-FFF2-40B4-BE49-F238E27FC236}">
                  <a16:creationId xmlns:a16="http://schemas.microsoft.com/office/drawing/2014/main" id="{49208B07-E961-481A-86EC-A51AB4EDB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Line 15">
              <a:extLst>
                <a:ext uri="{FF2B5EF4-FFF2-40B4-BE49-F238E27FC236}">
                  <a16:creationId xmlns:a16="http://schemas.microsoft.com/office/drawing/2014/main" id="{B49EB2CA-12FC-45FE-ABBE-20A1EF5CC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Line 16">
              <a:extLst>
                <a:ext uri="{FF2B5EF4-FFF2-40B4-BE49-F238E27FC236}">
                  <a16:creationId xmlns:a16="http://schemas.microsoft.com/office/drawing/2014/main" id="{8DD804DD-185D-44CF-80D8-4E9B6E106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Line 18">
              <a:extLst>
                <a:ext uri="{FF2B5EF4-FFF2-40B4-BE49-F238E27FC236}">
                  <a16:creationId xmlns:a16="http://schemas.microsoft.com/office/drawing/2014/main" id="{739CC41A-0582-4F69-808D-740F8E2C0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713CBA-0159-448C-A23C-269CCCF5285D}"/>
              </a:ext>
            </a:extLst>
          </p:cNvPr>
          <p:cNvSpPr txBox="1"/>
          <p:nvPr/>
        </p:nvSpPr>
        <p:spPr>
          <a:xfrm>
            <a:off x="4954464" y="3334779"/>
            <a:ext cx="344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6</a:t>
            </a:r>
            <a:r>
              <a:rPr lang="zh-CN" altLang="en-US" sz="2400" dirty="0"/>
              <a:t>个有向生成树</a:t>
            </a:r>
            <a:endParaRPr lang="zh-Hans-HK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id="{48D78CE0-1D8B-4F86-BB1A-8CDD5F6D126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83" y="2794732"/>
            <a:ext cx="2317750" cy="135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E69452C9-08E7-492F-A076-D68C7419797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662175"/>
            <a:ext cx="2819400" cy="1624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60">
            <a:extLst>
              <a:ext uri="{FF2B5EF4-FFF2-40B4-BE49-F238E27FC236}">
                <a16:creationId xmlns:a16="http://schemas.microsoft.com/office/drawing/2014/main" id="{1ADDE2B2-10BD-403A-B2FC-13C89084C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3172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有向图的生成森林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(**)</a:t>
            </a:r>
          </a:p>
        </p:txBody>
      </p:sp>
    </p:spTree>
    <p:extLst>
      <p:ext uri="{BB962C8B-B14F-4D97-AF65-F5344CB8AC3E}">
        <p14:creationId xmlns:p14="http://schemas.microsoft.com/office/powerpoint/2010/main" val="128003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83F5FAE0-8D67-4384-82DF-2D70F5925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25" y="1575330"/>
            <a:ext cx="7705726" cy="203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权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——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与图的边或弧相关的数叫权。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每个边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或弧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都附加一个权值的图，称为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带权图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网络：带权的连通图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包括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弱连通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的有向图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称为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网或网络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。网络是工程上常用的一个概念，用来表示一个工程或某种流程。</a:t>
            </a:r>
          </a:p>
        </p:txBody>
      </p:sp>
      <p:grpSp>
        <p:nvGrpSpPr>
          <p:cNvPr id="17416" name="Group 38">
            <a:extLst>
              <a:ext uri="{FF2B5EF4-FFF2-40B4-BE49-F238E27FC236}">
                <a16:creationId xmlns:a16="http://schemas.microsoft.com/office/drawing/2014/main" id="{E91F9BD1-A06B-482C-939D-26C938EDE8BE}"/>
              </a:ext>
            </a:extLst>
          </p:cNvPr>
          <p:cNvGrpSpPr>
            <a:grpSpLocks/>
          </p:cNvGrpSpPr>
          <p:nvPr/>
        </p:nvGrpSpPr>
        <p:grpSpPr bwMode="auto">
          <a:xfrm>
            <a:off x="3576149" y="4430713"/>
            <a:ext cx="2684691" cy="1624854"/>
            <a:chOff x="3984" y="1424"/>
            <a:chExt cx="1440" cy="840"/>
          </a:xfrm>
        </p:grpSpPr>
        <p:sp>
          <p:nvSpPr>
            <p:cNvPr id="17418" name="Rectangle 39">
              <a:extLst>
                <a:ext uri="{FF2B5EF4-FFF2-40B4-BE49-F238E27FC236}">
                  <a16:creationId xmlns:a16="http://schemas.microsoft.com/office/drawing/2014/main" id="{2B496A75-977F-42D0-B653-3A0E8F409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151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7419" name="Rectangle 40">
              <a:extLst>
                <a:ext uri="{FF2B5EF4-FFF2-40B4-BE49-F238E27FC236}">
                  <a16:creationId xmlns:a16="http://schemas.microsoft.com/office/drawing/2014/main" id="{C9AE9200-318F-46DC-8C8B-6BBB12D75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1864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7420" name="Rectangle 41">
              <a:extLst>
                <a:ext uri="{FF2B5EF4-FFF2-40B4-BE49-F238E27FC236}">
                  <a16:creationId xmlns:a16="http://schemas.microsoft.com/office/drawing/2014/main" id="{9D7A2E7B-1F22-454C-84BE-E9B96EA4A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1816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7421" name="Rectangle 42">
              <a:extLst>
                <a:ext uri="{FF2B5EF4-FFF2-40B4-BE49-F238E27FC236}">
                  <a16:creationId xmlns:a16="http://schemas.microsoft.com/office/drawing/2014/main" id="{2E5797BF-CC8A-4EEC-9058-E5400A1B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9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7422" name="Rectangle 43">
              <a:extLst>
                <a:ext uri="{FF2B5EF4-FFF2-40B4-BE49-F238E27FC236}">
                  <a16:creationId xmlns:a16="http://schemas.microsoft.com/office/drawing/2014/main" id="{BA3CB685-92A9-4A60-BAB1-3B4215A69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60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7423" name="Rectangle 44">
              <a:extLst>
                <a:ext uri="{FF2B5EF4-FFF2-40B4-BE49-F238E27FC236}">
                  <a16:creationId xmlns:a16="http://schemas.microsoft.com/office/drawing/2014/main" id="{715E5856-FE89-48CE-B0D6-3644BBAC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1424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7424" name="Oval 45">
              <a:extLst>
                <a:ext uri="{FF2B5EF4-FFF2-40B4-BE49-F238E27FC236}">
                  <a16:creationId xmlns:a16="http://schemas.microsoft.com/office/drawing/2014/main" id="{64E158CD-A16E-44B0-9527-329FF257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14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425" name="Oval 46">
              <a:extLst>
                <a:ext uri="{FF2B5EF4-FFF2-40B4-BE49-F238E27FC236}">
                  <a16:creationId xmlns:a16="http://schemas.microsoft.com/office/drawing/2014/main" id="{E5905BD1-C4E7-4601-AA66-940EAB7BC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50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7426" name="Oval 47">
              <a:extLst>
                <a:ext uri="{FF2B5EF4-FFF2-40B4-BE49-F238E27FC236}">
                  <a16:creationId xmlns:a16="http://schemas.microsoft.com/office/drawing/2014/main" id="{23E61A01-6D00-4ED8-AE73-BE71B426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206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7427" name="Oval 48">
              <a:extLst>
                <a:ext uri="{FF2B5EF4-FFF2-40B4-BE49-F238E27FC236}">
                  <a16:creationId xmlns:a16="http://schemas.microsoft.com/office/drawing/2014/main" id="{08581A47-6ABB-492A-8651-A3C77B9E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2052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7428" name="Oval 49">
              <a:extLst>
                <a:ext uri="{FF2B5EF4-FFF2-40B4-BE49-F238E27FC236}">
                  <a16:creationId xmlns:a16="http://schemas.microsoft.com/office/drawing/2014/main" id="{0748F1DD-5571-4B41-BB5D-9C27801D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17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7429" name="Line 50">
              <a:extLst>
                <a:ext uri="{FF2B5EF4-FFF2-40B4-BE49-F238E27FC236}">
                  <a16:creationId xmlns:a16="http://schemas.microsoft.com/office/drawing/2014/main" id="{34C0BD97-0980-4B2E-9BE9-3B4A17232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704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0" name="Line 51">
              <a:extLst>
                <a:ext uri="{FF2B5EF4-FFF2-40B4-BE49-F238E27FC236}">
                  <a16:creationId xmlns:a16="http://schemas.microsoft.com/office/drawing/2014/main" id="{991719F5-2F71-4880-9C29-B58423290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169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1" name="Line 52">
              <a:extLst>
                <a:ext uri="{FF2B5EF4-FFF2-40B4-BE49-F238E27FC236}">
                  <a16:creationId xmlns:a16="http://schemas.microsoft.com/office/drawing/2014/main" id="{7E3077F7-A822-482E-89D5-4AEA6351B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592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2" name="Line 53">
              <a:extLst>
                <a:ext uri="{FF2B5EF4-FFF2-40B4-BE49-F238E27FC236}">
                  <a16:creationId xmlns:a16="http://schemas.microsoft.com/office/drawing/2014/main" id="{CF80471C-AAE9-4275-90D6-2F3FF209A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16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3" name="Line 54">
              <a:extLst>
                <a:ext uri="{FF2B5EF4-FFF2-40B4-BE49-F238E27FC236}">
                  <a16:creationId xmlns:a16="http://schemas.microsoft.com/office/drawing/2014/main" id="{E34BEB2F-BCF6-4D2A-8516-28AC77833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" y="1648"/>
              <a:ext cx="453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Line 55">
              <a:extLst>
                <a:ext uri="{FF2B5EF4-FFF2-40B4-BE49-F238E27FC236}">
                  <a16:creationId xmlns:a16="http://schemas.microsoft.com/office/drawing/2014/main" id="{A56C121A-C943-4B28-B5ED-7E16D7DA9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920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5" name="Line 56">
              <a:extLst>
                <a:ext uri="{FF2B5EF4-FFF2-40B4-BE49-F238E27FC236}">
                  <a16:creationId xmlns:a16="http://schemas.microsoft.com/office/drawing/2014/main" id="{9C1498D5-E65C-4F2D-942E-E4F5B0896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" y="1616"/>
              <a:ext cx="331" cy="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6" name="Rectangle 57">
              <a:extLst>
                <a:ext uri="{FF2B5EF4-FFF2-40B4-BE49-F238E27FC236}">
                  <a16:creationId xmlns:a16="http://schemas.microsoft.com/office/drawing/2014/main" id="{40673C42-4CAE-4DBA-9B00-262107AF8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71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3" name="Text Box 60">
            <a:extLst>
              <a:ext uri="{FF2B5EF4-FFF2-40B4-BE49-F238E27FC236}">
                <a16:creationId xmlns:a16="http://schemas.microsoft.com/office/drawing/2014/main" id="{586BD70E-4D1C-48AF-9ADA-C0CC6FA9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646" y="737498"/>
            <a:ext cx="5977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+mj-ea"/>
                <a:ea typeface="+mj-ea"/>
              </a:rPr>
              <a:t>带权图   带权连通图（网）</a:t>
            </a:r>
            <a:endParaRPr lang="en-US" altLang="zh-CN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345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11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AD6CDA-4CFB-4D88-9ADB-3A11CE8AC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2681409"/>
            <a:ext cx="485225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6000" dirty="0">
                <a:solidFill>
                  <a:schemeClr val="tx2"/>
                </a:solidFill>
              </a:rPr>
              <a:t>图的存储结构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15165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E152FAD-C816-47E2-A89B-02CD4B22E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885" y="907928"/>
            <a:ext cx="7772400" cy="525462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图的定义和术语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05D9D48-0FB2-4074-A6A1-B8C5F83BA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644160"/>
            <a:ext cx="7772400" cy="444890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00B0F0"/>
                </a:solidFill>
              </a:rPr>
              <a:t>图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Graph</a:t>
            </a:r>
            <a:r>
              <a:rPr lang="en-US" altLang="zh-CN" dirty="0"/>
              <a:t>)</a:t>
            </a:r>
          </a:p>
          <a:p>
            <a:pPr marL="536575" lvl="2" indent="0" eaLnBrk="1" hangingPunct="1"/>
            <a:r>
              <a:rPr lang="zh-CN" altLang="en-US" dirty="0"/>
              <a:t>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dirty="0"/>
              <a:t>是由两个集合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V(G)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dirty="0"/>
              <a:t>组成的,记为</a:t>
            </a:r>
            <a:endParaRPr lang="en-US" altLang="zh-CN" dirty="0"/>
          </a:p>
          <a:p>
            <a:pPr marL="993775" lvl="3" indent="0" eaLnBrk="1" hangingPunct="1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G=(V(G),E(G))  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或者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    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marL="536575" lvl="2" indent="0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V(G)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00B0F0"/>
                </a:solidFill>
              </a:rPr>
              <a:t>顶点</a:t>
            </a:r>
            <a:r>
              <a:rPr lang="zh-CN" altLang="zh-CN" dirty="0"/>
              <a:t>的非空有限集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36575" lvl="2" indent="0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00B0F0"/>
                </a:solidFill>
              </a:rPr>
              <a:t>边</a:t>
            </a:r>
            <a:r>
              <a:rPr lang="zh-CN" altLang="zh-CN" dirty="0"/>
              <a:t>的有限集合，边是顶点的无序对或有序对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36575" lvl="2" indent="0" eaLnBrk="1" hangingPunct="1"/>
            <a:endParaRPr lang="en-US" altLang="zh-CN" dirty="0"/>
          </a:p>
          <a:p>
            <a:pPr marL="536575" lvl="2" indent="0" eaLnBrk="1" hangingPunct="1"/>
            <a:endParaRPr lang="en-US" altLang="zh-CN" dirty="0"/>
          </a:p>
          <a:p>
            <a:pPr marL="536575" lvl="2" indent="0" eaLnBrk="1" hangingPunct="1"/>
            <a:r>
              <a:rPr lang="zh-CN" altLang="en-US" dirty="0"/>
              <a:t>图的研究非常丰富，应用非常广泛。比如导航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图论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F0"/>
                </a:solidFill>
              </a:rPr>
              <a:t>Graph Theory</a:t>
            </a:r>
            <a:r>
              <a:rPr lang="en-US" altLang="zh-CN" dirty="0"/>
              <a:t>)</a:t>
            </a:r>
            <a:endParaRPr lang="zh-CN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297C2B-CAF1-4C75-B939-4ED95A17806E}"/>
              </a:ext>
            </a:extLst>
          </p:cNvPr>
          <p:cNvGrpSpPr/>
          <p:nvPr/>
        </p:nvGrpSpPr>
        <p:grpSpPr>
          <a:xfrm>
            <a:off x="2286000" y="4377819"/>
            <a:ext cx="4149971" cy="272934"/>
            <a:chOff x="2286000" y="4958859"/>
            <a:chExt cx="4149971" cy="27293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5D89A53-D90C-4659-A19F-0BC1B756934B}"/>
                </a:ext>
              </a:extLst>
            </p:cNvPr>
            <p:cNvSpPr/>
            <p:nvPr/>
          </p:nvSpPr>
          <p:spPr bwMode="auto">
            <a:xfrm>
              <a:off x="2286000" y="4958861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D9A2505-A173-4969-8B70-15F485C36059}"/>
                </a:ext>
              </a:extLst>
            </p:cNvPr>
            <p:cNvSpPr/>
            <p:nvPr/>
          </p:nvSpPr>
          <p:spPr bwMode="auto">
            <a:xfrm>
              <a:off x="3244362" y="4958860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59A3DCF-A44E-45B3-9863-92E1F3BBCFCA}"/>
                </a:ext>
              </a:extLst>
            </p:cNvPr>
            <p:cNvSpPr/>
            <p:nvPr/>
          </p:nvSpPr>
          <p:spPr bwMode="auto">
            <a:xfrm>
              <a:off x="5213840" y="4958860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BA0C040-3076-44DB-9CEC-D6BD78BD132D}"/>
                </a:ext>
              </a:extLst>
            </p:cNvPr>
            <p:cNvSpPr/>
            <p:nvPr/>
          </p:nvSpPr>
          <p:spPr bwMode="auto">
            <a:xfrm>
              <a:off x="6172202" y="4958859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2E6963C-1241-438E-BDC3-5F97322A47C0}"/>
                </a:ext>
              </a:extLst>
            </p:cNvPr>
            <p:cNvSpPr/>
            <p:nvPr/>
          </p:nvSpPr>
          <p:spPr bwMode="auto">
            <a:xfrm>
              <a:off x="2549770" y="5073161"/>
              <a:ext cx="694592" cy="158632"/>
            </a:xfrm>
            <a:custGeom>
              <a:avLst/>
              <a:gdLst>
                <a:gd name="connsiteX0" fmla="*/ 0 w 694592"/>
                <a:gd name="connsiteY0" fmla="*/ 0 h 158632"/>
                <a:gd name="connsiteX1" fmla="*/ 360484 w 694592"/>
                <a:gd name="connsiteY1" fmla="*/ 158261 h 158632"/>
                <a:gd name="connsiteX2" fmla="*/ 694592 w 694592"/>
                <a:gd name="connsiteY2" fmla="*/ 35169 h 15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592" h="158632">
                  <a:moveTo>
                    <a:pt x="0" y="0"/>
                  </a:moveTo>
                  <a:cubicBezTo>
                    <a:pt x="122359" y="76200"/>
                    <a:pt x="244719" y="152400"/>
                    <a:pt x="360484" y="158261"/>
                  </a:cubicBezTo>
                  <a:cubicBezTo>
                    <a:pt x="476249" y="164122"/>
                    <a:pt x="585420" y="99645"/>
                    <a:pt x="694592" y="3516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A645556-09C4-47EC-91C9-F3DFD6E0503A}"/>
                </a:ext>
              </a:extLst>
            </p:cNvPr>
            <p:cNvSpPr/>
            <p:nvPr/>
          </p:nvSpPr>
          <p:spPr bwMode="auto">
            <a:xfrm>
              <a:off x="5477609" y="5051180"/>
              <a:ext cx="694592" cy="158632"/>
            </a:xfrm>
            <a:custGeom>
              <a:avLst/>
              <a:gdLst>
                <a:gd name="connsiteX0" fmla="*/ 0 w 694592"/>
                <a:gd name="connsiteY0" fmla="*/ 0 h 158632"/>
                <a:gd name="connsiteX1" fmla="*/ 360484 w 694592"/>
                <a:gd name="connsiteY1" fmla="*/ 158261 h 158632"/>
                <a:gd name="connsiteX2" fmla="*/ 694592 w 694592"/>
                <a:gd name="connsiteY2" fmla="*/ 35169 h 15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592" h="158632">
                  <a:moveTo>
                    <a:pt x="0" y="0"/>
                  </a:moveTo>
                  <a:cubicBezTo>
                    <a:pt x="122359" y="76200"/>
                    <a:pt x="244719" y="152400"/>
                    <a:pt x="360484" y="158261"/>
                  </a:cubicBezTo>
                  <a:cubicBezTo>
                    <a:pt x="476249" y="164122"/>
                    <a:pt x="585420" y="99645"/>
                    <a:pt x="694592" y="3516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uiExpand="1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3">
            <a:extLst>
              <a:ext uri="{FF2B5EF4-FFF2-40B4-BE49-F238E27FC236}">
                <a16:creationId xmlns:a16="http://schemas.microsoft.com/office/drawing/2014/main" id="{1DE40A53-7FF7-40C0-891D-49BF28D7B15D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1651000"/>
            <a:ext cx="1963738" cy="1511300"/>
            <a:chOff x="718" y="1040"/>
            <a:chExt cx="1237" cy="952"/>
          </a:xfrm>
        </p:grpSpPr>
        <p:sp>
          <p:nvSpPr>
            <p:cNvPr id="19536" name="Text Box 4">
              <a:extLst>
                <a:ext uri="{FF2B5EF4-FFF2-40B4-BE49-F238E27FC236}">
                  <a16:creationId xmlns:a16="http://schemas.microsoft.com/office/drawing/2014/main" id="{47742EF7-9FC7-417C-ADE8-B98C8D0C0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19537" name="Group 5">
              <a:extLst>
                <a:ext uri="{FF2B5EF4-FFF2-40B4-BE49-F238E27FC236}">
                  <a16:creationId xmlns:a16="http://schemas.microsoft.com/office/drawing/2014/main" id="{16F1AFB3-016B-4273-8F93-A4FB93C7E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19538" name="Text Box 6">
                <a:extLst>
                  <a:ext uri="{FF2B5EF4-FFF2-40B4-BE49-F238E27FC236}">
                    <a16:creationId xmlns:a16="http://schemas.microsoft.com/office/drawing/2014/main" id="{6617F2B6-7F97-4699-84BF-E3878E84E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19539" name="Group 7">
                <a:extLst>
                  <a:ext uri="{FF2B5EF4-FFF2-40B4-BE49-F238E27FC236}">
                    <a16:creationId xmlns:a16="http://schemas.microsoft.com/office/drawing/2014/main" id="{8265D902-0DC0-4D67-BE2F-A9F5B3900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19540" name="Oval 8">
                  <a:extLst>
                    <a:ext uri="{FF2B5EF4-FFF2-40B4-BE49-F238E27FC236}">
                      <a16:creationId xmlns:a16="http://schemas.microsoft.com/office/drawing/2014/main" id="{A3EADADB-9F4E-4D71-952B-5156CF8A5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9541" name="Oval 9">
                  <a:extLst>
                    <a:ext uri="{FF2B5EF4-FFF2-40B4-BE49-F238E27FC236}">
                      <a16:creationId xmlns:a16="http://schemas.microsoft.com/office/drawing/2014/main" id="{87FEDB52-ABBF-42FD-92E3-000A91FDD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9542" name="Oval 10">
                  <a:extLst>
                    <a:ext uri="{FF2B5EF4-FFF2-40B4-BE49-F238E27FC236}">
                      <a16:creationId xmlns:a16="http://schemas.microsoft.com/office/drawing/2014/main" id="{ABC83D5F-61CA-40F6-9F0D-CCF6E476A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9543" name="Oval 11">
                  <a:extLst>
                    <a:ext uri="{FF2B5EF4-FFF2-40B4-BE49-F238E27FC236}">
                      <a16:creationId xmlns:a16="http://schemas.microsoft.com/office/drawing/2014/main" id="{6D03F6C4-08A2-4DD6-B1C1-8D45A70AAA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9544" name="Line 12">
                  <a:extLst>
                    <a:ext uri="{FF2B5EF4-FFF2-40B4-BE49-F238E27FC236}">
                      <a16:creationId xmlns:a16="http://schemas.microsoft.com/office/drawing/2014/main" id="{0FDED055-0436-408D-A707-E4A62F50BF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5" name="Line 13">
                  <a:extLst>
                    <a:ext uri="{FF2B5EF4-FFF2-40B4-BE49-F238E27FC236}">
                      <a16:creationId xmlns:a16="http://schemas.microsoft.com/office/drawing/2014/main" id="{04A00819-C1FF-43C5-B09B-597E21CD4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6" name="Line 14">
                  <a:extLst>
                    <a:ext uri="{FF2B5EF4-FFF2-40B4-BE49-F238E27FC236}">
                      <a16:creationId xmlns:a16="http://schemas.microsoft.com/office/drawing/2014/main" id="{8E75AF5F-3A49-4192-B213-BEEA932251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7" name="Line 15">
                  <a:extLst>
                    <a:ext uri="{FF2B5EF4-FFF2-40B4-BE49-F238E27FC236}">
                      <a16:creationId xmlns:a16="http://schemas.microsoft.com/office/drawing/2014/main" id="{C75084A5-9797-417C-9456-12DACF6383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4352" name="Group 16">
            <a:extLst>
              <a:ext uri="{FF2B5EF4-FFF2-40B4-BE49-F238E27FC236}">
                <a16:creationId xmlns:a16="http://schemas.microsoft.com/office/drawing/2014/main" id="{2498D41A-5245-46D7-B087-60B97409D66E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3657600"/>
            <a:ext cx="2039937" cy="1771650"/>
            <a:chOff x="691" y="2304"/>
            <a:chExt cx="1285" cy="1116"/>
          </a:xfrm>
        </p:grpSpPr>
        <p:sp>
          <p:nvSpPr>
            <p:cNvPr id="19522" name="Text Box 17">
              <a:extLst>
                <a:ext uri="{FF2B5EF4-FFF2-40B4-BE49-F238E27FC236}">
                  <a16:creationId xmlns:a16="http://schemas.microsoft.com/office/drawing/2014/main" id="{F57B15CA-16FD-440E-8199-B41D3FD7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19523" name="Group 18">
              <a:extLst>
                <a:ext uri="{FF2B5EF4-FFF2-40B4-BE49-F238E27FC236}">
                  <a16:creationId xmlns:a16="http://schemas.microsoft.com/office/drawing/2014/main" id="{C27943F3-A1DC-49ED-8B6C-A093F7484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19524" name="Oval 19">
                <a:extLst>
                  <a:ext uri="{FF2B5EF4-FFF2-40B4-BE49-F238E27FC236}">
                    <a16:creationId xmlns:a16="http://schemas.microsoft.com/office/drawing/2014/main" id="{969CC119-CB79-4021-9B94-5F4CA9F0A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525" name="Oval 20">
                <a:extLst>
                  <a:ext uri="{FF2B5EF4-FFF2-40B4-BE49-F238E27FC236}">
                    <a16:creationId xmlns:a16="http://schemas.microsoft.com/office/drawing/2014/main" id="{38BECAC5-6C77-499E-9320-F99383A96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9526" name="Oval 21">
                <a:extLst>
                  <a:ext uri="{FF2B5EF4-FFF2-40B4-BE49-F238E27FC236}">
                    <a16:creationId xmlns:a16="http://schemas.microsoft.com/office/drawing/2014/main" id="{39EA5F02-C992-4AAA-A9E4-89A333E51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527" name="Oval 22">
                <a:extLst>
                  <a:ext uri="{FF2B5EF4-FFF2-40B4-BE49-F238E27FC236}">
                    <a16:creationId xmlns:a16="http://schemas.microsoft.com/office/drawing/2014/main" id="{8BC1737E-7957-4ADE-9B36-0723688D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528" name="Oval 23">
                <a:extLst>
                  <a:ext uri="{FF2B5EF4-FFF2-40B4-BE49-F238E27FC236}">
                    <a16:creationId xmlns:a16="http://schemas.microsoft.com/office/drawing/2014/main" id="{D8A7172B-C092-4518-8EEA-F41EAEF12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529" name="Text Box 24">
                <a:extLst>
                  <a:ext uri="{FF2B5EF4-FFF2-40B4-BE49-F238E27FC236}">
                    <a16:creationId xmlns:a16="http://schemas.microsoft.com/office/drawing/2014/main" id="{2D789BD4-1BFB-41CD-A7DE-3D6AA03BE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19530" name="Line 25">
                <a:extLst>
                  <a:ext uri="{FF2B5EF4-FFF2-40B4-BE49-F238E27FC236}">
                    <a16:creationId xmlns:a16="http://schemas.microsoft.com/office/drawing/2014/main" id="{3FD9FEDD-A0AC-4967-A4AE-FD1CF4B4F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1" name="Line 26">
                <a:extLst>
                  <a:ext uri="{FF2B5EF4-FFF2-40B4-BE49-F238E27FC236}">
                    <a16:creationId xmlns:a16="http://schemas.microsoft.com/office/drawing/2014/main" id="{29A18A1D-BD15-4118-8FB4-A5670C356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2" name="Line 27">
                <a:extLst>
                  <a:ext uri="{FF2B5EF4-FFF2-40B4-BE49-F238E27FC236}">
                    <a16:creationId xmlns:a16="http://schemas.microsoft.com/office/drawing/2014/main" id="{24CD14FC-F149-4C85-A9C4-2C6DB8D29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3" name="Line 28">
                <a:extLst>
                  <a:ext uri="{FF2B5EF4-FFF2-40B4-BE49-F238E27FC236}">
                    <a16:creationId xmlns:a16="http://schemas.microsoft.com/office/drawing/2014/main" id="{4FE59833-BDF7-45A1-8DAA-59DBAA6DD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4" name="Line 29">
                <a:extLst>
                  <a:ext uri="{FF2B5EF4-FFF2-40B4-BE49-F238E27FC236}">
                    <a16:creationId xmlns:a16="http://schemas.microsoft.com/office/drawing/2014/main" id="{6485BB94-8C93-4BE8-91C9-B790E0B39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5" name="Line 30">
                <a:extLst>
                  <a:ext uri="{FF2B5EF4-FFF2-40B4-BE49-F238E27FC236}">
                    <a16:creationId xmlns:a16="http://schemas.microsoft.com/office/drawing/2014/main" id="{E1847965-892C-4787-B614-DD0601CD3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367" name="Group 31">
            <a:extLst>
              <a:ext uri="{FF2B5EF4-FFF2-40B4-BE49-F238E27FC236}">
                <a16:creationId xmlns:a16="http://schemas.microsoft.com/office/drawing/2014/main" id="{11987A06-494A-43C0-BE26-E5F2BFDC96D1}"/>
              </a:ext>
            </a:extLst>
          </p:cNvPr>
          <p:cNvGrpSpPr>
            <a:grpSpLocks/>
          </p:cNvGrpSpPr>
          <p:nvPr/>
        </p:nvGrpSpPr>
        <p:grpSpPr bwMode="auto">
          <a:xfrm>
            <a:off x="4033838" y="1023938"/>
            <a:ext cx="3490912" cy="1895475"/>
            <a:chOff x="2541" y="645"/>
            <a:chExt cx="2199" cy="1194"/>
          </a:xfrm>
        </p:grpSpPr>
        <p:grpSp>
          <p:nvGrpSpPr>
            <p:cNvPr id="19502" name="Group 32">
              <a:extLst>
                <a:ext uri="{FF2B5EF4-FFF2-40B4-BE49-F238E27FC236}">
                  <a16:creationId xmlns:a16="http://schemas.microsoft.com/office/drawing/2014/main" id="{7644AD40-8605-4927-B98C-863270751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1" y="645"/>
              <a:ext cx="755" cy="255"/>
              <a:chOff x="2889" y="1078"/>
              <a:chExt cx="755" cy="255"/>
            </a:xfrm>
          </p:grpSpPr>
          <p:sp>
            <p:nvSpPr>
              <p:cNvPr id="19519" name="Rectangle 33">
                <a:extLst>
                  <a:ext uri="{FF2B5EF4-FFF2-40B4-BE49-F238E27FC236}">
                    <a16:creationId xmlns:a16="http://schemas.microsoft.com/office/drawing/2014/main" id="{F674B270-2D60-42C7-91EF-5455E7AA7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20" name="Line 34">
                <a:extLst>
                  <a:ext uri="{FF2B5EF4-FFF2-40B4-BE49-F238E27FC236}">
                    <a16:creationId xmlns:a16="http://schemas.microsoft.com/office/drawing/2014/main" id="{DD5EC878-7C95-4393-8B92-3A1F1266B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21" name="Line 35">
                <a:extLst>
                  <a:ext uri="{FF2B5EF4-FFF2-40B4-BE49-F238E27FC236}">
                    <a16:creationId xmlns:a16="http://schemas.microsoft.com/office/drawing/2014/main" id="{16A20616-E681-4235-BE6F-48EF5A5F6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3" name="Group 36">
              <a:extLst>
                <a:ext uri="{FF2B5EF4-FFF2-40B4-BE49-F238E27FC236}">
                  <a16:creationId xmlns:a16="http://schemas.microsoft.com/office/drawing/2014/main" id="{608F258E-3FFD-47FC-BD9B-7C918C433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5" y="1130"/>
              <a:ext cx="755" cy="255"/>
              <a:chOff x="2889" y="1078"/>
              <a:chExt cx="755" cy="255"/>
            </a:xfrm>
          </p:grpSpPr>
          <p:sp>
            <p:nvSpPr>
              <p:cNvPr id="19516" name="Rectangle 37">
                <a:extLst>
                  <a:ext uri="{FF2B5EF4-FFF2-40B4-BE49-F238E27FC236}">
                    <a16:creationId xmlns:a16="http://schemas.microsoft.com/office/drawing/2014/main" id="{48EE9651-7647-4E63-BF8C-BCCCF37BE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    ^</a:t>
                </a:r>
              </a:p>
            </p:txBody>
          </p:sp>
          <p:sp>
            <p:nvSpPr>
              <p:cNvPr id="19517" name="Line 38">
                <a:extLst>
                  <a:ext uri="{FF2B5EF4-FFF2-40B4-BE49-F238E27FC236}">
                    <a16:creationId xmlns:a16="http://schemas.microsoft.com/office/drawing/2014/main" id="{A52A7E38-41DD-487A-AEA6-4B386D785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8" name="Line 39">
                <a:extLst>
                  <a:ext uri="{FF2B5EF4-FFF2-40B4-BE49-F238E27FC236}">
                    <a16:creationId xmlns:a16="http://schemas.microsoft.com/office/drawing/2014/main" id="{7F043E81-BEDD-4081-BBAC-32CDEC5A6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4" name="Group 40">
              <a:extLst>
                <a:ext uri="{FF2B5EF4-FFF2-40B4-BE49-F238E27FC236}">
                  <a16:creationId xmlns:a16="http://schemas.microsoft.com/office/drawing/2014/main" id="{519E058D-9089-4863-980A-AE9A795BD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1" y="1119"/>
              <a:ext cx="755" cy="255"/>
              <a:chOff x="2889" y="1078"/>
              <a:chExt cx="755" cy="255"/>
            </a:xfrm>
          </p:grpSpPr>
          <p:sp>
            <p:nvSpPr>
              <p:cNvPr id="19513" name="Rectangle 41">
                <a:extLst>
                  <a:ext uri="{FF2B5EF4-FFF2-40B4-BE49-F238E27FC236}">
                    <a16:creationId xmlns:a16="http://schemas.microsoft.com/office/drawing/2014/main" id="{5D1812DC-075C-4DFB-AB1F-20E24F84D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</a:t>
                </a:r>
              </a:p>
            </p:txBody>
          </p:sp>
          <p:sp>
            <p:nvSpPr>
              <p:cNvPr id="19514" name="Line 42">
                <a:extLst>
                  <a:ext uri="{FF2B5EF4-FFF2-40B4-BE49-F238E27FC236}">
                    <a16:creationId xmlns:a16="http://schemas.microsoft.com/office/drawing/2014/main" id="{CBEAF484-49A7-41A6-AD4C-99D65A71C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5" name="Line 43">
                <a:extLst>
                  <a:ext uri="{FF2B5EF4-FFF2-40B4-BE49-F238E27FC236}">
                    <a16:creationId xmlns:a16="http://schemas.microsoft.com/office/drawing/2014/main" id="{BA993F92-4DC0-4774-B6D2-FFB101D15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5" name="Group 44">
              <a:extLst>
                <a:ext uri="{FF2B5EF4-FFF2-40B4-BE49-F238E27FC236}">
                  <a16:creationId xmlns:a16="http://schemas.microsoft.com/office/drawing/2014/main" id="{88494B86-AAEF-4DF4-8778-BAA8C4A4A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1584"/>
              <a:ext cx="755" cy="255"/>
              <a:chOff x="2889" y="1078"/>
              <a:chExt cx="755" cy="255"/>
            </a:xfrm>
          </p:grpSpPr>
          <p:sp>
            <p:nvSpPr>
              <p:cNvPr id="19510" name="Rectangle 45">
                <a:extLst>
                  <a:ext uri="{FF2B5EF4-FFF2-40B4-BE49-F238E27FC236}">
                    <a16:creationId xmlns:a16="http://schemas.microsoft.com/office/drawing/2014/main" id="{A296F3DF-D9CB-46AD-99C2-FE9620BB2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511" name="Line 46">
                <a:extLst>
                  <a:ext uri="{FF2B5EF4-FFF2-40B4-BE49-F238E27FC236}">
                    <a16:creationId xmlns:a16="http://schemas.microsoft.com/office/drawing/2014/main" id="{F9914B98-6698-4077-95CD-0B4627E3B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2" name="Line 47">
                <a:extLst>
                  <a:ext uri="{FF2B5EF4-FFF2-40B4-BE49-F238E27FC236}">
                    <a16:creationId xmlns:a16="http://schemas.microsoft.com/office/drawing/2014/main" id="{C68D0D7F-F232-4C00-B197-366A4D66A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506" name="Line 48">
              <a:extLst>
                <a:ext uri="{FF2B5EF4-FFF2-40B4-BE49-F238E27FC236}">
                  <a16:creationId xmlns:a16="http://schemas.microsoft.com/office/drawing/2014/main" id="{8645460B-AC13-4721-9538-00516CD0E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822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7" name="Line 49">
              <a:extLst>
                <a:ext uri="{FF2B5EF4-FFF2-40B4-BE49-F238E27FC236}">
                  <a16:creationId xmlns:a16="http://schemas.microsoft.com/office/drawing/2014/main" id="{A9A262F7-7007-4983-9AB5-2C2C3F9E8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6" y="900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8" name="Line 50">
              <a:extLst>
                <a:ext uri="{FF2B5EF4-FFF2-40B4-BE49-F238E27FC236}">
                  <a16:creationId xmlns:a16="http://schemas.microsoft.com/office/drawing/2014/main" id="{37949756-DDDB-4A59-91C7-9910B338D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811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9" name="Line 51">
              <a:extLst>
                <a:ext uri="{FF2B5EF4-FFF2-40B4-BE49-F238E27FC236}">
                  <a16:creationId xmlns:a16="http://schemas.microsoft.com/office/drawing/2014/main" id="{B0665FEE-2357-437E-A8DF-E626ADA97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4" y="1378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388" name="Group 52">
            <a:extLst>
              <a:ext uri="{FF2B5EF4-FFF2-40B4-BE49-F238E27FC236}">
                <a16:creationId xmlns:a16="http://schemas.microsoft.com/office/drawing/2014/main" id="{BBB0D24F-FD58-4FFF-B2F7-5966F85DBF73}"/>
              </a:ext>
            </a:extLst>
          </p:cNvPr>
          <p:cNvGrpSpPr>
            <a:grpSpLocks/>
          </p:cNvGrpSpPr>
          <p:nvPr/>
        </p:nvGrpSpPr>
        <p:grpSpPr bwMode="auto">
          <a:xfrm>
            <a:off x="4227513" y="3687763"/>
            <a:ext cx="3810000" cy="2251075"/>
            <a:chOff x="2930" y="2411"/>
            <a:chExt cx="2400" cy="1418"/>
          </a:xfrm>
        </p:grpSpPr>
        <p:grpSp>
          <p:nvGrpSpPr>
            <p:cNvPr id="19463" name="Group 53">
              <a:extLst>
                <a:ext uri="{FF2B5EF4-FFF2-40B4-BE49-F238E27FC236}">
                  <a16:creationId xmlns:a16="http://schemas.microsoft.com/office/drawing/2014/main" id="{72E39816-91CF-433A-BAF5-682C273D2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4" y="2489"/>
              <a:ext cx="1033" cy="255"/>
              <a:chOff x="2934" y="2489"/>
              <a:chExt cx="1033" cy="255"/>
            </a:xfrm>
          </p:grpSpPr>
          <p:sp>
            <p:nvSpPr>
              <p:cNvPr id="19498" name="Rectangle 54">
                <a:extLst>
                  <a:ext uri="{FF2B5EF4-FFF2-40B4-BE49-F238E27FC236}">
                    <a16:creationId xmlns:a16="http://schemas.microsoft.com/office/drawing/2014/main" id="{3B080EA3-5E42-4952-9822-F8286966F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</a:t>
                </a:r>
                <a:r>
                  <a:rPr kumimoji="1" lang="en-US" altLang="zh-CN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99" name="Line 55">
                <a:extLst>
                  <a:ext uri="{FF2B5EF4-FFF2-40B4-BE49-F238E27FC236}">
                    <a16:creationId xmlns:a16="http://schemas.microsoft.com/office/drawing/2014/main" id="{3B192F53-06C1-41EE-A8D0-D267D9169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0" name="Line 56">
                <a:extLst>
                  <a:ext uri="{FF2B5EF4-FFF2-40B4-BE49-F238E27FC236}">
                    <a16:creationId xmlns:a16="http://schemas.microsoft.com/office/drawing/2014/main" id="{4D42D47F-05FA-4F52-9429-EDF3992B3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1" name="Line 57">
                <a:extLst>
                  <a:ext uri="{FF2B5EF4-FFF2-40B4-BE49-F238E27FC236}">
                    <a16:creationId xmlns:a16="http://schemas.microsoft.com/office/drawing/2014/main" id="{6342F7E9-3590-4E5B-945F-125077E91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4" name="Group 58">
              <a:extLst>
                <a:ext uri="{FF2B5EF4-FFF2-40B4-BE49-F238E27FC236}">
                  <a16:creationId xmlns:a16="http://schemas.microsoft.com/office/drawing/2014/main" id="{A3AF195B-2CA9-4495-9B1A-C4BC8FF3C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2485"/>
              <a:ext cx="1033" cy="255"/>
              <a:chOff x="2934" y="2489"/>
              <a:chExt cx="1033" cy="255"/>
            </a:xfrm>
          </p:grpSpPr>
          <p:sp>
            <p:nvSpPr>
              <p:cNvPr id="19494" name="Rectangle 59">
                <a:extLst>
                  <a:ext uri="{FF2B5EF4-FFF2-40B4-BE49-F238E27FC236}">
                    <a16:creationId xmlns:a16="http://schemas.microsoft.com/office/drawing/2014/main" id="{F8BEBD4C-61E1-4FE3-A8BC-95FC4A930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5" name="Line 60">
                <a:extLst>
                  <a:ext uri="{FF2B5EF4-FFF2-40B4-BE49-F238E27FC236}">
                    <a16:creationId xmlns:a16="http://schemas.microsoft.com/office/drawing/2014/main" id="{550FB14E-0269-43C0-AC42-73670EC41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6" name="Line 61">
                <a:extLst>
                  <a:ext uri="{FF2B5EF4-FFF2-40B4-BE49-F238E27FC236}">
                    <a16:creationId xmlns:a16="http://schemas.microsoft.com/office/drawing/2014/main" id="{C2849E9D-6AF9-4D07-B153-C8C0D5FCC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7" name="Line 62">
                <a:extLst>
                  <a:ext uri="{FF2B5EF4-FFF2-40B4-BE49-F238E27FC236}">
                    <a16:creationId xmlns:a16="http://schemas.microsoft.com/office/drawing/2014/main" id="{9DAD9449-BC93-4987-99B5-5E2A6181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5" name="Group 63">
              <a:extLst>
                <a:ext uri="{FF2B5EF4-FFF2-40B4-BE49-F238E27FC236}">
                  <a16:creationId xmlns:a16="http://schemas.microsoft.com/office/drawing/2014/main" id="{CC98FBA4-2435-49BD-8120-6C45C892B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0" y="3574"/>
              <a:ext cx="1033" cy="255"/>
              <a:chOff x="2934" y="2489"/>
              <a:chExt cx="1033" cy="255"/>
            </a:xfrm>
          </p:grpSpPr>
          <p:sp>
            <p:nvSpPr>
              <p:cNvPr id="19490" name="Rectangle 64">
                <a:extLst>
                  <a:ext uri="{FF2B5EF4-FFF2-40B4-BE49-F238E27FC236}">
                    <a16:creationId xmlns:a16="http://schemas.microsoft.com/office/drawing/2014/main" id="{727FA037-F6BD-4963-B623-F21ADC0F9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      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91" name="Line 65">
                <a:extLst>
                  <a:ext uri="{FF2B5EF4-FFF2-40B4-BE49-F238E27FC236}">
                    <a16:creationId xmlns:a16="http://schemas.microsoft.com/office/drawing/2014/main" id="{35580392-9157-4760-947D-AA3CA5AE1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2" name="Line 66">
                <a:extLst>
                  <a:ext uri="{FF2B5EF4-FFF2-40B4-BE49-F238E27FC236}">
                    <a16:creationId xmlns:a16="http://schemas.microsoft.com/office/drawing/2014/main" id="{9CF5AB02-93F4-4581-A206-ED9F00F71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3" name="Line 67">
                <a:extLst>
                  <a:ext uri="{FF2B5EF4-FFF2-40B4-BE49-F238E27FC236}">
                    <a16:creationId xmlns:a16="http://schemas.microsoft.com/office/drawing/2014/main" id="{83F8E8E1-1212-4992-9C87-A57BECA84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6" name="Group 68">
              <a:extLst>
                <a:ext uri="{FF2B5EF4-FFF2-40B4-BE49-F238E27FC236}">
                  <a16:creationId xmlns:a16="http://schemas.microsoft.com/office/drawing/2014/main" id="{3CDE1EE9-294D-4187-8BED-431137E790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3574"/>
              <a:ext cx="1033" cy="255"/>
              <a:chOff x="2934" y="2489"/>
              <a:chExt cx="1033" cy="255"/>
            </a:xfrm>
          </p:grpSpPr>
          <p:sp>
            <p:nvSpPr>
              <p:cNvPr id="19486" name="Rectangle 69">
                <a:extLst>
                  <a:ext uri="{FF2B5EF4-FFF2-40B4-BE49-F238E27FC236}">
                    <a16:creationId xmlns:a16="http://schemas.microsoft.com/office/drawing/2014/main" id="{69C2778F-3879-4555-9FA7-E76702C7E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               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87" name="Line 70">
                <a:extLst>
                  <a:ext uri="{FF2B5EF4-FFF2-40B4-BE49-F238E27FC236}">
                    <a16:creationId xmlns:a16="http://schemas.microsoft.com/office/drawing/2014/main" id="{8FDA194C-C480-4D88-A7F8-631691B41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8" name="Line 71">
                <a:extLst>
                  <a:ext uri="{FF2B5EF4-FFF2-40B4-BE49-F238E27FC236}">
                    <a16:creationId xmlns:a16="http://schemas.microsoft.com/office/drawing/2014/main" id="{9B8F1589-23BC-4E14-8971-12E4DADF4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9" name="Line 72">
                <a:extLst>
                  <a:ext uri="{FF2B5EF4-FFF2-40B4-BE49-F238E27FC236}">
                    <a16:creationId xmlns:a16="http://schemas.microsoft.com/office/drawing/2014/main" id="{9B0EA507-5D7F-4E3A-80C9-2F1F8E49A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7" name="Group 73">
              <a:extLst>
                <a:ext uri="{FF2B5EF4-FFF2-40B4-BE49-F238E27FC236}">
                  <a16:creationId xmlns:a16="http://schemas.microsoft.com/office/drawing/2014/main" id="{029E725F-5BF8-4FB6-820D-E2040A693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" y="3029"/>
              <a:ext cx="1033" cy="255"/>
              <a:chOff x="2934" y="2489"/>
              <a:chExt cx="1033" cy="255"/>
            </a:xfrm>
          </p:grpSpPr>
          <p:sp>
            <p:nvSpPr>
              <p:cNvPr id="19482" name="Rectangle 74">
                <a:extLst>
                  <a:ext uri="{FF2B5EF4-FFF2-40B4-BE49-F238E27FC236}">
                    <a16:creationId xmlns:a16="http://schemas.microsoft.com/office/drawing/2014/main" id="{34D9B98B-42B7-458D-88C8-B0E6296F9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3" name="Line 75">
                <a:extLst>
                  <a:ext uri="{FF2B5EF4-FFF2-40B4-BE49-F238E27FC236}">
                    <a16:creationId xmlns:a16="http://schemas.microsoft.com/office/drawing/2014/main" id="{E01AF262-F3E4-428B-9382-6A9E97E86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4" name="Line 76">
                <a:extLst>
                  <a:ext uri="{FF2B5EF4-FFF2-40B4-BE49-F238E27FC236}">
                    <a16:creationId xmlns:a16="http://schemas.microsoft.com/office/drawing/2014/main" id="{64DBE1B0-DAC8-4C2D-B3BF-2A85C291B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5" name="Line 77">
                <a:extLst>
                  <a:ext uri="{FF2B5EF4-FFF2-40B4-BE49-F238E27FC236}">
                    <a16:creationId xmlns:a16="http://schemas.microsoft.com/office/drawing/2014/main" id="{D73F6F65-EFF3-4C2C-A66A-D7903FE46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468" name="Line 78">
              <a:extLst>
                <a:ext uri="{FF2B5EF4-FFF2-40B4-BE49-F238E27FC236}">
                  <a16:creationId xmlns:a16="http://schemas.microsoft.com/office/drawing/2014/main" id="{B349E040-791A-4135-853C-268C753AA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4" y="2644"/>
              <a:ext cx="104" cy="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69" name="Line 79">
              <a:extLst>
                <a:ext uri="{FF2B5EF4-FFF2-40B4-BE49-F238E27FC236}">
                  <a16:creationId xmlns:a16="http://schemas.microsoft.com/office/drawing/2014/main" id="{4D6A7FD0-C066-4B76-B809-F24775030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578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0" name="Line 80">
              <a:extLst>
                <a:ext uri="{FF2B5EF4-FFF2-40B4-BE49-F238E27FC236}">
                  <a16:creationId xmlns:a16="http://schemas.microsoft.com/office/drawing/2014/main" id="{08674745-F18D-454D-9778-76F6941AB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4" y="2411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1" name="Line 81">
              <a:extLst>
                <a:ext uri="{FF2B5EF4-FFF2-40B4-BE49-F238E27FC236}">
                  <a16:creationId xmlns:a16="http://schemas.microsoft.com/office/drawing/2014/main" id="{F8147D3F-777D-49B4-A86F-B02A51F25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6" y="2422"/>
              <a:ext cx="1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2" name="Line 82">
              <a:extLst>
                <a:ext uri="{FF2B5EF4-FFF2-40B4-BE49-F238E27FC236}">
                  <a16:creationId xmlns:a16="http://schemas.microsoft.com/office/drawing/2014/main" id="{F227C21A-1B87-4352-84F7-5527E9A8D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2422"/>
              <a:ext cx="0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3" name="Line 83">
              <a:extLst>
                <a:ext uri="{FF2B5EF4-FFF2-40B4-BE49-F238E27FC236}">
                  <a16:creationId xmlns:a16="http://schemas.microsoft.com/office/drawing/2014/main" id="{558DF405-1203-427A-B598-6B198CEE5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1" y="2629"/>
              <a:ext cx="56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4" name="Line 84">
              <a:extLst>
                <a:ext uri="{FF2B5EF4-FFF2-40B4-BE49-F238E27FC236}">
                  <a16:creationId xmlns:a16="http://schemas.microsoft.com/office/drawing/2014/main" id="{87DD67E9-FA14-4031-809B-6A014AC5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2644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5" name="Line 85">
              <a:extLst>
                <a:ext uri="{FF2B5EF4-FFF2-40B4-BE49-F238E27FC236}">
                  <a16:creationId xmlns:a16="http://schemas.microsoft.com/office/drawing/2014/main" id="{C677E47D-60F8-49AB-8E25-AB1FF750B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8" y="2744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6" name="Line 86">
              <a:extLst>
                <a:ext uri="{FF2B5EF4-FFF2-40B4-BE49-F238E27FC236}">
                  <a16:creationId xmlns:a16="http://schemas.microsoft.com/office/drawing/2014/main" id="{DF11106B-082A-4C4A-9411-C880E9868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3211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7" name="Line 87">
              <a:extLst>
                <a:ext uri="{FF2B5EF4-FFF2-40B4-BE49-F238E27FC236}">
                  <a16:creationId xmlns:a16="http://schemas.microsoft.com/office/drawing/2014/main" id="{1E1CF5BD-E1FA-4CB5-8DEA-18E081056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3177"/>
              <a:ext cx="437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8" name="Line 88">
              <a:extLst>
                <a:ext uri="{FF2B5EF4-FFF2-40B4-BE49-F238E27FC236}">
                  <a16:creationId xmlns:a16="http://schemas.microsoft.com/office/drawing/2014/main" id="{AE32466B-FDA8-47E1-8B08-CB2B6820C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7" y="2744"/>
              <a:ext cx="12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9" name="Line 89">
              <a:extLst>
                <a:ext uri="{FF2B5EF4-FFF2-40B4-BE49-F238E27FC236}">
                  <a16:creationId xmlns:a16="http://schemas.microsoft.com/office/drawing/2014/main" id="{5A4004EC-0A7D-4877-9AE8-304C5598B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3" y="3289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0" name="Line 90">
              <a:extLst>
                <a:ext uri="{FF2B5EF4-FFF2-40B4-BE49-F238E27FC236}">
                  <a16:creationId xmlns:a16="http://schemas.microsoft.com/office/drawing/2014/main" id="{3B3A58E4-D6F6-44B6-8E81-687571B84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4" y="2744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1" name="Line 91">
              <a:extLst>
                <a:ext uri="{FF2B5EF4-FFF2-40B4-BE49-F238E27FC236}">
                  <a16:creationId xmlns:a16="http://schemas.microsoft.com/office/drawing/2014/main" id="{6C9343A5-7B76-4027-B285-DB7B5B304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3" y="3289"/>
              <a:ext cx="578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864F0A98-949C-4E36-82C6-5CAFCE573DEC}"/>
              </a:ext>
            </a:extLst>
          </p:cNvPr>
          <p:cNvSpPr txBox="1"/>
          <p:nvPr/>
        </p:nvSpPr>
        <p:spPr>
          <a:xfrm>
            <a:off x="1358900" y="544828"/>
            <a:ext cx="18590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chemeClr val="tx2"/>
                </a:solidFill>
              </a:rPr>
              <a:t>多重链表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A23A785-9773-499A-805F-B6EC44A3F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3500"/>
            <a:ext cx="8453535" cy="2332038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邻接矩阵法</a:t>
            </a:r>
          </a:p>
          <a:p>
            <a:pPr lvl="2" eaLnBrk="1" hangingPunct="1"/>
            <a:r>
              <a:rPr lang="zh-CN" altLang="en-US" dirty="0"/>
              <a:t>邻接矩阵（二维数组）：设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zh-CN" dirty="0"/>
              <a:t>是有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1</a:t>
            </a:r>
            <a:r>
              <a:rPr lang="zh-CN" altLang="zh-CN" dirty="0">
                <a:sym typeface="Symbol" panose="05050102010706020507" pitchFamily="18" charset="2"/>
              </a:rPr>
              <a:t>个顶点的图，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zh-CN" altLang="zh-CN" dirty="0">
                <a:sym typeface="Symbol" panose="05050102010706020507" pitchFamily="18" charset="2"/>
              </a:rPr>
              <a:t>的邻接矩阵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zh-CN" altLang="zh-CN" dirty="0">
                <a:sym typeface="Symbol" panose="05050102010706020507" pitchFamily="18" charset="2"/>
              </a:rPr>
              <a:t>是具有以下性质的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zh-CN" dirty="0">
                <a:sym typeface="Symbol" panose="05050102010706020507" pitchFamily="18" charset="2"/>
              </a:rPr>
              <a:t>阶方阵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0119479C-4B04-4B81-8374-039CD0EBA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81922"/>
              </p:ext>
            </p:extLst>
          </p:nvPr>
        </p:nvGraphicFramePr>
        <p:xfrm>
          <a:off x="2539812" y="1429393"/>
          <a:ext cx="49958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公式" r:id="rId6" imgW="2552700" imgH="508000" progId="Equation.3">
                  <p:embed/>
                </p:oleObj>
              </mc:Choice>
              <mc:Fallback>
                <p:oleObj name="公式" r:id="rId6" imgW="2552700" imgH="508000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0119479C-4B04-4B81-8374-039CD0EBA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812" y="1429393"/>
                        <a:ext cx="49958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Group 4">
            <a:extLst>
              <a:ext uri="{FF2B5EF4-FFF2-40B4-BE49-F238E27FC236}">
                <a16:creationId xmlns:a16="http://schemas.microsoft.com/office/drawing/2014/main" id="{5B9CE350-3517-4F25-A55C-0C5364EAF935}"/>
              </a:ext>
            </a:extLst>
          </p:cNvPr>
          <p:cNvGrpSpPr>
            <a:grpSpLocks/>
          </p:cNvGrpSpPr>
          <p:nvPr/>
        </p:nvGrpSpPr>
        <p:grpSpPr bwMode="auto">
          <a:xfrm>
            <a:off x="2291556" y="2679378"/>
            <a:ext cx="1963738" cy="1511300"/>
            <a:chOff x="718" y="1040"/>
            <a:chExt cx="1237" cy="952"/>
          </a:xfrm>
        </p:grpSpPr>
        <p:sp>
          <p:nvSpPr>
            <p:cNvPr id="21551" name="Text Box 5">
              <a:extLst>
                <a:ext uri="{FF2B5EF4-FFF2-40B4-BE49-F238E27FC236}">
                  <a16:creationId xmlns:a16="http://schemas.microsoft.com/office/drawing/2014/main" id="{28485B86-8918-498A-B8A3-5BA731239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1552" name="Group 6">
              <a:extLst>
                <a:ext uri="{FF2B5EF4-FFF2-40B4-BE49-F238E27FC236}">
                  <a16:creationId xmlns:a16="http://schemas.microsoft.com/office/drawing/2014/main" id="{BE1FDBCD-C064-4AEE-8140-A3ACCC61F4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21553" name="Text Box 7">
                <a:extLst>
                  <a:ext uri="{FF2B5EF4-FFF2-40B4-BE49-F238E27FC236}">
                    <a16:creationId xmlns:a16="http://schemas.microsoft.com/office/drawing/2014/main" id="{DADF096F-1727-441D-85CC-DFFF25CB1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21554" name="Group 8">
                <a:extLst>
                  <a:ext uri="{FF2B5EF4-FFF2-40B4-BE49-F238E27FC236}">
                    <a16:creationId xmlns:a16="http://schemas.microsoft.com/office/drawing/2014/main" id="{55F96A8F-1AF7-495B-9FFF-8D5191233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21555" name="Oval 9">
                  <a:extLst>
                    <a:ext uri="{FF2B5EF4-FFF2-40B4-BE49-F238E27FC236}">
                      <a16:creationId xmlns:a16="http://schemas.microsoft.com/office/drawing/2014/main" id="{AB1FE7B9-850D-448F-8DDE-DD9751B02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1556" name="Oval 10">
                  <a:extLst>
                    <a:ext uri="{FF2B5EF4-FFF2-40B4-BE49-F238E27FC236}">
                      <a16:creationId xmlns:a16="http://schemas.microsoft.com/office/drawing/2014/main" id="{D85C5541-DE8A-44A3-BC38-568F11929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1557" name="Oval 11">
                  <a:extLst>
                    <a:ext uri="{FF2B5EF4-FFF2-40B4-BE49-F238E27FC236}">
                      <a16:creationId xmlns:a16="http://schemas.microsoft.com/office/drawing/2014/main" id="{ED99F3F9-56FD-4AAE-9875-888574949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1558" name="Oval 12">
                  <a:extLst>
                    <a:ext uri="{FF2B5EF4-FFF2-40B4-BE49-F238E27FC236}">
                      <a16:creationId xmlns:a16="http://schemas.microsoft.com/office/drawing/2014/main" id="{2C484174-003E-48A5-B992-44E063813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21559" name="Line 13">
                  <a:extLst>
                    <a:ext uri="{FF2B5EF4-FFF2-40B4-BE49-F238E27FC236}">
                      <a16:creationId xmlns:a16="http://schemas.microsoft.com/office/drawing/2014/main" id="{87C95CA4-6F76-4FC3-96A8-B50D63AF6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0" name="Line 14">
                  <a:extLst>
                    <a:ext uri="{FF2B5EF4-FFF2-40B4-BE49-F238E27FC236}">
                      <a16:creationId xmlns:a16="http://schemas.microsoft.com/office/drawing/2014/main" id="{2AB330F0-3BC2-4EA0-BBFA-F8D9C0575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1" name="Line 15">
                  <a:extLst>
                    <a:ext uri="{FF2B5EF4-FFF2-40B4-BE49-F238E27FC236}">
                      <a16:creationId xmlns:a16="http://schemas.microsoft.com/office/drawing/2014/main" id="{80091A2B-1B4D-4B30-AB0C-E1B117DE7F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2" name="Line 16">
                  <a:extLst>
                    <a:ext uri="{FF2B5EF4-FFF2-40B4-BE49-F238E27FC236}">
                      <a16:creationId xmlns:a16="http://schemas.microsoft.com/office/drawing/2014/main" id="{0CDF6F3D-6BF5-4C23-ADC1-FEB8F1D3C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5389" name="Group 29">
            <a:extLst>
              <a:ext uri="{FF2B5EF4-FFF2-40B4-BE49-F238E27FC236}">
                <a16:creationId xmlns:a16="http://schemas.microsoft.com/office/drawing/2014/main" id="{BA9B156B-FB73-4F7D-84A1-F43109319551}"/>
              </a:ext>
            </a:extLst>
          </p:cNvPr>
          <p:cNvGrpSpPr>
            <a:grpSpLocks/>
          </p:cNvGrpSpPr>
          <p:nvPr/>
        </p:nvGrpSpPr>
        <p:grpSpPr bwMode="auto">
          <a:xfrm>
            <a:off x="2306451" y="4759289"/>
            <a:ext cx="2039938" cy="1748624"/>
            <a:chOff x="691" y="2304"/>
            <a:chExt cx="1285" cy="1116"/>
          </a:xfrm>
        </p:grpSpPr>
        <p:sp>
          <p:nvSpPr>
            <p:cNvPr id="21537" name="Text Box 30">
              <a:extLst>
                <a:ext uri="{FF2B5EF4-FFF2-40B4-BE49-F238E27FC236}">
                  <a16:creationId xmlns:a16="http://schemas.microsoft.com/office/drawing/2014/main" id="{85A1ADEA-7B57-4A0E-A44E-2DD8BDC88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1538" name="Group 31">
              <a:extLst>
                <a:ext uri="{FF2B5EF4-FFF2-40B4-BE49-F238E27FC236}">
                  <a16:creationId xmlns:a16="http://schemas.microsoft.com/office/drawing/2014/main" id="{2362081A-55AC-49AF-84E4-F59D216F2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21539" name="Oval 32">
                <a:extLst>
                  <a:ext uri="{FF2B5EF4-FFF2-40B4-BE49-F238E27FC236}">
                    <a16:creationId xmlns:a16="http://schemas.microsoft.com/office/drawing/2014/main" id="{4520FC73-5EDB-425E-B4F2-0566758E0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1540" name="Oval 33">
                <a:extLst>
                  <a:ext uri="{FF2B5EF4-FFF2-40B4-BE49-F238E27FC236}">
                    <a16:creationId xmlns:a16="http://schemas.microsoft.com/office/drawing/2014/main" id="{2F8C12AC-C4A7-42CB-983F-E1D6EB5F6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1541" name="Oval 34">
                <a:extLst>
                  <a:ext uri="{FF2B5EF4-FFF2-40B4-BE49-F238E27FC236}">
                    <a16:creationId xmlns:a16="http://schemas.microsoft.com/office/drawing/2014/main" id="{D0D07C96-78F6-4AE2-BC2E-76F2B3962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1542" name="Oval 35">
                <a:extLst>
                  <a:ext uri="{FF2B5EF4-FFF2-40B4-BE49-F238E27FC236}">
                    <a16:creationId xmlns:a16="http://schemas.microsoft.com/office/drawing/2014/main" id="{009CC4A0-45DC-48AF-991A-AAF9FE52D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1543" name="Oval 36">
                <a:extLst>
                  <a:ext uri="{FF2B5EF4-FFF2-40B4-BE49-F238E27FC236}">
                    <a16:creationId xmlns:a16="http://schemas.microsoft.com/office/drawing/2014/main" id="{A582CDA6-F24D-4221-BE05-772161823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1544" name="Text Box 37">
                <a:extLst>
                  <a:ext uri="{FF2B5EF4-FFF2-40B4-BE49-F238E27FC236}">
                    <a16:creationId xmlns:a16="http://schemas.microsoft.com/office/drawing/2014/main" id="{6708594B-3A04-4B0E-A660-72E2902C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21545" name="Line 38">
                <a:extLst>
                  <a:ext uri="{FF2B5EF4-FFF2-40B4-BE49-F238E27FC236}">
                    <a16:creationId xmlns:a16="http://schemas.microsoft.com/office/drawing/2014/main" id="{E84387DE-5121-4618-8790-2BD51F2BB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6" name="Line 39">
                <a:extLst>
                  <a:ext uri="{FF2B5EF4-FFF2-40B4-BE49-F238E27FC236}">
                    <a16:creationId xmlns:a16="http://schemas.microsoft.com/office/drawing/2014/main" id="{2D8BE644-AC37-484A-986B-015EE2765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7" name="Line 40">
                <a:extLst>
                  <a:ext uri="{FF2B5EF4-FFF2-40B4-BE49-F238E27FC236}">
                    <a16:creationId xmlns:a16="http://schemas.microsoft.com/office/drawing/2014/main" id="{52C78B4D-DA3B-4035-B83E-DE9345EF8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8" name="Line 41">
                <a:extLst>
                  <a:ext uri="{FF2B5EF4-FFF2-40B4-BE49-F238E27FC236}">
                    <a16:creationId xmlns:a16="http://schemas.microsoft.com/office/drawing/2014/main" id="{63C3A13D-6DF0-4219-9033-FD9809895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9" name="Line 42">
                <a:extLst>
                  <a:ext uri="{FF2B5EF4-FFF2-40B4-BE49-F238E27FC236}">
                    <a16:creationId xmlns:a16="http://schemas.microsoft.com/office/drawing/2014/main" id="{68F9AA39-CFA0-4021-B819-50EC9C8EF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50" name="Line 43">
                <a:extLst>
                  <a:ext uri="{FF2B5EF4-FFF2-40B4-BE49-F238E27FC236}">
                    <a16:creationId xmlns:a16="http://schemas.microsoft.com/office/drawing/2014/main" id="{BC4E5FFF-C3EC-41A8-9965-A233D1434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5404" name="Group 44">
            <a:extLst>
              <a:ext uri="{FF2B5EF4-FFF2-40B4-BE49-F238E27FC236}">
                <a16:creationId xmlns:a16="http://schemas.microsoft.com/office/drawing/2014/main" id="{72C95179-CD7B-4AE7-9B70-7B518420B701}"/>
              </a:ext>
            </a:extLst>
          </p:cNvPr>
          <p:cNvGrpSpPr>
            <a:grpSpLocks/>
          </p:cNvGrpSpPr>
          <p:nvPr/>
        </p:nvGrpSpPr>
        <p:grpSpPr bwMode="auto">
          <a:xfrm>
            <a:off x="5037744" y="4528308"/>
            <a:ext cx="2316161" cy="2228851"/>
            <a:chOff x="3042" y="2774"/>
            <a:chExt cx="1459" cy="1404"/>
          </a:xfrm>
        </p:grpSpPr>
        <p:graphicFrame>
          <p:nvGraphicFramePr>
            <p:cNvPr id="21523" name="Object 45">
              <a:extLst>
                <a:ext uri="{FF2B5EF4-FFF2-40B4-BE49-F238E27FC236}">
                  <a16:creationId xmlns:a16="http://schemas.microsoft.com/office/drawing/2014/main" id="{64DD5B59-EF5D-4602-9391-2F37C75F15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3" y="3012"/>
            <a:ext cx="1192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公式" r:id="rId8" imgW="1117600" imgH="1244600" progId="Equation.3">
                    <p:embed/>
                  </p:oleObj>
                </mc:Choice>
                <mc:Fallback>
                  <p:oleObj name="公式" r:id="rId8" imgW="1117600" imgH="1244600" progId="Equation.3">
                    <p:embed/>
                    <p:pic>
                      <p:nvPicPr>
                        <p:cNvPr id="21523" name="Object 45">
                          <a:extLst>
                            <a:ext uri="{FF2B5EF4-FFF2-40B4-BE49-F238E27FC236}">
                              <a16:creationId xmlns:a16="http://schemas.microsoft.com/office/drawing/2014/main" id="{64DD5B59-EF5D-4602-9391-2F37C75F15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3012"/>
                          <a:ext cx="1192" cy="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24" name="Group 46">
              <a:extLst>
                <a:ext uri="{FF2B5EF4-FFF2-40B4-BE49-F238E27FC236}">
                  <a16:creationId xmlns:a16="http://schemas.microsoft.com/office/drawing/2014/main" id="{8D439C32-1E0A-478A-A61B-E151F4CC0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" y="2774"/>
              <a:ext cx="1232" cy="294"/>
              <a:chOff x="3269" y="2774"/>
              <a:chExt cx="1232" cy="294"/>
            </a:xfrm>
          </p:grpSpPr>
          <p:grpSp>
            <p:nvGrpSpPr>
              <p:cNvPr id="21531" name="Group 47">
                <a:extLst>
                  <a:ext uri="{FF2B5EF4-FFF2-40B4-BE49-F238E27FC236}">
                    <a16:creationId xmlns:a16="http://schemas.microsoft.com/office/drawing/2014/main" id="{3AC71B73-D130-409F-8AA5-4132570443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9" y="2774"/>
                <a:ext cx="1020" cy="291"/>
                <a:chOff x="2518" y="1401"/>
                <a:chExt cx="1020" cy="291"/>
              </a:xfrm>
            </p:grpSpPr>
            <p:sp>
              <p:nvSpPr>
                <p:cNvPr id="21533" name="Text Box 48">
                  <a:extLst>
                    <a:ext uri="{FF2B5EF4-FFF2-40B4-BE49-F238E27FC236}">
                      <a16:creationId xmlns:a16="http://schemas.microsoft.com/office/drawing/2014/main" id="{0A3C248C-A2F6-4EAB-8A85-511549E334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6" y="1401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1534" name="Text Box 49">
                  <a:extLst>
                    <a:ext uri="{FF2B5EF4-FFF2-40B4-BE49-F238E27FC236}">
                      <a16:creationId xmlns:a16="http://schemas.microsoft.com/office/drawing/2014/main" id="{5320BE06-A649-4BE5-A051-E95EE6A0F8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1535" name="Text Box 50">
                  <a:extLst>
                    <a:ext uri="{FF2B5EF4-FFF2-40B4-BE49-F238E27FC236}">
                      <a16:creationId xmlns:a16="http://schemas.microsoft.com/office/drawing/2014/main" id="{01C6F580-BD53-4A58-A47C-48508964E8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1536" name="Text Box 51">
                  <a:extLst>
                    <a:ext uri="{FF2B5EF4-FFF2-40B4-BE49-F238E27FC236}">
                      <a16:creationId xmlns:a16="http://schemas.microsoft.com/office/drawing/2014/main" id="{407B246E-90DF-44C6-ADDF-1917614319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1532" name="Text Box 52">
                <a:extLst>
                  <a:ext uri="{FF2B5EF4-FFF2-40B4-BE49-F238E27FC236}">
                    <a16:creationId xmlns:a16="http://schemas.microsoft.com/office/drawing/2014/main" id="{5042B096-B170-49C7-9488-53915CA38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1525" name="Group 53">
              <a:extLst>
                <a:ext uri="{FF2B5EF4-FFF2-40B4-BE49-F238E27FC236}">
                  <a16:creationId xmlns:a16="http://schemas.microsoft.com/office/drawing/2014/main" id="{71A3B6A2-4DFD-41C7-8082-3080694B5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961"/>
              <a:ext cx="300" cy="1217"/>
              <a:chOff x="3042" y="2961"/>
              <a:chExt cx="300" cy="1217"/>
            </a:xfrm>
          </p:grpSpPr>
          <p:sp>
            <p:nvSpPr>
              <p:cNvPr id="21526" name="Text Box 54">
                <a:extLst>
                  <a:ext uri="{FF2B5EF4-FFF2-40B4-BE49-F238E27FC236}">
                    <a16:creationId xmlns:a16="http://schemas.microsoft.com/office/drawing/2014/main" id="{2A99DD84-6EFF-4A37-BA32-BF73E89F7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296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1527" name="Text Box 55">
                <a:extLst>
                  <a:ext uri="{FF2B5EF4-FFF2-40B4-BE49-F238E27FC236}">
                    <a16:creationId xmlns:a16="http://schemas.microsoft.com/office/drawing/2014/main" id="{621591F5-BED5-456C-B997-652419BB11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195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28" name="Text Box 56">
                <a:extLst>
                  <a:ext uri="{FF2B5EF4-FFF2-40B4-BE49-F238E27FC236}">
                    <a16:creationId xmlns:a16="http://schemas.microsoft.com/office/drawing/2014/main" id="{1E417078-E9DE-4931-9E38-ECF796694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" y="3428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29" name="Text Box 57">
                <a:extLst>
                  <a:ext uri="{FF2B5EF4-FFF2-40B4-BE49-F238E27FC236}">
                    <a16:creationId xmlns:a16="http://schemas.microsoft.com/office/drawing/2014/main" id="{4EA9B687-7501-4525-862D-C40478A95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65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1530" name="Text Box 58">
                <a:extLst>
                  <a:ext uri="{FF2B5EF4-FFF2-40B4-BE49-F238E27FC236}">
                    <a16:creationId xmlns:a16="http://schemas.microsoft.com/office/drawing/2014/main" id="{10A77484-92D6-41AC-A489-4BAB9FFEF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8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grpSp>
        <p:nvGrpSpPr>
          <p:cNvPr id="15432" name="Group 72">
            <a:extLst>
              <a:ext uri="{FF2B5EF4-FFF2-40B4-BE49-F238E27FC236}">
                <a16:creationId xmlns:a16="http://schemas.microsoft.com/office/drawing/2014/main" id="{C718DD52-2E2A-4BF2-BD93-89B142C3CE06}"/>
              </a:ext>
            </a:extLst>
          </p:cNvPr>
          <p:cNvGrpSpPr>
            <a:grpSpLocks/>
          </p:cNvGrpSpPr>
          <p:nvPr/>
        </p:nvGrpSpPr>
        <p:grpSpPr bwMode="auto">
          <a:xfrm>
            <a:off x="5163199" y="2251509"/>
            <a:ext cx="2012951" cy="1906588"/>
            <a:chOff x="2322" y="1623"/>
            <a:chExt cx="1268" cy="1201"/>
          </a:xfrm>
        </p:grpSpPr>
        <p:graphicFrame>
          <p:nvGraphicFramePr>
            <p:cNvPr id="21512" name="Object 18">
              <a:extLst>
                <a:ext uri="{FF2B5EF4-FFF2-40B4-BE49-F238E27FC236}">
                  <a16:creationId xmlns:a16="http://schemas.microsoft.com/office/drawing/2014/main" id="{E38173EC-7B68-4CC6-820D-169ADA582A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824"/>
            <a:ext cx="1046" cy="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公式" r:id="rId10" imgW="901309" imgH="990170" progId="Equation.3">
                    <p:embed/>
                  </p:oleObj>
                </mc:Choice>
                <mc:Fallback>
                  <p:oleObj name="公式" r:id="rId10" imgW="901309" imgH="990170" progId="Equation.3">
                    <p:embed/>
                    <p:pic>
                      <p:nvPicPr>
                        <p:cNvPr id="21512" name="Object 18">
                          <a:extLst>
                            <a:ext uri="{FF2B5EF4-FFF2-40B4-BE49-F238E27FC236}">
                              <a16:creationId xmlns:a16="http://schemas.microsoft.com/office/drawing/2014/main" id="{E38173EC-7B68-4CC6-820D-169ADA582A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24"/>
                          <a:ext cx="1046" cy="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3" name="Group 19">
              <a:extLst>
                <a:ext uri="{FF2B5EF4-FFF2-40B4-BE49-F238E27FC236}">
                  <a16:creationId xmlns:a16="http://schemas.microsoft.com/office/drawing/2014/main" id="{43C87BA8-0958-4C66-B593-B39CBB5BC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" y="1765"/>
              <a:ext cx="290" cy="1059"/>
              <a:chOff x="2300" y="1543"/>
              <a:chExt cx="290" cy="1059"/>
            </a:xfrm>
          </p:grpSpPr>
          <p:sp>
            <p:nvSpPr>
              <p:cNvPr id="21519" name="Text Box 20">
                <a:extLst>
                  <a:ext uri="{FF2B5EF4-FFF2-40B4-BE49-F238E27FC236}">
                    <a16:creationId xmlns:a16="http://schemas.microsoft.com/office/drawing/2014/main" id="{DDC8FE38-514D-4F81-AF7F-80FA4251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1543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1520" name="Text Box 21">
                <a:extLst>
                  <a:ext uri="{FF2B5EF4-FFF2-40B4-BE49-F238E27FC236}">
                    <a16:creationId xmlns:a16="http://schemas.microsoft.com/office/drawing/2014/main" id="{814F11C5-9880-456A-85B3-303C9FBB0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1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21" name="Text Box 22">
                <a:extLst>
                  <a:ext uri="{FF2B5EF4-FFF2-40B4-BE49-F238E27FC236}">
                    <a16:creationId xmlns:a16="http://schemas.microsoft.com/office/drawing/2014/main" id="{30F419CC-33FB-4AA8-8063-43B298F9B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2043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22" name="Text Box 23">
                <a:extLst>
                  <a:ext uri="{FF2B5EF4-FFF2-40B4-BE49-F238E27FC236}">
                    <a16:creationId xmlns:a16="http://schemas.microsoft.com/office/drawing/2014/main" id="{6171B571-F3B0-406B-B787-DFEC3D1E5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231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</p:grpSp>
        <p:grpSp>
          <p:nvGrpSpPr>
            <p:cNvPr id="21514" name="Group 24">
              <a:extLst>
                <a:ext uri="{FF2B5EF4-FFF2-40B4-BE49-F238E27FC236}">
                  <a16:creationId xmlns:a16="http://schemas.microsoft.com/office/drawing/2014/main" id="{FC30CEE3-199D-4ABF-B5D1-545AAEE32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1623"/>
              <a:ext cx="1020" cy="291"/>
              <a:chOff x="2518" y="1401"/>
              <a:chExt cx="1020" cy="291"/>
            </a:xfrm>
          </p:grpSpPr>
          <p:sp>
            <p:nvSpPr>
              <p:cNvPr id="21515" name="Text Box 25">
                <a:extLst>
                  <a:ext uri="{FF2B5EF4-FFF2-40B4-BE49-F238E27FC236}">
                    <a16:creationId xmlns:a16="http://schemas.microsoft.com/office/drawing/2014/main" id="{D95A572F-EC4F-43D0-9FF0-0CBED7223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1401"/>
                <a:ext cx="2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1516" name="Text Box 26">
                <a:extLst>
                  <a:ext uri="{FF2B5EF4-FFF2-40B4-BE49-F238E27FC236}">
                    <a16:creationId xmlns:a16="http://schemas.microsoft.com/office/drawing/2014/main" id="{BA7D8755-FCD8-405C-A9AE-AC6476220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6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17" name="Text Box 27">
                <a:extLst>
                  <a:ext uri="{FF2B5EF4-FFF2-40B4-BE49-F238E27FC236}">
                    <a16:creationId xmlns:a16="http://schemas.microsoft.com/office/drawing/2014/main" id="{D41E4E4E-C8FC-4380-82B7-C2812880C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4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18" name="Text Box 28">
                <a:extLst>
                  <a:ext uri="{FF2B5EF4-FFF2-40B4-BE49-F238E27FC236}">
                    <a16:creationId xmlns:a16="http://schemas.microsoft.com/office/drawing/2014/main" id="{2FFCF9E0-26AA-4FF0-8FB1-91DD5D812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3881107-E8A4-488F-8986-2D102BE91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245" y="688265"/>
            <a:ext cx="8211813" cy="518069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特点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无向图的邻接矩阵对称，可压缩存储；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dirty="0"/>
              <a:t>个顶点的无向图需存储空间为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n(n+1)/2</a:t>
            </a:r>
          </a:p>
          <a:p>
            <a:pPr lvl="1" eaLnBrk="1" hangingPunct="1"/>
            <a:r>
              <a:rPr lang="zh-CN" altLang="zh-CN" dirty="0"/>
              <a:t>有向图邻接矩阵不一定对称；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zh-CN" dirty="0"/>
              <a:t>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dirty="0"/>
              <a:t>个顶点的有向图需存储空间为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n²</a:t>
            </a:r>
          </a:p>
          <a:p>
            <a:pPr lvl="1" eaLnBrk="1" hangingPunct="1"/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 eaLnBrk="1" hangingPunct="1"/>
            <a:r>
              <a:rPr lang="zh-CN" altLang="zh-CN" dirty="0"/>
              <a:t>无向图中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 </a:t>
            </a:r>
            <a:r>
              <a:rPr lang="zh-CN" altLang="zh-CN" dirty="0"/>
              <a:t>的度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deg(V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zh-CN" dirty="0"/>
              <a:t>是邻接矩阵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行元素之和</a:t>
            </a:r>
          </a:p>
          <a:p>
            <a:pPr lvl="1" eaLnBrk="1" hangingPunct="1"/>
            <a:r>
              <a:rPr lang="zh-CN" altLang="zh-CN" dirty="0"/>
              <a:t>有向图中，</a:t>
            </a:r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的出度是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行元素之和</a:t>
            </a:r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的入度是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列元素之和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EAAAA5F-54E4-433D-BCD8-25B6206F63FB}"/>
              </a:ext>
            </a:extLst>
          </p:cNvPr>
          <p:cNvGrpSpPr>
            <a:grpSpLocks/>
          </p:cNvGrpSpPr>
          <p:nvPr/>
        </p:nvGrpSpPr>
        <p:grpSpPr bwMode="auto">
          <a:xfrm>
            <a:off x="3639501" y="2877911"/>
            <a:ext cx="2316637" cy="2228855"/>
            <a:chOff x="4106873" y="1506534"/>
            <a:chExt cx="2316156" cy="2228855"/>
          </a:xfrm>
        </p:grpSpPr>
        <p:graphicFrame>
          <p:nvGraphicFramePr>
            <p:cNvPr id="25642" name="Object 3">
              <a:extLst>
                <a:ext uri="{FF2B5EF4-FFF2-40B4-BE49-F238E27FC236}">
                  <a16:creationId xmlns:a16="http://schemas.microsoft.com/office/drawing/2014/main" id="{EA104C89-6FD5-4D9D-B804-AC09B27AF6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8024" y="1886744"/>
            <a:ext cx="1914525" cy="175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公式" r:id="rId4" imgW="1130300" imgH="1244600" progId="Equation.3">
                    <p:embed/>
                  </p:oleObj>
                </mc:Choice>
                <mc:Fallback>
                  <p:oleObj name="公式" r:id="rId4" imgW="1130300" imgH="1244600" progId="Equation.3">
                    <p:embed/>
                    <p:pic>
                      <p:nvPicPr>
                        <p:cNvPr id="25642" name="Object 3">
                          <a:extLst>
                            <a:ext uri="{FF2B5EF4-FFF2-40B4-BE49-F238E27FC236}">
                              <a16:creationId xmlns:a16="http://schemas.microsoft.com/office/drawing/2014/main" id="{EA104C89-6FD5-4D9D-B804-AC09B27AF6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024" y="1886744"/>
                          <a:ext cx="1914525" cy="175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43" name="Group 4">
              <a:extLst>
                <a:ext uri="{FF2B5EF4-FFF2-40B4-BE49-F238E27FC236}">
                  <a16:creationId xmlns:a16="http://schemas.microsoft.com/office/drawing/2014/main" id="{7FA9BBBE-9F11-40D2-8E97-B19F70691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7228" y="1506534"/>
              <a:ext cx="1955801" cy="466724"/>
              <a:chOff x="3269" y="2774"/>
              <a:chExt cx="1232" cy="294"/>
            </a:xfrm>
          </p:grpSpPr>
          <p:grpSp>
            <p:nvGrpSpPr>
              <p:cNvPr id="25650" name="Group 5">
                <a:extLst>
                  <a:ext uri="{FF2B5EF4-FFF2-40B4-BE49-F238E27FC236}">
                    <a16:creationId xmlns:a16="http://schemas.microsoft.com/office/drawing/2014/main" id="{70E9DC74-1E66-419B-B7C8-6BA7E394A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9" y="2774"/>
                <a:ext cx="1020" cy="291"/>
                <a:chOff x="2518" y="1401"/>
                <a:chExt cx="1020" cy="291"/>
              </a:xfrm>
            </p:grpSpPr>
            <p:sp>
              <p:nvSpPr>
                <p:cNvPr id="25652" name="Text Box 6">
                  <a:extLst>
                    <a:ext uri="{FF2B5EF4-FFF2-40B4-BE49-F238E27FC236}">
                      <a16:creationId xmlns:a16="http://schemas.microsoft.com/office/drawing/2014/main" id="{A14C96BA-01DE-4325-81A7-82A2EE1CC1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6" y="1401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5653" name="Text Box 7">
                  <a:extLst>
                    <a:ext uri="{FF2B5EF4-FFF2-40B4-BE49-F238E27FC236}">
                      <a16:creationId xmlns:a16="http://schemas.microsoft.com/office/drawing/2014/main" id="{AC80C47C-EF4E-4FB3-B70A-32FF299E88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5654" name="Text Box 8">
                  <a:extLst>
                    <a:ext uri="{FF2B5EF4-FFF2-40B4-BE49-F238E27FC236}">
                      <a16:creationId xmlns:a16="http://schemas.microsoft.com/office/drawing/2014/main" id="{73B5E307-31FA-4F0B-9AA9-C6EFF11BB5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5655" name="Text Box 9">
                  <a:extLst>
                    <a:ext uri="{FF2B5EF4-FFF2-40B4-BE49-F238E27FC236}">
                      <a16:creationId xmlns:a16="http://schemas.microsoft.com/office/drawing/2014/main" id="{4794FA4C-F713-4F8A-9492-2E6E7C46C9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5651" name="Text Box 10">
                <a:extLst>
                  <a:ext uri="{FF2B5EF4-FFF2-40B4-BE49-F238E27FC236}">
                    <a16:creationId xmlns:a16="http://schemas.microsoft.com/office/drawing/2014/main" id="{5B25E488-249B-4D66-ABD5-8FE4E1739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5644" name="Group 11">
              <a:extLst>
                <a:ext uri="{FF2B5EF4-FFF2-40B4-BE49-F238E27FC236}">
                  <a16:creationId xmlns:a16="http://schemas.microsoft.com/office/drawing/2014/main" id="{F90E5482-00A9-49E7-80AD-229349319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6873" y="1803401"/>
              <a:ext cx="476251" cy="1931988"/>
              <a:chOff x="3042" y="2961"/>
              <a:chExt cx="300" cy="1217"/>
            </a:xfrm>
          </p:grpSpPr>
          <p:sp>
            <p:nvSpPr>
              <p:cNvPr id="25645" name="Text Box 12">
                <a:extLst>
                  <a:ext uri="{FF2B5EF4-FFF2-40B4-BE49-F238E27FC236}">
                    <a16:creationId xmlns:a16="http://schemas.microsoft.com/office/drawing/2014/main" id="{1BA80F67-1E27-4CEA-81DA-2FAF96616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296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5646" name="Text Box 13">
                <a:extLst>
                  <a:ext uri="{FF2B5EF4-FFF2-40B4-BE49-F238E27FC236}">
                    <a16:creationId xmlns:a16="http://schemas.microsoft.com/office/drawing/2014/main" id="{35589EBF-9959-408C-BC5B-9FEE19239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195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5647" name="Text Box 14">
                <a:extLst>
                  <a:ext uri="{FF2B5EF4-FFF2-40B4-BE49-F238E27FC236}">
                    <a16:creationId xmlns:a16="http://schemas.microsoft.com/office/drawing/2014/main" id="{E31F2844-04D8-4B45-B70D-638D9184E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" y="3428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5648" name="Text Box 15">
                <a:extLst>
                  <a:ext uri="{FF2B5EF4-FFF2-40B4-BE49-F238E27FC236}">
                    <a16:creationId xmlns:a16="http://schemas.microsoft.com/office/drawing/2014/main" id="{AA7303F8-A446-473A-B361-A7BE9D27F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65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5649" name="Text Box 16">
                <a:extLst>
                  <a:ext uri="{FF2B5EF4-FFF2-40B4-BE49-F238E27FC236}">
                    <a16:creationId xmlns:a16="http://schemas.microsoft.com/office/drawing/2014/main" id="{79B8C00A-AF16-4B6C-8DF1-BAB2AB1C0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8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sp>
        <p:nvSpPr>
          <p:cNvPr id="25603" name="Text Box 18">
            <a:extLst>
              <a:ext uri="{FF2B5EF4-FFF2-40B4-BE49-F238E27FC236}">
                <a16:creationId xmlns:a16="http://schemas.microsoft.com/office/drawing/2014/main" id="{0EB464A6-8F61-4C88-B7CC-2F21376D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99" y="273110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sp>
        <p:nvSpPr>
          <p:cNvPr id="25604" name="Oval 19">
            <a:extLst>
              <a:ext uri="{FF2B5EF4-FFF2-40B4-BE49-F238E27FC236}">
                <a16:creationId xmlns:a16="http://schemas.microsoft.com/office/drawing/2014/main" id="{5FF7C712-20C2-4EB1-8820-ACA3F779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72" y="3108100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05" name="Oval 20">
            <a:extLst>
              <a:ext uri="{FF2B5EF4-FFF2-40B4-BE49-F238E27FC236}">
                <a16:creationId xmlns:a16="http://schemas.microsoft.com/office/drawing/2014/main" id="{2A4AB146-2471-4FA4-8906-9AD0A092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284" y="4247925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5606" name="Oval 21">
            <a:extLst>
              <a:ext uri="{FF2B5EF4-FFF2-40B4-BE49-F238E27FC236}">
                <a16:creationId xmlns:a16="http://schemas.microsoft.com/office/drawing/2014/main" id="{5B725CD1-B779-45A6-B83B-DE98C435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997" y="3719288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5607" name="Oval 22">
            <a:extLst>
              <a:ext uri="{FF2B5EF4-FFF2-40B4-BE49-F238E27FC236}">
                <a16:creationId xmlns:a16="http://schemas.microsoft.com/office/drawing/2014/main" id="{D21292E5-45D6-4535-BBB2-D3216C81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284" y="3119213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5608" name="Oval 23">
            <a:extLst>
              <a:ext uri="{FF2B5EF4-FFF2-40B4-BE49-F238E27FC236}">
                <a16:creationId xmlns:a16="http://schemas.microsoft.com/office/drawing/2014/main" id="{71A6BCBE-D88B-4B25-92D2-3E3EF7F81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72" y="4247925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5609" name="Text Box 24">
            <a:extLst>
              <a:ext uri="{FF2B5EF4-FFF2-40B4-BE49-F238E27FC236}">
                <a16:creationId xmlns:a16="http://schemas.microsoft.com/office/drawing/2014/main" id="{52977123-52BE-43BA-8562-6CADA0D9F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097" y="44431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0" name="Line 25">
            <a:extLst>
              <a:ext uri="{FF2B5EF4-FFF2-40B4-BE49-F238E27FC236}">
                <a16:creationId xmlns:a16="http://schemas.microsoft.com/office/drawing/2014/main" id="{3DCAD234-15F0-4AC1-B1BF-5CFC5396C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2097" y="3290663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1" name="Line 26">
            <a:extLst>
              <a:ext uri="{FF2B5EF4-FFF2-40B4-BE49-F238E27FC236}">
                <a16:creationId xmlns:a16="http://schemas.microsoft.com/office/drawing/2014/main" id="{3DAC4F30-3C6A-457B-8BA9-0BC93877A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884" y="3449413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2" name="Line 27">
            <a:extLst>
              <a:ext uri="{FF2B5EF4-FFF2-40B4-BE49-F238E27FC236}">
                <a16:creationId xmlns:a16="http://schemas.microsoft.com/office/drawing/2014/main" id="{E8EAF234-BF90-4798-AFE0-1FC652D51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7134" y="3449413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Line 28">
            <a:extLst>
              <a:ext uri="{FF2B5EF4-FFF2-40B4-BE49-F238E27FC236}">
                <a16:creationId xmlns:a16="http://schemas.microsoft.com/office/drawing/2014/main" id="{AE80C1C3-C013-43E5-849D-CADB2DA23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884" y="4014563"/>
            <a:ext cx="334963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Line 29">
            <a:extLst>
              <a:ext uri="{FF2B5EF4-FFF2-40B4-BE49-F238E27FC236}">
                <a16:creationId xmlns:a16="http://schemas.microsoft.com/office/drawing/2014/main" id="{74F930D3-AAB2-42AD-BA02-161D5D844E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3422" y="3431950"/>
            <a:ext cx="352425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5" name="Line 30">
            <a:extLst>
              <a:ext uri="{FF2B5EF4-FFF2-40B4-BE49-F238E27FC236}">
                <a16:creationId xmlns:a16="http://schemas.microsoft.com/office/drawing/2014/main" id="{0212C44D-619D-48A1-ADF0-B36AC6D5D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7172" y="4014563"/>
            <a:ext cx="300037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6" name="Line 31">
            <a:extLst>
              <a:ext uri="{FF2B5EF4-FFF2-40B4-BE49-F238E27FC236}">
                <a16:creationId xmlns:a16="http://schemas.microsoft.com/office/drawing/2014/main" id="{C11BC5FB-E98B-4F90-AFFA-941FEED2C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2097" y="4460650"/>
            <a:ext cx="77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7" name="Line 32">
            <a:extLst>
              <a:ext uri="{FF2B5EF4-FFF2-40B4-BE49-F238E27FC236}">
                <a16:creationId xmlns:a16="http://schemas.microsoft.com/office/drawing/2014/main" id="{ED9B33E1-CA3B-44A2-852C-C3DF8F3C1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784" y="3366863"/>
            <a:ext cx="38735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D5A09D-BD2F-4322-B25E-8752DF56A58A}"/>
              </a:ext>
            </a:extLst>
          </p:cNvPr>
          <p:cNvGrpSpPr>
            <a:grpSpLocks/>
          </p:cNvGrpSpPr>
          <p:nvPr/>
        </p:nvGrpSpPr>
        <p:grpSpPr bwMode="auto">
          <a:xfrm>
            <a:off x="1303947" y="2992213"/>
            <a:ext cx="1635125" cy="1792287"/>
            <a:chOff x="1925638" y="1741488"/>
            <a:chExt cx="1635125" cy="1792288"/>
          </a:xfrm>
        </p:grpSpPr>
        <p:sp>
          <p:nvSpPr>
            <p:cNvPr id="25634" name="Text Box 33">
              <a:extLst>
                <a:ext uri="{FF2B5EF4-FFF2-40B4-BE49-F238E27FC236}">
                  <a16:creationId xmlns:a16="http://schemas.microsoft.com/office/drawing/2014/main" id="{7EFE8DCE-6A3E-4930-9A8C-80A8E329B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638" y="23764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5635" name="Text Box 34">
              <a:extLst>
                <a:ext uri="{FF2B5EF4-FFF2-40B4-BE49-F238E27FC236}">
                  <a16:creationId xmlns:a16="http://schemas.microsoft.com/office/drawing/2014/main" id="{31FA8570-8133-4352-977A-A9C4D33B7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51" y="17414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5636" name="Text Box 35">
              <a:extLst>
                <a:ext uri="{FF2B5EF4-FFF2-40B4-BE49-F238E27FC236}">
                  <a16:creationId xmlns:a16="http://schemas.microsoft.com/office/drawing/2014/main" id="{F61737AC-3118-4604-8029-3464B9B01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888" y="20764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5637" name="Text Box 36">
              <a:extLst>
                <a:ext uri="{FF2B5EF4-FFF2-40B4-BE49-F238E27FC236}">
                  <a16:creationId xmlns:a16="http://schemas.microsoft.com/office/drawing/2014/main" id="{DAFD963F-C28E-4E08-A02D-AA0470147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576" y="262413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5638" name="Text Box 37">
              <a:extLst>
                <a:ext uri="{FF2B5EF4-FFF2-40B4-BE49-F238E27FC236}">
                  <a16:creationId xmlns:a16="http://schemas.microsoft.com/office/drawing/2014/main" id="{57AF5385-2617-4071-AC09-2A85A31FC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138" y="23050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25639" name="Text Box 38">
              <a:extLst>
                <a:ext uri="{FF2B5EF4-FFF2-40B4-BE49-F238E27FC236}">
                  <a16:creationId xmlns:a16="http://schemas.microsoft.com/office/drawing/2014/main" id="{716F104D-BC29-481E-BE22-FFD6AEC47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851" y="27828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5640" name="Text Box 39">
              <a:extLst>
                <a:ext uri="{FF2B5EF4-FFF2-40B4-BE49-F238E27FC236}">
                  <a16:creationId xmlns:a16="http://schemas.microsoft.com/office/drawing/2014/main" id="{B99A80C9-B049-4CC3-9A21-06F671EF7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613" y="23939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5641" name="Text Box 40">
              <a:extLst>
                <a:ext uri="{FF2B5EF4-FFF2-40B4-BE49-F238E27FC236}">
                  <a16:creationId xmlns:a16="http://schemas.microsoft.com/office/drawing/2014/main" id="{39E5504C-FD41-4E8A-AF97-DA03F2A1A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101" y="313690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25619" name="组合 4">
            <a:extLst>
              <a:ext uri="{FF2B5EF4-FFF2-40B4-BE49-F238E27FC236}">
                <a16:creationId xmlns:a16="http://schemas.microsoft.com/office/drawing/2014/main" id="{ADB5FFBB-74FD-4D87-BAD9-262C179B5B98}"/>
              </a:ext>
            </a:extLst>
          </p:cNvPr>
          <p:cNvGrpSpPr>
            <a:grpSpLocks/>
          </p:cNvGrpSpPr>
          <p:nvPr/>
        </p:nvGrpSpPr>
        <p:grpSpPr bwMode="auto">
          <a:xfrm>
            <a:off x="6430528" y="2999941"/>
            <a:ext cx="2295175" cy="2016549"/>
            <a:chOff x="1510983" y="3823653"/>
            <a:chExt cx="1958476" cy="17345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121E645-B0F8-41AE-B153-C21E1CDD530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839206" y="4137026"/>
              <a:ext cx="1630253" cy="1325427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</a:t>
              </a:r>
            </a:p>
          </p:txBody>
        </p:sp>
        <p:grpSp>
          <p:nvGrpSpPr>
            <p:cNvPr id="25621" name="Group 11">
              <a:extLst>
                <a:ext uri="{FF2B5EF4-FFF2-40B4-BE49-F238E27FC236}">
                  <a16:creationId xmlns:a16="http://schemas.microsoft.com/office/drawing/2014/main" id="{F19A1590-66F7-406D-9DA6-88E44E782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0983" y="4075429"/>
              <a:ext cx="403225" cy="1482725"/>
              <a:chOff x="3067" y="2981"/>
              <a:chExt cx="254" cy="934"/>
            </a:xfrm>
          </p:grpSpPr>
          <p:sp>
            <p:nvSpPr>
              <p:cNvPr id="25629" name="Text Box 12">
                <a:extLst>
                  <a:ext uri="{FF2B5EF4-FFF2-40B4-BE49-F238E27FC236}">
                    <a16:creationId xmlns:a16="http://schemas.microsoft.com/office/drawing/2014/main" id="{44D8F1A6-0FBC-4FC9-8F4C-0B3838AEA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2981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5630" name="Text Box 13">
                <a:extLst>
                  <a:ext uri="{FF2B5EF4-FFF2-40B4-BE49-F238E27FC236}">
                    <a16:creationId xmlns:a16="http://schemas.microsoft.com/office/drawing/2014/main" id="{6E055886-700D-4007-A86C-61CCC18EF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145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5631" name="Text Box 14">
                <a:extLst>
                  <a:ext uri="{FF2B5EF4-FFF2-40B4-BE49-F238E27FC236}">
                    <a16:creationId xmlns:a16="http://schemas.microsoft.com/office/drawing/2014/main" id="{3259183B-0194-4D87-A1E5-BD457D0C4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3318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5632" name="Text Box 15">
                <a:extLst>
                  <a:ext uri="{FF2B5EF4-FFF2-40B4-BE49-F238E27FC236}">
                    <a16:creationId xmlns:a16="http://schemas.microsoft.com/office/drawing/2014/main" id="{89684539-ADAE-4B67-BB51-1CC973AF8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506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5633" name="Text Box 16">
                <a:extLst>
                  <a:ext uri="{FF2B5EF4-FFF2-40B4-BE49-F238E27FC236}">
                    <a16:creationId xmlns:a16="http://schemas.microsoft.com/office/drawing/2014/main" id="{10B53143-7A24-488E-BB88-62E7611D2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7" y="3665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5622" name="Group 4">
              <a:extLst>
                <a:ext uri="{FF2B5EF4-FFF2-40B4-BE49-F238E27FC236}">
                  <a16:creationId xmlns:a16="http://schemas.microsoft.com/office/drawing/2014/main" id="{288AC430-2B05-4672-9793-AA57E8848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231" y="3823653"/>
              <a:ext cx="1639892" cy="401637"/>
              <a:chOff x="3290" y="2794"/>
              <a:chExt cx="1033" cy="253"/>
            </a:xfrm>
          </p:grpSpPr>
          <p:grpSp>
            <p:nvGrpSpPr>
              <p:cNvPr id="25623" name="Group 5">
                <a:extLst>
                  <a:ext uri="{FF2B5EF4-FFF2-40B4-BE49-F238E27FC236}">
                    <a16:creationId xmlns:a16="http://schemas.microsoft.com/office/drawing/2014/main" id="{3478B0F7-E31C-4D3E-9803-5E878F342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0" y="2794"/>
                <a:ext cx="849" cy="250"/>
                <a:chOff x="2539" y="1421"/>
                <a:chExt cx="849" cy="250"/>
              </a:xfrm>
            </p:grpSpPr>
            <p:sp>
              <p:nvSpPr>
                <p:cNvPr id="25625" name="Text Box 6">
                  <a:extLst>
                    <a:ext uri="{FF2B5EF4-FFF2-40B4-BE49-F238E27FC236}">
                      <a16:creationId xmlns:a16="http://schemas.microsoft.com/office/drawing/2014/main" id="{5E42CB01-4797-40ED-AEE6-3B7F529F0D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6" y="1421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5626" name="Text Box 7">
                  <a:extLst>
                    <a:ext uri="{FF2B5EF4-FFF2-40B4-BE49-F238E27FC236}">
                      <a16:creationId xmlns:a16="http://schemas.microsoft.com/office/drawing/2014/main" id="{4D547FE9-3A73-49BA-9792-9D1F5AC7CD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5627" name="Text Box 8">
                  <a:extLst>
                    <a:ext uri="{FF2B5EF4-FFF2-40B4-BE49-F238E27FC236}">
                      <a16:creationId xmlns:a16="http://schemas.microsoft.com/office/drawing/2014/main" id="{E92078E4-4B51-4CAD-BD7D-F5D50BEA9D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0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5628" name="Text Box 9">
                  <a:extLst>
                    <a:ext uri="{FF2B5EF4-FFF2-40B4-BE49-F238E27FC236}">
                      <a16:creationId xmlns:a16="http://schemas.microsoft.com/office/drawing/2014/main" id="{92B410CF-8806-4FDE-8E98-D4B540CD6C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9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5624" name="Text Box 10">
                <a:extLst>
                  <a:ext uri="{FF2B5EF4-FFF2-40B4-BE49-F238E27FC236}">
                    <a16:creationId xmlns:a16="http://schemas.microsoft.com/office/drawing/2014/main" id="{1357B0B0-5BC3-42AE-9DF5-8C8BD83F9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" y="2797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D190808-06EC-4E6C-8044-145390A7CFFA}"/>
              </a:ext>
            </a:extLst>
          </p:cNvPr>
          <p:cNvSpPr txBox="1"/>
          <p:nvPr/>
        </p:nvSpPr>
        <p:spPr>
          <a:xfrm>
            <a:off x="1779026" y="826453"/>
            <a:ext cx="531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800" dirty="0">
                <a:solidFill>
                  <a:schemeClr val="tx2"/>
                </a:solidFill>
              </a:rPr>
              <a:t>带权</a:t>
            </a:r>
            <a:r>
              <a:rPr lang="zh-CN" altLang="zh-CN" sz="2800" dirty="0">
                <a:solidFill>
                  <a:schemeClr val="tx2"/>
                </a:solidFill>
              </a:rPr>
              <a:t>的邻接矩阵可定义为：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58" name="Object 3">
            <a:extLst>
              <a:ext uri="{FF2B5EF4-FFF2-40B4-BE49-F238E27FC236}">
                <a16:creationId xmlns:a16="http://schemas.microsoft.com/office/drawing/2014/main" id="{45533413-BE36-4BF2-9B36-5CCAE675B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76604"/>
              </p:ext>
            </p:extLst>
          </p:nvPr>
        </p:nvGraphicFramePr>
        <p:xfrm>
          <a:off x="2200884" y="1414394"/>
          <a:ext cx="52197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7" imgW="2667000" imgH="508000" progId="Equation.DSMT4">
                  <p:embed/>
                </p:oleObj>
              </mc:Choice>
              <mc:Fallback>
                <p:oleObj name="Equation" r:id="rId7" imgW="2667000" imgH="508000" progId="Equation.DSMT4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2EF8B1A2-7BF7-4C59-8BD0-3A742ADD1A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84" y="1414394"/>
                        <a:ext cx="52197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9175B36-617D-47DF-B2F9-8AC3A87EF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88925"/>
            <a:ext cx="6396037" cy="1616075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邻接表</a:t>
            </a:r>
          </a:p>
          <a:p>
            <a:pPr lvl="2" eaLnBrk="1" hangingPunct="1"/>
            <a:r>
              <a:rPr lang="zh-CN" altLang="en-US" dirty="0"/>
              <a:t>为图中每个顶点建立一个单链表，第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个单链表中的结点表示依附于顶点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4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的边（有向图中指以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4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为尾的弧）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5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222CAADC-135A-4248-BBA6-969E963CB06F}"/>
              </a:ext>
            </a:extLst>
          </p:cNvPr>
          <p:cNvGrpSpPr>
            <a:grpSpLocks/>
          </p:cNvGrpSpPr>
          <p:nvPr/>
        </p:nvGrpSpPr>
        <p:grpSpPr bwMode="auto">
          <a:xfrm>
            <a:off x="892175" y="785813"/>
            <a:ext cx="1963738" cy="1511300"/>
            <a:chOff x="718" y="1040"/>
            <a:chExt cx="1237" cy="952"/>
          </a:xfrm>
        </p:grpSpPr>
        <p:sp>
          <p:nvSpPr>
            <p:cNvPr id="29836" name="Text Box 3">
              <a:extLst>
                <a:ext uri="{FF2B5EF4-FFF2-40B4-BE49-F238E27FC236}">
                  <a16:creationId xmlns:a16="http://schemas.microsoft.com/office/drawing/2014/main" id="{93B7B5A9-93B8-4211-AC00-F789EF42D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9837" name="Group 4">
              <a:extLst>
                <a:ext uri="{FF2B5EF4-FFF2-40B4-BE49-F238E27FC236}">
                  <a16:creationId xmlns:a16="http://schemas.microsoft.com/office/drawing/2014/main" id="{3997DA08-B0FB-4B17-80B3-361FD5C3F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29838" name="Text Box 5">
                <a:extLst>
                  <a:ext uri="{FF2B5EF4-FFF2-40B4-BE49-F238E27FC236}">
                    <a16:creationId xmlns:a16="http://schemas.microsoft.com/office/drawing/2014/main" id="{FFC8473C-52B7-4AEE-B3EC-818D6D7A6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29839" name="Group 6">
                <a:extLst>
                  <a:ext uri="{FF2B5EF4-FFF2-40B4-BE49-F238E27FC236}">
                    <a16:creationId xmlns:a16="http://schemas.microsoft.com/office/drawing/2014/main" id="{1558BF1E-B453-4785-9A13-BAC19BE01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29840" name="Oval 7">
                  <a:extLst>
                    <a:ext uri="{FF2B5EF4-FFF2-40B4-BE49-F238E27FC236}">
                      <a16:creationId xmlns:a16="http://schemas.microsoft.com/office/drawing/2014/main" id="{1E2EBE99-D179-4A1C-A773-9D5FA1893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9841" name="Oval 8">
                  <a:extLst>
                    <a:ext uri="{FF2B5EF4-FFF2-40B4-BE49-F238E27FC236}">
                      <a16:creationId xmlns:a16="http://schemas.microsoft.com/office/drawing/2014/main" id="{AE1CE41A-8046-42CF-8462-2F2D70FB5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29842" name="Oval 9">
                  <a:extLst>
                    <a:ext uri="{FF2B5EF4-FFF2-40B4-BE49-F238E27FC236}">
                      <a16:creationId xmlns:a16="http://schemas.microsoft.com/office/drawing/2014/main" id="{BA604F3C-C6D8-44FE-937F-CDA5383EF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843" name="Oval 10">
                  <a:extLst>
                    <a:ext uri="{FF2B5EF4-FFF2-40B4-BE49-F238E27FC236}">
                      <a16:creationId xmlns:a16="http://schemas.microsoft.com/office/drawing/2014/main" id="{062F3C1A-BE39-4EEE-910F-FE0DCD38F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29844" name="Line 11">
                  <a:extLst>
                    <a:ext uri="{FF2B5EF4-FFF2-40B4-BE49-F238E27FC236}">
                      <a16:creationId xmlns:a16="http://schemas.microsoft.com/office/drawing/2014/main" id="{FF76FFC4-2607-476E-B53B-0D1338F54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5" name="Line 12">
                  <a:extLst>
                    <a:ext uri="{FF2B5EF4-FFF2-40B4-BE49-F238E27FC236}">
                      <a16:creationId xmlns:a16="http://schemas.microsoft.com/office/drawing/2014/main" id="{2A2DAA46-74B0-47B7-A280-5B77A57F79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6" name="Line 13">
                  <a:extLst>
                    <a:ext uri="{FF2B5EF4-FFF2-40B4-BE49-F238E27FC236}">
                      <a16:creationId xmlns:a16="http://schemas.microsoft.com/office/drawing/2014/main" id="{45B5395D-E4D6-4F51-996B-EC17B2C89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7" name="Line 14">
                  <a:extLst>
                    <a:ext uri="{FF2B5EF4-FFF2-40B4-BE49-F238E27FC236}">
                      <a16:creationId xmlns:a16="http://schemas.microsoft.com/office/drawing/2014/main" id="{6760FA5E-613A-40D7-B4C7-B633D90D7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3567" name="Group 15">
            <a:extLst>
              <a:ext uri="{FF2B5EF4-FFF2-40B4-BE49-F238E27FC236}">
                <a16:creationId xmlns:a16="http://schemas.microsoft.com/office/drawing/2014/main" id="{528A5D0E-306C-4FF5-9DFB-B549EC505C15}"/>
              </a:ext>
            </a:extLst>
          </p:cNvPr>
          <p:cNvGrpSpPr>
            <a:grpSpLocks/>
          </p:cNvGrpSpPr>
          <p:nvPr/>
        </p:nvGrpSpPr>
        <p:grpSpPr bwMode="auto">
          <a:xfrm>
            <a:off x="523681" y="3755442"/>
            <a:ext cx="2039938" cy="1771650"/>
            <a:chOff x="691" y="2304"/>
            <a:chExt cx="1285" cy="1116"/>
          </a:xfrm>
        </p:grpSpPr>
        <p:sp>
          <p:nvSpPr>
            <p:cNvPr id="29822" name="Text Box 16">
              <a:extLst>
                <a:ext uri="{FF2B5EF4-FFF2-40B4-BE49-F238E27FC236}">
                  <a16:creationId xmlns:a16="http://schemas.microsoft.com/office/drawing/2014/main" id="{D08A84D0-2CC6-43FC-8D8A-2B269F097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9823" name="Group 17">
              <a:extLst>
                <a:ext uri="{FF2B5EF4-FFF2-40B4-BE49-F238E27FC236}">
                  <a16:creationId xmlns:a16="http://schemas.microsoft.com/office/drawing/2014/main" id="{F066EE3E-15CD-46CB-BD32-40E7D2D9A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29824" name="Oval 18">
                <a:extLst>
                  <a:ext uri="{FF2B5EF4-FFF2-40B4-BE49-F238E27FC236}">
                    <a16:creationId xmlns:a16="http://schemas.microsoft.com/office/drawing/2014/main" id="{2D01E81A-D277-4834-A363-26279896A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29825" name="Oval 19">
                <a:extLst>
                  <a:ext uri="{FF2B5EF4-FFF2-40B4-BE49-F238E27FC236}">
                    <a16:creationId xmlns:a16="http://schemas.microsoft.com/office/drawing/2014/main" id="{4E4FEDA0-1045-4CD7-8CA4-D296BDFE5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29826" name="Oval 20">
                <a:extLst>
                  <a:ext uri="{FF2B5EF4-FFF2-40B4-BE49-F238E27FC236}">
                    <a16:creationId xmlns:a16="http://schemas.microsoft.com/office/drawing/2014/main" id="{F4CDF733-9F6B-4EAF-8B1D-487B4E4F5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9827" name="Oval 21">
                <a:extLst>
                  <a:ext uri="{FF2B5EF4-FFF2-40B4-BE49-F238E27FC236}">
                    <a16:creationId xmlns:a16="http://schemas.microsoft.com/office/drawing/2014/main" id="{5EEAD6F3-CA48-49ED-9131-3419FBB60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29828" name="Oval 22">
                <a:extLst>
                  <a:ext uri="{FF2B5EF4-FFF2-40B4-BE49-F238E27FC236}">
                    <a16:creationId xmlns:a16="http://schemas.microsoft.com/office/drawing/2014/main" id="{6CE4D8F2-C3AF-432D-9D99-808B212C3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9829" name="Text Box 23">
                <a:extLst>
                  <a:ext uri="{FF2B5EF4-FFF2-40B4-BE49-F238E27FC236}">
                    <a16:creationId xmlns:a16="http://schemas.microsoft.com/office/drawing/2014/main" id="{48733168-5DB5-4F7C-8C8F-ADB47FC62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29830" name="Line 24">
                <a:extLst>
                  <a:ext uri="{FF2B5EF4-FFF2-40B4-BE49-F238E27FC236}">
                    <a16:creationId xmlns:a16="http://schemas.microsoft.com/office/drawing/2014/main" id="{9E2BC4C2-BC63-4622-9C38-EC7D8D079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1" name="Line 25">
                <a:extLst>
                  <a:ext uri="{FF2B5EF4-FFF2-40B4-BE49-F238E27FC236}">
                    <a16:creationId xmlns:a16="http://schemas.microsoft.com/office/drawing/2014/main" id="{D5D12726-E6BF-4942-8819-443BD434C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2" name="Line 26">
                <a:extLst>
                  <a:ext uri="{FF2B5EF4-FFF2-40B4-BE49-F238E27FC236}">
                    <a16:creationId xmlns:a16="http://schemas.microsoft.com/office/drawing/2014/main" id="{3157E18C-AB41-4216-87D2-9C9E5CDE8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3" name="Line 27">
                <a:extLst>
                  <a:ext uri="{FF2B5EF4-FFF2-40B4-BE49-F238E27FC236}">
                    <a16:creationId xmlns:a16="http://schemas.microsoft.com/office/drawing/2014/main" id="{FC97E810-277A-42D8-A3A4-EB96CD89C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4" name="Line 28">
                <a:extLst>
                  <a:ext uri="{FF2B5EF4-FFF2-40B4-BE49-F238E27FC236}">
                    <a16:creationId xmlns:a16="http://schemas.microsoft.com/office/drawing/2014/main" id="{A6964F43-1D8C-4525-9617-C8E5D1A98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5" name="Line 29">
                <a:extLst>
                  <a:ext uri="{FF2B5EF4-FFF2-40B4-BE49-F238E27FC236}">
                    <a16:creationId xmlns:a16="http://schemas.microsoft.com/office/drawing/2014/main" id="{FD9E8142-27CC-4C2D-9F58-0039274BA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3582" name="Group 30">
            <a:extLst>
              <a:ext uri="{FF2B5EF4-FFF2-40B4-BE49-F238E27FC236}">
                <a16:creationId xmlns:a16="http://schemas.microsoft.com/office/drawing/2014/main" id="{BE4DE7F6-536D-498A-B444-B4180894D78F}"/>
              </a:ext>
            </a:extLst>
          </p:cNvPr>
          <p:cNvGrpSpPr>
            <a:grpSpLocks/>
          </p:cNvGrpSpPr>
          <p:nvPr/>
        </p:nvGrpSpPr>
        <p:grpSpPr bwMode="auto">
          <a:xfrm>
            <a:off x="3548063" y="701675"/>
            <a:ext cx="4381500" cy="2139950"/>
            <a:chOff x="2058" y="786"/>
            <a:chExt cx="2760" cy="1348"/>
          </a:xfrm>
        </p:grpSpPr>
        <p:sp>
          <p:nvSpPr>
            <p:cNvPr id="29784" name="Rectangle 31">
              <a:extLst>
                <a:ext uri="{FF2B5EF4-FFF2-40B4-BE49-F238E27FC236}">
                  <a16:creationId xmlns:a16="http://schemas.microsoft.com/office/drawing/2014/main" id="{785E9CE0-81E8-4DF2-905C-33F23DCD7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1022"/>
              <a:ext cx="815" cy="1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5" name="Line 32">
              <a:extLst>
                <a:ext uri="{FF2B5EF4-FFF2-40B4-BE49-F238E27FC236}">
                  <a16:creationId xmlns:a16="http://schemas.microsoft.com/office/drawing/2014/main" id="{E3E27E1F-3AB8-43A9-B813-5E0FD89B8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30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6" name="Line 33">
              <a:extLst>
                <a:ext uri="{FF2B5EF4-FFF2-40B4-BE49-F238E27FC236}">
                  <a16:creationId xmlns:a16="http://schemas.microsoft.com/office/drawing/2014/main" id="{8819C031-D3CE-4BC2-94EC-5F4BD2889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57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7" name="Line 34">
              <a:extLst>
                <a:ext uri="{FF2B5EF4-FFF2-40B4-BE49-F238E27FC236}">
                  <a16:creationId xmlns:a16="http://schemas.microsoft.com/office/drawing/2014/main" id="{9C3780D5-4218-42BE-82EF-4F89429B5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85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8" name="Line 35">
              <a:extLst>
                <a:ext uri="{FF2B5EF4-FFF2-40B4-BE49-F238E27FC236}">
                  <a16:creationId xmlns:a16="http://schemas.microsoft.com/office/drawing/2014/main" id="{206F8A37-7359-42B7-91CF-CEA09EC6C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0" y="1022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9" name="Text Box 36">
              <a:extLst>
                <a:ext uri="{FF2B5EF4-FFF2-40B4-BE49-F238E27FC236}">
                  <a16:creationId xmlns:a16="http://schemas.microsoft.com/office/drawing/2014/main" id="{72A94468-50D8-481D-8FCB-0FC78276C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02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790" name="Text Box 37">
              <a:extLst>
                <a:ext uri="{FF2B5EF4-FFF2-40B4-BE49-F238E27FC236}">
                  <a16:creationId xmlns:a16="http://schemas.microsoft.com/office/drawing/2014/main" id="{FC1188A1-6790-47FB-A0AB-F30D47AC2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2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9791" name="Text Box 38">
              <a:extLst>
                <a:ext uri="{FF2B5EF4-FFF2-40B4-BE49-F238E27FC236}">
                  <a16:creationId xmlns:a16="http://schemas.microsoft.com/office/drawing/2014/main" id="{9880C10E-607C-43C8-9FD2-7B07438DE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5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792" name="Text Box 39">
              <a:extLst>
                <a:ext uri="{FF2B5EF4-FFF2-40B4-BE49-F238E27FC236}">
                  <a16:creationId xmlns:a16="http://schemas.microsoft.com/office/drawing/2014/main" id="{21D78995-F9AF-4B28-AC92-C44F8961B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8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29793" name="Group 40">
              <a:extLst>
                <a:ext uri="{FF2B5EF4-FFF2-40B4-BE49-F238E27FC236}">
                  <a16:creationId xmlns:a16="http://schemas.microsoft.com/office/drawing/2014/main" id="{A25F43F8-BF25-42A9-A659-B8543D766A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1042"/>
              <a:ext cx="196" cy="1075"/>
              <a:chOff x="2504" y="1320"/>
              <a:chExt cx="196" cy="1075"/>
            </a:xfrm>
          </p:grpSpPr>
          <p:sp>
            <p:nvSpPr>
              <p:cNvPr id="29818" name="Text Box 41">
                <a:extLst>
                  <a:ext uri="{FF2B5EF4-FFF2-40B4-BE49-F238E27FC236}">
                    <a16:creationId xmlns:a16="http://schemas.microsoft.com/office/drawing/2014/main" id="{018A1BB5-7F2F-4960-89FB-3BEE214C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32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29819" name="Text Box 42">
                <a:extLst>
                  <a:ext uri="{FF2B5EF4-FFF2-40B4-BE49-F238E27FC236}">
                    <a16:creationId xmlns:a16="http://schemas.microsoft.com/office/drawing/2014/main" id="{D4876817-27DA-471A-B570-FD6213F0F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87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9820" name="Text Box 43">
                <a:extLst>
                  <a:ext uri="{FF2B5EF4-FFF2-40B4-BE49-F238E27FC236}">
                    <a16:creationId xmlns:a16="http://schemas.microsoft.com/office/drawing/2014/main" id="{B40A6CBA-9F81-458E-BE6B-1E1F09220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9821" name="Text Box 44">
                <a:extLst>
                  <a:ext uri="{FF2B5EF4-FFF2-40B4-BE49-F238E27FC236}">
                    <a16:creationId xmlns:a16="http://schemas.microsoft.com/office/drawing/2014/main" id="{82A85000-B753-46B8-BBA9-3B2194AF5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5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sp>
          <p:nvSpPr>
            <p:cNvPr id="29794" name="Text Box 45">
              <a:extLst>
                <a:ext uri="{FF2B5EF4-FFF2-40B4-BE49-F238E27FC236}">
                  <a16:creationId xmlns:a16="http://schemas.microsoft.com/office/drawing/2014/main" id="{CF69D58C-FB87-4FDD-9ACD-7FAB091AF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786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29795" name="Text Box 46">
              <a:extLst>
                <a:ext uri="{FF2B5EF4-FFF2-40B4-BE49-F238E27FC236}">
                  <a16:creationId xmlns:a16="http://schemas.microsoft.com/office/drawing/2014/main" id="{B4073408-EAC9-4DFF-8821-BC0C7659D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797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29796" name="Group 47">
              <a:extLst>
                <a:ext uri="{FF2B5EF4-FFF2-40B4-BE49-F238E27FC236}">
                  <a16:creationId xmlns:a16="http://schemas.microsoft.com/office/drawing/2014/main" id="{70357C34-4743-491F-9453-E45FF483A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" y="1038"/>
              <a:ext cx="643" cy="256"/>
              <a:chOff x="4056" y="2215"/>
              <a:chExt cx="643" cy="256"/>
            </a:xfrm>
          </p:grpSpPr>
          <p:sp>
            <p:nvSpPr>
              <p:cNvPr id="29816" name="Rectangle 48">
                <a:extLst>
                  <a:ext uri="{FF2B5EF4-FFF2-40B4-BE49-F238E27FC236}">
                    <a16:creationId xmlns:a16="http://schemas.microsoft.com/office/drawing/2014/main" id="{E2C1CCC3-2AA3-4F87-A625-C53314DA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29817" name="Line 49">
                <a:extLst>
                  <a:ext uri="{FF2B5EF4-FFF2-40B4-BE49-F238E27FC236}">
                    <a16:creationId xmlns:a16="http://schemas.microsoft.com/office/drawing/2014/main" id="{DF8C512D-77EA-446C-9A4F-45EF02E10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7" name="Group 50">
              <a:extLst>
                <a:ext uri="{FF2B5EF4-FFF2-40B4-BE49-F238E27FC236}">
                  <a16:creationId xmlns:a16="http://schemas.microsoft.com/office/drawing/2014/main" id="{C4726907-9523-4B1E-A7DD-1FFF9F6B2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037"/>
              <a:ext cx="643" cy="256"/>
              <a:chOff x="4056" y="2215"/>
              <a:chExt cx="643" cy="256"/>
            </a:xfrm>
          </p:grpSpPr>
          <p:sp>
            <p:nvSpPr>
              <p:cNvPr id="29814" name="Rectangle 51">
                <a:extLst>
                  <a:ext uri="{FF2B5EF4-FFF2-40B4-BE49-F238E27FC236}">
                    <a16:creationId xmlns:a16="http://schemas.microsoft.com/office/drawing/2014/main" id="{A02CDC52-AF7A-43F1-A7B8-2D5A1AA65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29815" name="Line 52">
                <a:extLst>
                  <a:ext uri="{FF2B5EF4-FFF2-40B4-BE49-F238E27FC236}">
                    <a16:creationId xmlns:a16="http://schemas.microsoft.com/office/drawing/2014/main" id="{4DFFFC48-CCDA-470D-87A8-F23F3820B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8" name="Group 53">
              <a:extLst>
                <a:ext uri="{FF2B5EF4-FFF2-40B4-BE49-F238E27FC236}">
                  <a16:creationId xmlns:a16="http://schemas.microsoft.com/office/drawing/2014/main" id="{F122C696-EFDC-4881-96CC-8BDC26DAC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578"/>
              <a:ext cx="643" cy="256"/>
              <a:chOff x="4056" y="2215"/>
              <a:chExt cx="643" cy="256"/>
            </a:xfrm>
          </p:grpSpPr>
          <p:sp>
            <p:nvSpPr>
              <p:cNvPr id="29812" name="Rectangle 54">
                <a:extLst>
                  <a:ext uri="{FF2B5EF4-FFF2-40B4-BE49-F238E27FC236}">
                    <a16:creationId xmlns:a16="http://schemas.microsoft.com/office/drawing/2014/main" id="{0EE52AB1-2226-42E4-82FC-3545201C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29813" name="Line 55">
                <a:extLst>
                  <a:ext uri="{FF2B5EF4-FFF2-40B4-BE49-F238E27FC236}">
                    <a16:creationId xmlns:a16="http://schemas.microsoft.com/office/drawing/2014/main" id="{6861464D-C1AC-4DFD-992F-E5958CE1B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9" name="Group 56">
              <a:extLst>
                <a:ext uri="{FF2B5EF4-FFF2-40B4-BE49-F238E27FC236}">
                  <a16:creationId xmlns:a16="http://schemas.microsoft.com/office/drawing/2014/main" id="{C2CB4DC6-3C81-4C8D-BE79-CAEB12935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862"/>
              <a:ext cx="643" cy="256"/>
              <a:chOff x="4056" y="2215"/>
              <a:chExt cx="643" cy="256"/>
            </a:xfrm>
          </p:grpSpPr>
          <p:sp>
            <p:nvSpPr>
              <p:cNvPr id="29810" name="Rectangle 57">
                <a:extLst>
                  <a:ext uri="{FF2B5EF4-FFF2-40B4-BE49-F238E27FC236}">
                    <a16:creationId xmlns:a16="http://schemas.microsoft.com/office/drawing/2014/main" id="{FF70E268-261D-4558-A94B-FA8211562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29811" name="Line 58">
                <a:extLst>
                  <a:ext uri="{FF2B5EF4-FFF2-40B4-BE49-F238E27FC236}">
                    <a16:creationId xmlns:a16="http://schemas.microsoft.com/office/drawing/2014/main" id="{5700C410-B290-4726-9843-89DC7889C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800" name="Line 59">
              <a:extLst>
                <a:ext uri="{FF2B5EF4-FFF2-40B4-BE49-F238E27FC236}">
                  <a16:creationId xmlns:a16="http://schemas.microsoft.com/office/drawing/2014/main" id="{EEDE7ABE-F342-4B2D-944B-2D39E2138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1179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1" name="Line 60">
              <a:extLst>
                <a:ext uri="{FF2B5EF4-FFF2-40B4-BE49-F238E27FC236}">
                  <a16:creationId xmlns:a16="http://schemas.microsoft.com/office/drawing/2014/main" id="{7F5DA7AC-1CA0-407A-AE0D-7987C9210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16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2" name="Line 61">
              <a:extLst>
                <a:ext uri="{FF2B5EF4-FFF2-40B4-BE49-F238E27FC236}">
                  <a16:creationId xmlns:a16="http://schemas.microsoft.com/office/drawing/2014/main" id="{9D4F815D-5497-476D-9551-A792986B0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711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3" name="Line 62">
              <a:extLst>
                <a:ext uri="{FF2B5EF4-FFF2-40B4-BE49-F238E27FC236}">
                  <a16:creationId xmlns:a16="http://schemas.microsoft.com/office/drawing/2014/main" id="{921F7BFD-D17E-41F4-B6DF-69B083431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011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4" name="Text Box 63">
              <a:extLst>
                <a:ext uri="{FF2B5EF4-FFF2-40B4-BE49-F238E27FC236}">
                  <a16:creationId xmlns:a16="http://schemas.microsoft.com/office/drawing/2014/main" id="{876C3C53-3808-4EC7-9852-01FA5F79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104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5" name="Text Box 64">
              <a:extLst>
                <a:ext uri="{FF2B5EF4-FFF2-40B4-BE49-F238E27FC236}">
                  <a16:creationId xmlns:a16="http://schemas.microsoft.com/office/drawing/2014/main" id="{786E223C-1943-4102-870A-3E14E120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160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6" name="Text Box 65">
              <a:extLst>
                <a:ext uri="{FF2B5EF4-FFF2-40B4-BE49-F238E27FC236}">
                  <a16:creationId xmlns:a16="http://schemas.microsoft.com/office/drawing/2014/main" id="{A1BF5487-91C9-48D3-B901-069E25F8A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132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7" name="Text Box 66">
              <a:extLst>
                <a:ext uri="{FF2B5EF4-FFF2-40B4-BE49-F238E27FC236}">
                  <a16:creationId xmlns:a16="http://schemas.microsoft.com/office/drawing/2014/main" id="{44572288-A39A-4E7B-A0B8-AEFF873AF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187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8" name="Text Box 67">
              <a:extLst>
                <a:ext uri="{FF2B5EF4-FFF2-40B4-BE49-F238E27FC236}">
                  <a16:creationId xmlns:a16="http://schemas.microsoft.com/office/drawing/2014/main" id="{87CD2A7E-3F1D-4157-8548-29A461AE0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" y="808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29809" name="Text Box 68">
              <a:extLst>
                <a:ext uri="{FF2B5EF4-FFF2-40B4-BE49-F238E27FC236}">
                  <a16:creationId xmlns:a16="http://schemas.microsoft.com/office/drawing/2014/main" id="{E2BDB5F9-7B5F-4639-BAFC-C65F79178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819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23621" name="Group 69">
            <a:extLst>
              <a:ext uri="{FF2B5EF4-FFF2-40B4-BE49-F238E27FC236}">
                <a16:creationId xmlns:a16="http://schemas.microsoft.com/office/drawing/2014/main" id="{8AC395D6-A636-4E1D-85E5-FDC206957195}"/>
              </a:ext>
            </a:extLst>
          </p:cNvPr>
          <p:cNvGrpSpPr>
            <a:grpSpLocks/>
          </p:cNvGrpSpPr>
          <p:nvPr/>
        </p:nvGrpSpPr>
        <p:grpSpPr bwMode="auto">
          <a:xfrm>
            <a:off x="3038281" y="3458580"/>
            <a:ext cx="5686425" cy="2668587"/>
            <a:chOff x="1908" y="2449"/>
            <a:chExt cx="3582" cy="1681"/>
          </a:xfrm>
        </p:grpSpPr>
        <p:sp>
          <p:nvSpPr>
            <p:cNvPr id="29702" name="Rectangle 70">
              <a:extLst>
                <a:ext uri="{FF2B5EF4-FFF2-40B4-BE49-F238E27FC236}">
                  <a16:creationId xmlns:a16="http://schemas.microsoft.com/office/drawing/2014/main" id="{D2A77899-64DD-4D8E-9238-DF42771BD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685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3" name="Line 71">
              <a:extLst>
                <a:ext uri="{FF2B5EF4-FFF2-40B4-BE49-F238E27FC236}">
                  <a16:creationId xmlns:a16="http://schemas.microsoft.com/office/drawing/2014/main" id="{3147185C-1E27-4286-8CA3-9E634A944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296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4" name="Line 72">
              <a:extLst>
                <a:ext uri="{FF2B5EF4-FFF2-40B4-BE49-F238E27FC236}">
                  <a16:creationId xmlns:a16="http://schemas.microsoft.com/office/drawing/2014/main" id="{4810B377-3ABE-4333-B955-9E81F62F7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24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5" name="Line 73">
              <a:extLst>
                <a:ext uri="{FF2B5EF4-FFF2-40B4-BE49-F238E27FC236}">
                  <a16:creationId xmlns:a16="http://schemas.microsoft.com/office/drawing/2014/main" id="{59B041B3-9E4E-4026-A52F-C4A4FC4D5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5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6" name="Line 74">
              <a:extLst>
                <a:ext uri="{FF2B5EF4-FFF2-40B4-BE49-F238E27FC236}">
                  <a16:creationId xmlns:a16="http://schemas.microsoft.com/office/drawing/2014/main" id="{C9ABA621-219C-4976-8854-0AEF68F41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2685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7" name="Text Box 75">
              <a:extLst>
                <a:ext uri="{FF2B5EF4-FFF2-40B4-BE49-F238E27FC236}">
                  <a16:creationId xmlns:a16="http://schemas.microsoft.com/office/drawing/2014/main" id="{75610805-2097-4E47-A674-9D19A3D2C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708" name="Text Box 76">
              <a:extLst>
                <a:ext uri="{FF2B5EF4-FFF2-40B4-BE49-F238E27FC236}">
                  <a16:creationId xmlns:a16="http://schemas.microsoft.com/office/drawing/2014/main" id="{87FBB961-44C8-49FE-BEA0-EBDEC2F5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9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9709" name="Text Box 77">
              <a:extLst>
                <a:ext uri="{FF2B5EF4-FFF2-40B4-BE49-F238E27FC236}">
                  <a16:creationId xmlns:a16="http://schemas.microsoft.com/office/drawing/2014/main" id="{D22F44AA-A9D1-47C0-B27C-66DA3BAB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2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710" name="Text Box 78">
              <a:extLst>
                <a:ext uri="{FF2B5EF4-FFF2-40B4-BE49-F238E27FC236}">
                  <a16:creationId xmlns:a16="http://schemas.microsoft.com/office/drawing/2014/main" id="{32CDDC7F-B6D3-4E61-AF13-E3B994AB4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5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9711" name="Text Box 79">
              <a:extLst>
                <a:ext uri="{FF2B5EF4-FFF2-40B4-BE49-F238E27FC236}">
                  <a16:creationId xmlns:a16="http://schemas.microsoft.com/office/drawing/2014/main" id="{D37F72A5-423C-48C7-B21D-6B8E7A706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70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9712" name="Text Box 80">
              <a:extLst>
                <a:ext uri="{FF2B5EF4-FFF2-40B4-BE49-F238E27FC236}">
                  <a16:creationId xmlns:a16="http://schemas.microsoft.com/office/drawing/2014/main" id="{856A6EC6-46DE-4250-AB99-9F16FD3D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25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9713" name="Text Box 81">
              <a:extLst>
                <a:ext uri="{FF2B5EF4-FFF2-40B4-BE49-F238E27FC236}">
                  <a16:creationId xmlns:a16="http://schemas.microsoft.com/office/drawing/2014/main" id="{904FF06A-7604-4D0F-9D42-46DB1F6D2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5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9714" name="Text Box 82">
              <a:extLst>
                <a:ext uri="{FF2B5EF4-FFF2-40B4-BE49-F238E27FC236}">
                  <a16:creationId xmlns:a16="http://schemas.microsoft.com/office/drawing/2014/main" id="{98FD93B8-9688-4E0B-B5BC-DCB03DA3A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9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9715" name="Text Box 83">
              <a:extLst>
                <a:ext uri="{FF2B5EF4-FFF2-40B4-BE49-F238E27FC236}">
                  <a16:creationId xmlns:a16="http://schemas.microsoft.com/office/drawing/2014/main" id="{4365A51E-35CF-431B-AA47-3EAA864FA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2449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29716" name="Text Box 84">
              <a:extLst>
                <a:ext uri="{FF2B5EF4-FFF2-40B4-BE49-F238E27FC236}">
                  <a16:creationId xmlns:a16="http://schemas.microsoft.com/office/drawing/2014/main" id="{20FCB0E5-159F-4436-9560-6410D1A1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460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29717" name="Group 85">
              <a:extLst>
                <a:ext uri="{FF2B5EF4-FFF2-40B4-BE49-F238E27FC236}">
                  <a16:creationId xmlns:a16="http://schemas.microsoft.com/office/drawing/2014/main" id="{3E1EF12C-CDFF-4617-8FD7-0735F4F06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7" y="2678"/>
              <a:ext cx="643" cy="256"/>
              <a:chOff x="4056" y="2215"/>
              <a:chExt cx="643" cy="256"/>
            </a:xfrm>
          </p:grpSpPr>
          <p:sp>
            <p:nvSpPr>
              <p:cNvPr id="29782" name="Rectangle 86">
                <a:extLst>
                  <a:ext uri="{FF2B5EF4-FFF2-40B4-BE49-F238E27FC236}">
                    <a16:creationId xmlns:a16="http://schemas.microsoft.com/office/drawing/2014/main" id="{A9909AE5-46C4-4B36-B646-6E01D4402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29783" name="Line 87">
                <a:extLst>
                  <a:ext uri="{FF2B5EF4-FFF2-40B4-BE49-F238E27FC236}">
                    <a16:creationId xmlns:a16="http://schemas.microsoft.com/office/drawing/2014/main" id="{FD6BC8A4-8C9F-49E7-B5C4-EC92F6C3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18" name="Group 88">
              <a:extLst>
                <a:ext uri="{FF2B5EF4-FFF2-40B4-BE49-F238E27FC236}">
                  <a16:creationId xmlns:a16="http://schemas.microsoft.com/office/drawing/2014/main" id="{F676A47C-4697-4790-A215-332FF40C9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275"/>
              <a:ext cx="643" cy="256"/>
              <a:chOff x="4056" y="2215"/>
              <a:chExt cx="643" cy="256"/>
            </a:xfrm>
          </p:grpSpPr>
          <p:sp>
            <p:nvSpPr>
              <p:cNvPr id="29780" name="Rectangle 89">
                <a:extLst>
                  <a:ext uri="{FF2B5EF4-FFF2-40B4-BE49-F238E27FC236}">
                    <a16:creationId xmlns:a16="http://schemas.microsoft.com/office/drawing/2014/main" id="{6E925CCC-DA72-4C5F-B6AF-0B356EEC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29781" name="Line 90">
                <a:extLst>
                  <a:ext uri="{FF2B5EF4-FFF2-40B4-BE49-F238E27FC236}">
                    <a16:creationId xmlns:a16="http://schemas.microsoft.com/office/drawing/2014/main" id="{1D3C233B-CC1F-42FD-8522-7C95AD1F9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19" name="Group 91">
              <a:extLst>
                <a:ext uri="{FF2B5EF4-FFF2-40B4-BE49-F238E27FC236}">
                  <a16:creationId xmlns:a16="http://schemas.microsoft.com/office/drawing/2014/main" id="{C79B444A-49F2-4255-8E09-1237285F6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569"/>
              <a:ext cx="643" cy="256"/>
              <a:chOff x="4056" y="2215"/>
              <a:chExt cx="643" cy="256"/>
            </a:xfrm>
          </p:grpSpPr>
          <p:sp>
            <p:nvSpPr>
              <p:cNvPr id="29778" name="Rectangle 92">
                <a:extLst>
                  <a:ext uri="{FF2B5EF4-FFF2-40B4-BE49-F238E27FC236}">
                    <a16:creationId xmlns:a16="http://schemas.microsoft.com/office/drawing/2014/main" id="{A274D3F2-AE97-4467-999E-6211C5907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29779" name="Line 93">
                <a:extLst>
                  <a:ext uri="{FF2B5EF4-FFF2-40B4-BE49-F238E27FC236}">
                    <a16:creationId xmlns:a16="http://schemas.microsoft.com/office/drawing/2014/main" id="{25F1D9BF-B3DA-40EA-B093-E19DD3D9A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20" name="Group 94">
              <a:extLst>
                <a:ext uri="{FF2B5EF4-FFF2-40B4-BE49-F238E27FC236}">
                  <a16:creationId xmlns:a16="http://schemas.microsoft.com/office/drawing/2014/main" id="{0554FC39-7966-4A35-B582-8D6FEAF97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5" y="2679"/>
              <a:ext cx="1002" cy="256"/>
              <a:chOff x="2785" y="2701"/>
              <a:chExt cx="1002" cy="256"/>
            </a:xfrm>
          </p:grpSpPr>
          <p:grpSp>
            <p:nvGrpSpPr>
              <p:cNvPr id="29774" name="Group 95">
                <a:extLst>
                  <a:ext uri="{FF2B5EF4-FFF2-40B4-BE49-F238E27FC236}">
                    <a16:creationId xmlns:a16="http://schemas.microsoft.com/office/drawing/2014/main" id="{A6ACABE6-06AE-4804-98EE-65998B773A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76" name="Rectangle 96">
                  <a:extLst>
                    <a:ext uri="{FF2B5EF4-FFF2-40B4-BE49-F238E27FC236}">
                      <a16:creationId xmlns:a16="http://schemas.microsoft.com/office/drawing/2014/main" id="{760A94DF-A455-4386-90B6-4D933261A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29777" name="Line 97">
                  <a:extLst>
                    <a:ext uri="{FF2B5EF4-FFF2-40B4-BE49-F238E27FC236}">
                      <a16:creationId xmlns:a16="http://schemas.microsoft.com/office/drawing/2014/main" id="{F365DFFF-96E0-4405-9EC7-1893E10A6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75" name="Line 98">
                <a:extLst>
                  <a:ext uri="{FF2B5EF4-FFF2-40B4-BE49-F238E27FC236}">
                    <a16:creationId xmlns:a16="http://schemas.microsoft.com/office/drawing/2014/main" id="{D57399DB-CEB0-4166-9837-23BE0CA60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21" name="Line 99">
              <a:extLst>
                <a:ext uri="{FF2B5EF4-FFF2-40B4-BE49-F238E27FC236}">
                  <a16:creationId xmlns:a16="http://schemas.microsoft.com/office/drawing/2014/main" id="{C88D03E3-043A-416D-941D-A6E32BED9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807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2" name="Line 100">
              <a:extLst>
                <a:ext uri="{FF2B5EF4-FFF2-40B4-BE49-F238E27FC236}">
                  <a16:creationId xmlns:a16="http://schemas.microsoft.com/office/drawing/2014/main" id="{7B9B3AC5-449D-4B5F-A733-D129FE76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385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3" name="Line 101">
              <a:extLst>
                <a:ext uri="{FF2B5EF4-FFF2-40B4-BE49-F238E27FC236}">
                  <a16:creationId xmlns:a16="http://schemas.microsoft.com/office/drawing/2014/main" id="{1987A4D3-5A90-4084-99AD-B372F6AD1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718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4" name="Text Box 102">
              <a:extLst>
                <a:ext uri="{FF2B5EF4-FFF2-40B4-BE49-F238E27FC236}">
                  <a16:creationId xmlns:a16="http://schemas.microsoft.com/office/drawing/2014/main" id="{2BCDFD6A-F8CB-48DE-A857-1CBDF3239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27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5" name="Text Box 103">
              <a:extLst>
                <a:ext uri="{FF2B5EF4-FFF2-40B4-BE49-F238E27FC236}">
                  <a16:creationId xmlns:a16="http://schemas.microsoft.com/office/drawing/2014/main" id="{1FF28AC4-D1B5-4606-BB7D-C5819467B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1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6" name="Text Box 104">
              <a:extLst>
                <a:ext uri="{FF2B5EF4-FFF2-40B4-BE49-F238E27FC236}">
                  <a16:creationId xmlns:a16="http://schemas.microsoft.com/office/drawing/2014/main" id="{9ECC1FEE-52AE-4BAA-B997-CB696A221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358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7" name="Text Box 105">
              <a:extLst>
                <a:ext uri="{FF2B5EF4-FFF2-40B4-BE49-F238E27FC236}">
                  <a16:creationId xmlns:a16="http://schemas.microsoft.com/office/drawing/2014/main" id="{188054D1-8140-41EF-9309-A923E939C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47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29728" name="Text Box 106">
              <a:extLst>
                <a:ext uri="{FF2B5EF4-FFF2-40B4-BE49-F238E27FC236}">
                  <a16:creationId xmlns:a16="http://schemas.microsoft.com/office/drawing/2014/main" id="{2F9A0953-3E10-42CC-9E39-57BDABC4D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248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29729" name="Line 107">
              <a:extLst>
                <a:ext uri="{FF2B5EF4-FFF2-40B4-BE49-F238E27FC236}">
                  <a16:creationId xmlns:a16="http://schemas.microsoft.com/office/drawing/2014/main" id="{DCD1A5FF-6EA2-4B75-9CA0-EA54DF3E2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3811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30" name="Text Box 108">
              <a:extLst>
                <a:ext uri="{FF2B5EF4-FFF2-40B4-BE49-F238E27FC236}">
                  <a16:creationId xmlns:a16="http://schemas.microsoft.com/office/drawing/2014/main" id="{725570A1-CDC3-466B-907D-4855A18A3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383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9731" name="Text Box 109">
              <a:extLst>
                <a:ext uri="{FF2B5EF4-FFF2-40B4-BE49-F238E27FC236}">
                  <a16:creationId xmlns:a16="http://schemas.microsoft.com/office/drawing/2014/main" id="{CD65FD56-5B23-4154-8292-1761E59C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83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grpSp>
          <p:nvGrpSpPr>
            <p:cNvPr id="29732" name="Group 110">
              <a:extLst>
                <a:ext uri="{FF2B5EF4-FFF2-40B4-BE49-F238E27FC236}">
                  <a16:creationId xmlns:a16="http://schemas.microsoft.com/office/drawing/2014/main" id="{96F1B82C-6726-4049-AB68-4C5091B82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5" y="3275"/>
              <a:ext cx="1002" cy="256"/>
              <a:chOff x="2785" y="2701"/>
              <a:chExt cx="1002" cy="256"/>
            </a:xfrm>
          </p:grpSpPr>
          <p:grpSp>
            <p:nvGrpSpPr>
              <p:cNvPr id="29770" name="Group 111">
                <a:extLst>
                  <a:ext uri="{FF2B5EF4-FFF2-40B4-BE49-F238E27FC236}">
                    <a16:creationId xmlns:a16="http://schemas.microsoft.com/office/drawing/2014/main" id="{3824F8A6-AECB-4A0B-8A49-07F24E39CB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72" name="Rectangle 112">
                  <a:extLst>
                    <a:ext uri="{FF2B5EF4-FFF2-40B4-BE49-F238E27FC236}">
                      <a16:creationId xmlns:a16="http://schemas.microsoft.com/office/drawing/2014/main" id="{D19495E4-A73B-4BEB-9B90-1948C97B8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9773" name="Line 113">
                  <a:extLst>
                    <a:ext uri="{FF2B5EF4-FFF2-40B4-BE49-F238E27FC236}">
                      <a16:creationId xmlns:a16="http://schemas.microsoft.com/office/drawing/2014/main" id="{21A9529A-2B99-4C0F-B223-04EBE24D5B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71" name="Line 114">
                <a:extLst>
                  <a:ext uri="{FF2B5EF4-FFF2-40B4-BE49-F238E27FC236}">
                    <a16:creationId xmlns:a16="http://schemas.microsoft.com/office/drawing/2014/main" id="{270EE56D-3FD0-4DB2-B632-9B6F7CB65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3" name="Group 115">
              <a:extLst>
                <a:ext uri="{FF2B5EF4-FFF2-40B4-BE49-F238E27FC236}">
                  <a16:creationId xmlns:a16="http://schemas.microsoft.com/office/drawing/2014/main" id="{10F59D55-202E-45B0-9B77-20E124643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2982"/>
              <a:ext cx="1002" cy="256"/>
              <a:chOff x="2785" y="2701"/>
              <a:chExt cx="1002" cy="256"/>
            </a:xfrm>
          </p:grpSpPr>
          <p:grpSp>
            <p:nvGrpSpPr>
              <p:cNvPr id="29766" name="Group 116">
                <a:extLst>
                  <a:ext uri="{FF2B5EF4-FFF2-40B4-BE49-F238E27FC236}">
                    <a16:creationId xmlns:a16="http://schemas.microsoft.com/office/drawing/2014/main" id="{8EB658BB-FB7B-4980-B848-B34D2B7646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8" name="Rectangle 117">
                  <a:extLst>
                    <a:ext uri="{FF2B5EF4-FFF2-40B4-BE49-F238E27FC236}">
                      <a16:creationId xmlns:a16="http://schemas.microsoft.com/office/drawing/2014/main" id="{6E51177B-BFEB-49F0-9B39-673AB052F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69" name="Line 118">
                  <a:extLst>
                    <a:ext uri="{FF2B5EF4-FFF2-40B4-BE49-F238E27FC236}">
                      <a16:creationId xmlns:a16="http://schemas.microsoft.com/office/drawing/2014/main" id="{DC19F6D7-E1A1-48F4-B95F-2D295CF79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67" name="Line 119">
                <a:extLst>
                  <a:ext uri="{FF2B5EF4-FFF2-40B4-BE49-F238E27FC236}">
                    <a16:creationId xmlns:a16="http://schemas.microsoft.com/office/drawing/2014/main" id="{B63AC315-458A-41B1-8657-4CC30D59E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4" name="Group 120">
              <a:extLst>
                <a:ext uri="{FF2B5EF4-FFF2-40B4-BE49-F238E27FC236}">
                  <a16:creationId xmlns:a16="http://schemas.microsoft.com/office/drawing/2014/main" id="{267BB368-7104-46EB-9EB9-A99949013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8" y="2960"/>
              <a:ext cx="1002" cy="256"/>
              <a:chOff x="2785" y="2701"/>
              <a:chExt cx="1002" cy="256"/>
            </a:xfrm>
          </p:grpSpPr>
          <p:grpSp>
            <p:nvGrpSpPr>
              <p:cNvPr id="29762" name="Group 121">
                <a:extLst>
                  <a:ext uri="{FF2B5EF4-FFF2-40B4-BE49-F238E27FC236}">
                    <a16:creationId xmlns:a16="http://schemas.microsoft.com/office/drawing/2014/main" id="{D2E990BD-FF58-47C9-9FF1-224550F5C6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4" name="Rectangle 122">
                  <a:extLst>
                    <a:ext uri="{FF2B5EF4-FFF2-40B4-BE49-F238E27FC236}">
                      <a16:creationId xmlns:a16="http://schemas.microsoft.com/office/drawing/2014/main" id="{9F63B739-D246-45B4-BC9C-5F585E3EB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9765" name="Line 123">
                  <a:extLst>
                    <a:ext uri="{FF2B5EF4-FFF2-40B4-BE49-F238E27FC236}">
                      <a16:creationId xmlns:a16="http://schemas.microsoft.com/office/drawing/2014/main" id="{CC418AF4-2128-433C-9DE8-7578CF558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63" name="Line 124">
                <a:extLst>
                  <a:ext uri="{FF2B5EF4-FFF2-40B4-BE49-F238E27FC236}">
                    <a16:creationId xmlns:a16="http://schemas.microsoft.com/office/drawing/2014/main" id="{3437942C-CBC7-49BC-AEB2-AE12133E6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35" name="Text Box 125">
              <a:extLst>
                <a:ext uri="{FF2B5EF4-FFF2-40B4-BE49-F238E27FC236}">
                  <a16:creationId xmlns:a16="http://schemas.microsoft.com/office/drawing/2014/main" id="{3605BBF2-6E59-4817-B0FA-B39F5AFF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295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29736" name="Group 126">
              <a:extLst>
                <a:ext uri="{FF2B5EF4-FFF2-40B4-BE49-F238E27FC236}">
                  <a16:creationId xmlns:a16="http://schemas.microsoft.com/office/drawing/2014/main" id="{FDDE9C21-7CC6-41AD-B8B6-791D79125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2983"/>
              <a:ext cx="1002" cy="256"/>
              <a:chOff x="2785" y="2701"/>
              <a:chExt cx="1002" cy="256"/>
            </a:xfrm>
          </p:grpSpPr>
          <p:grpSp>
            <p:nvGrpSpPr>
              <p:cNvPr id="29758" name="Group 127">
                <a:extLst>
                  <a:ext uri="{FF2B5EF4-FFF2-40B4-BE49-F238E27FC236}">
                    <a16:creationId xmlns:a16="http://schemas.microsoft.com/office/drawing/2014/main" id="{1524D4E2-3AE6-40F1-9847-FA0B50160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0" name="Rectangle 128">
                  <a:extLst>
                    <a:ext uri="{FF2B5EF4-FFF2-40B4-BE49-F238E27FC236}">
                      <a16:creationId xmlns:a16="http://schemas.microsoft.com/office/drawing/2014/main" id="{4E885CF5-6D90-4C5F-A02D-2648C1CD5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9761" name="Line 129">
                  <a:extLst>
                    <a:ext uri="{FF2B5EF4-FFF2-40B4-BE49-F238E27FC236}">
                      <a16:creationId xmlns:a16="http://schemas.microsoft.com/office/drawing/2014/main" id="{33487DAE-10FD-4349-B890-CB5092EE55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9" name="Line 130">
                <a:extLst>
                  <a:ext uri="{FF2B5EF4-FFF2-40B4-BE49-F238E27FC236}">
                    <a16:creationId xmlns:a16="http://schemas.microsoft.com/office/drawing/2014/main" id="{10279985-C66D-4F11-9A6F-ABA2DFF6A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7" name="Group 131">
              <a:extLst>
                <a:ext uri="{FF2B5EF4-FFF2-40B4-BE49-F238E27FC236}">
                  <a16:creationId xmlns:a16="http://schemas.microsoft.com/office/drawing/2014/main" id="{1B23AE2E-AD5D-43A9-B014-20FFB71CD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0" y="3253"/>
              <a:ext cx="1002" cy="256"/>
              <a:chOff x="2785" y="2701"/>
              <a:chExt cx="1002" cy="256"/>
            </a:xfrm>
          </p:grpSpPr>
          <p:grpSp>
            <p:nvGrpSpPr>
              <p:cNvPr id="29754" name="Group 132">
                <a:extLst>
                  <a:ext uri="{FF2B5EF4-FFF2-40B4-BE49-F238E27FC236}">
                    <a16:creationId xmlns:a16="http://schemas.microsoft.com/office/drawing/2014/main" id="{32F5C3EF-C9B4-4FB8-96AC-FDC627E9AF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56" name="Rectangle 133">
                  <a:extLst>
                    <a:ext uri="{FF2B5EF4-FFF2-40B4-BE49-F238E27FC236}">
                      <a16:creationId xmlns:a16="http://schemas.microsoft.com/office/drawing/2014/main" id="{BC0B88DC-9C93-46EE-8172-76C7379EC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9757" name="Line 134">
                  <a:extLst>
                    <a:ext uri="{FF2B5EF4-FFF2-40B4-BE49-F238E27FC236}">
                      <a16:creationId xmlns:a16="http://schemas.microsoft.com/office/drawing/2014/main" id="{71C9AAE2-344D-4B48-AEF4-08DE95B70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5" name="Line 135">
                <a:extLst>
                  <a:ext uri="{FF2B5EF4-FFF2-40B4-BE49-F238E27FC236}">
                    <a16:creationId xmlns:a16="http://schemas.microsoft.com/office/drawing/2014/main" id="{96FFE8AE-C3B5-4FB5-AC74-AB89E1EB2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8" name="Group 136">
              <a:extLst>
                <a:ext uri="{FF2B5EF4-FFF2-40B4-BE49-F238E27FC236}">
                  <a16:creationId xmlns:a16="http://schemas.microsoft.com/office/drawing/2014/main" id="{ACF18CB0-6C76-4615-A183-5936CC912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7" y="3579"/>
              <a:ext cx="1002" cy="256"/>
              <a:chOff x="2785" y="2701"/>
              <a:chExt cx="1002" cy="256"/>
            </a:xfrm>
          </p:grpSpPr>
          <p:grpSp>
            <p:nvGrpSpPr>
              <p:cNvPr id="29750" name="Group 137">
                <a:extLst>
                  <a:ext uri="{FF2B5EF4-FFF2-40B4-BE49-F238E27FC236}">
                    <a16:creationId xmlns:a16="http://schemas.microsoft.com/office/drawing/2014/main" id="{1E874AE5-22F0-4E40-BFAB-1088377CF0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52" name="Rectangle 138">
                  <a:extLst>
                    <a:ext uri="{FF2B5EF4-FFF2-40B4-BE49-F238E27FC236}">
                      <a16:creationId xmlns:a16="http://schemas.microsoft.com/office/drawing/2014/main" id="{67E309C5-CE83-430B-926C-34CFC8DD2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53" name="Line 139">
                  <a:extLst>
                    <a:ext uri="{FF2B5EF4-FFF2-40B4-BE49-F238E27FC236}">
                      <a16:creationId xmlns:a16="http://schemas.microsoft.com/office/drawing/2014/main" id="{50BCE915-10D3-43CC-BC62-E6CFCCF71D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1" name="Line 140">
                <a:extLst>
                  <a:ext uri="{FF2B5EF4-FFF2-40B4-BE49-F238E27FC236}">
                    <a16:creationId xmlns:a16="http://schemas.microsoft.com/office/drawing/2014/main" id="{74EC5ADC-6583-4FE8-B85D-64B336B50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9" name="Group 141">
              <a:extLst>
                <a:ext uri="{FF2B5EF4-FFF2-40B4-BE49-F238E27FC236}">
                  <a16:creationId xmlns:a16="http://schemas.microsoft.com/office/drawing/2014/main" id="{DDE13FC3-AC60-4D92-8828-19DFA93BC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" y="3856"/>
              <a:ext cx="1002" cy="256"/>
              <a:chOff x="2785" y="2701"/>
              <a:chExt cx="1002" cy="256"/>
            </a:xfrm>
          </p:grpSpPr>
          <p:grpSp>
            <p:nvGrpSpPr>
              <p:cNvPr id="29746" name="Group 142">
                <a:extLst>
                  <a:ext uri="{FF2B5EF4-FFF2-40B4-BE49-F238E27FC236}">
                    <a16:creationId xmlns:a16="http://schemas.microsoft.com/office/drawing/2014/main" id="{CC13EB2C-2632-49E0-B4D7-CF1269790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48" name="Rectangle 143">
                  <a:extLst>
                    <a:ext uri="{FF2B5EF4-FFF2-40B4-BE49-F238E27FC236}">
                      <a16:creationId xmlns:a16="http://schemas.microsoft.com/office/drawing/2014/main" id="{63A2C608-CE41-4EE3-9B60-21E20F9E4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29749" name="Line 144">
                  <a:extLst>
                    <a:ext uri="{FF2B5EF4-FFF2-40B4-BE49-F238E27FC236}">
                      <a16:creationId xmlns:a16="http://schemas.microsoft.com/office/drawing/2014/main" id="{FBD3D7CE-462B-4F3F-8C17-B129672AA1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47" name="Line 145">
                <a:extLst>
                  <a:ext uri="{FF2B5EF4-FFF2-40B4-BE49-F238E27FC236}">
                    <a16:creationId xmlns:a16="http://schemas.microsoft.com/office/drawing/2014/main" id="{FBDE37FF-26BB-46BC-8AB7-92DEAFE56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40" name="Group 146">
              <a:extLst>
                <a:ext uri="{FF2B5EF4-FFF2-40B4-BE49-F238E27FC236}">
                  <a16:creationId xmlns:a16="http://schemas.microsoft.com/office/drawing/2014/main" id="{53B7DECD-0FA2-4101-BF19-B91EC8E49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3868"/>
              <a:ext cx="1002" cy="256"/>
              <a:chOff x="2785" y="2701"/>
              <a:chExt cx="1002" cy="256"/>
            </a:xfrm>
          </p:grpSpPr>
          <p:grpSp>
            <p:nvGrpSpPr>
              <p:cNvPr id="29742" name="Group 147">
                <a:extLst>
                  <a:ext uri="{FF2B5EF4-FFF2-40B4-BE49-F238E27FC236}">
                    <a16:creationId xmlns:a16="http://schemas.microsoft.com/office/drawing/2014/main" id="{302CC40C-44A0-4D8E-B62D-BDE009508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44" name="Rectangle 148">
                  <a:extLst>
                    <a:ext uri="{FF2B5EF4-FFF2-40B4-BE49-F238E27FC236}">
                      <a16:creationId xmlns:a16="http://schemas.microsoft.com/office/drawing/2014/main" id="{D05F9FD6-7FD4-4E37-9D80-2E9D79260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45" name="Line 149">
                  <a:extLst>
                    <a:ext uri="{FF2B5EF4-FFF2-40B4-BE49-F238E27FC236}">
                      <a16:creationId xmlns:a16="http://schemas.microsoft.com/office/drawing/2014/main" id="{2633DB2A-D7E4-496A-866E-A9C651D0D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43" name="Line 150">
                <a:extLst>
                  <a:ext uri="{FF2B5EF4-FFF2-40B4-BE49-F238E27FC236}">
                    <a16:creationId xmlns:a16="http://schemas.microsoft.com/office/drawing/2014/main" id="{98AF5B4A-EF2B-4F28-8852-50C139E3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41" name="Text Box 151">
              <a:extLst>
                <a:ext uri="{FF2B5EF4-FFF2-40B4-BE49-F238E27FC236}">
                  <a16:creationId xmlns:a16="http://schemas.microsoft.com/office/drawing/2014/main" id="{05780F99-1AD4-45A5-820A-54862B5B4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1" y="388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5CC346B3-CD94-4F1A-A6E4-404DC10B61B1}"/>
              </a:ext>
            </a:extLst>
          </p:cNvPr>
          <p:cNvGrpSpPr>
            <a:grpSpLocks/>
          </p:cNvGrpSpPr>
          <p:nvPr/>
        </p:nvGrpSpPr>
        <p:grpSpPr bwMode="auto">
          <a:xfrm>
            <a:off x="938389" y="1257242"/>
            <a:ext cx="8139113" cy="1611313"/>
            <a:chOff x="584" y="1285"/>
            <a:chExt cx="5127" cy="1015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0DA149D-4884-42B8-AEB2-27EF02D3F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285"/>
              <a:ext cx="5127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node{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存放与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邻接的点在表头数组中的位置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  node  *next;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链域，指示下一条边或弧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JD;</a:t>
              </a:r>
            </a:p>
          </p:txBody>
        </p: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427E033E-9505-485F-A565-962275EB0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" y="2033"/>
              <a:ext cx="1000" cy="267"/>
              <a:chOff x="3434" y="2033"/>
              <a:chExt cx="1000" cy="267"/>
            </a:xfrm>
          </p:grpSpPr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FF6B63DF-7D4C-4B60-8EA7-5458F2FA9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2033"/>
                <a:ext cx="1000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adjvex   next</a:t>
                </a:r>
              </a:p>
            </p:txBody>
          </p:sp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13653790-21B9-4F87-8768-59CF1BF19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4" y="2033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D6BA1357-513A-4BC0-AFE7-BC0B22F538D3}"/>
              </a:ext>
            </a:extLst>
          </p:cNvPr>
          <p:cNvGrpSpPr>
            <a:grpSpLocks/>
          </p:cNvGrpSpPr>
          <p:nvPr/>
        </p:nvGrpSpPr>
        <p:grpSpPr bwMode="auto">
          <a:xfrm>
            <a:off x="938389" y="3570997"/>
            <a:ext cx="6931025" cy="2308225"/>
            <a:chOff x="486" y="2541"/>
            <a:chExt cx="4366" cy="1454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72DCA1EE-E00D-4547-915E-7F5E55997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541"/>
              <a:ext cx="3174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表头接点：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存放顶点信息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指示第一个邻接点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 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AdjList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maxN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];  //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AdjList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[0]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不用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62DEA6-D0D3-4605-A2B7-7BCA902E9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0" y="2818"/>
              <a:ext cx="1122" cy="268"/>
              <a:chOff x="3730" y="2818"/>
              <a:chExt cx="1122" cy="26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E2177B-2DCB-4BA7-95BB-E8CA19CFD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" y="2818"/>
                <a:ext cx="1122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vexdata  firstarc</a:t>
                </a: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BF0272E6-5094-43E6-91C0-FB8469044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9" y="2819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78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93C5CA-9757-44FC-B3D8-B6C3C20A8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82600"/>
            <a:ext cx="8501062" cy="23225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特点</a:t>
            </a:r>
          </a:p>
          <a:p>
            <a:pPr lvl="1" eaLnBrk="1" hangingPunct="1"/>
            <a:r>
              <a:rPr lang="zh-CN" altLang="en-US" sz="2400" dirty="0"/>
              <a:t>无向图中顶点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400" dirty="0"/>
              <a:t>的度为第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400" dirty="0"/>
              <a:t>个单链表中的结点数</a:t>
            </a:r>
          </a:p>
          <a:p>
            <a:pPr lvl="1" eaLnBrk="1" hangingPunct="1"/>
            <a:r>
              <a:rPr lang="zh-CN" altLang="zh-CN" sz="2400" dirty="0"/>
              <a:t>有向图中</a:t>
            </a:r>
          </a:p>
          <a:p>
            <a:pPr lvl="2" eaLnBrk="1" hangingPunct="1"/>
            <a:r>
              <a:rPr lang="zh-CN" altLang="en-US" sz="2000" dirty="0"/>
              <a:t>顶点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000" dirty="0"/>
              <a:t>的出度为第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000" dirty="0"/>
              <a:t>个单链表中的结点个数</a:t>
            </a:r>
          </a:p>
          <a:p>
            <a:pPr lvl="2" eaLnBrk="1" hangingPunct="1"/>
            <a:r>
              <a:rPr lang="zh-CN" altLang="en-US" sz="2000" dirty="0"/>
              <a:t>顶点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000" dirty="0"/>
              <a:t>的入度为整个</a:t>
            </a:r>
            <a:r>
              <a:rPr lang="zh-CN" altLang="zh-CN" sz="2000" dirty="0"/>
              <a:t>单链表中值是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000" dirty="0"/>
              <a:t>的结点个数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A5A0B7C5-8111-4D80-8A38-33C861A4A8E5}"/>
              </a:ext>
            </a:extLst>
          </p:cNvPr>
          <p:cNvGrpSpPr>
            <a:grpSpLocks/>
          </p:cNvGrpSpPr>
          <p:nvPr/>
        </p:nvGrpSpPr>
        <p:grpSpPr bwMode="auto">
          <a:xfrm>
            <a:off x="1191696" y="4008538"/>
            <a:ext cx="1963737" cy="1511300"/>
            <a:chOff x="718" y="1040"/>
            <a:chExt cx="1237" cy="952"/>
          </a:xfrm>
        </p:grpSpPr>
        <p:sp>
          <p:nvSpPr>
            <p:cNvPr id="30767" name="Text Box 4">
              <a:extLst>
                <a:ext uri="{FF2B5EF4-FFF2-40B4-BE49-F238E27FC236}">
                  <a16:creationId xmlns:a16="http://schemas.microsoft.com/office/drawing/2014/main" id="{C78A7CC6-2391-4891-9730-91CAFCBD8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30768" name="Group 5">
              <a:extLst>
                <a:ext uri="{FF2B5EF4-FFF2-40B4-BE49-F238E27FC236}">
                  <a16:creationId xmlns:a16="http://schemas.microsoft.com/office/drawing/2014/main" id="{8CB7B439-CB97-4FB5-8A3D-642918BCE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30769" name="Text Box 6">
                <a:extLst>
                  <a:ext uri="{FF2B5EF4-FFF2-40B4-BE49-F238E27FC236}">
                    <a16:creationId xmlns:a16="http://schemas.microsoft.com/office/drawing/2014/main" id="{7D3F8083-34C4-4938-AB42-251AF2A21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30770" name="Group 7">
                <a:extLst>
                  <a:ext uri="{FF2B5EF4-FFF2-40B4-BE49-F238E27FC236}">
                    <a16:creationId xmlns:a16="http://schemas.microsoft.com/office/drawing/2014/main" id="{55DEF37D-98DE-4AB4-9801-81B5B830F1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30771" name="Oval 8">
                  <a:extLst>
                    <a:ext uri="{FF2B5EF4-FFF2-40B4-BE49-F238E27FC236}">
                      <a16:creationId xmlns:a16="http://schemas.microsoft.com/office/drawing/2014/main" id="{82B2DA3A-A629-463C-8085-8CE4D222D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772" name="Oval 9">
                  <a:extLst>
                    <a:ext uri="{FF2B5EF4-FFF2-40B4-BE49-F238E27FC236}">
                      <a16:creationId xmlns:a16="http://schemas.microsoft.com/office/drawing/2014/main" id="{22C41A07-4D06-49EC-9352-D2E905DF5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30773" name="Oval 10">
                  <a:extLst>
                    <a:ext uri="{FF2B5EF4-FFF2-40B4-BE49-F238E27FC236}">
                      <a16:creationId xmlns:a16="http://schemas.microsoft.com/office/drawing/2014/main" id="{DF92AD29-FE9E-4BF8-802D-F8DFBB7B5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30774" name="Oval 11">
                  <a:extLst>
                    <a:ext uri="{FF2B5EF4-FFF2-40B4-BE49-F238E27FC236}">
                      <a16:creationId xmlns:a16="http://schemas.microsoft.com/office/drawing/2014/main" id="{64118661-EBB3-48FF-821F-7CD6269D0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0775" name="Line 12">
                  <a:extLst>
                    <a:ext uri="{FF2B5EF4-FFF2-40B4-BE49-F238E27FC236}">
                      <a16:creationId xmlns:a16="http://schemas.microsoft.com/office/drawing/2014/main" id="{556ACA2B-98E1-4859-A5CD-9118CC233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6" name="Line 13">
                  <a:extLst>
                    <a:ext uri="{FF2B5EF4-FFF2-40B4-BE49-F238E27FC236}">
                      <a16:creationId xmlns:a16="http://schemas.microsoft.com/office/drawing/2014/main" id="{D99D1745-AD5F-4559-BBA6-D0F600177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7" name="Line 14">
                  <a:extLst>
                    <a:ext uri="{FF2B5EF4-FFF2-40B4-BE49-F238E27FC236}">
                      <a16:creationId xmlns:a16="http://schemas.microsoft.com/office/drawing/2014/main" id="{762A2AA4-C313-49AC-94D5-16A3217E43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8" name="Line 15">
                  <a:extLst>
                    <a:ext uri="{FF2B5EF4-FFF2-40B4-BE49-F238E27FC236}">
                      <a16:creationId xmlns:a16="http://schemas.microsoft.com/office/drawing/2014/main" id="{1FCB422E-2C72-4129-9172-92F99CAA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4592" name="Group 16">
            <a:extLst>
              <a:ext uri="{FF2B5EF4-FFF2-40B4-BE49-F238E27FC236}">
                <a16:creationId xmlns:a16="http://schemas.microsoft.com/office/drawing/2014/main" id="{4FDE944C-D5BD-48A5-BB4E-0A32D4AD9235}"/>
              </a:ext>
            </a:extLst>
          </p:cNvPr>
          <p:cNvGrpSpPr>
            <a:grpSpLocks/>
          </p:cNvGrpSpPr>
          <p:nvPr/>
        </p:nvGrpSpPr>
        <p:grpSpPr bwMode="auto">
          <a:xfrm>
            <a:off x="3670300" y="3700463"/>
            <a:ext cx="3216275" cy="2139950"/>
            <a:chOff x="2312" y="2331"/>
            <a:chExt cx="2026" cy="1348"/>
          </a:xfrm>
        </p:grpSpPr>
        <p:sp>
          <p:nvSpPr>
            <p:cNvPr id="30725" name="Rectangle 17">
              <a:extLst>
                <a:ext uri="{FF2B5EF4-FFF2-40B4-BE49-F238E27FC236}">
                  <a16:creationId xmlns:a16="http://schemas.microsoft.com/office/drawing/2014/main" id="{300E1EDF-09EB-4FE8-9859-80B0FEF7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67"/>
              <a:ext cx="815" cy="1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6" name="Line 18">
              <a:extLst>
                <a:ext uri="{FF2B5EF4-FFF2-40B4-BE49-F238E27FC236}">
                  <a16:creationId xmlns:a16="http://schemas.microsoft.com/office/drawing/2014/main" id="{218EE67E-7418-43C1-80E0-A710BEF2F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284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7" name="Line 19">
              <a:extLst>
                <a:ext uri="{FF2B5EF4-FFF2-40B4-BE49-F238E27FC236}">
                  <a16:creationId xmlns:a16="http://schemas.microsoft.com/office/drawing/2014/main" id="{3619C1E8-6616-48FE-9EEA-23F4FB850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122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8" name="Line 20">
              <a:extLst>
                <a:ext uri="{FF2B5EF4-FFF2-40B4-BE49-F238E27FC236}">
                  <a16:creationId xmlns:a16="http://schemas.microsoft.com/office/drawing/2014/main" id="{098EDB7F-A679-41C0-8F4F-FB20722CB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40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9" name="Line 21">
              <a:extLst>
                <a:ext uri="{FF2B5EF4-FFF2-40B4-BE49-F238E27FC236}">
                  <a16:creationId xmlns:a16="http://schemas.microsoft.com/office/drawing/2014/main" id="{4EA9D054-01AE-4039-B055-DCDDD9F37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2567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0" name="Text Box 22">
              <a:extLst>
                <a:ext uri="{FF2B5EF4-FFF2-40B4-BE49-F238E27FC236}">
                  <a16:creationId xmlns:a16="http://schemas.microsoft.com/office/drawing/2014/main" id="{1FA029A5-825A-4ECC-B360-451BEEF0F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5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0731" name="Text Box 23">
              <a:extLst>
                <a:ext uri="{FF2B5EF4-FFF2-40B4-BE49-F238E27FC236}">
                  <a16:creationId xmlns:a16="http://schemas.microsoft.com/office/drawing/2014/main" id="{DDAF8115-DC95-4094-9EAE-DC1A9BAD9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8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0732" name="Text Box 24">
              <a:extLst>
                <a:ext uri="{FF2B5EF4-FFF2-40B4-BE49-F238E27FC236}">
                  <a16:creationId xmlns:a16="http://schemas.microsoft.com/office/drawing/2014/main" id="{2F7F80B9-80C6-4750-8D32-91CE5B53A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1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0733" name="Text Box 25">
              <a:extLst>
                <a:ext uri="{FF2B5EF4-FFF2-40B4-BE49-F238E27FC236}">
                  <a16:creationId xmlns:a16="http://schemas.microsoft.com/office/drawing/2014/main" id="{D260C808-FC14-43E7-830A-99082F970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3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30734" name="Group 26">
              <a:extLst>
                <a:ext uri="{FF2B5EF4-FFF2-40B4-BE49-F238E27FC236}">
                  <a16:creationId xmlns:a16="http://schemas.microsoft.com/office/drawing/2014/main" id="{BCE59CC1-E65E-4CD4-9F24-D5C19B0989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587"/>
              <a:ext cx="196" cy="1075"/>
              <a:chOff x="2504" y="1320"/>
              <a:chExt cx="196" cy="1075"/>
            </a:xfrm>
          </p:grpSpPr>
          <p:sp>
            <p:nvSpPr>
              <p:cNvPr id="30763" name="Text Box 27">
                <a:extLst>
                  <a:ext uri="{FF2B5EF4-FFF2-40B4-BE49-F238E27FC236}">
                    <a16:creationId xmlns:a16="http://schemas.microsoft.com/office/drawing/2014/main" id="{FA56BE7A-6C33-46B7-9A73-864445FBB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32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30764" name="Text Box 28">
                <a:extLst>
                  <a:ext uri="{FF2B5EF4-FFF2-40B4-BE49-F238E27FC236}">
                    <a16:creationId xmlns:a16="http://schemas.microsoft.com/office/drawing/2014/main" id="{86D29517-DCDD-4FE4-97F0-377186327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87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30765" name="Text Box 29">
                <a:extLst>
                  <a:ext uri="{FF2B5EF4-FFF2-40B4-BE49-F238E27FC236}">
                    <a16:creationId xmlns:a16="http://schemas.microsoft.com/office/drawing/2014/main" id="{D1230AA5-97EE-4B04-924E-2E044151C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30766" name="Text Box 30">
                <a:extLst>
                  <a:ext uri="{FF2B5EF4-FFF2-40B4-BE49-F238E27FC236}">
                    <a16:creationId xmlns:a16="http://schemas.microsoft.com/office/drawing/2014/main" id="{2D278EF4-F980-41B2-9666-2E1345114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5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sp>
          <p:nvSpPr>
            <p:cNvPr id="30735" name="Text Box 31">
              <a:extLst>
                <a:ext uri="{FF2B5EF4-FFF2-40B4-BE49-F238E27FC236}">
                  <a16:creationId xmlns:a16="http://schemas.microsoft.com/office/drawing/2014/main" id="{09F90516-8974-45B2-9EBA-3D7EF7FF4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331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6" name="Text Box 32">
              <a:extLst>
                <a:ext uri="{FF2B5EF4-FFF2-40B4-BE49-F238E27FC236}">
                  <a16:creationId xmlns:a16="http://schemas.microsoft.com/office/drawing/2014/main" id="{085B90BA-F2A7-4F58-BA83-82BEC2023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342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30737" name="Group 33">
              <a:extLst>
                <a:ext uri="{FF2B5EF4-FFF2-40B4-BE49-F238E27FC236}">
                  <a16:creationId xmlns:a16="http://schemas.microsoft.com/office/drawing/2014/main" id="{97AAF657-F7D2-4622-BF8A-8DD21E43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9" y="2571"/>
              <a:ext cx="1002" cy="256"/>
              <a:chOff x="3189" y="2583"/>
              <a:chExt cx="1002" cy="256"/>
            </a:xfrm>
          </p:grpSpPr>
          <p:grpSp>
            <p:nvGrpSpPr>
              <p:cNvPr id="30759" name="Group 34">
                <a:extLst>
                  <a:ext uri="{FF2B5EF4-FFF2-40B4-BE49-F238E27FC236}">
                    <a16:creationId xmlns:a16="http://schemas.microsoft.com/office/drawing/2014/main" id="{E728F8BD-4AAF-4F32-A9AA-78FCC6C9CB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8" y="2583"/>
                <a:ext cx="643" cy="256"/>
                <a:chOff x="4056" y="2215"/>
                <a:chExt cx="643" cy="256"/>
              </a:xfrm>
            </p:grpSpPr>
            <p:sp>
              <p:nvSpPr>
                <p:cNvPr id="30761" name="Rectangle 35">
                  <a:extLst>
                    <a:ext uri="{FF2B5EF4-FFF2-40B4-BE49-F238E27FC236}">
                      <a16:creationId xmlns:a16="http://schemas.microsoft.com/office/drawing/2014/main" id="{55202551-693B-4A70-A03A-C127F5B1E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30762" name="Line 36">
                  <a:extLst>
                    <a:ext uri="{FF2B5EF4-FFF2-40B4-BE49-F238E27FC236}">
                      <a16:creationId xmlns:a16="http://schemas.microsoft.com/office/drawing/2014/main" id="{6FD95C4C-89C7-4A59-A931-5E6AFF324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60" name="Line 37">
                <a:extLst>
                  <a:ext uri="{FF2B5EF4-FFF2-40B4-BE49-F238E27FC236}">
                    <a16:creationId xmlns:a16="http://schemas.microsoft.com/office/drawing/2014/main" id="{3CED1FE8-7C77-4B6E-B996-85E56FE54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9" y="2724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738" name="Group 38">
              <a:extLst>
                <a:ext uri="{FF2B5EF4-FFF2-40B4-BE49-F238E27FC236}">
                  <a16:creationId xmlns:a16="http://schemas.microsoft.com/office/drawing/2014/main" id="{7547CF43-71E3-4BFA-817D-7AEA20DC8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5" y="2849"/>
              <a:ext cx="924" cy="256"/>
              <a:chOff x="4110" y="2582"/>
              <a:chExt cx="924" cy="256"/>
            </a:xfrm>
          </p:grpSpPr>
          <p:grpSp>
            <p:nvGrpSpPr>
              <p:cNvPr id="30755" name="Group 39">
                <a:extLst>
                  <a:ext uri="{FF2B5EF4-FFF2-40B4-BE49-F238E27FC236}">
                    <a16:creationId xmlns:a16="http://schemas.microsoft.com/office/drawing/2014/main" id="{5C7B4D67-05FA-4409-BF56-BB51CE4392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1" y="2582"/>
                <a:ext cx="643" cy="256"/>
                <a:chOff x="4056" y="2215"/>
                <a:chExt cx="643" cy="256"/>
              </a:xfrm>
            </p:grpSpPr>
            <p:sp>
              <p:nvSpPr>
                <p:cNvPr id="30757" name="Rectangle 40">
                  <a:extLst>
                    <a:ext uri="{FF2B5EF4-FFF2-40B4-BE49-F238E27FC236}">
                      <a16:creationId xmlns:a16="http://schemas.microsoft.com/office/drawing/2014/main" id="{B08EBBDC-0EA9-4404-9135-920AE572D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30758" name="Line 41">
                  <a:extLst>
                    <a:ext uri="{FF2B5EF4-FFF2-40B4-BE49-F238E27FC236}">
                      <a16:creationId xmlns:a16="http://schemas.microsoft.com/office/drawing/2014/main" id="{5C9EF784-C270-4C1B-AF7A-600FA9D3C1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56" name="Line 42">
                <a:extLst>
                  <a:ext uri="{FF2B5EF4-FFF2-40B4-BE49-F238E27FC236}">
                    <a16:creationId xmlns:a16="http://schemas.microsoft.com/office/drawing/2014/main" id="{0510D470-C870-474F-9DC4-1AF1DA379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0" y="2711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739" name="Text Box 43">
              <a:extLst>
                <a:ext uri="{FF2B5EF4-FFF2-40B4-BE49-F238E27FC236}">
                  <a16:creationId xmlns:a16="http://schemas.microsoft.com/office/drawing/2014/main" id="{61BC54ED-F1B8-4801-846A-2E6FC40F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286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30740" name="Group 44">
              <a:extLst>
                <a:ext uri="{FF2B5EF4-FFF2-40B4-BE49-F238E27FC236}">
                  <a16:creationId xmlns:a16="http://schemas.microsoft.com/office/drawing/2014/main" id="{3DA5A910-A922-46CB-911A-EEE7F3260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" y="3123"/>
              <a:ext cx="991" cy="281"/>
              <a:chOff x="3288" y="3123"/>
              <a:chExt cx="991" cy="281"/>
            </a:xfrm>
          </p:grpSpPr>
          <p:grpSp>
            <p:nvGrpSpPr>
              <p:cNvPr id="30750" name="Group 45">
                <a:extLst>
                  <a:ext uri="{FF2B5EF4-FFF2-40B4-BE49-F238E27FC236}">
                    <a16:creationId xmlns:a16="http://schemas.microsoft.com/office/drawing/2014/main" id="{E4AC9A1A-3C88-4A73-951B-8D6B29573E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3123"/>
                <a:ext cx="643" cy="256"/>
                <a:chOff x="4056" y="2215"/>
                <a:chExt cx="643" cy="256"/>
              </a:xfrm>
            </p:grpSpPr>
            <p:sp>
              <p:nvSpPr>
                <p:cNvPr id="30753" name="Rectangle 46">
                  <a:extLst>
                    <a:ext uri="{FF2B5EF4-FFF2-40B4-BE49-F238E27FC236}">
                      <a16:creationId xmlns:a16="http://schemas.microsoft.com/office/drawing/2014/main" id="{BF01E246-FFA2-446B-A48E-48EA1739E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30754" name="Line 47">
                  <a:extLst>
                    <a:ext uri="{FF2B5EF4-FFF2-40B4-BE49-F238E27FC236}">
                      <a16:creationId xmlns:a16="http://schemas.microsoft.com/office/drawing/2014/main" id="{57720C2C-78E1-4DC7-A440-32A8B3D841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51" name="Line 48">
                <a:extLst>
                  <a:ext uri="{FF2B5EF4-FFF2-40B4-BE49-F238E27FC236}">
                    <a16:creationId xmlns:a16="http://schemas.microsoft.com/office/drawing/2014/main" id="{619FB3BF-C6AA-4172-8F43-DF328679C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256"/>
                <a:ext cx="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52" name="Text Box 49">
                <a:extLst>
                  <a:ext uri="{FF2B5EF4-FFF2-40B4-BE49-F238E27FC236}">
                    <a16:creationId xmlns:a16="http://schemas.microsoft.com/office/drawing/2014/main" id="{49C26490-DE6A-4B91-8A98-2AE14243E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3154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30741" name="Text Box 50">
              <a:extLst>
                <a:ext uri="{FF2B5EF4-FFF2-40B4-BE49-F238E27FC236}">
                  <a16:creationId xmlns:a16="http://schemas.microsoft.com/office/drawing/2014/main" id="{40677701-58A3-4108-9A72-FFA56A30C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258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30742" name="Group 51">
              <a:extLst>
                <a:ext uri="{FF2B5EF4-FFF2-40B4-BE49-F238E27FC236}">
                  <a16:creationId xmlns:a16="http://schemas.microsoft.com/office/drawing/2014/main" id="{7153CF0B-C960-422F-BDF9-95A9765DD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" y="3407"/>
              <a:ext cx="969" cy="264"/>
              <a:chOff x="3310" y="3407"/>
              <a:chExt cx="969" cy="264"/>
            </a:xfrm>
          </p:grpSpPr>
          <p:grpSp>
            <p:nvGrpSpPr>
              <p:cNvPr id="30745" name="Group 52">
                <a:extLst>
                  <a:ext uri="{FF2B5EF4-FFF2-40B4-BE49-F238E27FC236}">
                    <a16:creationId xmlns:a16="http://schemas.microsoft.com/office/drawing/2014/main" id="{DDD69AA4-2C0E-405A-A1B8-9285A3D33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3407"/>
                <a:ext cx="643" cy="256"/>
                <a:chOff x="4056" y="2215"/>
                <a:chExt cx="643" cy="256"/>
              </a:xfrm>
            </p:grpSpPr>
            <p:sp>
              <p:nvSpPr>
                <p:cNvPr id="30748" name="Rectangle 53">
                  <a:extLst>
                    <a:ext uri="{FF2B5EF4-FFF2-40B4-BE49-F238E27FC236}">
                      <a16:creationId xmlns:a16="http://schemas.microsoft.com/office/drawing/2014/main" id="{F35F3C1A-1B98-4D92-83D0-D831240125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30749" name="Line 54">
                  <a:extLst>
                    <a:ext uri="{FF2B5EF4-FFF2-40B4-BE49-F238E27FC236}">
                      <a16:creationId xmlns:a16="http://schemas.microsoft.com/office/drawing/2014/main" id="{E3DC39B6-1304-4F14-AA63-78C71C946E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46" name="Line 55">
                <a:extLst>
                  <a:ext uri="{FF2B5EF4-FFF2-40B4-BE49-F238E27FC236}">
                    <a16:creationId xmlns:a16="http://schemas.microsoft.com/office/drawing/2014/main" id="{F09D349C-86E1-481C-B969-347C28B3C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3556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47" name="Text Box 56">
                <a:extLst>
                  <a:ext uri="{FF2B5EF4-FFF2-40B4-BE49-F238E27FC236}">
                    <a16:creationId xmlns:a16="http://schemas.microsoft.com/office/drawing/2014/main" id="{60145DFE-92C4-4B4C-9487-25CBF3EC8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5" y="3421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30743" name="Text Box 57">
              <a:extLst>
                <a:ext uri="{FF2B5EF4-FFF2-40B4-BE49-F238E27FC236}">
                  <a16:creationId xmlns:a16="http://schemas.microsoft.com/office/drawing/2014/main" id="{BFD79300-83AA-4E86-B7CF-2AB31AED4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33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30744" name="Text Box 58">
              <a:extLst>
                <a:ext uri="{FF2B5EF4-FFF2-40B4-BE49-F238E27FC236}">
                  <a16:creationId xmlns:a16="http://schemas.microsoft.com/office/drawing/2014/main" id="{99F7C90C-7838-40BF-B615-5C9866F90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34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801DDFBF-48B5-4A7A-A11F-A6670EBF56BD}"/>
              </a:ext>
            </a:extLst>
          </p:cNvPr>
          <p:cNvSpPr txBox="1"/>
          <p:nvPr/>
        </p:nvSpPr>
        <p:spPr>
          <a:xfrm>
            <a:off x="992543" y="2824198"/>
            <a:ext cx="8151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zh-CN" sz="2400" dirty="0">
                <a:solidFill>
                  <a:schemeClr val="tx2"/>
                </a:solidFill>
              </a:rPr>
              <a:t>逆邻接表</a:t>
            </a:r>
            <a:r>
              <a:rPr lang="zh-CN" altLang="zh-CN" sz="2400" dirty="0"/>
              <a:t>：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zh-CN" altLang="zh-CN" sz="2400" dirty="0"/>
              <a:t>有向图中对每个结点建立以</a:t>
            </a:r>
            <a:r>
              <a:rPr lang="en-US" altLang="zh-CN" sz="2400" dirty="0">
                <a:solidFill>
                  <a:srgbClr val="00B050"/>
                </a:solidFill>
              </a:rPr>
              <a:t>Vi</a:t>
            </a:r>
            <a:r>
              <a:rPr lang="zh-CN" altLang="zh-CN" sz="2400" dirty="0"/>
              <a:t>为头的弧的单链表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 bldLvl="5" autoUpdateAnimBg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FFA8AAB-DCCB-4825-8158-853B684E7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352" y="900325"/>
            <a:ext cx="7465208" cy="5148263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利用邻接表，可方便的实现图的基本操作。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图的创建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Create_Graph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G){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请输入图的种类标志：”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&amp;G-&gt;kind)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G-&gt;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vexnum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;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初始化顶点个数 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 ; </a:t>
            </a:r>
          </a:p>
          <a:p>
            <a:pPr marL="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150FFE20-CE09-4E9D-8368-437B72AF1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24" y="775934"/>
            <a:ext cx="7356231" cy="520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559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7131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70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27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847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(2)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图的顶点定位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        图的顶点定位实际上是确定一个顶点在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AdjList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数组中的某个元素的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data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域内容。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cs typeface="Times New Roman" panose="02020603050405020304" pitchFamily="18" charset="0"/>
              </a:rPr>
              <a:t>算法实现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 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ALGraph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VexType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){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;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for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(k=1 ; k &lt;=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 k++)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[k].data==*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 return(k) 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return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(-1) ;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图中无此顶点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A8F72172-6054-4407-B00E-0C765E4F4133}"/>
              </a:ext>
            </a:extLst>
          </p:cNvPr>
          <p:cNvGrpSpPr>
            <a:grpSpLocks/>
          </p:cNvGrpSpPr>
          <p:nvPr/>
        </p:nvGrpSpPr>
        <p:grpSpPr bwMode="auto">
          <a:xfrm>
            <a:off x="4636184" y="330685"/>
            <a:ext cx="3370264" cy="1601788"/>
            <a:chOff x="562" y="421"/>
            <a:chExt cx="2123" cy="1009"/>
          </a:xfrm>
        </p:grpSpPr>
        <p:grpSp>
          <p:nvGrpSpPr>
            <p:cNvPr id="7190" name="Group 3">
              <a:extLst>
                <a:ext uri="{FF2B5EF4-FFF2-40B4-BE49-F238E27FC236}">
                  <a16:creationId xmlns:a16="http://schemas.microsoft.com/office/drawing/2014/main" id="{D4E38BBC-87AC-4094-A8EA-683B33C91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" y="497"/>
              <a:ext cx="2123" cy="933"/>
              <a:chOff x="562" y="497"/>
              <a:chExt cx="2123" cy="933"/>
            </a:xfrm>
          </p:grpSpPr>
          <p:sp>
            <p:nvSpPr>
              <p:cNvPr id="7192" name="Text Box 4">
                <a:extLst>
                  <a:ext uri="{FF2B5EF4-FFF2-40B4-BE49-F238E27FC236}">
                    <a16:creationId xmlns:a16="http://schemas.microsoft.com/office/drawing/2014/main" id="{34C67F33-AA90-40C4-8D27-C87A13B74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" y="49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7193" name="Oval 5">
                <a:extLst>
                  <a:ext uri="{FF2B5EF4-FFF2-40B4-BE49-F238E27FC236}">
                    <a16:creationId xmlns:a16="http://schemas.microsoft.com/office/drawing/2014/main" id="{C899468A-46CB-4D7E-ADA6-A2741A583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194" name="Oval 6">
                <a:extLst>
                  <a:ext uri="{FF2B5EF4-FFF2-40B4-BE49-F238E27FC236}">
                    <a16:creationId xmlns:a16="http://schemas.microsoft.com/office/drawing/2014/main" id="{19C91619-A13D-4F35-875D-632227AF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195" name="Oval 7">
                <a:extLst>
                  <a:ext uri="{FF2B5EF4-FFF2-40B4-BE49-F238E27FC236}">
                    <a16:creationId xmlns:a16="http://schemas.microsoft.com/office/drawing/2014/main" id="{B0F66D35-B259-4CC9-9740-84F794B20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196" name="Oval 8">
                <a:extLst>
                  <a:ext uri="{FF2B5EF4-FFF2-40B4-BE49-F238E27FC236}">
                    <a16:creationId xmlns:a16="http://schemas.microsoft.com/office/drawing/2014/main" id="{BB404350-1574-4D79-933E-98D054C05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97" name="Oval 9">
                <a:extLst>
                  <a:ext uri="{FF2B5EF4-FFF2-40B4-BE49-F238E27FC236}">
                    <a16:creationId xmlns:a16="http://schemas.microsoft.com/office/drawing/2014/main" id="{B7092A22-E1AD-4546-A278-1F98ED857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198" name="Oval 10">
                <a:extLst>
                  <a:ext uri="{FF2B5EF4-FFF2-40B4-BE49-F238E27FC236}">
                    <a16:creationId xmlns:a16="http://schemas.microsoft.com/office/drawing/2014/main" id="{049C4970-C251-4AE4-AC7A-5915511AB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199" name="Line 11">
                <a:extLst>
                  <a:ext uri="{FF2B5EF4-FFF2-40B4-BE49-F238E27FC236}">
                    <a16:creationId xmlns:a16="http://schemas.microsoft.com/office/drawing/2014/main" id="{67B178B4-39C9-4935-828D-88988DA15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0" name="Line 12">
                <a:extLst>
                  <a:ext uri="{FF2B5EF4-FFF2-40B4-BE49-F238E27FC236}">
                    <a16:creationId xmlns:a16="http://schemas.microsoft.com/office/drawing/2014/main" id="{52B623AB-20CE-4673-9192-0936DE0D4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1" name="Line 13">
                <a:extLst>
                  <a:ext uri="{FF2B5EF4-FFF2-40B4-BE49-F238E27FC236}">
                    <a16:creationId xmlns:a16="http://schemas.microsoft.com/office/drawing/2014/main" id="{F6A592DE-0292-466F-A113-BEAA9B02F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2" name="Line 14">
                <a:extLst>
                  <a:ext uri="{FF2B5EF4-FFF2-40B4-BE49-F238E27FC236}">
                    <a16:creationId xmlns:a16="http://schemas.microsoft.com/office/drawing/2014/main" id="{9EF42A55-D751-4545-8899-B514CA11B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3" name="Line 15">
                <a:extLst>
                  <a:ext uri="{FF2B5EF4-FFF2-40B4-BE49-F238E27FC236}">
                    <a16:creationId xmlns:a16="http://schemas.microsoft.com/office/drawing/2014/main" id="{4927C07E-B62F-46ED-849B-D30C06F86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4" name="Freeform 16">
                <a:extLst>
                  <a:ext uri="{FF2B5EF4-FFF2-40B4-BE49-F238E27FC236}">
                    <a16:creationId xmlns:a16="http://schemas.microsoft.com/office/drawing/2014/main" id="{F926A941-46C4-44DD-854D-F29AF2026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5" name="Freeform 17">
                <a:extLst>
                  <a:ext uri="{FF2B5EF4-FFF2-40B4-BE49-F238E27FC236}">
                    <a16:creationId xmlns:a16="http://schemas.microsoft.com/office/drawing/2014/main" id="{FE4C046E-57F0-48C5-94C7-A6F9E2012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91" name="Text Box 18">
              <a:extLst>
                <a:ext uri="{FF2B5EF4-FFF2-40B4-BE49-F238E27FC236}">
                  <a16:creationId xmlns:a16="http://schemas.microsoft.com/office/drawing/2014/main" id="{1C82F87A-E863-4CFC-A9FC-D59D95235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421"/>
              <a:ext cx="3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1283" name="Text Box 19">
            <a:extLst>
              <a:ext uri="{FF2B5EF4-FFF2-40B4-BE49-F238E27FC236}">
                <a16:creationId xmlns:a16="http://schemas.microsoft.com/office/drawing/2014/main" id="{F051678E-5A2D-44A4-B01C-938D19C0F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304" y="2042919"/>
            <a:ext cx="39292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3,5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&gt;}</a:t>
            </a:r>
          </a:p>
        </p:txBody>
      </p:sp>
      <p:grpSp>
        <p:nvGrpSpPr>
          <p:cNvPr id="11284" name="Group 20">
            <a:extLst>
              <a:ext uri="{FF2B5EF4-FFF2-40B4-BE49-F238E27FC236}">
                <a16:creationId xmlns:a16="http://schemas.microsoft.com/office/drawing/2014/main" id="{83BEA23B-BF36-4F64-A397-6123470AF22C}"/>
              </a:ext>
            </a:extLst>
          </p:cNvPr>
          <p:cNvGrpSpPr>
            <a:grpSpLocks/>
          </p:cNvGrpSpPr>
          <p:nvPr/>
        </p:nvGrpSpPr>
        <p:grpSpPr bwMode="auto">
          <a:xfrm>
            <a:off x="4891773" y="3527049"/>
            <a:ext cx="3209923" cy="1625601"/>
            <a:chOff x="588" y="2257"/>
            <a:chExt cx="2022" cy="1024"/>
          </a:xfrm>
        </p:grpSpPr>
        <p:sp>
          <p:nvSpPr>
            <p:cNvPr id="7174" name="Text Box 21">
              <a:extLst>
                <a:ext uri="{FF2B5EF4-FFF2-40B4-BE49-F238E27FC236}">
                  <a16:creationId xmlns:a16="http://schemas.microsoft.com/office/drawing/2014/main" id="{B5CDF8C6-4A9D-442C-96C3-35AB2C198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229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7175" name="Oval 22">
              <a:extLst>
                <a:ext uri="{FF2B5EF4-FFF2-40B4-BE49-F238E27FC236}">
                  <a16:creationId xmlns:a16="http://schemas.microsoft.com/office/drawing/2014/main" id="{213B89A3-A1B6-4826-8C1E-403FFD22D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76" name="Oval 23">
              <a:extLst>
                <a:ext uri="{FF2B5EF4-FFF2-40B4-BE49-F238E27FC236}">
                  <a16:creationId xmlns:a16="http://schemas.microsoft.com/office/drawing/2014/main" id="{42723C29-8446-4A06-BB15-793A129EF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177" name="Oval 24">
              <a:extLst>
                <a:ext uri="{FF2B5EF4-FFF2-40B4-BE49-F238E27FC236}">
                  <a16:creationId xmlns:a16="http://schemas.microsoft.com/office/drawing/2014/main" id="{0E5373B6-8BCC-4739-9551-248D9C37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178" name="Oval 25">
              <a:extLst>
                <a:ext uri="{FF2B5EF4-FFF2-40B4-BE49-F238E27FC236}">
                  <a16:creationId xmlns:a16="http://schemas.microsoft.com/office/drawing/2014/main" id="{84EA77D9-10B8-421E-9162-53F5C520F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79" name="Oval 26">
              <a:extLst>
                <a:ext uri="{FF2B5EF4-FFF2-40B4-BE49-F238E27FC236}">
                  <a16:creationId xmlns:a16="http://schemas.microsoft.com/office/drawing/2014/main" id="{C853E7FC-B7F2-49BD-A48E-DF91EDCA9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0" name="Oval 27">
              <a:extLst>
                <a:ext uri="{FF2B5EF4-FFF2-40B4-BE49-F238E27FC236}">
                  <a16:creationId xmlns:a16="http://schemas.microsoft.com/office/drawing/2014/main" id="{27629F15-E7D6-46EA-B557-1EA2A6C9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81" name="Text Box 28">
              <a:extLst>
                <a:ext uri="{FF2B5EF4-FFF2-40B4-BE49-F238E27FC236}">
                  <a16:creationId xmlns:a16="http://schemas.microsoft.com/office/drawing/2014/main" id="{CAE48D49-2977-4908-B67F-538DF968B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2257"/>
              <a:ext cx="3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2" name="Oval 29">
              <a:extLst>
                <a:ext uri="{FF2B5EF4-FFF2-40B4-BE49-F238E27FC236}">
                  <a16:creationId xmlns:a16="http://schemas.microsoft.com/office/drawing/2014/main" id="{9307D002-E0EF-4005-BACC-2239A991D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183" name="Line 30">
              <a:extLst>
                <a:ext uri="{FF2B5EF4-FFF2-40B4-BE49-F238E27FC236}">
                  <a16:creationId xmlns:a16="http://schemas.microsoft.com/office/drawing/2014/main" id="{B619A9CB-05D2-4A83-B32A-B67365DE4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4" name="Line 31">
              <a:extLst>
                <a:ext uri="{FF2B5EF4-FFF2-40B4-BE49-F238E27FC236}">
                  <a16:creationId xmlns:a16="http://schemas.microsoft.com/office/drawing/2014/main" id="{FE766E26-2ED1-402C-A20F-3650892FE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" name="Line 32">
              <a:extLst>
                <a:ext uri="{FF2B5EF4-FFF2-40B4-BE49-F238E27FC236}">
                  <a16:creationId xmlns:a16="http://schemas.microsoft.com/office/drawing/2014/main" id="{AA4FD284-52C5-48B4-A9BA-D748CC89E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6" name="Line 33">
              <a:extLst>
                <a:ext uri="{FF2B5EF4-FFF2-40B4-BE49-F238E27FC236}">
                  <a16:creationId xmlns:a16="http://schemas.microsoft.com/office/drawing/2014/main" id="{ABA1E75E-1D8A-48AC-BF1F-AF2B7A806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7" name="Line 34">
              <a:extLst>
                <a:ext uri="{FF2B5EF4-FFF2-40B4-BE49-F238E27FC236}">
                  <a16:creationId xmlns:a16="http://schemas.microsoft.com/office/drawing/2014/main" id="{917FFD63-81E9-4145-A229-EB62D4F67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" name="Line 35">
              <a:extLst>
                <a:ext uri="{FF2B5EF4-FFF2-40B4-BE49-F238E27FC236}">
                  <a16:creationId xmlns:a16="http://schemas.microsoft.com/office/drawing/2014/main" id="{4E006948-87DF-4660-BB4E-91A8E2D99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" name="Line 36">
              <a:extLst>
                <a:ext uri="{FF2B5EF4-FFF2-40B4-BE49-F238E27FC236}">
                  <a16:creationId xmlns:a16="http://schemas.microsoft.com/office/drawing/2014/main" id="{82A7C4AC-F119-4986-85BC-30C9115C6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301" name="Text Box 37">
            <a:extLst>
              <a:ext uri="{FF2B5EF4-FFF2-40B4-BE49-F238E27FC236}">
                <a16:creationId xmlns:a16="http://schemas.microsoft.com/office/drawing/2014/main" id="{EF7A8AE1-6DC0-4A41-93CD-B4D0487C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255" y="5343062"/>
            <a:ext cx="35060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1,…,7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)}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48C9AC-BF6D-4442-97CD-6D92F4A35138}"/>
              </a:ext>
            </a:extLst>
          </p:cNvPr>
          <p:cNvSpPr txBox="1"/>
          <p:nvPr/>
        </p:nvSpPr>
        <p:spPr>
          <a:xfrm>
            <a:off x="1872630" y="3362891"/>
            <a:ext cx="1135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B0F0"/>
                </a:solidFill>
              </a:rPr>
              <a:t>无向图</a:t>
            </a:r>
            <a:endParaRPr lang="zh-Hans-HK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9A3F2AB-31FA-477B-B93D-BA0DA6D9321C}"/>
              </a:ext>
            </a:extLst>
          </p:cNvPr>
          <p:cNvSpPr txBox="1"/>
          <p:nvPr/>
        </p:nvSpPr>
        <p:spPr>
          <a:xfrm>
            <a:off x="1819974" y="505591"/>
            <a:ext cx="1182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有</a:t>
            </a:r>
            <a:r>
              <a:rPr lang="zh-CN" altLang="zh-CN" sz="2400" dirty="0">
                <a:solidFill>
                  <a:srgbClr val="00B0F0"/>
                </a:solidFill>
              </a:rPr>
              <a:t>向图</a:t>
            </a:r>
            <a:endParaRPr lang="zh-Hans-HK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93E7775-7FF4-4347-B80C-B36711C84AC2}"/>
              </a:ext>
            </a:extLst>
          </p:cNvPr>
          <p:cNvSpPr txBox="1"/>
          <p:nvPr/>
        </p:nvSpPr>
        <p:spPr>
          <a:xfrm>
            <a:off x="463662" y="1137881"/>
            <a:ext cx="39292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lvl="2" indent="0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00B0F0"/>
                </a:solidFill>
              </a:rPr>
              <a:t>有向边</a:t>
            </a:r>
            <a:r>
              <a:rPr lang="zh-CN" altLang="zh-CN" sz="2400" dirty="0"/>
              <a:t>（也称</a:t>
            </a:r>
            <a:r>
              <a:rPr lang="zh-CN" altLang="zh-CN" sz="2400" dirty="0">
                <a:solidFill>
                  <a:srgbClr val="00B0F0"/>
                </a:solidFill>
              </a:rPr>
              <a:t>弧</a:t>
            </a:r>
            <a:r>
              <a:rPr lang="zh-CN" altLang="zh-CN" sz="2400" dirty="0"/>
              <a:t>）的有限集合</a:t>
            </a:r>
            <a:r>
              <a:rPr lang="zh-CN" altLang="en-US" sz="2400" dirty="0"/>
              <a:t>。</a:t>
            </a:r>
            <a:r>
              <a:rPr lang="zh-CN" altLang="zh-CN" sz="2400" dirty="0"/>
              <a:t>弧是顶点的</a:t>
            </a:r>
            <a:r>
              <a:rPr lang="zh-CN" altLang="zh-CN" sz="2400" dirty="0">
                <a:solidFill>
                  <a:srgbClr val="9933FF"/>
                </a:solidFill>
              </a:rPr>
              <a:t>有序对</a:t>
            </a:r>
            <a:r>
              <a:rPr lang="zh-CN" altLang="zh-CN" sz="2400" dirty="0"/>
              <a:t>，记为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为</a:t>
            </a:r>
            <a:r>
              <a:rPr lang="zh-CN" altLang="zh-CN" sz="2400" dirty="0">
                <a:solidFill>
                  <a:srgbClr val="FF0000"/>
                </a:solidFill>
              </a:rPr>
              <a:t>弧尾</a:t>
            </a:r>
            <a:r>
              <a:rPr lang="zh-CN" altLang="zh-CN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为</a:t>
            </a:r>
            <a:r>
              <a:rPr lang="zh-CN" altLang="zh-CN" sz="2400" dirty="0">
                <a:solidFill>
                  <a:srgbClr val="FF0000"/>
                </a:solidFill>
              </a:rPr>
              <a:t>弧头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C2F6EF-CD77-4ED3-8164-9D15512351F6}"/>
              </a:ext>
            </a:extLst>
          </p:cNvPr>
          <p:cNvSpPr txBox="1"/>
          <p:nvPr/>
        </p:nvSpPr>
        <p:spPr>
          <a:xfrm>
            <a:off x="1021168" y="4011754"/>
            <a:ext cx="34088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sz="2400" dirty="0"/>
              <a:t>是</a:t>
            </a:r>
            <a:r>
              <a:rPr lang="zh-CN" altLang="en-US" sz="2400" dirty="0">
                <a:solidFill>
                  <a:srgbClr val="00B0F0"/>
                </a:solidFill>
              </a:rPr>
              <a:t>无向</a:t>
            </a:r>
            <a:r>
              <a:rPr lang="zh-CN" altLang="zh-CN" sz="2400" dirty="0">
                <a:solidFill>
                  <a:srgbClr val="00B0F0"/>
                </a:solidFill>
              </a:rPr>
              <a:t>边</a:t>
            </a:r>
            <a:r>
              <a:rPr lang="zh-CN" altLang="zh-CN" sz="2400" dirty="0"/>
              <a:t>的有限集合，</a:t>
            </a:r>
            <a:r>
              <a:rPr lang="zh-CN" altLang="en-US" sz="2400" dirty="0"/>
              <a:t>无向</a:t>
            </a:r>
            <a:r>
              <a:rPr lang="zh-CN" altLang="zh-CN" sz="2400" dirty="0"/>
              <a:t>边是顶点的</a:t>
            </a:r>
            <a:r>
              <a:rPr lang="zh-CN" altLang="zh-CN" sz="2400" dirty="0">
                <a:solidFill>
                  <a:srgbClr val="9933FF"/>
                </a:solidFill>
              </a:rPr>
              <a:t>无序对</a:t>
            </a:r>
            <a:r>
              <a:rPr lang="zh-CN" altLang="zh-CN" sz="2400" dirty="0"/>
              <a:t>，记为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zh-CN" sz="2400" dirty="0"/>
              <a:t>或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，</a:t>
            </a:r>
            <a:r>
              <a:rPr lang="zh-CN" altLang="zh-CN" sz="2400" dirty="0"/>
              <a:t>并且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)=(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）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build="p" autoUpdateAnimBg="0"/>
      <p:bldP spid="1130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9DBBA4A8-BAB7-4790-8EF7-CC85C30F9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38" y="304800"/>
            <a:ext cx="7034923" cy="614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40088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972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544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116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688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(3)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向图中增加顶点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向图中增加一个顶点的操作，在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AdjList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数组的末尾增加一个数据元素。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隶书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隶书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AddVertex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ALGraph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VexType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){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&gt;=MAX_VEX)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{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printf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(“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imes New Roman" panose="02020603050405020304" pitchFamily="18" charset="0"/>
              </a:rPr>
              <a:t>Vertex Overflow !\n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”) ;  return(-1) ; 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)!=-1)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 {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printf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(“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imes New Roman" panose="02020603050405020304" pitchFamily="18" charset="0"/>
              </a:rPr>
              <a:t>Vertex has existed !\n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”) ; return(-1) ; 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++;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].data=*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].degree=0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=NULL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return(G-&gt;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;  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E24227-126D-4F1A-B51D-76EAECED5634}"/>
              </a:ext>
            </a:extLst>
          </p:cNvPr>
          <p:cNvSpPr txBox="1"/>
          <p:nvPr/>
        </p:nvSpPr>
        <p:spPr>
          <a:xfrm>
            <a:off x="808892" y="879964"/>
            <a:ext cx="8233386" cy="2264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(4)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向图中增加一条弧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重点）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根据给定的弧或边所依附的顶点，修改单链表：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无向图修改两个单链表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；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有向图修改一个单链表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dirty="0">
                <a:ea typeface="宋体" panose="02010600030101010101" pitchFamily="2" charset="-122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弧或边的结构定义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5D33FA-52F3-4530-B789-97EFED5C66F6}"/>
              </a:ext>
            </a:extLst>
          </p:cNvPr>
          <p:cNvSpPr txBox="1"/>
          <p:nvPr/>
        </p:nvSpPr>
        <p:spPr>
          <a:xfrm>
            <a:off x="1293723" y="3468822"/>
            <a:ext cx="7262447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VexType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vex1, vex2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弧或边所依附的两个顶点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info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与边或弧相关的信息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如权值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2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A4C7F96-F043-4EA0-BB8C-09D95FE6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59" y="521608"/>
            <a:ext cx="8357118" cy="548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14351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18923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349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2806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263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int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AddArc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ALGraph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*G ,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*arc) {</a:t>
            </a:r>
          </a:p>
          <a:p>
            <a:pPr marL="457200" marR="0" lvl="1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ArcNode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*p ,*q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&amp;arc-&gt;vex1)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&amp;arc-&gt;vex2)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(k==-1 || j==-1) </a:t>
            </a:r>
          </a:p>
          <a:p>
            <a:pPr marL="1079500" marR="0" lvl="3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Arc’s Vertex do not existed !\n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”) ;  return(-1); }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=arc-&gt;vex1;  p-&gt;info=arc-&gt;info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边的起始表结点赋值 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q=(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=arc-&gt;vex2;  q-&gt;info=arc-&gt;info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边的末尾表结点赋值 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38BC346-940C-4408-919E-29543E2A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53143"/>
            <a:ext cx="8812213" cy="601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 (G-&gt;kind==G) {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//</a:t>
            </a:r>
            <a:r>
              <a:rPr lang="zh-CN" altLang="en-US" sz="2400" dirty="0"/>
              <a:t>无向图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</a:endParaRP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=q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=p ;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是无向图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,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用头插入法插入到两个单链表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else{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建立有向图的邻接链表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,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用头插入法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=q ;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建立正邻接链表用*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//p-&gt;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//G-&gt;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=p ;  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建立逆邻接链表用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return(1);</a:t>
            </a:r>
          </a:p>
          <a:p>
            <a:pPr marL="3556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51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85347D9-E553-4257-931F-AE6052B5A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569913"/>
            <a:ext cx="7630624" cy="34163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深度优先遍历</a:t>
            </a:r>
            <a:r>
              <a:rPr lang="en-US" altLang="zh-CN" dirty="0">
                <a:solidFill>
                  <a:schemeClr val="tx2"/>
                </a:solidFill>
              </a:rPr>
              <a:t>(DFS)</a:t>
            </a:r>
          </a:p>
          <a:p>
            <a:pPr lvl="1" eaLnBrk="1" hangingPunct="1"/>
            <a:r>
              <a:rPr lang="zh-CN" altLang="en-US" dirty="0"/>
              <a:t>方法：从图的某一顶点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zh-CN" dirty="0"/>
              <a:t>出发，访问此顶点</a:t>
            </a:r>
            <a:r>
              <a:rPr lang="zh-CN" altLang="en-US" dirty="0"/>
              <a:t>。当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有一个相邻节点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为访问，则访问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（检查完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的所有邻接点后再回到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并且继续访问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的其他为访问的相邻节点）</a:t>
            </a:r>
            <a:r>
              <a:rPr lang="en-US" altLang="zh-CN" dirty="0"/>
              <a:t>.</a:t>
            </a:r>
          </a:p>
          <a:p>
            <a:pPr lvl="1" eaLnBrk="1" hangingPunct="1"/>
            <a:r>
              <a:rPr lang="zh-CN" altLang="zh-CN" dirty="0"/>
              <a:t>若图中尚有顶点未被访问，则另选图中一个未被访问的顶点作起点，重复上述过程，直至图中所有顶点都被访问为止。</a:t>
            </a:r>
            <a:endParaRPr lang="zh-CN" altLang="en-US" dirty="0"/>
          </a:p>
        </p:txBody>
      </p:sp>
      <p:grpSp>
        <p:nvGrpSpPr>
          <p:cNvPr id="48133" name="Group 4">
            <a:extLst>
              <a:ext uri="{FF2B5EF4-FFF2-40B4-BE49-F238E27FC236}">
                <a16:creationId xmlns:a16="http://schemas.microsoft.com/office/drawing/2014/main" id="{E8136C8C-F8F3-4786-93C4-14149EE72039}"/>
              </a:ext>
            </a:extLst>
          </p:cNvPr>
          <p:cNvGrpSpPr>
            <a:grpSpLocks/>
          </p:cNvGrpSpPr>
          <p:nvPr/>
        </p:nvGrpSpPr>
        <p:grpSpPr bwMode="auto">
          <a:xfrm>
            <a:off x="1870444" y="4408179"/>
            <a:ext cx="2401888" cy="2036762"/>
            <a:chOff x="745" y="2644"/>
            <a:chExt cx="1513" cy="1283"/>
          </a:xfrm>
        </p:grpSpPr>
        <p:sp>
          <p:nvSpPr>
            <p:cNvPr id="48135" name="Oval 5">
              <a:extLst>
                <a:ext uri="{FF2B5EF4-FFF2-40B4-BE49-F238E27FC236}">
                  <a16:creationId xmlns:a16="http://schemas.microsoft.com/office/drawing/2014/main" id="{797D9B88-A2FC-4917-A4FE-13918D13D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8136" name="Oval 6">
              <a:extLst>
                <a:ext uri="{FF2B5EF4-FFF2-40B4-BE49-F238E27FC236}">
                  <a16:creationId xmlns:a16="http://schemas.microsoft.com/office/drawing/2014/main" id="{1C71FE7F-DAA3-4BE9-8CD0-BEE6452F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8137" name="Oval 7">
              <a:extLst>
                <a:ext uri="{FF2B5EF4-FFF2-40B4-BE49-F238E27FC236}">
                  <a16:creationId xmlns:a16="http://schemas.microsoft.com/office/drawing/2014/main" id="{BB4FB509-CC85-4BD1-87AB-C9D853055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8138" name="Oval 8">
              <a:extLst>
                <a:ext uri="{FF2B5EF4-FFF2-40B4-BE49-F238E27FC236}">
                  <a16:creationId xmlns:a16="http://schemas.microsoft.com/office/drawing/2014/main" id="{F12681BA-E4CC-4E45-B8A1-85750DF0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8139" name="Oval 9">
              <a:extLst>
                <a:ext uri="{FF2B5EF4-FFF2-40B4-BE49-F238E27FC236}">
                  <a16:creationId xmlns:a16="http://schemas.microsoft.com/office/drawing/2014/main" id="{72293B23-BDFD-41E6-8C21-E1538D5C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8140" name="Oval 10">
              <a:extLst>
                <a:ext uri="{FF2B5EF4-FFF2-40B4-BE49-F238E27FC236}">
                  <a16:creationId xmlns:a16="http://schemas.microsoft.com/office/drawing/2014/main" id="{C3E6C34C-B989-4251-B2EF-61DFCDBA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8141" name="Oval 11">
              <a:extLst>
                <a:ext uri="{FF2B5EF4-FFF2-40B4-BE49-F238E27FC236}">
                  <a16:creationId xmlns:a16="http://schemas.microsoft.com/office/drawing/2014/main" id="{F63DC25D-384C-4EC4-A206-9EB5DE66F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8142" name="Oval 12">
              <a:extLst>
                <a:ext uri="{FF2B5EF4-FFF2-40B4-BE49-F238E27FC236}">
                  <a16:creationId xmlns:a16="http://schemas.microsoft.com/office/drawing/2014/main" id="{664ACA3B-CBDD-44EA-8804-26D2A5E0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8143" name="Line 13">
              <a:extLst>
                <a:ext uri="{FF2B5EF4-FFF2-40B4-BE49-F238E27FC236}">
                  <a16:creationId xmlns:a16="http://schemas.microsoft.com/office/drawing/2014/main" id="{6166AF12-9AC6-4633-A571-C9FD7D0BF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4" name="Line 14">
              <a:extLst>
                <a:ext uri="{FF2B5EF4-FFF2-40B4-BE49-F238E27FC236}">
                  <a16:creationId xmlns:a16="http://schemas.microsoft.com/office/drawing/2014/main" id="{28A7F932-9567-4CEB-A762-839B07212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5" name="Line 15">
              <a:extLst>
                <a:ext uri="{FF2B5EF4-FFF2-40B4-BE49-F238E27FC236}">
                  <a16:creationId xmlns:a16="http://schemas.microsoft.com/office/drawing/2014/main" id="{49787154-ADF5-4C07-B368-AB6F7D855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6" name="Line 16">
              <a:extLst>
                <a:ext uri="{FF2B5EF4-FFF2-40B4-BE49-F238E27FC236}">
                  <a16:creationId xmlns:a16="http://schemas.microsoft.com/office/drawing/2014/main" id="{B6690177-D149-487D-A39A-886682BE1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7" name="Line 17">
              <a:extLst>
                <a:ext uri="{FF2B5EF4-FFF2-40B4-BE49-F238E27FC236}">
                  <a16:creationId xmlns:a16="http://schemas.microsoft.com/office/drawing/2014/main" id="{1B21307D-B4C7-45CD-BF15-215E5159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8" name="Line 18">
              <a:extLst>
                <a:ext uri="{FF2B5EF4-FFF2-40B4-BE49-F238E27FC236}">
                  <a16:creationId xmlns:a16="http://schemas.microsoft.com/office/drawing/2014/main" id="{4A577ED2-FBBD-402C-B679-1348FCD23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9" name="Line 19">
              <a:extLst>
                <a:ext uri="{FF2B5EF4-FFF2-40B4-BE49-F238E27FC236}">
                  <a16:creationId xmlns:a16="http://schemas.microsoft.com/office/drawing/2014/main" id="{24371202-A66E-4836-8E6D-3DFB6C97F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0" name="Line 20">
              <a:extLst>
                <a:ext uri="{FF2B5EF4-FFF2-40B4-BE49-F238E27FC236}">
                  <a16:creationId xmlns:a16="http://schemas.microsoft.com/office/drawing/2014/main" id="{1C27EEC8-16AD-4CCD-AD0A-20978AC40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1" name="Line 21">
              <a:extLst>
                <a:ext uri="{FF2B5EF4-FFF2-40B4-BE49-F238E27FC236}">
                  <a16:creationId xmlns:a16="http://schemas.microsoft.com/office/drawing/2014/main" id="{52DA382D-2616-4005-8CD4-362C91596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2" name="Text Box 22">
              <a:extLst>
                <a:ext uri="{FF2B5EF4-FFF2-40B4-BE49-F238E27FC236}">
                  <a16:creationId xmlns:a16="http://schemas.microsoft.com/office/drawing/2014/main" id="{68E0C5ED-8642-44CD-B31B-BE5838EC5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29720" name="Text Box 24">
            <a:extLst>
              <a:ext uri="{FF2B5EF4-FFF2-40B4-BE49-F238E27FC236}">
                <a16:creationId xmlns:a16="http://schemas.microsoft.com/office/drawing/2014/main" id="{A972250E-9C9D-4EB8-BC68-A14DC521C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531" y="4971373"/>
            <a:ext cx="34018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kumimoji="1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 bldLvl="5" autoUpdateAnimBg="0"/>
      <p:bldP spid="2972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62D0AD07-FFA9-4C47-8F5E-D9241339C25B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652463"/>
            <a:ext cx="2600325" cy="2559049"/>
            <a:chOff x="743" y="411"/>
            <a:chExt cx="1638" cy="1612"/>
          </a:xfrm>
        </p:grpSpPr>
        <p:sp>
          <p:nvSpPr>
            <p:cNvPr id="49177" name="Text Box 3">
              <a:extLst>
                <a:ext uri="{FF2B5EF4-FFF2-40B4-BE49-F238E27FC236}">
                  <a16:creationId xmlns:a16="http://schemas.microsoft.com/office/drawing/2014/main" id="{EB841360-0BA2-4A8A-840D-AF19F02C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7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49178" name="Group 4">
              <a:extLst>
                <a:ext uri="{FF2B5EF4-FFF2-40B4-BE49-F238E27FC236}">
                  <a16:creationId xmlns:a16="http://schemas.microsoft.com/office/drawing/2014/main" id="{2321DE93-5E60-47BE-9B21-CAE71F5E0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411"/>
              <a:ext cx="1513" cy="1305"/>
              <a:chOff x="868" y="411"/>
              <a:chExt cx="1513" cy="1305"/>
            </a:xfrm>
          </p:grpSpPr>
          <p:sp>
            <p:nvSpPr>
              <p:cNvPr id="49179" name="Oval 5">
                <a:extLst>
                  <a:ext uri="{FF2B5EF4-FFF2-40B4-BE49-F238E27FC236}">
                    <a16:creationId xmlns:a16="http://schemas.microsoft.com/office/drawing/2014/main" id="{339B153A-8104-4302-9460-269752F90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41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9180" name="Oval 6">
                <a:extLst>
                  <a:ext uri="{FF2B5EF4-FFF2-40B4-BE49-F238E27FC236}">
                    <a16:creationId xmlns:a16="http://schemas.microsoft.com/office/drawing/2014/main" id="{6B6BA0AC-ED68-4866-8AED-7B1410F6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9181" name="Oval 7">
                <a:extLst>
                  <a:ext uri="{FF2B5EF4-FFF2-40B4-BE49-F238E27FC236}">
                    <a16:creationId xmlns:a16="http://schemas.microsoft.com/office/drawing/2014/main" id="{9159C6F7-6235-4B20-A9CE-45D4FC7C1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49182" name="Oval 8">
                <a:extLst>
                  <a:ext uri="{FF2B5EF4-FFF2-40B4-BE49-F238E27FC236}">
                    <a16:creationId xmlns:a16="http://schemas.microsoft.com/office/drawing/2014/main" id="{6624019C-0E8D-40B0-B7ED-EF68E9479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49183" name="Oval 9">
                <a:extLst>
                  <a:ext uri="{FF2B5EF4-FFF2-40B4-BE49-F238E27FC236}">
                    <a16:creationId xmlns:a16="http://schemas.microsoft.com/office/drawing/2014/main" id="{B3068E37-EA57-4602-8875-6E001E017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49184" name="Oval 10">
                <a:extLst>
                  <a:ext uri="{FF2B5EF4-FFF2-40B4-BE49-F238E27FC236}">
                    <a16:creationId xmlns:a16="http://schemas.microsoft.com/office/drawing/2014/main" id="{CC1C44AD-CC23-4040-9DA6-2A470ABD3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49185" name="Oval 11">
                <a:extLst>
                  <a:ext uri="{FF2B5EF4-FFF2-40B4-BE49-F238E27FC236}">
                    <a16:creationId xmlns:a16="http://schemas.microsoft.com/office/drawing/2014/main" id="{DCA75475-6604-4A59-8DE8-7D07422DA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49186" name="Oval 12">
                <a:extLst>
                  <a:ext uri="{FF2B5EF4-FFF2-40B4-BE49-F238E27FC236}">
                    <a16:creationId xmlns:a16="http://schemas.microsoft.com/office/drawing/2014/main" id="{293859CA-57AA-4DF8-A297-7CC965D73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505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49187" name="Line 13">
                <a:extLst>
                  <a:ext uri="{FF2B5EF4-FFF2-40B4-BE49-F238E27FC236}">
                    <a16:creationId xmlns:a16="http://schemas.microsoft.com/office/drawing/2014/main" id="{5471FA30-33D0-47F6-A5E3-8221AE6E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4" y="600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88" name="Line 14">
                <a:extLst>
                  <a:ext uri="{FF2B5EF4-FFF2-40B4-BE49-F238E27FC236}">
                    <a16:creationId xmlns:a16="http://schemas.microsoft.com/office/drawing/2014/main" id="{F9DA9FC9-DD78-44F1-8F05-1988685C6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589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89" name="Line 15">
                <a:extLst>
                  <a:ext uri="{FF2B5EF4-FFF2-40B4-BE49-F238E27FC236}">
                    <a16:creationId xmlns:a16="http://schemas.microsoft.com/office/drawing/2014/main" id="{0E113FAA-7583-46BF-9C52-015B7DECB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0" y="933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0" name="Line 16">
                <a:extLst>
                  <a:ext uri="{FF2B5EF4-FFF2-40B4-BE49-F238E27FC236}">
                    <a16:creationId xmlns:a16="http://schemas.microsoft.com/office/drawing/2014/main" id="{C5888467-DBDC-4A6C-98D3-F779528CA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911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1" name="Line 17">
                <a:extLst>
                  <a:ext uri="{FF2B5EF4-FFF2-40B4-BE49-F238E27FC236}">
                    <a16:creationId xmlns:a16="http://schemas.microsoft.com/office/drawing/2014/main" id="{BD0FB6C8-FEBE-4AAE-B5D3-227690C4C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3" y="9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2" name="Line 18">
                <a:extLst>
                  <a:ext uri="{FF2B5EF4-FFF2-40B4-BE49-F238E27FC236}">
                    <a16:creationId xmlns:a16="http://schemas.microsoft.com/office/drawing/2014/main" id="{B6E42F57-0803-41DE-B11A-C6AE0F13E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" y="9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3" name="Text Box 19">
                <a:extLst>
                  <a:ext uri="{FF2B5EF4-FFF2-40B4-BE49-F238E27FC236}">
                    <a16:creationId xmlns:a16="http://schemas.microsoft.com/office/drawing/2014/main" id="{07D4F1EC-C71F-4BAA-A06E-4D4BC0ADA2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" y="411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49194" name="Line 20">
                <a:extLst>
                  <a:ext uri="{FF2B5EF4-FFF2-40B4-BE49-F238E27FC236}">
                    <a16:creationId xmlns:a16="http://schemas.microsoft.com/office/drawing/2014/main" id="{13B01CAC-16E3-4DD5-A51B-9CC7DB405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311"/>
                <a:ext cx="167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5" name="Line 21">
                <a:extLst>
                  <a:ext uri="{FF2B5EF4-FFF2-40B4-BE49-F238E27FC236}">
                    <a16:creationId xmlns:a16="http://schemas.microsoft.com/office/drawing/2014/main" id="{3E058748-124E-4E19-ACB3-B1A10E85F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6" y="13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6" name="Line 22">
                <a:extLst>
                  <a:ext uri="{FF2B5EF4-FFF2-40B4-BE49-F238E27FC236}">
                    <a16:creationId xmlns:a16="http://schemas.microsoft.com/office/drawing/2014/main" id="{D16A3846-D1E1-442D-8D3F-E05567034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311"/>
                <a:ext cx="478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7" name="Line 23">
                <a:extLst>
                  <a:ext uri="{FF2B5EF4-FFF2-40B4-BE49-F238E27FC236}">
                    <a16:creationId xmlns:a16="http://schemas.microsoft.com/office/drawing/2014/main" id="{7D5267EC-D7B2-42C9-8687-EC40681F8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4" y="1322"/>
                <a:ext cx="444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0767" name="Text Box 47">
            <a:extLst>
              <a:ext uri="{FF2B5EF4-FFF2-40B4-BE49-F238E27FC236}">
                <a16:creationId xmlns:a16="http://schemas.microsoft.com/office/drawing/2014/main" id="{C7873537-64D4-4940-A173-916974F0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1441694"/>
            <a:ext cx="35557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69" name="Group 49">
            <a:extLst>
              <a:ext uri="{FF2B5EF4-FFF2-40B4-BE49-F238E27FC236}">
                <a16:creationId xmlns:a16="http://schemas.microsoft.com/office/drawing/2014/main" id="{3EEE284A-CE6E-4A48-BAFA-9CE872020A68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3382963"/>
            <a:ext cx="2600325" cy="2559049"/>
            <a:chOff x="842" y="578"/>
            <a:chExt cx="1638" cy="1612"/>
          </a:xfrm>
        </p:grpSpPr>
        <p:sp>
          <p:nvSpPr>
            <p:cNvPr id="49158" name="Oval 50">
              <a:extLst>
                <a:ext uri="{FF2B5EF4-FFF2-40B4-BE49-F238E27FC236}">
                  <a16:creationId xmlns:a16="http://schemas.microsoft.com/office/drawing/2014/main" id="{69977799-EB70-42D2-BA34-FEFCD43D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159" name="Oval 51">
              <a:extLst>
                <a:ext uri="{FF2B5EF4-FFF2-40B4-BE49-F238E27FC236}">
                  <a16:creationId xmlns:a16="http://schemas.microsoft.com/office/drawing/2014/main" id="{87106D8D-D2D5-4276-81BA-91DF6A4F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9160" name="Oval 52">
              <a:extLst>
                <a:ext uri="{FF2B5EF4-FFF2-40B4-BE49-F238E27FC236}">
                  <a16:creationId xmlns:a16="http://schemas.microsoft.com/office/drawing/2014/main" id="{5390C871-46DD-4851-B3C1-A4BD96CCD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9161" name="Oval 53">
              <a:extLst>
                <a:ext uri="{FF2B5EF4-FFF2-40B4-BE49-F238E27FC236}">
                  <a16:creationId xmlns:a16="http://schemas.microsoft.com/office/drawing/2014/main" id="{3D486F5E-08A0-499C-A45E-D86FA8BD9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9162" name="Oval 54">
              <a:extLst>
                <a:ext uri="{FF2B5EF4-FFF2-40B4-BE49-F238E27FC236}">
                  <a16:creationId xmlns:a16="http://schemas.microsoft.com/office/drawing/2014/main" id="{B05EB090-7FD2-480C-A288-820357D4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9163" name="Oval 55">
              <a:extLst>
                <a:ext uri="{FF2B5EF4-FFF2-40B4-BE49-F238E27FC236}">
                  <a16:creationId xmlns:a16="http://schemas.microsoft.com/office/drawing/2014/main" id="{4CE8223B-A0E3-4E87-80A7-0CFE01DF5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9164" name="Oval 56">
              <a:extLst>
                <a:ext uri="{FF2B5EF4-FFF2-40B4-BE49-F238E27FC236}">
                  <a16:creationId xmlns:a16="http://schemas.microsoft.com/office/drawing/2014/main" id="{5C1A9BF0-C225-46C8-B973-A07F97377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9165" name="Oval 57">
              <a:extLst>
                <a:ext uri="{FF2B5EF4-FFF2-40B4-BE49-F238E27FC236}">
                  <a16:creationId xmlns:a16="http://schemas.microsoft.com/office/drawing/2014/main" id="{114AF56B-8145-4CA3-9750-270AD84C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9166" name="Line 58">
              <a:extLst>
                <a:ext uri="{FF2B5EF4-FFF2-40B4-BE49-F238E27FC236}">
                  <a16:creationId xmlns:a16="http://schemas.microsoft.com/office/drawing/2014/main" id="{0AAB524F-AAD6-4762-8AC7-E071E5A12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7" name="Line 59">
              <a:extLst>
                <a:ext uri="{FF2B5EF4-FFF2-40B4-BE49-F238E27FC236}">
                  <a16:creationId xmlns:a16="http://schemas.microsoft.com/office/drawing/2014/main" id="{70C87314-645B-401D-8973-94A20213F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8" name="Line 60">
              <a:extLst>
                <a:ext uri="{FF2B5EF4-FFF2-40B4-BE49-F238E27FC236}">
                  <a16:creationId xmlns:a16="http://schemas.microsoft.com/office/drawing/2014/main" id="{E4EC38EE-DAF8-46E9-9AAE-51FDC5025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9" name="Line 61">
              <a:extLst>
                <a:ext uri="{FF2B5EF4-FFF2-40B4-BE49-F238E27FC236}">
                  <a16:creationId xmlns:a16="http://schemas.microsoft.com/office/drawing/2014/main" id="{0FF1874A-3551-4B4F-909C-38819AE16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0" name="Line 62">
              <a:extLst>
                <a:ext uri="{FF2B5EF4-FFF2-40B4-BE49-F238E27FC236}">
                  <a16:creationId xmlns:a16="http://schemas.microsoft.com/office/drawing/2014/main" id="{2097F967-D4CF-431C-8332-B30F354EB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1" name="Line 63">
              <a:extLst>
                <a:ext uri="{FF2B5EF4-FFF2-40B4-BE49-F238E27FC236}">
                  <a16:creationId xmlns:a16="http://schemas.microsoft.com/office/drawing/2014/main" id="{413FF064-F2BB-4D4D-9666-56510BE01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2" name="Line 64">
              <a:extLst>
                <a:ext uri="{FF2B5EF4-FFF2-40B4-BE49-F238E27FC236}">
                  <a16:creationId xmlns:a16="http://schemas.microsoft.com/office/drawing/2014/main" id="{A64D211C-256D-4DC8-8548-A8D4C719A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3" name="Line 65">
              <a:extLst>
                <a:ext uri="{FF2B5EF4-FFF2-40B4-BE49-F238E27FC236}">
                  <a16:creationId xmlns:a16="http://schemas.microsoft.com/office/drawing/2014/main" id="{BCAB97DA-9E3D-4544-B6D4-4138928A8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4" name="Line 66">
              <a:extLst>
                <a:ext uri="{FF2B5EF4-FFF2-40B4-BE49-F238E27FC236}">
                  <a16:creationId xmlns:a16="http://schemas.microsoft.com/office/drawing/2014/main" id="{912DD332-D1D2-44C4-8E75-8E2CE3438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5" name="Text Box 67">
              <a:extLst>
                <a:ext uri="{FF2B5EF4-FFF2-40B4-BE49-F238E27FC236}">
                  <a16:creationId xmlns:a16="http://schemas.microsoft.com/office/drawing/2014/main" id="{EB3CC796-3EE0-45F5-A971-D8B93258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49176" name="Text Box 68">
              <a:extLst>
                <a:ext uri="{FF2B5EF4-FFF2-40B4-BE49-F238E27FC236}">
                  <a16:creationId xmlns:a16="http://schemas.microsoft.com/office/drawing/2014/main" id="{AEB2B6D0-D5FC-4A34-93DA-BB0B00B9A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89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30789" name="Text Box 69">
            <a:extLst>
              <a:ext uri="{FF2B5EF4-FFF2-40B4-BE49-F238E27FC236}">
                <a16:creationId xmlns:a16="http://schemas.microsoft.com/office/drawing/2014/main" id="{3710F951-11D7-4422-BFC1-D143B9B69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531" y="4055025"/>
            <a:ext cx="3478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7" grpId="0" build="p" autoUpdateAnimBg="0"/>
      <p:bldP spid="3078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5" name="Group 3">
            <a:extLst>
              <a:ext uri="{FF2B5EF4-FFF2-40B4-BE49-F238E27FC236}">
                <a16:creationId xmlns:a16="http://schemas.microsoft.com/office/drawing/2014/main" id="{488B3F58-4907-4BE4-845D-CFAE76BA74D1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457200"/>
            <a:ext cx="2401888" cy="2036763"/>
            <a:chOff x="745" y="2644"/>
            <a:chExt cx="1513" cy="1283"/>
          </a:xfrm>
        </p:grpSpPr>
        <p:sp>
          <p:nvSpPr>
            <p:cNvPr id="50312" name="Oval 4">
              <a:extLst>
                <a:ext uri="{FF2B5EF4-FFF2-40B4-BE49-F238E27FC236}">
                  <a16:creationId xmlns:a16="http://schemas.microsoft.com/office/drawing/2014/main" id="{E5420D24-BC57-48E2-BDB5-5E0D62AC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0313" name="Oval 5">
              <a:extLst>
                <a:ext uri="{FF2B5EF4-FFF2-40B4-BE49-F238E27FC236}">
                  <a16:creationId xmlns:a16="http://schemas.microsoft.com/office/drawing/2014/main" id="{D39FF6C5-22D0-40B1-8D63-187386C6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0314" name="Oval 6">
              <a:extLst>
                <a:ext uri="{FF2B5EF4-FFF2-40B4-BE49-F238E27FC236}">
                  <a16:creationId xmlns:a16="http://schemas.microsoft.com/office/drawing/2014/main" id="{B0ED76F9-1221-43C3-83F0-3065ADA58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0315" name="Oval 7">
              <a:extLst>
                <a:ext uri="{FF2B5EF4-FFF2-40B4-BE49-F238E27FC236}">
                  <a16:creationId xmlns:a16="http://schemas.microsoft.com/office/drawing/2014/main" id="{CFBC065B-AD3A-4DD8-B085-38E58A9DB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0316" name="Oval 8">
              <a:extLst>
                <a:ext uri="{FF2B5EF4-FFF2-40B4-BE49-F238E27FC236}">
                  <a16:creationId xmlns:a16="http://schemas.microsoft.com/office/drawing/2014/main" id="{D82C6590-AFF6-4922-9C03-F8CF229DA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0317" name="Oval 9">
              <a:extLst>
                <a:ext uri="{FF2B5EF4-FFF2-40B4-BE49-F238E27FC236}">
                  <a16:creationId xmlns:a16="http://schemas.microsoft.com/office/drawing/2014/main" id="{714AF62A-B5CF-4FA9-BBE7-0B1FCB477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0318" name="Oval 10">
              <a:extLst>
                <a:ext uri="{FF2B5EF4-FFF2-40B4-BE49-F238E27FC236}">
                  <a16:creationId xmlns:a16="http://schemas.microsoft.com/office/drawing/2014/main" id="{F8481D18-7F67-4B5D-A6D8-CCBD52595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0319" name="Oval 11">
              <a:extLst>
                <a:ext uri="{FF2B5EF4-FFF2-40B4-BE49-F238E27FC236}">
                  <a16:creationId xmlns:a16="http://schemas.microsoft.com/office/drawing/2014/main" id="{86232A09-80D2-4C44-8913-D6E3ADC14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0320" name="Line 12">
              <a:extLst>
                <a:ext uri="{FF2B5EF4-FFF2-40B4-BE49-F238E27FC236}">
                  <a16:creationId xmlns:a16="http://schemas.microsoft.com/office/drawing/2014/main" id="{82384222-E8D9-4076-837E-8C982A1F3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1" name="Line 13">
              <a:extLst>
                <a:ext uri="{FF2B5EF4-FFF2-40B4-BE49-F238E27FC236}">
                  <a16:creationId xmlns:a16="http://schemas.microsoft.com/office/drawing/2014/main" id="{69B68E6E-AEDA-4579-886A-DB44092DA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2" name="Line 14">
              <a:extLst>
                <a:ext uri="{FF2B5EF4-FFF2-40B4-BE49-F238E27FC236}">
                  <a16:creationId xmlns:a16="http://schemas.microsoft.com/office/drawing/2014/main" id="{4FCB2FF8-12B0-4DF2-9D7A-E07A22610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3" name="Line 15">
              <a:extLst>
                <a:ext uri="{FF2B5EF4-FFF2-40B4-BE49-F238E27FC236}">
                  <a16:creationId xmlns:a16="http://schemas.microsoft.com/office/drawing/2014/main" id="{B769858F-4FBB-4A09-8905-AF25B6232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4" name="Line 16">
              <a:extLst>
                <a:ext uri="{FF2B5EF4-FFF2-40B4-BE49-F238E27FC236}">
                  <a16:creationId xmlns:a16="http://schemas.microsoft.com/office/drawing/2014/main" id="{07DC9783-40B4-4D73-910A-D3B1C6959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5" name="Line 17">
              <a:extLst>
                <a:ext uri="{FF2B5EF4-FFF2-40B4-BE49-F238E27FC236}">
                  <a16:creationId xmlns:a16="http://schemas.microsoft.com/office/drawing/2014/main" id="{68F9A004-1E49-48A6-85DB-E3A6D56FC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6" name="Line 18">
              <a:extLst>
                <a:ext uri="{FF2B5EF4-FFF2-40B4-BE49-F238E27FC236}">
                  <a16:creationId xmlns:a16="http://schemas.microsoft.com/office/drawing/2014/main" id="{58127E2C-A2F3-4013-A385-08AD6D1BA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7" name="Line 19">
              <a:extLst>
                <a:ext uri="{FF2B5EF4-FFF2-40B4-BE49-F238E27FC236}">
                  <a16:creationId xmlns:a16="http://schemas.microsoft.com/office/drawing/2014/main" id="{E1BD4C46-D7E4-4843-840A-A945CB8CB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8" name="Line 20">
              <a:extLst>
                <a:ext uri="{FF2B5EF4-FFF2-40B4-BE49-F238E27FC236}">
                  <a16:creationId xmlns:a16="http://schemas.microsoft.com/office/drawing/2014/main" id="{50613CD3-8029-481A-A1A2-5484AF3AE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9" name="Text Box 21">
              <a:extLst>
                <a:ext uri="{FF2B5EF4-FFF2-40B4-BE49-F238E27FC236}">
                  <a16:creationId xmlns:a16="http://schemas.microsoft.com/office/drawing/2014/main" id="{2B7EE917-4F8A-4570-9359-7511CDFDF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95254" name="Text Box 22">
            <a:extLst>
              <a:ext uri="{FF2B5EF4-FFF2-40B4-BE49-F238E27FC236}">
                <a16:creationId xmlns:a16="http://schemas.microsoft.com/office/drawing/2014/main" id="{87E1EBC5-1B48-47C7-98E5-25A9CE61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2055783"/>
            <a:ext cx="1848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50188" name="Rectangle 24">
            <a:extLst>
              <a:ext uri="{FF2B5EF4-FFF2-40B4-BE49-F238E27FC236}">
                <a16:creationId xmlns:a16="http://schemas.microsoft.com/office/drawing/2014/main" id="{454F9C2E-4E0A-4016-82CF-6CCFEBEE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2982913"/>
            <a:ext cx="1293813" cy="357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9" name="Line 25">
            <a:extLst>
              <a:ext uri="{FF2B5EF4-FFF2-40B4-BE49-F238E27FC236}">
                <a16:creationId xmlns:a16="http://schemas.microsoft.com/office/drawing/2014/main" id="{E4378354-88CA-4524-9AD2-7DDBED299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3424238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0" name="Line 26">
            <a:extLst>
              <a:ext uri="{FF2B5EF4-FFF2-40B4-BE49-F238E27FC236}">
                <a16:creationId xmlns:a16="http://schemas.microsoft.com/office/drawing/2014/main" id="{10F1C860-7789-4F1A-A882-08FD299A7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3863976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1" name="Line 27">
            <a:extLst>
              <a:ext uri="{FF2B5EF4-FFF2-40B4-BE49-F238E27FC236}">
                <a16:creationId xmlns:a16="http://schemas.microsoft.com/office/drawing/2014/main" id="{F0F9BD18-6FFB-43CB-B0F9-26A4BA735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4305301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2" name="Line 28">
            <a:extLst>
              <a:ext uri="{FF2B5EF4-FFF2-40B4-BE49-F238E27FC236}">
                <a16:creationId xmlns:a16="http://schemas.microsoft.com/office/drawing/2014/main" id="{4AB696BF-B2AC-4AD7-A088-AF8B5DBBB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5976" y="2982913"/>
            <a:ext cx="1588" cy="360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3" name="Text Box 29">
            <a:extLst>
              <a:ext uri="{FF2B5EF4-FFF2-40B4-BE49-F238E27FC236}">
                <a16:creationId xmlns:a16="http://schemas.microsoft.com/office/drawing/2014/main" id="{1124BDBB-0743-4CA4-A999-EEBB88DAB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9876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0194" name="Text Box 30">
            <a:extLst>
              <a:ext uri="{FF2B5EF4-FFF2-40B4-BE49-F238E27FC236}">
                <a16:creationId xmlns:a16="http://schemas.microsoft.com/office/drawing/2014/main" id="{60909B89-C31A-490A-88FE-E9669198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4210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0195" name="Text Box 31">
            <a:extLst>
              <a:ext uri="{FF2B5EF4-FFF2-40B4-BE49-F238E27FC236}">
                <a16:creationId xmlns:a16="http://schemas.microsoft.com/office/drawing/2014/main" id="{D14BC9F7-C344-465E-91EE-8820EFD0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8528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0196" name="Text Box 32">
            <a:extLst>
              <a:ext uri="{FF2B5EF4-FFF2-40B4-BE49-F238E27FC236}">
                <a16:creationId xmlns:a16="http://schemas.microsoft.com/office/drawing/2014/main" id="{FBA48CC7-3343-4B24-8005-F67F69E3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42862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0197" name="Text Box 33">
            <a:extLst>
              <a:ext uri="{FF2B5EF4-FFF2-40B4-BE49-F238E27FC236}">
                <a16:creationId xmlns:a16="http://schemas.microsoft.com/office/drawing/2014/main" id="{E1E75602-BDBB-46AB-A1E6-BD66AAB69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6" y="3014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0198" name="Text Box 34">
            <a:extLst>
              <a:ext uri="{FF2B5EF4-FFF2-40B4-BE49-F238E27FC236}">
                <a16:creationId xmlns:a16="http://schemas.microsoft.com/office/drawing/2014/main" id="{FF014976-8820-48E7-804B-CFFBA530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6" y="38877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0199" name="Text Box 35">
            <a:extLst>
              <a:ext uri="{FF2B5EF4-FFF2-40B4-BE49-F238E27FC236}">
                <a16:creationId xmlns:a16="http://schemas.microsoft.com/office/drawing/2014/main" id="{479B9F7B-4267-449C-ADB5-F89E37388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6" y="43243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0200" name="Text Box 36">
            <a:extLst>
              <a:ext uri="{FF2B5EF4-FFF2-40B4-BE49-F238E27FC236}">
                <a16:creationId xmlns:a16="http://schemas.microsoft.com/office/drawing/2014/main" id="{8EC78C53-ABE0-4FC6-A410-513C2C9D4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6" y="34147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0201" name="Text Box 37">
            <a:extLst>
              <a:ext uri="{FF2B5EF4-FFF2-40B4-BE49-F238E27FC236}">
                <a16:creationId xmlns:a16="http://schemas.microsoft.com/office/drawing/2014/main" id="{298A4CAE-7088-488B-A45F-56B2CB64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2608263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vexdata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2" name="Text Box 38">
            <a:extLst>
              <a:ext uri="{FF2B5EF4-FFF2-40B4-BE49-F238E27FC236}">
                <a16:creationId xmlns:a16="http://schemas.microsoft.com/office/drawing/2014/main" id="{2E6A43EB-2761-431F-8997-83CA3DC8D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1" y="2625726"/>
            <a:ext cx="900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0203" name="Group 39">
            <a:extLst>
              <a:ext uri="{FF2B5EF4-FFF2-40B4-BE49-F238E27FC236}">
                <a16:creationId xmlns:a16="http://schemas.microsoft.com/office/drawing/2014/main" id="{4D17523F-BB4B-4CBD-9B19-53F0D74602CF}"/>
              </a:ext>
            </a:extLst>
          </p:cNvPr>
          <p:cNvGrpSpPr>
            <a:grpSpLocks/>
          </p:cNvGrpSpPr>
          <p:nvPr/>
        </p:nvGrpSpPr>
        <p:grpSpPr bwMode="auto">
          <a:xfrm>
            <a:off x="4321176" y="2971801"/>
            <a:ext cx="1020763" cy="406400"/>
            <a:chOff x="4056" y="2215"/>
            <a:chExt cx="643" cy="256"/>
          </a:xfrm>
        </p:grpSpPr>
        <p:sp>
          <p:nvSpPr>
            <p:cNvPr id="50310" name="Rectangle 40">
              <a:extLst>
                <a:ext uri="{FF2B5EF4-FFF2-40B4-BE49-F238E27FC236}">
                  <a16:creationId xmlns:a16="http://schemas.microsoft.com/office/drawing/2014/main" id="{538C497F-6803-4F2D-B3E5-51C7FD08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2</a:t>
              </a:r>
            </a:p>
          </p:txBody>
        </p:sp>
        <p:sp>
          <p:nvSpPr>
            <p:cNvPr id="50311" name="Line 41">
              <a:extLst>
                <a:ext uri="{FF2B5EF4-FFF2-40B4-BE49-F238E27FC236}">
                  <a16:creationId xmlns:a16="http://schemas.microsoft.com/office/drawing/2014/main" id="{8D27DD91-F7D7-40E3-8ABE-991497938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4" name="Group 42">
            <a:extLst>
              <a:ext uri="{FF2B5EF4-FFF2-40B4-BE49-F238E27FC236}">
                <a16:creationId xmlns:a16="http://schemas.microsoft.com/office/drawing/2014/main" id="{9D4B48C7-6388-4018-BDE1-5B00F9E02F83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3919538"/>
            <a:ext cx="1020763" cy="406400"/>
            <a:chOff x="4056" y="2215"/>
            <a:chExt cx="643" cy="256"/>
          </a:xfrm>
        </p:grpSpPr>
        <p:sp>
          <p:nvSpPr>
            <p:cNvPr id="50308" name="Rectangle 43">
              <a:extLst>
                <a:ext uri="{FF2B5EF4-FFF2-40B4-BE49-F238E27FC236}">
                  <a16:creationId xmlns:a16="http://schemas.microsoft.com/office/drawing/2014/main" id="{2579075B-9766-4275-868D-F98913C7A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7</a:t>
              </a:r>
            </a:p>
          </p:txBody>
        </p:sp>
        <p:sp>
          <p:nvSpPr>
            <p:cNvPr id="50309" name="Line 44">
              <a:extLst>
                <a:ext uri="{FF2B5EF4-FFF2-40B4-BE49-F238E27FC236}">
                  <a16:creationId xmlns:a16="http://schemas.microsoft.com/office/drawing/2014/main" id="{1185BE7E-1574-4631-9FD3-CEADD88DD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5" name="Group 45">
            <a:extLst>
              <a:ext uri="{FF2B5EF4-FFF2-40B4-BE49-F238E27FC236}">
                <a16:creationId xmlns:a16="http://schemas.microsoft.com/office/drawing/2014/main" id="{D3313DCF-DAC8-4E51-8344-D4DF02BF85DD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386263"/>
            <a:ext cx="1020763" cy="406400"/>
            <a:chOff x="4056" y="2215"/>
            <a:chExt cx="643" cy="256"/>
          </a:xfrm>
        </p:grpSpPr>
        <p:sp>
          <p:nvSpPr>
            <p:cNvPr id="50306" name="Rectangle 46">
              <a:extLst>
                <a:ext uri="{FF2B5EF4-FFF2-40B4-BE49-F238E27FC236}">
                  <a16:creationId xmlns:a16="http://schemas.microsoft.com/office/drawing/2014/main" id="{DFD011B2-31AC-45AE-BD07-DC63A75B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8</a:t>
              </a:r>
            </a:p>
          </p:txBody>
        </p:sp>
        <p:sp>
          <p:nvSpPr>
            <p:cNvPr id="50307" name="Line 47">
              <a:extLst>
                <a:ext uri="{FF2B5EF4-FFF2-40B4-BE49-F238E27FC236}">
                  <a16:creationId xmlns:a16="http://schemas.microsoft.com/office/drawing/2014/main" id="{53FE49EE-E09F-4A64-A6BD-538FAE7F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6" name="Group 48">
            <a:extLst>
              <a:ext uri="{FF2B5EF4-FFF2-40B4-BE49-F238E27FC236}">
                <a16:creationId xmlns:a16="http://schemas.microsoft.com/office/drawing/2014/main" id="{019C5B47-5828-4205-8D66-E8AEF3B5C0F3}"/>
              </a:ext>
            </a:extLst>
          </p:cNvPr>
          <p:cNvGrpSpPr>
            <a:grpSpLocks/>
          </p:cNvGrpSpPr>
          <p:nvPr/>
        </p:nvGrpSpPr>
        <p:grpSpPr bwMode="auto">
          <a:xfrm>
            <a:off x="2413001" y="2973388"/>
            <a:ext cx="1590675" cy="406400"/>
            <a:chOff x="2785" y="2701"/>
            <a:chExt cx="1002" cy="256"/>
          </a:xfrm>
        </p:grpSpPr>
        <p:grpSp>
          <p:nvGrpSpPr>
            <p:cNvPr id="50302" name="Group 49">
              <a:extLst>
                <a:ext uri="{FF2B5EF4-FFF2-40B4-BE49-F238E27FC236}">
                  <a16:creationId xmlns:a16="http://schemas.microsoft.com/office/drawing/2014/main" id="{921EBD0B-BC36-41B9-B90D-1FC1DC033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304" name="Rectangle 50">
                <a:extLst>
                  <a:ext uri="{FF2B5EF4-FFF2-40B4-BE49-F238E27FC236}">
                    <a16:creationId xmlns:a16="http://schemas.microsoft.com/office/drawing/2014/main" id="{E58D09EA-55BC-4CD4-981C-40FB107E1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305" name="Line 51">
                <a:extLst>
                  <a:ext uri="{FF2B5EF4-FFF2-40B4-BE49-F238E27FC236}">
                    <a16:creationId xmlns:a16="http://schemas.microsoft.com/office/drawing/2014/main" id="{D4114C0A-DF7B-4EF7-8441-2D3194391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303" name="Line 52">
              <a:extLst>
                <a:ext uri="{FF2B5EF4-FFF2-40B4-BE49-F238E27FC236}">
                  <a16:creationId xmlns:a16="http://schemas.microsoft.com/office/drawing/2014/main" id="{F2483566-13CC-45D1-B372-5A2106755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07" name="Line 53">
            <a:extLst>
              <a:ext uri="{FF2B5EF4-FFF2-40B4-BE49-F238E27FC236}">
                <a16:creationId xmlns:a16="http://schemas.microsoft.com/office/drawing/2014/main" id="{26F08DAA-8636-47CD-BC98-DE43613F7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088" y="3176588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8" name="Line 54">
            <a:extLst>
              <a:ext uri="{FF2B5EF4-FFF2-40B4-BE49-F238E27FC236}">
                <a16:creationId xmlns:a16="http://schemas.microsoft.com/office/drawing/2014/main" id="{569AFFA8-B0F0-4150-A9BA-E606FC064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4094163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9" name="Line 55">
            <a:extLst>
              <a:ext uri="{FF2B5EF4-FFF2-40B4-BE49-F238E27FC236}">
                <a16:creationId xmlns:a16="http://schemas.microsoft.com/office/drawing/2014/main" id="{497C975B-EC5F-4807-8D0F-40029D546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4622801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10" name="Text Box 56">
            <a:extLst>
              <a:ext uri="{FF2B5EF4-FFF2-40B4-BE49-F238E27FC236}">
                <a16:creationId xmlns:a16="http://schemas.microsoft.com/office/drawing/2014/main" id="{45768C85-00D7-41DA-82BE-3CB1D576B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01466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1" name="Text Box 57">
            <a:extLst>
              <a:ext uri="{FF2B5EF4-FFF2-40B4-BE49-F238E27FC236}">
                <a16:creationId xmlns:a16="http://schemas.microsoft.com/office/drawing/2014/main" id="{EF392414-2BA2-409E-A860-F0F873CE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389731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2" name="Text Box 58">
            <a:extLst>
              <a:ext uri="{FF2B5EF4-FFF2-40B4-BE49-F238E27FC236}">
                <a16:creationId xmlns:a16="http://schemas.microsoft.com/office/drawing/2014/main" id="{4BE67FA8-C14A-475B-AD04-3DB6FB852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441007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3" name="Text Box 59">
            <a:extLst>
              <a:ext uri="{FF2B5EF4-FFF2-40B4-BE49-F238E27FC236}">
                <a16:creationId xmlns:a16="http://schemas.microsoft.com/office/drawing/2014/main" id="{96A4D502-52AF-4D6C-A287-175688A20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643188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</a:p>
        </p:txBody>
      </p:sp>
      <p:sp>
        <p:nvSpPr>
          <p:cNvPr id="50214" name="Text Box 60">
            <a:extLst>
              <a:ext uri="{FF2B5EF4-FFF2-40B4-BE49-F238E27FC236}">
                <a16:creationId xmlns:a16="http://schemas.microsoft.com/office/drawing/2014/main" id="{301F366C-2333-47A4-8C70-2E4F2F7F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2660651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</a:p>
        </p:txBody>
      </p:sp>
      <p:sp>
        <p:nvSpPr>
          <p:cNvPr id="50215" name="Line 61">
            <a:extLst>
              <a:ext uri="{FF2B5EF4-FFF2-40B4-BE49-F238E27FC236}">
                <a16:creationId xmlns:a16="http://schemas.microsoft.com/office/drawing/2014/main" id="{5AE379F3-53AE-48DE-BCC6-FC3EE7700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4770438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16" name="Text Box 62">
            <a:extLst>
              <a:ext uri="{FF2B5EF4-FFF2-40B4-BE49-F238E27FC236}">
                <a16:creationId xmlns:a16="http://schemas.microsoft.com/office/drawing/2014/main" id="{496A922B-697F-466E-A8E7-F13DB4142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6" y="4808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0217" name="Text Box 63">
            <a:extLst>
              <a:ext uri="{FF2B5EF4-FFF2-40B4-BE49-F238E27FC236}">
                <a16:creationId xmlns:a16="http://schemas.microsoft.com/office/drawing/2014/main" id="{5B7E889C-1B26-4E74-9618-70B53199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48117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grpSp>
        <p:nvGrpSpPr>
          <p:cNvPr id="50218" name="Group 64">
            <a:extLst>
              <a:ext uri="{FF2B5EF4-FFF2-40B4-BE49-F238E27FC236}">
                <a16:creationId xmlns:a16="http://schemas.microsoft.com/office/drawing/2014/main" id="{49D41725-D565-4A2A-899C-F37BA6428F98}"/>
              </a:ext>
            </a:extLst>
          </p:cNvPr>
          <p:cNvGrpSpPr>
            <a:grpSpLocks/>
          </p:cNvGrpSpPr>
          <p:nvPr/>
        </p:nvGrpSpPr>
        <p:grpSpPr bwMode="auto">
          <a:xfrm>
            <a:off x="3746501" y="3919538"/>
            <a:ext cx="1590675" cy="406400"/>
            <a:chOff x="2785" y="2701"/>
            <a:chExt cx="1002" cy="256"/>
          </a:xfrm>
        </p:grpSpPr>
        <p:grpSp>
          <p:nvGrpSpPr>
            <p:cNvPr id="50298" name="Group 65">
              <a:extLst>
                <a:ext uri="{FF2B5EF4-FFF2-40B4-BE49-F238E27FC236}">
                  <a16:creationId xmlns:a16="http://schemas.microsoft.com/office/drawing/2014/main" id="{D7D3F8F5-BE43-4E14-9853-AD8DF22E8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300" name="Rectangle 66">
                <a:extLst>
                  <a:ext uri="{FF2B5EF4-FFF2-40B4-BE49-F238E27FC236}">
                    <a16:creationId xmlns:a16="http://schemas.microsoft.com/office/drawing/2014/main" id="{F1086B7A-CAA5-47AE-AF1D-3C80F4142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6</a:t>
                </a:r>
              </a:p>
            </p:txBody>
          </p:sp>
          <p:sp>
            <p:nvSpPr>
              <p:cNvPr id="50301" name="Line 67">
                <a:extLst>
                  <a:ext uri="{FF2B5EF4-FFF2-40B4-BE49-F238E27FC236}">
                    <a16:creationId xmlns:a16="http://schemas.microsoft.com/office/drawing/2014/main" id="{52E05FB9-6F1A-4070-B655-3826711DB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9" name="Line 68">
              <a:extLst>
                <a:ext uri="{FF2B5EF4-FFF2-40B4-BE49-F238E27FC236}">
                  <a16:creationId xmlns:a16="http://schemas.microsoft.com/office/drawing/2014/main" id="{A56745FB-E018-4225-8B6A-1B1E92B33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19" name="Group 69">
            <a:extLst>
              <a:ext uri="{FF2B5EF4-FFF2-40B4-BE49-F238E27FC236}">
                <a16:creationId xmlns:a16="http://schemas.microsoft.com/office/drawing/2014/main" id="{F3A3BEC2-7C02-4333-8C06-35A75B29D19D}"/>
              </a:ext>
            </a:extLst>
          </p:cNvPr>
          <p:cNvGrpSpPr>
            <a:grpSpLocks/>
          </p:cNvGrpSpPr>
          <p:nvPr/>
        </p:nvGrpSpPr>
        <p:grpSpPr bwMode="auto">
          <a:xfrm>
            <a:off x="3759201" y="3454401"/>
            <a:ext cx="1590675" cy="406400"/>
            <a:chOff x="2785" y="2701"/>
            <a:chExt cx="1002" cy="256"/>
          </a:xfrm>
        </p:grpSpPr>
        <p:grpSp>
          <p:nvGrpSpPr>
            <p:cNvPr id="50294" name="Group 70">
              <a:extLst>
                <a:ext uri="{FF2B5EF4-FFF2-40B4-BE49-F238E27FC236}">
                  <a16:creationId xmlns:a16="http://schemas.microsoft.com/office/drawing/2014/main" id="{0D46F134-6D00-407A-BC5D-A8EC25B9E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96" name="Rectangle 71">
                <a:extLst>
                  <a:ext uri="{FF2B5EF4-FFF2-40B4-BE49-F238E27FC236}">
                    <a16:creationId xmlns:a16="http://schemas.microsoft.com/office/drawing/2014/main" id="{E178DC80-8885-48F2-863D-3F0560BB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50297" name="Line 72">
                <a:extLst>
                  <a:ext uri="{FF2B5EF4-FFF2-40B4-BE49-F238E27FC236}">
                    <a16:creationId xmlns:a16="http://schemas.microsoft.com/office/drawing/2014/main" id="{A74CDFEB-5D2E-4BE2-9801-DF2D1F886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5" name="Line 73">
              <a:extLst>
                <a:ext uri="{FF2B5EF4-FFF2-40B4-BE49-F238E27FC236}">
                  <a16:creationId xmlns:a16="http://schemas.microsoft.com/office/drawing/2014/main" id="{BD82BE8F-BA8D-41E4-AC67-4F202AC1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0" name="Group 74">
            <a:extLst>
              <a:ext uri="{FF2B5EF4-FFF2-40B4-BE49-F238E27FC236}">
                <a16:creationId xmlns:a16="http://schemas.microsoft.com/office/drawing/2014/main" id="{E0037E6A-8B28-4E45-ACE5-191A650D6BE1}"/>
              </a:ext>
            </a:extLst>
          </p:cNvPr>
          <p:cNvGrpSpPr>
            <a:grpSpLocks/>
          </p:cNvGrpSpPr>
          <p:nvPr/>
        </p:nvGrpSpPr>
        <p:grpSpPr bwMode="auto">
          <a:xfrm>
            <a:off x="5116513" y="3419476"/>
            <a:ext cx="1590675" cy="406400"/>
            <a:chOff x="2785" y="2701"/>
            <a:chExt cx="1002" cy="256"/>
          </a:xfrm>
        </p:grpSpPr>
        <p:grpSp>
          <p:nvGrpSpPr>
            <p:cNvPr id="50290" name="Group 75">
              <a:extLst>
                <a:ext uri="{FF2B5EF4-FFF2-40B4-BE49-F238E27FC236}">
                  <a16:creationId xmlns:a16="http://schemas.microsoft.com/office/drawing/2014/main" id="{967BE8F3-70C4-4955-8D66-5860D7CD8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92" name="Rectangle 76">
                <a:extLst>
                  <a:ext uri="{FF2B5EF4-FFF2-40B4-BE49-F238E27FC236}">
                    <a16:creationId xmlns:a16="http://schemas.microsoft.com/office/drawing/2014/main" id="{75049073-28B4-457B-B242-E18ADE34C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50293" name="Line 77">
                <a:extLst>
                  <a:ext uri="{FF2B5EF4-FFF2-40B4-BE49-F238E27FC236}">
                    <a16:creationId xmlns:a16="http://schemas.microsoft.com/office/drawing/2014/main" id="{CFA68082-4D84-4678-AE32-599D42BD2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1" name="Line 78">
              <a:extLst>
                <a:ext uri="{FF2B5EF4-FFF2-40B4-BE49-F238E27FC236}">
                  <a16:creationId xmlns:a16="http://schemas.microsoft.com/office/drawing/2014/main" id="{60E55957-47BE-4796-8378-B82B7B929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21" name="Text Box 79">
            <a:extLst>
              <a:ext uri="{FF2B5EF4-FFF2-40B4-BE49-F238E27FC236}">
                <a16:creationId xmlns:a16="http://schemas.microsoft.com/office/drawing/2014/main" id="{2C13007F-7D0B-4019-BFF1-1F3EC0C0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1" y="341312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50222" name="Group 80">
            <a:extLst>
              <a:ext uri="{FF2B5EF4-FFF2-40B4-BE49-F238E27FC236}">
                <a16:creationId xmlns:a16="http://schemas.microsoft.com/office/drawing/2014/main" id="{3813F19D-F73E-498C-81DF-A1126C16B7BA}"/>
              </a:ext>
            </a:extLst>
          </p:cNvPr>
          <p:cNvGrpSpPr>
            <a:grpSpLocks/>
          </p:cNvGrpSpPr>
          <p:nvPr/>
        </p:nvGrpSpPr>
        <p:grpSpPr bwMode="auto">
          <a:xfrm>
            <a:off x="2400301" y="3455988"/>
            <a:ext cx="1590675" cy="406400"/>
            <a:chOff x="2785" y="2701"/>
            <a:chExt cx="1002" cy="256"/>
          </a:xfrm>
        </p:grpSpPr>
        <p:grpSp>
          <p:nvGrpSpPr>
            <p:cNvPr id="50286" name="Group 81">
              <a:extLst>
                <a:ext uri="{FF2B5EF4-FFF2-40B4-BE49-F238E27FC236}">
                  <a16:creationId xmlns:a16="http://schemas.microsoft.com/office/drawing/2014/main" id="{0197666D-DE13-4A56-8DC4-EA87951FC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8" name="Rectangle 82">
                <a:extLst>
                  <a:ext uri="{FF2B5EF4-FFF2-40B4-BE49-F238E27FC236}">
                    <a16:creationId xmlns:a16="http://schemas.microsoft.com/office/drawing/2014/main" id="{1BAAABBE-C218-43DE-8093-69831AE4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0289" name="Line 83">
                <a:extLst>
                  <a:ext uri="{FF2B5EF4-FFF2-40B4-BE49-F238E27FC236}">
                    <a16:creationId xmlns:a16="http://schemas.microsoft.com/office/drawing/2014/main" id="{12007714-3907-4CBE-A9DD-BBD1A4209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87" name="Line 84">
              <a:extLst>
                <a:ext uri="{FF2B5EF4-FFF2-40B4-BE49-F238E27FC236}">
                  <a16:creationId xmlns:a16="http://schemas.microsoft.com/office/drawing/2014/main" id="{A10A34D5-2274-45E0-BCE2-22B89881D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3" name="Group 85">
            <a:extLst>
              <a:ext uri="{FF2B5EF4-FFF2-40B4-BE49-F238E27FC236}">
                <a16:creationId xmlns:a16="http://schemas.microsoft.com/office/drawing/2014/main" id="{7492A3DF-0E7A-42CC-AB1E-964C6890D5E0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3884613"/>
            <a:ext cx="1590675" cy="406400"/>
            <a:chOff x="2785" y="2701"/>
            <a:chExt cx="1002" cy="256"/>
          </a:xfrm>
        </p:grpSpPr>
        <p:grpSp>
          <p:nvGrpSpPr>
            <p:cNvPr id="50282" name="Group 86">
              <a:extLst>
                <a:ext uri="{FF2B5EF4-FFF2-40B4-BE49-F238E27FC236}">
                  <a16:creationId xmlns:a16="http://schemas.microsoft.com/office/drawing/2014/main" id="{C2C0C352-BBFD-41C1-994A-A58B6C792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4" name="Rectangle 87">
                <a:extLst>
                  <a:ext uri="{FF2B5EF4-FFF2-40B4-BE49-F238E27FC236}">
                    <a16:creationId xmlns:a16="http://schemas.microsoft.com/office/drawing/2014/main" id="{074A34C3-71CD-4F98-9411-D67C6FF5C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50285" name="Line 88">
                <a:extLst>
                  <a:ext uri="{FF2B5EF4-FFF2-40B4-BE49-F238E27FC236}">
                    <a16:creationId xmlns:a16="http://schemas.microsoft.com/office/drawing/2014/main" id="{0BE5890F-85A6-43FC-8075-0037CEDC2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83" name="Line 89">
              <a:extLst>
                <a:ext uri="{FF2B5EF4-FFF2-40B4-BE49-F238E27FC236}">
                  <a16:creationId xmlns:a16="http://schemas.microsoft.com/office/drawing/2014/main" id="{27CC12CD-FFF2-43E0-BC58-5E6319B77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4" name="Group 90">
            <a:extLst>
              <a:ext uri="{FF2B5EF4-FFF2-40B4-BE49-F238E27FC236}">
                <a16:creationId xmlns:a16="http://schemas.microsoft.com/office/drawing/2014/main" id="{8EFDA093-5096-4D7E-82A9-1410CDAEEBEC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4402138"/>
            <a:ext cx="1590675" cy="406400"/>
            <a:chOff x="2785" y="2701"/>
            <a:chExt cx="1002" cy="256"/>
          </a:xfrm>
        </p:grpSpPr>
        <p:grpSp>
          <p:nvGrpSpPr>
            <p:cNvPr id="50278" name="Group 91">
              <a:extLst>
                <a:ext uri="{FF2B5EF4-FFF2-40B4-BE49-F238E27FC236}">
                  <a16:creationId xmlns:a16="http://schemas.microsoft.com/office/drawing/2014/main" id="{3786C2A8-B2A0-42B8-A044-87DB59DC4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0" name="Rectangle 92">
                <a:extLst>
                  <a:ext uri="{FF2B5EF4-FFF2-40B4-BE49-F238E27FC236}">
                    <a16:creationId xmlns:a16="http://schemas.microsoft.com/office/drawing/2014/main" id="{09E3B709-FB1E-48D0-902C-B91A6B419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0281" name="Line 93">
                <a:extLst>
                  <a:ext uri="{FF2B5EF4-FFF2-40B4-BE49-F238E27FC236}">
                    <a16:creationId xmlns:a16="http://schemas.microsoft.com/office/drawing/2014/main" id="{AB5502AB-3F18-4DE5-B3FF-4255B10EA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9" name="Line 94">
              <a:extLst>
                <a:ext uri="{FF2B5EF4-FFF2-40B4-BE49-F238E27FC236}">
                  <a16:creationId xmlns:a16="http://schemas.microsoft.com/office/drawing/2014/main" id="{1FE233B5-A409-4438-82F4-F2F545AD1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5" name="Group 95">
            <a:extLst>
              <a:ext uri="{FF2B5EF4-FFF2-40B4-BE49-F238E27FC236}">
                <a16:creationId xmlns:a16="http://schemas.microsoft.com/office/drawing/2014/main" id="{E0BFB78C-809C-412C-B579-74D61CE0DC04}"/>
              </a:ext>
            </a:extLst>
          </p:cNvPr>
          <p:cNvGrpSpPr>
            <a:grpSpLocks/>
          </p:cNvGrpSpPr>
          <p:nvPr/>
        </p:nvGrpSpPr>
        <p:grpSpPr bwMode="auto">
          <a:xfrm>
            <a:off x="2393951" y="4841876"/>
            <a:ext cx="1590675" cy="406400"/>
            <a:chOff x="2785" y="2701"/>
            <a:chExt cx="1002" cy="256"/>
          </a:xfrm>
        </p:grpSpPr>
        <p:grpSp>
          <p:nvGrpSpPr>
            <p:cNvPr id="50274" name="Group 96">
              <a:extLst>
                <a:ext uri="{FF2B5EF4-FFF2-40B4-BE49-F238E27FC236}">
                  <a16:creationId xmlns:a16="http://schemas.microsoft.com/office/drawing/2014/main" id="{F3E68CD6-A303-4789-969D-AFABFD75E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76" name="Rectangle 97">
                <a:extLst>
                  <a:ext uri="{FF2B5EF4-FFF2-40B4-BE49-F238E27FC236}">
                    <a16:creationId xmlns:a16="http://schemas.microsoft.com/office/drawing/2014/main" id="{3E6DFEBC-6597-455F-BF71-639DDC4CF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8</a:t>
                </a:r>
              </a:p>
            </p:txBody>
          </p:sp>
          <p:sp>
            <p:nvSpPr>
              <p:cNvPr id="50277" name="Line 98">
                <a:extLst>
                  <a:ext uri="{FF2B5EF4-FFF2-40B4-BE49-F238E27FC236}">
                    <a16:creationId xmlns:a16="http://schemas.microsoft.com/office/drawing/2014/main" id="{C4670B60-C65B-4574-9EE9-3D20E0538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5" name="Line 99">
              <a:extLst>
                <a:ext uri="{FF2B5EF4-FFF2-40B4-BE49-F238E27FC236}">
                  <a16:creationId xmlns:a16="http://schemas.microsoft.com/office/drawing/2014/main" id="{83B19F1B-28D6-4EA6-8C7D-25821CA64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6" name="Group 100">
            <a:extLst>
              <a:ext uri="{FF2B5EF4-FFF2-40B4-BE49-F238E27FC236}">
                <a16:creationId xmlns:a16="http://schemas.microsoft.com/office/drawing/2014/main" id="{C30A4EDD-CB50-455B-AE49-D08B96E79A98}"/>
              </a:ext>
            </a:extLst>
          </p:cNvPr>
          <p:cNvGrpSpPr>
            <a:grpSpLocks/>
          </p:cNvGrpSpPr>
          <p:nvPr/>
        </p:nvGrpSpPr>
        <p:grpSpPr bwMode="auto">
          <a:xfrm>
            <a:off x="3716338" y="4860926"/>
            <a:ext cx="1590675" cy="406400"/>
            <a:chOff x="2785" y="2701"/>
            <a:chExt cx="1002" cy="256"/>
          </a:xfrm>
        </p:grpSpPr>
        <p:grpSp>
          <p:nvGrpSpPr>
            <p:cNvPr id="50270" name="Group 101">
              <a:extLst>
                <a:ext uri="{FF2B5EF4-FFF2-40B4-BE49-F238E27FC236}">
                  <a16:creationId xmlns:a16="http://schemas.microsoft.com/office/drawing/2014/main" id="{8D2C3CEF-55FC-4FAE-88AE-2E90F65E0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72" name="Rectangle 102">
                <a:extLst>
                  <a:ext uri="{FF2B5EF4-FFF2-40B4-BE49-F238E27FC236}">
                    <a16:creationId xmlns:a16="http://schemas.microsoft.com/office/drawing/2014/main" id="{72768EC3-208D-4064-841C-0D32EFCEC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0273" name="Line 103">
                <a:extLst>
                  <a:ext uri="{FF2B5EF4-FFF2-40B4-BE49-F238E27FC236}">
                    <a16:creationId xmlns:a16="http://schemas.microsoft.com/office/drawing/2014/main" id="{1D757FD2-9C5F-4C9D-BD1E-C333600DA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1" name="Line 104">
              <a:extLst>
                <a:ext uri="{FF2B5EF4-FFF2-40B4-BE49-F238E27FC236}">
                  <a16:creationId xmlns:a16="http://schemas.microsoft.com/office/drawing/2014/main" id="{CD15D3C3-CE9E-4AB6-A475-A22AA8BDD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27" name="Text Box 105">
            <a:extLst>
              <a:ext uri="{FF2B5EF4-FFF2-40B4-BE49-F238E27FC236}">
                <a16:creationId xmlns:a16="http://schemas.microsoft.com/office/drawing/2014/main" id="{1D42243F-1B74-4035-A6F8-EDBE658E6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87997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28" name="Line 106">
            <a:extLst>
              <a:ext uri="{FF2B5EF4-FFF2-40B4-BE49-F238E27FC236}">
                <a16:creationId xmlns:a16="http://schemas.microsoft.com/office/drawing/2014/main" id="{E0665812-A37A-48D2-99C4-6DD0F7321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5222876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29" name="Line 107">
            <a:extLst>
              <a:ext uri="{FF2B5EF4-FFF2-40B4-BE49-F238E27FC236}">
                <a16:creationId xmlns:a16="http://schemas.microsoft.com/office/drawing/2014/main" id="{1663A99F-EF81-4B89-8114-29D2D1C01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8113" y="56753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30" name="Line 108">
            <a:extLst>
              <a:ext uri="{FF2B5EF4-FFF2-40B4-BE49-F238E27FC236}">
                <a16:creationId xmlns:a16="http://schemas.microsoft.com/office/drawing/2014/main" id="{2B0104B6-9887-411F-8EAA-657970BD2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651" y="6143626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31" name="Text Box 110">
            <a:extLst>
              <a:ext uri="{FF2B5EF4-FFF2-40B4-BE49-F238E27FC236}">
                <a16:creationId xmlns:a16="http://schemas.microsoft.com/office/drawing/2014/main" id="{85F5D48B-D8ED-4C1A-96B5-853E152EE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52514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0232" name="Text Box 111">
            <a:extLst>
              <a:ext uri="{FF2B5EF4-FFF2-40B4-BE49-F238E27FC236}">
                <a16:creationId xmlns:a16="http://schemas.microsoft.com/office/drawing/2014/main" id="{785D1381-E2A4-487E-A1CB-CB02FF794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56911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0233" name="Text Box 112">
            <a:extLst>
              <a:ext uri="{FF2B5EF4-FFF2-40B4-BE49-F238E27FC236}">
                <a16:creationId xmlns:a16="http://schemas.microsoft.com/office/drawing/2014/main" id="{DDDA209E-78C3-4AD6-A5AD-E7598539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61325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0234" name="Text Box 113">
            <a:extLst>
              <a:ext uri="{FF2B5EF4-FFF2-40B4-BE49-F238E27FC236}">
                <a16:creationId xmlns:a16="http://schemas.microsoft.com/office/drawing/2014/main" id="{F3981B51-2887-438C-AA7B-040833A6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2451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0235" name="Text Box 114">
            <a:extLst>
              <a:ext uri="{FF2B5EF4-FFF2-40B4-BE49-F238E27FC236}">
                <a16:creationId xmlns:a16="http://schemas.microsoft.com/office/drawing/2014/main" id="{A90E51F1-D15E-4EED-A9C8-B280D0698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6848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0236" name="Text Box 115">
            <a:extLst>
              <a:ext uri="{FF2B5EF4-FFF2-40B4-BE49-F238E27FC236}">
                <a16:creationId xmlns:a16="http://schemas.microsoft.com/office/drawing/2014/main" id="{6B02B7D3-3597-4F55-BA51-FD62B4FF0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6126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grpSp>
        <p:nvGrpSpPr>
          <p:cNvPr id="50237" name="Group 116">
            <a:extLst>
              <a:ext uri="{FF2B5EF4-FFF2-40B4-BE49-F238E27FC236}">
                <a16:creationId xmlns:a16="http://schemas.microsoft.com/office/drawing/2014/main" id="{703F8222-7749-41EE-9AC5-BB3973FBB415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5311776"/>
            <a:ext cx="1590675" cy="406400"/>
            <a:chOff x="2785" y="2701"/>
            <a:chExt cx="1002" cy="256"/>
          </a:xfrm>
        </p:grpSpPr>
        <p:grpSp>
          <p:nvGrpSpPr>
            <p:cNvPr id="50266" name="Group 117">
              <a:extLst>
                <a:ext uri="{FF2B5EF4-FFF2-40B4-BE49-F238E27FC236}">
                  <a16:creationId xmlns:a16="http://schemas.microsoft.com/office/drawing/2014/main" id="{CC0789BC-BBE9-4EAB-BBC5-F55885CCF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8" name="Rectangle 118">
                <a:extLst>
                  <a:ext uri="{FF2B5EF4-FFF2-40B4-BE49-F238E27FC236}">
                    <a16:creationId xmlns:a16="http://schemas.microsoft.com/office/drawing/2014/main" id="{F2A8C9A8-1935-41F4-93DC-671BCA69B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7</a:t>
                </a:r>
              </a:p>
            </p:txBody>
          </p:sp>
          <p:sp>
            <p:nvSpPr>
              <p:cNvPr id="50269" name="Line 119">
                <a:extLst>
                  <a:ext uri="{FF2B5EF4-FFF2-40B4-BE49-F238E27FC236}">
                    <a16:creationId xmlns:a16="http://schemas.microsoft.com/office/drawing/2014/main" id="{7AAE0990-3BA3-4BC4-9381-7C4A4ACC5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67" name="Line 120">
              <a:extLst>
                <a:ext uri="{FF2B5EF4-FFF2-40B4-BE49-F238E27FC236}">
                  <a16:creationId xmlns:a16="http://schemas.microsoft.com/office/drawing/2014/main" id="{25F602BF-F28B-4E3A-A6B1-019391529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38" name="Group 121">
            <a:extLst>
              <a:ext uri="{FF2B5EF4-FFF2-40B4-BE49-F238E27FC236}">
                <a16:creationId xmlns:a16="http://schemas.microsoft.com/office/drawing/2014/main" id="{1BC310DA-D9A5-4C51-977B-854550226A26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5330826"/>
            <a:ext cx="1590675" cy="406400"/>
            <a:chOff x="2785" y="2701"/>
            <a:chExt cx="1002" cy="256"/>
          </a:xfrm>
        </p:grpSpPr>
        <p:grpSp>
          <p:nvGrpSpPr>
            <p:cNvPr id="50262" name="Group 122">
              <a:extLst>
                <a:ext uri="{FF2B5EF4-FFF2-40B4-BE49-F238E27FC236}">
                  <a16:creationId xmlns:a16="http://schemas.microsoft.com/office/drawing/2014/main" id="{DAB0916E-6C6D-4153-8A23-48E69D63E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4" name="Rectangle 123">
                <a:extLst>
                  <a:ext uri="{FF2B5EF4-FFF2-40B4-BE49-F238E27FC236}">
                    <a16:creationId xmlns:a16="http://schemas.microsoft.com/office/drawing/2014/main" id="{5D87023B-88A6-41F1-A962-E5F23F4C1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265" name="Line 124">
                <a:extLst>
                  <a:ext uri="{FF2B5EF4-FFF2-40B4-BE49-F238E27FC236}">
                    <a16:creationId xmlns:a16="http://schemas.microsoft.com/office/drawing/2014/main" id="{3BD19DE0-FEB6-4BB0-B3C6-823C658F4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63" name="Line 125">
              <a:extLst>
                <a:ext uri="{FF2B5EF4-FFF2-40B4-BE49-F238E27FC236}">
                  <a16:creationId xmlns:a16="http://schemas.microsoft.com/office/drawing/2014/main" id="{FE94BCCB-7DE4-420C-9206-8718ABC28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39" name="Group 126">
            <a:extLst>
              <a:ext uri="{FF2B5EF4-FFF2-40B4-BE49-F238E27FC236}">
                <a16:creationId xmlns:a16="http://schemas.microsoft.com/office/drawing/2014/main" id="{D52C35D7-93F9-4EF0-B414-7C84CB512F26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5770563"/>
            <a:ext cx="1590675" cy="406400"/>
            <a:chOff x="2785" y="2701"/>
            <a:chExt cx="1002" cy="256"/>
          </a:xfrm>
        </p:grpSpPr>
        <p:grpSp>
          <p:nvGrpSpPr>
            <p:cNvPr id="50258" name="Group 127">
              <a:extLst>
                <a:ext uri="{FF2B5EF4-FFF2-40B4-BE49-F238E27FC236}">
                  <a16:creationId xmlns:a16="http://schemas.microsoft.com/office/drawing/2014/main" id="{5325DC01-4E1C-4FB0-B53D-B44D59B60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0" name="Rectangle 128">
                <a:extLst>
                  <a:ext uri="{FF2B5EF4-FFF2-40B4-BE49-F238E27FC236}">
                    <a16:creationId xmlns:a16="http://schemas.microsoft.com/office/drawing/2014/main" id="{3CAF67DD-E80B-4486-87FB-2600EF7F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6</a:t>
                </a:r>
              </a:p>
            </p:txBody>
          </p:sp>
          <p:sp>
            <p:nvSpPr>
              <p:cNvPr id="50261" name="Line 129">
                <a:extLst>
                  <a:ext uri="{FF2B5EF4-FFF2-40B4-BE49-F238E27FC236}">
                    <a16:creationId xmlns:a16="http://schemas.microsoft.com/office/drawing/2014/main" id="{D79CB6B8-FF7D-4039-BAA5-5DAB2065C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9" name="Line 130">
              <a:extLst>
                <a:ext uri="{FF2B5EF4-FFF2-40B4-BE49-F238E27FC236}">
                  <a16:creationId xmlns:a16="http://schemas.microsoft.com/office/drawing/2014/main" id="{D0ABE86B-EABC-47DD-BF04-E0CD9FE2F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0" name="Group 131">
            <a:extLst>
              <a:ext uri="{FF2B5EF4-FFF2-40B4-BE49-F238E27FC236}">
                <a16:creationId xmlns:a16="http://schemas.microsoft.com/office/drawing/2014/main" id="{6946ED9D-7B65-4E3F-BF45-0C85FCC8D8C3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5789613"/>
            <a:ext cx="1590675" cy="406400"/>
            <a:chOff x="2785" y="2701"/>
            <a:chExt cx="1002" cy="256"/>
          </a:xfrm>
        </p:grpSpPr>
        <p:grpSp>
          <p:nvGrpSpPr>
            <p:cNvPr id="50254" name="Group 132">
              <a:extLst>
                <a:ext uri="{FF2B5EF4-FFF2-40B4-BE49-F238E27FC236}">
                  <a16:creationId xmlns:a16="http://schemas.microsoft.com/office/drawing/2014/main" id="{BCC582F7-AD7F-4826-8602-D3E4C8330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56" name="Rectangle 133">
                <a:extLst>
                  <a:ext uri="{FF2B5EF4-FFF2-40B4-BE49-F238E27FC236}">
                    <a16:creationId xmlns:a16="http://schemas.microsoft.com/office/drawing/2014/main" id="{406761A1-E1E6-4B10-8629-DFE53667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257" name="Line 134">
                <a:extLst>
                  <a:ext uri="{FF2B5EF4-FFF2-40B4-BE49-F238E27FC236}">
                    <a16:creationId xmlns:a16="http://schemas.microsoft.com/office/drawing/2014/main" id="{DD2620F3-743A-4E29-B376-FEC110DF5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5" name="Line 135">
              <a:extLst>
                <a:ext uri="{FF2B5EF4-FFF2-40B4-BE49-F238E27FC236}">
                  <a16:creationId xmlns:a16="http://schemas.microsoft.com/office/drawing/2014/main" id="{DABE0B5D-1E3E-4CE0-921F-6847485E4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1" name="Group 136">
            <a:extLst>
              <a:ext uri="{FF2B5EF4-FFF2-40B4-BE49-F238E27FC236}">
                <a16:creationId xmlns:a16="http://schemas.microsoft.com/office/drawing/2014/main" id="{8C49B1EB-DE36-460F-8415-B8EA922236C7}"/>
              </a:ext>
            </a:extLst>
          </p:cNvPr>
          <p:cNvGrpSpPr>
            <a:grpSpLocks/>
          </p:cNvGrpSpPr>
          <p:nvPr/>
        </p:nvGrpSpPr>
        <p:grpSpPr bwMode="auto">
          <a:xfrm>
            <a:off x="2381251" y="6205538"/>
            <a:ext cx="1590675" cy="406400"/>
            <a:chOff x="2785" y="2701"/>
            <a:chExt cx="1002" cy="256"/>
          </a:xfrm>
        </p:grpSpPr>
        <p:grpSp>
          <p:nvGrpSpPr>
            <p:cNvPr id="50250" name="Group 137">
              <a:extLst>
                <a:ext uri="{FF2B5EF4-FFF2-40B4-BE49-F238E27FC236}">
                  <a16:creationId xmlns:a16="http://schemas.microsoft.com/office/drawing/2014/main" id="{BFF996B1-A8CC-4F82-9DE3-FC0F83F35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52" name="Rectangle 138">
                <a:extLst>
                  <a:ext uri="{FF2B5EF4-FFF2-40B4-BE49-F238E27FC236}">
                    <a16:creationId xmlns:a16="http://schemas.microsoft.com/office/drawing/2014/main" id="{A471BC47-A679-4C97-8A3A-DA5C2C899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0253" name="Line 139">
                <a:extLst>
                  <a:ext uri="{FF2B5EF4-FFF2-40B4-BE49-F238E27FC236}">
                    <a16:creationId xmlns:a16="http://schemas.microsoft.com/office/drawing/2014/main" id="{AD97E63C-8899-4205-87F1-8D8882D28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1" name="Line 140">
              <a:extLst>
                <a:ext uri="{FF2B5EF4-FFF2-40B4-BE49-F238E27FC236}">
                  <a16:creationId xmlns:a16="http://schemas.microsoft.com/office/drawing/2014/main" id="{35FDFD24-969E-417B-ABF5-33E467358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2" name="Group 141">
            <a:extLst>
              <a:ext uri="{FF2B5EF4-FFF2-40B4-BE49-F238E27FC236}">
                <a16:creationId xmlns:a16="http://schemas.microsoft.com/office/drawing/2014/main" id="{116B769B-A789-4098-89C3-2C422F0B5F1C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6224588"/>
            <a:ext cx="1590675" cy="406400"/>
            <a:chOff x="2785" y="2701"/>
            <a:chExt cx="1002" cy="256"/>
          </a:xfrm>
        </p:grpSpPr>
        <p:grpSp>
          <p:nvGrpSpPr>
            <p:cNvPr id="50246" name="Group 142">
              <a:extLst>
                <a:ext uri="{FF2B5EF4-FFF2-40B4-BE49-F238E27FC236}">
                  <a16:creationId xmlns:a16="http://schemas.microsoft.com/office/drawing/2014/main" id="{95E5F2BA-A860-4C14-9039-B0A3BBBD2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48" name="Rectangle 143">
                <a:extLst>
                  <a:ext uri="{FF2B5EF4-FFF2-40B4-BE49-F238E27FC236}">
                    <a16:creationId xmlns:a16="http://schemas.microsoft.com/office/drawing/2014/main" id="{8F65B14E-E957-42DD-A609-5B65AC52E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50249" name="Line 144">
                <a:extLst>
                  <a:ext uri="{FF2B5EF4-FFF2-40B4-BE49-F238E27FC236}">
                    <a16:creationId xmlns:a16="http://schemas.microsoft.com/office/drawing/2014/main" id="{D623CCBE-70BB-4C95-9B8F-59ED4F45A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47" name="Line 145">
              <a:extLst>
                <a:ext uri="{FF2B5EF4-FFF2-40B4-BE49-F238E27FC236}">
                  <a16:creationId xmlns:a16="http://schemas.microsoft.com/office/drawing/2014/main" id="{1DBDD153-43CD-499B-A41C-9FA0F4D48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43" name="Text Box 146">
            <a:extLst>
              <a:ext uri="{FF2B5EF4-FFF2-40B4-BE49-F238E27FC236}">
                <a16:creationId xmlns:a16="http://schemas.microsoft.com/office/drawing/2014/main" id="{C00418F4-AB42-4653-875F-391DD97F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1" y="5367338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44" name="Text Box 147">
            <a:extLst>
              <a:ext uri="{FF2B5EF4-FFF2-40B4-BE49-F238E27FC236}">
                <a16:creationId xmlns:a16="http://schemas.microsoft.com/office/drawing/2014/main" id="{77513C66-25CA-4F71-A03A-4A67C18C4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582612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45" name="Text Box 148">
            <a:extLst>
              <a:ext uri="{FF2B5EF4-FFF2-40B4-BE49-F238E27FC236}">
                <a16:creationId xmlns:a16="http://schemas.microsoft.com/office/drawing/2014/main" id="{D35F0C83-1DE7-4369-8786-7F9D13AF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6" y="6230938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5382" name="Text Box 150">
            <a:extLst>
              <a:ext uri="{FF2B5EF4-FFF2-40B4-BE49-F238E27FC236}">
                <a16:creationId xmlns:a16="http://schemas.microsoft.com/office/drawing/2014/main" id="{1E5EA08D-54E3-4D26-A4B0-D3C54A3F7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3" name="Text Box 151">
            <a:extLst>
              <a:ext uri="{FF2B5EF4-FFF2-40B4-BE49-F238E27FC236}">
                <a16:creationId xmlns:a16="http://schemas.microsoft.com/office/drawing/2014/main" id="{BF5BE1EB-1404-44EB-A9E5-2950F1C9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4" name="Text Box 152">
            <a:extLst>
              <a:ext uri="{FF2B5EF4-FFF2-40B4-BE49-F238E27FC236}">
                <a16:creationId xmlns:a16="http://schemas.microsoft.com/office/drawing/2014/main" id="{37049D54-EC08-46CB-9F48-AF0B34F6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5" name="Text Box 153">
            <a:extLst>
              <a:ext uri="{FF2B5EF4-FFF2-40B4-BE49-F238E27FC236}">
                <a16:creationId xmlns:a16="http://schemas.microsoft.com/office/drawing/2014/main" id="{F7A8192C-A405-403C-B501-40FF095A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6" name="Text Box 154">
            <a:extLst>
              <a:ext uri="{FF2B5EF4-FFF2-40B4-BE49-F238E27FC236}">
                <a16:creationId xmlns:a16="http://schemas.microsoft.com/office/drawing/2014/main" id="{B90B3BB1-DC04-4933-850C-B4D11557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7" name="Text Box 155">
            <a:extLst>
              <a:ext uri="{FF2B5EF4-FFF2-40B4-BE49-F238E27FC236}">
                <a16:creationId xmlns:a16="http://schemas.microsoft.com/office/drawing/2014/main" id="{F851F359-6BF8-4E10-8163-A7FC953C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8" name="Text Box 156">
            <a:extLst>
              <a:ext uri="{FF2B5EF4-FFF2-40B4-BE49-F238E27FC236}">
                <a16:creationId xmlns:a16="http://schemas.microsoft.com/office/drawing/2014/main" id="{B024A09F-3AA7-42E7-AD0B-D0841BCD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0574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4" grpId="0" build="p" autoUpdateAnimBg="0"/>
      <p:bldP spid="95382" grpId="0" build="p" autoUpdateAnimBg="0"/>
      <p:bldP spid="95383" grpId="0" build="p" autoUpdateAnimBg="0"/>
      <p:bldP spid="95384" grpId="0" build="p" autoUpdateAnimBg="0"/>
      <p:bldP spid="95385" grpId="0" build="p" autoUpdateAnimBg="0"/>
      <p:bldP spid="95386" grpId="0" build="p" autoUpdateAnimBg="0"/>
      <p:bldP spid="95387" grpId="0" build="p" autoUpdateAnimBg="0"/>
      <p:bldP spid="95388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78" name="Group 22">
            <a:extLst>
              <a:ext uri="{FF2B5EF4-FFF2-40B4-BE49-F238E27FC236}">
                <a16:creationId xmlns:a16="http://schemas.microsoft.com/office/drawing/2014/main" id="{7714D65A-96C6-4BBC-B807-24EA4AE2BCC4}"/>
              </a:ext>
            </a:extLst>
          </p:cNvPr>
          <p:cNvGrpSpPr>
            <a:grpSpLocks/>
          </p:cNvGrpSpPr>
          <p:nvPr/>
        </p:nvGrpSpPr>
        <p:grpSpPr bwMode="auto">
          <a:xfrm>
            <a:off x="954088" y="476250"/>
            <a:ext cx="2401888" cy="2036763"/>
            <a:chOff x="967" y="578"/>
            <a:chExt cx="1513" cy="1283"/>
          </a:xfrm>
        </p:grpSpPr>
        <p:sp>
          <p:nvSpPr>
            <p:cNvPr id="51291" name="Oval 3">
              <a:extLst>
                <a:ext uri="{FF2B5EF4-FFF2-40B4-BE49-F238E27FC236}">
                  <a16:creationId xmlns:a16="http://schemas.microsoft.com/office/drawing/2014/main" id="{061D3A2F-4C7B-450F-BAF5-90751D3F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92" name="Oval 4">
              <a:extLst>
                <a:ext uri="{FF2B5EF4-FFF2-40B4-BE49-F238E27FC236}">
                  <a16:creationId xmlns:a16="http://schemas.microsoft.com/office/drawing/2014/main" id="{CB46F928-127C-48B8-AD89-301D0BAFA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93" name="Oval 5">
              <a:extLst>
                <a:ext uri="{FF2B5EF4-FFF2-40B4-BE49-F238E27FC236}">
                  <a16:creationId xmlns:a16="http://schemas.microsoft.com/office/drawing/2014/main" id="{F9D1D0CB-D3C4-48BD-9B98-19E2F3813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94" name="Oval 6">
              <a:extLst>
                <a:ext uri="{FF2B5EF4-FFF2-40B4-BE49-F238E27FC236}">
                  <a16:creationId xmlns:a16="http://schemas.microsoft.com/office/drawing/2014/main" id="{14A5C04D-72E3-4AF4-93DA-4D5195D8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1295" name="Oval 7">
              <a:extLst>
                <a:ext uri="{FF2B5EF4-FFF2-40B4-BE49-F238E27FC236}">
                  <a16:creationId xmlns:a16="http://schemas.microsoft.com/office/drawing/2014/main" id="{FF651128-F49C-48CB-A5A5-1B8435856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96" name="Oval 8">
              <a:extLst>
                <a:ext uri="{FF2B5EF4-FFF2-40B4-BE49-F238E27FC236}">
                  <a16:creationId xmlns:a16="http://schemas.microsoft.com/office/drawing/2014/main" id="{F8A8767F-EB9D-42A5-9837-07D42F7FB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97" name="Oval 9">
              <a:extLst>
                <a:ext uri="{FF2B5EF4-FFF2-40B4-BE49-F238E27FC236}">
                  <a16:creationId xmlns:a16="http://schemas.microsoft.com/office/drawing/2014/main" id="{2ECF95C9-79EE-4129-84A7-1E9A6BA22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98" name="Oval 10">
              <a:extLst>
                <a:ext uri="{FF2B5EF4-FFF2-40B4-BE49-F238E27FC236}">
                  <a16:creationId xmlns:a16="http://schemas.microsoft.com/office/drawing/2014/main" id="{18259614-5FB9-465B-91A7-97B53F10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1299" name="Line 11">
              <a:extLst>
                <a:ext uri="{FF2B5EF4-FFF2-40B4-BE49-F238E27FC236}">
                  <a16:creationId xmlns:a16="http://schemas.microsoft.com/office/drawing/2014/main" id="{909B5AAA-5E9B-42B7-9227-340A18CF7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0" name="Line 12">
              <a:extLst>
                <a:ext uri="{FF2B5EF4-FFF2-40B4-BE49-F238E27FC236}">
                  <a16:creationId xmlns:a16="http://schemas.microsoft.com/office/drawing/2014/main" id="{1B998D67-8BEB-4959-BE00-7DDD0F018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1" name="Line 13">
              <a:extLst>
                <a:ext uri="{FF2B5EF4-FFF2-40B4-BE49-F238E27FC236}">
                  <a16:creationId xmlns:a16="http://schemas.microsoft.com/office/drawing/2014/main" id="{12BE7D64-49C4-4FFC-B641-F4C1FD1F6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2" name="Line 14">
              <a:extLst>
                <a:ext uri="{FF2B5EF4-FFF2-40B4-BE49-F238E27FC236}">
                  <a16:creationId xmlns:a16="http://schemas.microsoft.com/office/drawing/2014/main" id="{CB05F3AE-963F-471C-B0A9-13097D343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3" name="Line 15">
              <a:extLst>
                <a:ext uri="{FF2B5EF4-FFF2-40B4-BE49-F238E27FC236}">
                  <a16:creationId xmlns:a16="http://schemas.microsoft.com/office/drawing/2014/main" id="{B2273391-2802-4CF8-A79B-580463C73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4" name="Line 16">
              <a:extLst>
                <a:ext uri="{FF2B5EF4-FFF2-40B4-BE49-F238E27FC236}">
                  <a16:creationId xmlns:a16="http://schemas.microsoft.com/office/drawing/2014/main" id="{4FD43718-9510-4533-82E2-1099CC6ED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5" name="Line 17">
              <a:extLst>
                <a:ext uri="{FF2B5EF4-FFF2-40B4-BE49-F238E27FC236}">
                  <a16:creationId xmlns:a16="http://schemas.microsoft.com/office/drawing/2014/main" id="{DC00C0CA-CF76-49E4-8735-D3F2F48F0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6" name="Line 18">
              <a:extLst>
                <a:ext uri="{FF2B5EF4-FFF2-40B4-BE49-F238E27FC236}">
                  <a16:creationId xmlns:a16="http://schemas.microsoft.com/office/drawing/2014/main" id="{099A8A96-8BF9-4FF4-B33F-919E3C280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7" name="Line 19">
              <a:extLst>
                <a:ext uri="{FF2B5EF4-FFF2-40B4-BE49-F238E27FC236}">
                  <a16:creationId xmlns:a16="http://schemas.microsoft.com/office/drawing/2014/main" id="{4D30D105-A24C-4CAE-9A46-43F32E725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8" name="Text Box 20">
              <a:extLst>
                <a:ext uri="{FF2B5EF4-FFF2-40B4-BE49-F238E27FC236}">
                  <a16:creationId xmlns:a16="http://schemas.microsoft.com/office/drawing/2014/main" id="{DA5A4A47-4641-426D-BCF2-15A2A5791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grpSp>
        <p:nvGrpSpPr>
          <p:cNvPr id="96404" name="Group 148">
            <a:extLst>
              <a:ext uri="{FF2B5EF4-FFF2-40B4-BE49-F238E27FC236}">
                <a16:creationId xmlns:a16="http://schemas.microsoft.com/office/drawing/2014/main" id="{6E344B3A-4349-4DEA-9325-FC59C2A59159}"/>
              </a:ext>
            </a:extLst>
          </p:cNvPr>
          <p:cNvGrpSpPr>
            <a:grpSpLocks/>
          </p:cNvGrpSpPr>
          <p:nvPr/>
        </p:nvGrpSpPr>
        <p:grpSpPr bwMode="auto">
          <a:xfrm>
            <a:off x="1020763" y="2608263"/>
            <a:ext cx="4381500" cy="3984625"/>
            <a:chOff x="643" y="1643"/>
            <a:chExt cx="2760" cy="2510"/>
          </a:xfrm>
        </p:grpSpPr>
        <p:sp>
          <p:nvSpPr>
            <p:cNvPr id="51212" name="Rectangle 24">
              <a:extLst>
                <a:ext uri="{FF2B5EF4-FFF2-40B4-BE49-F238E27FC236}">
                  <a16:creationId xmlns:a16="http://schemas.microsoft.com/office/drawing/2014/main" id="{0E779113-56F5-4D63-96F7-C950DA6D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1879"/>
              <a:ext cx="815" cy="2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3" name="Line 25">
              <a:extLst>
                <a:ext uri="{FF2B5EF4-FFF2-40B4-BE49-F238E27FC236}">
                  <a16:creationId xmlns:a16="http://schemas.microsoft.com/office/drawing/2014/main" id="{73DEBD6E-D7A9-4E45-8508-E18A7B25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15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4" name="Line 26">
              <a:extLst>
                <a:ext uri="{FF2B5EF4-FFF2-40B4-BE49-F238E27FC236}">
                  <a16:creationId xmlns:a16="http://schemas.microsoft.com/office/drawing/2014/main" id="{CF2A0435-0541-4279-840B-8FCCD93AC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434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5" name="Line 27">
              <a:extLst>
                <a:ext uri="{FF2B5EF4-FFF2-40B4-BE49-F238E27FC236}">
                  <a16:creationId xmlns:a16="http://schemas.microsoft.com/office/drawing/2014/main" id="{7D80027B-634A-434C-9151-2C1E63323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712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6" name="Line 28">
              <a:extLst>
                <a:ext uri="{FF2B5EF4-FFF2-40B4-BE49-F238E27FC236}">
                  <a16:creationId xmlns:a16="http://schemas.microsoft.com/office/drawing/2014/main" id="{F9F90BFC-35D1-4CFD-80AE-E5A09DAB6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1879"/>
              <a:ext cx="1" cy="2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7" name="Text Box 29">
              <a:extLst>
                <a:ext uri="{FF2B5EF4-FFF2-40B4-BE49-F238E27FC236}">
                  <a16:creationId xmlns:a16="http://schemas.microsoft.com/office/drawing/2014/main" id="{62E89A3D-3AF5-472F-BFBD-F6DD4041A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18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18" name="Text Box 30">
              <a:extLst>
                <a:ext uri="{FF2B5EF4-FFF2-40B4-BE49-F238E27FC236}">
                  <a16:creationId xmlns:a16="http://schemas.microsoft.com/office/drawing/2014/main" id="{F134FDED-6174-4F53-8864-63631075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1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19" name="Text Box 31">
              <a:extLst>
                <a:ext uri="{FF2B5EF4-FFF2-40B4-BE49-F238E27FC236}">
                  <a16:creationId xmlns:a16="http://schemas.microsoft.com/office/drawing/2014/main" id="{51371ABE-F0AF-45AA-B523-B72312CDC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4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20" name="Text Box 32">
              <a:extLst>
                <a:ext uri="{FF2B5EF4-FFF2-40B4-BE49-F238E27FC236}">
                  <a16:creationId xmlns:a16="http://schemas.microsoft.com/office/drawing/2014/main" id="{DD7A8256-862C-4215-94C2-911FA2AAE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70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21" name="Text Box 33">
              <a:extLst>
                <a:ext uri="{FF2B5EF4-FFF2-40B4-BE49-F238E27FC236}">
                  <a16:creationId xmlns:a16="http://schemas.microsoft.com/office/drawing/2014/main" id="{2F8EFFE5-9C98-4656-97A3-A70DFA645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8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22" name="Text Box 34">
              <a:extLst>
                <a:ext uri="{FF2B5EF4-FFF2-40B4-BE49-F238E27FC236}">
                  <a16:creationId xmlns:a16="http://schemas.microsoft.com/office/drawing/2014/main" id="{963D3AD9-BD45-4CBF-8BF5-E4DAA5819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244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23" name="Text Box 35">
              <a:extLst>
                <a:ext uri="{FF2B5EF4-FFF2-40B4-BE49-F238E27FC236}">
                  <a16:creationId xmlns:a16="http://schemas.microsoft.com/office/drawing/2014/main" id="{F16C04DF-5260-4519-9D90-F751009D5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27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24" name="Text Box 36">
              <a:extLst>
                <a:ext uri="{FF2B5EF4-FFF2-40B4-BE49-F238E27FC236}">
                  <a16:creationId xmlns:a16="http://schemas.microsoft.com/office/drawing/2014/main" id="{51E3FCB2-5361-4682-A3F3-9B3335FFC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21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25" name="Text Box 37">
              <a:extLst>
                <a:ext uri="{FF2B5EF4-FFF2-40B4-BE49-F238E27FC236}">
                  <a16:creationId xmlns:a16="http://schemas.microsoft.com/office/drawing/2014/main" id="{49B35ACF-771E-4C58-9B68-DBAE241DF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1643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51226" name="Text Box 38">
              <a:extLst>
                <a:ext uri="{FF2B5EF4-FFF2-40B4-BE49-F238E27FC236}">
                  <a16:creationId xmlns:a16="http://schemas.microsoft.com/office/drawing/2014/main" id="{3C8D9C26-9F48-41EE-888E-2278FFA63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654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51227" name="Group 39">
              <a:extLst>
                <a:ext uri="{FF2B5EF4-FFF2-40B4-BE49-F238E27FC236}">
                  <a16:creationId xmlns:a16="http://schemas.microsoft.com/office/drawing/2014/main" id="{D09CEC34-98B9-4237-98DE-30C6BA4A8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" y="1872"/>
              <a:ext cx="643" cy="256"/>
              <a:chOff x="4056" y="2215"/>
              <a:chExt cx="643" cy="256"/>
            </a:xfrm>
          </p:grpSpPr>
          <p:sp>
            <p:nvSpPr>
              <p:cNvPr id="51289" name="Rectangle 40">
                <a:extLst>
                  <a:ext uri="{FF2B5EF4-FFF2-40B4-BE49-F238E27FC236}">
                    <a16:creationId xmlns:a16="http://schemas.microsoft.com/office/drawing/2014/main" id="{AB4C8559-7DF4-4547-807D-23834E4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1290" name="Line 41">
                <a:extLst>
                  <a:ext uri="{FF2B5EF4-FFF2-40B4-BE49-F238E27FC236}">
                    <a16:creationId xmlns:a16="http://schemas.microsoft.com/office/drawing/2014/main" id="{82246204-EC35-45C8-B111-23FD96A5E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28" name="Group 42">
              <a:extLst>
                <a:ext uri="{FF2B5EF4-FFF2-40B4-BE49-F238E27FC236}">
                  <a16:creationId xmlns:a16="http://schemas.microsoft.com/office/drawing/2014/main" id="{8E32503F-90DA-4708-9B8E-F99A04F7F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469"/>
              <a:ext cx="643" cy="256"/>
              <a:chOff x="4056" y="2215"/>
              <a:chExt cx="643" cy="256"/>
            </a:xfrm>
          </p:grpSpPr>
          <p:sp>
            <p:nvSpPr>
              <p:cNvPr id="51287" name="Rectangle 43">
                <a:extLst>
                  <a:ext uri="{FF2B5EF4-FFF2-40B4-BE49-F238E27FC236}">
                    <a16:creationId xmlns:a16="http://schemas.microsoft.com/office/drawing/2014/main" id="{A2E8D0BF-15E1-47E9-A5D3-B93E84D18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7</a:t>
                </a:r>
              </a:p>
            </p:txBody>
          </p:sp>
          <p:sp>
            <p:nvSpPr>
              <p:cNvPr id="51288" name="Line 44">
                <a:extLst>
                  <a:ext uri="{FF2B5EF4-FFF2-40B4-BE49-F238E27FC236}">
                    <a16:creationId xmlns:a16="http://schemas.microsoft.com/office/drawing/2014/main" id="{6388C2DA-0883-48EF-9333-936DF99AC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29" name="Group 45">
              <a:extLst>
                <a:ext uri="{FF2B5EF4-FFF2-40B4-BE49-F238E27FC236}">
                  <a16:creationId xmlns:a16="http://schemas.microsoft.com/office/drawing/2014/main" id="{658F229C-E074-45AE-A73D-5CE40A06E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763"/>
              <a:ext cx="643" cy="256"/>
              <a:chOff x="4056" y="2215"/>
              <a:chExt cx="643" cy="256"/>
            </a:xfrm>
          </p:grpSpPr>
          <p:sp>
            <p:nvSpPr>
              <p:cNvPr id="51285" name="Rectangle 46">
                <a:extLst>
                  <a:ext uri="{FF2B5EF4-FFF2-40B4-BE49-F238E27FC236}">
                    <a16:creationId xmlns:a16="http://schemas.microsoft.com/office/drawing/2014/main" id="{39258D21-B085-49B7-B4AF-18BDD5B79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8</a:t>
                </a:r>
              </a:p>
            </p:txBody>
          </p:sp>
          <p:sp>
            <p:nvSpPr>
              <p:cNvPr id="51286" name="Line 47">
                <a:extLst>
                  <a:ext uri="{FF2B5EF4-FFF2-40B4-BE49-F238E27FC236}">
                    <a16:creationId xmlns:a16="http://schemas.microsoft.com/office/drawing/2014/main" id="{8FCCB6E0-4F59-4377-B477-3A5CADE77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30" name="Group 48">
              <a:extLst>
                <a:ext uri="{FF2B5EF4-FFF2-40B4-BE49-F238E27FC236}">
                  <a16:creationId xmlns:a16="http://schemas.microsoft.com/office/drawing/2014/main" id="{A09407B0-81E7-401A-911E-5E46EDF68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" y="1873"/>
              <a:ext cx="1002" cy="256"/>
              <a:chOff x="2785" y="2701"/>
              <a:chExt cx="1002" cy="256"/>
            </a:xfrm>
          </p:grpSpPr>
          <p:grpSp>
            <p:nvGrpSpPr>
              <p:cNvPr id="51281" name="Group 49">
                <a:extLst>
                  <a:ext uri="{FF2B5EF4-FFF2-40B4-BE49-F238E27FC236}">
                    <a16:creationId xmlns:a16="http://schemas.microsoft.com/office/drawing/2014/main" id="{E567C74C-6E2B-4BA2-B529-FCDF1F349C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83" name="Rectangle 50">
                  <a:extLst>
                    <a:ext uri="{FF2B5EF4-FFF2-40B4-BE49-F238E27FC236}">
                      <a16:creationId xmlns:a16="http://schemas.microsoft.com/office/drawing/2014/main" id="{C3C3E89F-32BA-4CB3-ADFB-448DCEF65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51284" name="Line 51">
                  <a:extLst>
                    <a:ext uri="{FF2B5EF4-FFF2-40B4-BE49-F238E27FC236}">
                      <a16:creationId xmlns:a16="http://schemas.microsoft.com/office/drawing/2014/main" id="{13E2ADF6-91D7-47CC-A5AB-C5E501EEE2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82" name="Line 52">
                <a:extLst>
                  <a:ext uri="{FF2B5EF4-FFF2-40B4-BE49-F238E27FC236}">
                    <a16:creationId xmlns:a16="http://schemas.microsoft.com/office/drawing/2014/main" id="{00728243-D2E7-4BBD-B93A-B24327D02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31" name="Line 53">
              <a:extLst>
                <a:ext uri="{FF2B5EF4-FFF2-40B4-BE49-F238E27FC236}">
                  <a16:creationId xmlns:a16="http://schemas.microsoft.com/office/drawing/2014/main" id="{4B4A3D90-5370-45D2-908E-0912D88D2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2001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2" name="Line 54">
              <a:extLst>
                <a:ext uri="{FF2B5EF4-FFF2-40B4-BE49-F238E27FC236}">
                  <a16:creationId xmlns:a16="http://schemas.microsoft.com/office/drawing/2014/main" id="{DDEBD4AF-558F-47D7-B336-2896A1B4C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2579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3" name="Line 55">
              <a:extLst>
                <a:ext uri="{FF2B5EF4-FFF2-40B4-BE49-F238E27FC236}">
                  <a16:creationId xmlns:a16="http://schemas.microsoft.com/office/drawing/2014/main" id="{C3D5ABD8-160C-4D16-9FD6-54C0D781F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2912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4" name="Text Box 56">
              <a:extLst>
                <a:ext uri="{FF2B5EF4-FFF2-40B4-BE49-F238E27FC236}">
                  <a16:creationId xmlns:a16="http://schemas.microsoft.com/office/drawing/2014/main" id="{629133C6-4AC7-4770-BD66-36870A34C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18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5" name="Text Box 57">
              <a:extLst>
                <a:ext uri="{FF2B5EF4-FFF2-40B4-BE49-F238E27FC236}">
                  <a16:creationId xmlns:a16="http://schemas.microsoft.com/office/drawing/2014/main" id="{486F3F3D-5B04-4FF5-B638-A3D0A6430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47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6" name="Text Box 58">
              <a:extLst>
                <a:ext uri="{FF2B5EF4-FFF2-40B4-BE49-F238E27FC236}">
                  <a16:creationId xmlns:a16="http://schemas.microsoft.com/office/drawing/2014/main" id="{4F1D2F8C-ED37-47E5-965E-BE9F61046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281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7" name="Text Box 59">
              <a:extLst>
                <a:ext uri="{FF2B5EF4-FFF2-40B4-BE49-F238E27FC236}">
                  <a16:creationId xmlns:a16="http://schemas.microsoft.com/office/drawing/2014/main" id="{FAFCC541-0BD8-41E4-B7E4-2D79A79CC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665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51238" name="Text Box 60">
              <a:extLst>
                <a:ext uri="{FF2B5EF4-FFF2-40B4-BE49-F238E27FC236}">
                  <a16:creationId xmlns:a16="http://schemas.microsoft.com/office/drawing/2014/main" id="{ED08F048-8074-47C3-8809-37168DE1A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1676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51239" name="Line 61">
              <a:extLst>
                <a:ext uri="{FF2B5EF4-FFF2-40B4-BE49-F238E27FC236}">
                  <a16:creationId xmlns:a16="http://schemas.microsoft.com/office/drawing/2014/main" id="{3E6BBE4C-3539-432A-9EC3-9B12CF786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3005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40" name="Text Box 62">
              <a:extLst>
                <a:ext uri="{FF2B5EF4-FFF2-40B4-BE49-F238E27FC236}">
                  <a16:creationId xmlns:a16="http://schemas.microsoft.com/office/drawing/2014/main" id="{A33710BA-2C85-4085-9473-B2997C2BA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302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1241" name="Text Box 63">
              <a:extLst>
                <a:ext uri="{FF2B5EF4-FFF2-40B4-BE49-F238E27FC236}">
                  <a16:creationId xmlns:a16="http://schemas.microsoft.com/office/drawing/2014/main" id="{B87DE245-1398-4B44-A848-E83227FC7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0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51242" name="Group 64">
              <a:extLst>
                <a:ext uri="{FF2B5EF4-FFF2-40B4-BE49-F238E27FC236}">
                  <a16:creationId xmlns:a16="http://schemas.microsoft.com/office/drawing/2014/main" id="{65FBBC0F-3553-4114-A454-32A0CF3C6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2469"/>
              <a:ext cx="1002" cy="256"/>
              <a:chOff x="2785" y="2701"/>
              <a:chExt cx="1002" cy="256"/>
            </a:xfrm>
          </p:grpSpPr>
          <p:grpSp>
            <p:nvGrpSpPr>
              <p:cNvPr id="51277" name="Group 65">
                <a:extLst>
                  <a:ext uri="{FF2B5EF4-FFF2-40B4-BE49-F238E27FC236}">
                    <a16:creationId xmlns:a16="http://schemas.microsoft.com/office/drawing/2014/main" id="{BF292F96-3B56-4815-AD89-D863CE606C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9" name="Rectangle 66">
                  <a:extLst>
                    <a:ext uri="{FF2B5EF4-FFF2-40B4-BE49-F238E27FC236}">
                      <a16:creationId xmlns:a16="http://schemas.microsoft.com/office/drawing/2014/main" id="{8C1A56E6-6011-4D5E-A981-1A027F7AD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6</a:t>
                  </a:r>
                </a:p>
              </p:txBody>
            </p:sp>
            <p:sp>
              <p:nvSpPr>
                <p:cNvPr id="51280" name="Line 67">
                  <a:extLst>
                    <a:ext uri="{FF2B5EF4-FFF2-40B4-BE49-F238E27FC236}">
                      <a16:creationId xmlns:a16="http://schemas.microsoft.com/office/drawing/2014/main" id="{69CEFB0B-5FAB-4BF6-A445-D7BB50371D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8" name="Line 68">
                <a:extLst>
                  <a:ext uri="{FF2B5EF4-FFF2-40B4-BE49-F238E27FC236}">
                    <a16:creationId xmlns:a16="http://schemas.microsoft.com/office/drawing/2014/main" id="{42D6774D-5BAA-457E-9289-872C3814B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43" name="Text Box 79">
              <a:extLst>
                <a:ext uri="{FF2B5EF4-FFF2-40B4-BE49-F238E27FC236}">
                  <a16:creationId xmlns:a16="http://schemas.microsoft.com/office/drawing/2014/main" id="{F51DFD1C-C4AB-4E81-B8DB-B73092007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218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1244" name="Group 80">
              <a:extLst>
                <a:ext uri="{FF2B5EF4-FFF2-40B4-BE49-F238E27FC236}">
                  <a16:creationId xmlns:a16="http://schemas.microsoft.com/office/drawing/2014/main" id="{8500D1CE-D250-4860-8BD4-D24DF892D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2177"/>
              <a:ext cx="1002" cy="256"/>
              <a:chOff x="2785" y="2701"/>
              <a:chExt cx="1002" cy="256"/>
            </a:xfrm>
          </p:grpSpPr>
          <p:grpSp>
            <p:nvGrpSpPr>
              <p:cNvPr id="51273" name="Group 81">
                <a:extLst>
                  <a:ext uri="{FF2B5EF4-FFF2-40B4-BE49-F238E27FC236}">
                    <a16:creationId xmlns:a16="http://schemas.microsoft.com/office/drawing/2014/main" id="{E78B39FA-241A-4193-AF07-0E8E90841B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5" name="Rectangle 82">
                  <a:extLst>
                    <a:ext uri="{FF2B5EF4-FFF2-40B4-BE49-F238E27FC236}">
                      <a16:creationId xmlns:a16="http://schemas.microsoft.com/office/drawing/2014/main" id="{52713136-45CD-46B5-96C2-EB3A1EE5E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51276" name="Line 83">
                  <a:extLst>
                    <a:ext uri="{FF2B5EF4-FFF2-40B4-BE49-F238E27FC236}">
                      <a16:creationId xmlns:a16="http://schemas.microsoft.com/office/drawing/2014/main" id="{3073E39D-4849-4A2D-A1CD-27F94607BC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4" name="Line 84">
                <a:extLst>
                  <a:ext uri="{FF2B5EF4-FFF2-40B4-BE49-F238E27FC236}">
                    <a16:creationId xmlns:a16="http://schemas.microsoft.com/office/drawing/2014/main" id="{D5C0F13F-82E8-42E3-A70A-8E150A8EB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5" name="Group 95">
              <a:extLst>
                <a:ext uri="{FF2B5EF4-FFF2-40B4-BE49-F238E27FC236}">
                  <a16:creationId xmlns:a16="http://schemas.microsoft.com/office/drawing/2014/main" id="{CB6A3792-C1C7-499A-9891-EA91B5791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8" y="3050"/>
              <a:ext cx="1002" cy="256"/>
              <a:chOff x="2785" y="2701"/>
              <a:chExt cx="1002" cy="256"/>
            </a:xfrm>
          </p:grpSpPr>
          <p:grpSp>
            <p:nvGrpSpPr>
              <p:cNvPr id="51269" name="Group 96">
                <a:extLst>
                  <a:ext uri="{FF2B5EF4-FFF2-40B4-BE49-F238E27FC236}">
                    <a16:creationId xmlns:a16="http://schemas.microsoft.com/office/drawing/2014/main" id="{B63EACF1-5429-4359-88AF-2DBC0FCDB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1" name="Rectangle 97">
                  <a:extLst>
                    <a:ext uri="{FF2B5EF4-FFF2-40B4-BE49-F238E27FC236}">
                      <a16:creationId xmlns:a16="http://schemas.microsoft.com/office/drawing/2014/main" id="{5A489DE9-C82C-46A8-ADE3-302CEA862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8</a:t>
                  </a:r>
                </a:p>
              </p:txBody>
            </p:sp>
            <p:sp>
              <p:nvSpPr>
                <p:cNvPr id="51272" name="Line 98">
                  <a:extLst>
                    <a:ext uri="{FF2B5EF4-FFF2-40B4-BE49-F238E27FC236}">
                      <a16:creationId xmlns:a16="http://schemas.microsoft.com/office/drawing/2014/main" id="{8958C6E5-A1A7-44AC-A816-AAFA907DFC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0" name="Line 99">
                <a:extLst>
                  <a:ext uri="{FF2B5EF4-FFF2-40B4-BE49-F238E27FC236}">
                    <a16:creationId xmlns:a16="http://schemas.microsoft.com/office/drawing/2014/main" id="{CC45E204-69F7-422C-B838-8BB2CC09A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6" name="Group 100">
              <a:extLst>
                <a:ext uri="{FF2B5EF4-FFF2-40B4-BE49-F238E27FC236}">
                  <a16:creationId xmlns:a16="http://schemas.microsoft.com/office/drawing/2014/main" id="{20AA29A9-9844-4A78-B5B9-6DAB65845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1" y="3062"/>
              <a:ext cx="1002" cy="256"/>
              <a:chOff x="2785" y="2701"/>
              <a:chExt cx="1002" cy="256"/>
            </a:xfrm>
          </p:grpSpPr>
          <p:grpSp>
            <p:nvGrpSpPr>
              <p:cNvPr id="51265" name="Group 101">
                <a:extLst>
                  <a:ext uri="{FF2B5EF4-FFF2-40B4-BE49-F238E27FC236}">
                    <a16:creationId xmlns:a16="http://schemas.microsoft.com/office/drawing/2014/main" id="{E722B55D-2F07-4EF6-8C07-FC59D2F9E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67" name="Rectangle 102">
                  <a:extLst>
                    <a:ext uri="{FF2B5EF4-FFF2-40B4-BE49-F238E27FC236}">
                      <a16:creationId xmlns:a16="http://schemas.microsoft.com/office/drawing/2014/main" id="{4CE44E88-11AC-428C-ABF5-E9F4D94DD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51268" name="Line 103">
                  <a:extLst>
                    <a:ext uri="{FF2B5EF4-FFF2-40B4-BE49-F238E27FC236}">
                      <a16:creationId xmlns:a16="http://schemas.microsoft.com/office/drawing/2014/main" id="{9E062A1C-5EB6-4E1D-BA82-3B7554562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66" name="Line 104">
                <a:extLst>
                  <a:ext uri="{FF2B5EF4-FFF2-40B4-BE49-F238E27FC236}">
                    <a16:creationId xmlns:a16="http://schemas.microsoft.com/office/drawing/2014/main" id="{C12B7A88-0972-4D3B-9164-16A95ECAD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47" name="Text Box 105">
              <a:extLst>
                <a:ext uri="{FF2B5EF4-FFF2-40B4-BE49-F238E27FC236}">
                  <a16:creationId xmlns:a16="http://schemas.microsoft.com/office/drawing/2014/main" id="{880B0196-FBCB-4E8F-AC58-C64238DC0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0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48" name="Line 106">
              <a:extLst>
                <a:ext uri="{FF2B5EF4-FFF2-40B4-BE49-F238E27FC236}">
                  <a16:creationId xmlns:a16="http://schemas.microsoft.com/office/drawing/2014/main" id="{F684937A-DC38-4034-B1B5-5D255DF96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" y="3290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49" name="Line 107">
              <a:extLst>
                <a:ext uri="{FF2B5EF4-FFF2-40B4-BE49-F238E27FC236}">
                  <a16:creationId xmlns:a16="http://schemas.microsoft.com/office/drawing/2014/main" id="{4A0935CD-D47D-44F7-8529-F497BB21E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575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50" name="Line 108">
              <a:extLst>
                <a:ext uri="{FF2B5EF4-FFF2-40B4-BE49-F238E27FC236}">
                  <a16:creationId xmlns:a16="http://schemas.microsoft.com/office/drawing/2014/main" id="{B10429D7-31D8-4F86-ACFE-552B009F6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870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51" name="Text Box 109">
              <a:extLst>
                <a:ext uri="{FF2B5EF4-FFF2-40B4-BE49-F238E27FC236}">
                  <a16:creationId xmlns:a16="http://schemas.microsoft.com/office/drawing/2014/main" id="{CA9D1D02-A24E-4E5D-8033-87EEF5063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52" name="Text Box 110">
              <a:extLst>
                <a:ext uri="{FF2B5EF4-FFF2-40B4-BE49-F238E27FC236}">
                  <a16:creationId xmlns:a16="http://schemas.microsoft.com/office/drawing/2014/main" id="{6803A775-07EE-4B85-A273-58D32D8A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5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53" name="Text Box 111">
              <a:extLst>
                <a:ext uri="{FF2B5EF4-FFF2-40B4-BE49-F238E27FC236}">
                  <a16:creationId xmlns:a16="http://schemas.microsoft.com/office/drawing/2014/main" id="{BA88A82F-7369-496E-AA53-786A5717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8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1254" name="Text Box 112">
              <a:extLst>
                <a:ext uri="{FF2B5EF4-FFF2-40B4-BE49-F238E27FC236}">
                  <a16:creationId xmlns:a16="http://schemas.microsoft.com/office/drawing/2014/main" id="{2E6BF985-1568-4DCC-988F-B2607F7DC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3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55" name="Text Box 113">
              <a:extLst>
                <a:ext uri="{FF2B5EF4-FFF2-40B4-BE49-F238E27FC236}">
                  <a16:creationId xmlns:a16="http://schemas.microsoft.com/office/drawing/2014/main" id="{A24E805B-6DA5-4921-A47A-EDCA69A17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58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56" name="Text Box 114">
              <a:extLst>
                <a:ext uri="{FF2B5EF4-FFF2-40B4-BE49-F238E27FC236}">
                  <a16:creationId xmlns:a16="http://schemas.microsoft.com/office/drawing/2014/main" id="{761D4B24-EAC4-4DAB-9140-9B16A3C2E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85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grpSp>
          <p:nvGrpSpPr>
            <p:cNvPr id="51257" name="Group 115">
              <a:extLst>
                <a:ext uri="{FF2B5EF4-FFF2-40B4-BE49-F238E27FC236}">
                  <a16:creationId xmlns:a16="http://schemas.microsoft.com/office/drawing/2014/main" id="{70F8FA8E-7A82-4BAF-9066-F471F2618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" y="3346"/>
              <a:ext cx="1002" cy="256"/>
              <a:chOff x="2785" y="2701"/>
              <a:chExt cx="1002" cy="256"/>
            </a:xfrm>
          </p:grpSpPr>
          <p:grpSp>
            <p:nvGrpSpPr>
              <p:cNvPr id="51261" name="Group 116">
                <a:extLst>
                  <a:ext uri="{FF2B5EF4-FFF2-40B4-BE49-F238E27FC236}">
                    <a16:creationId xmlns:a16="http://schemas.microsoft.com/office/drawing/2014/main" id="{F67C5692-C6D9-404C-8A77-148E4A0961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63" name="Rectangle 117">
                  <a:extLst>
                    <a:ext uri="{FF2B5EF4-FFF2-40B4-BE49-F238E27FC236}">
                      <a16:creationId xmlns:a16="http://schemas.microsoft.com/office/drawing/2014/main" id="{2835EA90-C0E7-469B-9943-48B44A1C1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7</a:t>
                  </a:r>
                </a:p>
              </p:txBody>
            </p:sp>
            <p:sp>
              <p:nvSpPr>
                <p:cNvPr id="51264" name="Line 118">
                  <a:extLst>
                    <a:ext uri="{FF2B5EF4-FFF2-40B4-BE49-F238E27FC236}">
                      <a16:creationId xmlns:a16="http://schemas.microsoft.com/office/drawing/2014/main" id="{75BA7A73-1941-4326-959A-DCD44AE80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62" name="Line 119">
                <a:extLst>
                  <a:ext uri="{FF2B5EF4-FFF2-40B4-BE49-F238E27FC236}">
                    <a16:creationId xmlns:a16="http://schemas.microsoft.com/office/drawing/2014/main" id="{048C02A4-2B68-45A0-BEDB-DC7942935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58" name="Text Box 145">
              <a:extLst>
                <a:ext uri="{FF2B5EF4-FFF2-40B4-BE49-F238E27FC236}">
                  <a16:creationId xmlns:a16="http://schemas.microsoft.com/office/drawing/2014/main" id="{C97A8CC0-3124-4ABF-94CF-33A36E2F0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335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59" name="Text Box 146">
              <a:extLst>
                <a:ext uri="{FF2B5EF4-FFF2-40B4-BE49-F238E27FC236}">
                  <a16:creationId xmlns:a16="http://schemas.microsoft.com/office/drawing/2014/main" id="{97262CA5-75D6-47D6-8B0A-FE026952D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64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60" name="Text Box 147">
              <a:extLst>
                <a:ext uri="{FF2B5EF4-FFF2-40B4-BE49-F238E27FC236}">
                  <a16:creationId xmlns:a16="http://schemas.microsoft.com/office/drawing/2014/main" id="{100F63FF-8738-4CC9-95E4-3FA690373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" y="390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96405" name="Text Box 149">
            <a:extLst>
              <a:ext uri="{FF2B5EF4-FFF2-40B4-BE49-F238E27FC236}">
                <a16:creationId xmlns:a16="http://schemas.microsoft.com/office/drawing/2014/main" id="{A16CAB96-B1F2-4CDE-9966-96DCB07BA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5783"/>
            <a:ext cx="1848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06" name="Text Box 150">
            <a:extLst>
              <a:ext uri="{FF2B5EF4-FFF2-40B4-BE49-F238E27FC236}">
                <a16:creationId xmlns:a16="http://schemas.microsoft.com/office/drawing/2014/main" id="{F7E0C39A-E3CC-40A4-8A40-F7A8087C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07" name="Text Box 151">
            <a:extLst>
              <a:ext uri="{FF2B5EF4-FFF2-40B4-BE49-F238E27FC236}">
                <a16:creationId xmlns:a16="http://schemas.microsoft.com/office/drawing/2014/main" id="{A6231AFA-CAA2-4864-B096-CD4D1CEB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08" name="Text Box 152">
            <a:extLst>
              <a:ext uri="{FF2B5EF4-FFF2-40B4-BE49-F238E27FC236}">
                <a16:creationId xmlns:a16="http://schemas.microsoft.com/office/drawing/2014/main" id="{EEECD18E-E2D1-41F8-8A83-ADBEAE72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09" name="Text Box 153">
            <a:extLst>
              <a:ext uri="{FF2B5EF4-FFF2-40B4-BE49-F238E27FC236}">
                <a16:creationId xmlns:a16="http://schemas.microsoft.com/office/drawing/2014/main" id="{90D01342-F473-42E3-BF08-2ED6B3D3E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10" name="Text Box 154">
            <a:extLst>
              <a:ext uri="{FF2B5EF4-FFF2-40B4-BE49-F238E27FC236}">
                <a16:creationId xmlns:a16="http://schemas.microsoft.com/office/drawing/2014/main" id="{204FEDDB-154E-40AC-B150-67258193C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11" name="Text Box 155">
            <a:extLst>
              <a:ext uri="{FF2B5EF4-FFF2-40B4-BE49-F238E27FC236}">
                <a16:creationId xmlns:a16="http://schemas.microsoft.com/office/drawing/2014/main" id="{12999534-A74B-4584-B9E3-84F036640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12" name="Text Box 156">
            <a:extLst>
              <a:ext uri="{FF2B5EF4-FFF2-40B4-BE49-F238E27FC236}">
                <a16:creationId xmlns:a16="http://schemas.microsoft.com/office/drawing/2014/main" id="{F8ACEC29-F4F3-4299-8D68-9911FC0F9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20574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6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05" grpId="0" build="p" autoUpdateAnimBg="0"/>
      <p:bldP spid="96406" grpId="0" build="p" autoUpdateAnimBg="0"/>
      <p:bldP spid="96407" grpId="0" build="p" autoUpdateAnimBg="0"/>
      <p:bldP spid="96408" grpId="0" build="p" autoUpdateAnimBg="0"/>
      <p:bldP spid="96409" grpId="0" build="p" autoUpdateAnimBg="0"/>
      <p:bldP spid="96410" grpId="0" build="p" autoUpdateAnimBg="0"/>
      <p:bldP spid="96411" grpId="0" build="p" autoUpdateAnimBg="0"/>
      <p:bldP spid="9641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F3F57ED2-E7C9-472F-89DF-266917F42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47675"/>
            <a:ext cx="8501062" cy="771525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chemeClr val="tx2"/>
                </a:solidFill>
              </a:rPr>
              <a:t>递归算法 流程图</a:t>
            </a:r>
          </a:p>
        </p:txBody>
      </p:sp>
      <p:grpSp>
        <p:nvGrpSpPr>
          <p:cNvPr id="159747" name="Group 3">
            <a:extLst>
              <a:ext uri="{FF2B5EF4-FFF2-40B4-BE49-F238E27FC236}">
                <a16:creationId xmlns:a16="http://schemas.microsoft.com/office/drawing/2014/main" id="{FB759B13-B7D4-4C95-AECF-C95140AAF6FB}"/>
              </a:ext>
            </a:extLst>
          </p:cNvPr>
          <p:cNvGrpSpPr>
            <a:grpSpLocks/>
          </p:cNvGrpSpPr>
          <p:nvPr/>
        </p:nvGrpSpPr>
        <p:grpSpPr bwMode="auto">
          <a:xfrm>
            <a:off x="4862513" y="1398588"/>
            <a:ext cx="3957637" cy="4991100"/>
            <a:chOff x="3063" y="492"/>
            <a:chExt cx="2493" cy="3144"/>
          </a:xfrm>
        </p:grpSpPr>
        <p:sp>
          <p:nvSpPr>
            <p:cNvPr id="52255" name="AutoShape 4">
              <a:extLst>
                <a:ext uri="{FF2B5EF4-FFF2-40B4-BE49-F238E27FC236}">
                  <a16:creationId xmlns:a16="http://schemas.microsoft.com/office/drawing/2014/main" id="{35ABF6E8-77FA-4205-9805-363BDF9D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492"/>
              <a:ext cx="556" cy="223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开始</a:t>
              </a:r>
            </a:p>
          </p:txBody>
        </p:sp>
        <p:sp>
          <p:nvSpPr>
            <p:cNvPr id="52256" name="AutoShape 5">
              <a:extLst>
                <a:ext uri="{FF2B5EF4-FFF2-40B4-BE49-F238E27FC236}">
                  <a16:creationId xmlns:a16="http://schemas.microsoft.com/office/drawing/2014/main" id="{79EE3FEF-B692-4C40-83F5-FA389407C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902"/>
              <a:ext cx="1210" cy="22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访问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Vi,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置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标志</a:t>
              </a:r>
            </a:p>
          </p:txBody>
        </p:sp>
        <p:sp>
          <p:nvSpPr>
            <p:cNvPr id="52257" name="AutoShape 6">
              <a:extLst>
                <a:ext uri="{FF2B5EF4-FFF2-40B4-BE49-F238E27FC236}">
                  <a16:creationId xmlns:a16="http://schemas.microsoft.com/office/drawing/2014/main" id="{258C4C8F-3F77-4374-8A81-F4A402980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270"/>
              <a:ext cx="886" cy="21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邻接点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AutoShape 7">
              <a:extLst>
                <a:ext uri="{FF2B5EF4-FFF2-40B4-BE49-F238E27FC236}">
                  <a16:creationId xmlns:a16="http://schemas.microsoft.com/office/drawing/2014/main" id="{6334BA8B-4BDF-4D2B-AF34-E4567904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704"/>
              <a:ext cx="1256" cy="3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有邻接点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52259" name="AutoShape 8">
              <a:extLst>
                <a:ext uri="{FF2B5EF4-FFF2-40B4-BE49-F238E27FC236}">
                  <a16:creationId xmlns:a16="http://schemas.microsoft.com/office/drawing/2014/main" id="{FE556AAD-F4AC-4B64-A98F-35C54C999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880"/>
              <a:ext cx="978" cy="244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求下一邻接点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AutoShape 9">
              <a:extLst>
                <a:ext uri="{FF2B5EF4-FFF2-40B4-BE49-F238E27FC236}">
                  <a16:creationId xmlns:a16="http://schemas.microsoft.com/office/drawing/2014/main" id="{508FB5D3-1BB7-4D82-8347-6C5B6A635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2910"/>
              <a:ext cx="667" cy="223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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AutoShape 10">
              <a:extLst>
                <a:ext uri="{FF2B5EF4-FFF2-40B4-BE49-F238E27FC236}">
                  <a16:creationId xmlns:a16="http://schemas.microsoft.com/office/drawing/2014/main" id="{C5943F20-8561-4A29-9A6F-9C5027C8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343"/>
              <a:ext cx="1301" cy="3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访问过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AutoShape 11">
              <a:extLst>
                <a:ext uri="{FF2B5EF4-FFF2-40B4-BE49-F238E27FC236}">
                  <a16:creationId xmlns:a16="http://schemas.microsoft.com/office/drawing/2014/main" id="{7D1C4254-060B-4C16-956E-D651D2578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2077"/>
              <a:ext cx="556" cy="223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结束</a:t>
              </a:r>
            </a:p>
          </p:txBody>
        </p:sp>
        <p:sp>
          <p:nvSpPr>
            <p:cNvPr id="52263" name="Line 12">
              <a:extLst>
                <a:ext uri="{FF2B5EF4-FFF2-40B4-BE49-F238E27FC236}">
                  <a16:creationId xmlns:a16="http://schemas.microsoft.com/office/drawing/2014/main" id="{B983F9C0-6005-451B-AADC-8DC98BD82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2" y="714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Line 13">
              <a:extLst>
                <a:ext uri="{FF2B5EF4-FFF2-40B4-BE49-F238E27FC236}">
                  <a16:creationId xmlns:a16="http://schemas.microsoft.com/office/drawing/2014/main" id="{F0A9ACE9-3759-4517-9204-A93155C4A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1136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Line 14">
              <a:extLst>
                <a:ext uri="{FF2B5EF4-FFF2-40B4-BE49-F238E27FC236}">
                  <a16:creationId xmlns:a16="http://schemas.microsoft.com/office/drawing/2014/main" id="{2F24BF60-C080-48DE-A1B5-54DC258FB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5" y="1503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Line 15">
              <a:extLst>
                <a:ext uri="{FF2B5EF4-FFF2-40B4-BE49-F238E27FC236}">
                  <a16:creationId xmlns:a16="http://schemas.microsoft.com/office/drawing/2014/main" id="{37375117-9871-48B9-97DE-87D988231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4" y="2092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Line 16">
              <a:extLst>
                <a:ext uri="{FF2B5EF4-FFF2-40B4-BE49-F238E27FC236}">
                  <a16:creationId xmlns:a16="http://schemas.microsoft.com/office/drawing/2014/main" id="{6BD0433C-750B-40EC-A5CB-16B5B015C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6" y="1903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Line 17">
              <a:extLst>
                <a:ext uri="{FF2B5EF4-FFF2-40B4-BE49-F238E27FC236}">
                  <a16:creationId xmlns:a16="http://schemas.microsoft.com/office/drawing/2014/main" id="{26B29F5A-4145-450A-B52D-13DB739A5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8" y="190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9" name="Line 18">
              <a:extLst>
                <a:ext uri="{FF2B5EF4-FFF2-40B4-BE49-F238E27FC236}">
                  <a16:creationId xmlns:a16="http://schemas.microsoft.com/office/drawing/2014/main" id="{1108CDC6-CE9E-468C-AC61-6C1FE6506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3" y="803"/>
              <a:ext cx="1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0" name="Line 19">
              <a:extLst>
                <a:ext uri="{FF2B5EF4-FFF2-40B4-BE49-F238E27FC236}">
                  <a16:creationId xmlns:a16="http://schemas.microsoft.com/office/drawing/2014/main" id="{E85C52E7-6B52-4AE7-9A19-1DD2E0D3A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3" y="792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1" name="Line 20">
              <a:extLst>
                <a:ext uri="{FF2B5EF4-FFF2-40B4-BE49-F238E27FC236}">
                  <a16:creationId xmlns:a16="http://schemas.microsoft.com/office/drawing/2014/main" id="{BA93E0EE-E2F0-4225-AFBD-B65C11D7C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274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2" name="Line 21">
              <a:extLst>
                <a:ext uri="{FF2B5EF4-FFF2-40B4-BE49-F238E27FC236}">
                  <a16:creationId xmlns:a16="http://schemas.microsoft.com/office/drawing/2014/main" id="{F68E8910-1808-40DB-A3BD-AE9D7A2D7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31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3" name="Line 22">
              <a:extLst>
                <a:ext uri="{FF2B5EF4-FFF2-40B4-BE49-F238E27FC236}">
                  <a16:creationId xmlns:a16="http://schemas.microsoft.com/office/drawing/2014/main" id="{5117661F-5E95-4A6D-AEB6-865F14593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" y="3266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4" name="Line 23">
              <a:extLst>
                <a:ext uri="{FF2B5EF4-FFF2-40B4-BE49-F238E27FC236}">
                  <a16:creationId xmlns:a16="http://schemas.microsoft.com/office/drawing/2014/main" id="{E4212B54-E8AF-4088-9695-B0AD800D7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3" y="2533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5" name="Line 24">
              <a:extLst>
                <a:ext uri="{FF2B5EF4-FFF2-40B4-BE49-F238E27FC236}">
                  <a16:creationId xmlns:a16="http://schemas.microsoft.com/office/drawing/2014/main" id="{918DDEE7-DFA6-4306-920A-C1B1A9D59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2544"/>
              <a:ext cx="0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6" name="Line 25">
              <a:extLst>
                <a:ext uri="{FF2B5EF4-FFF2-40B4-BE49-F238E27FC236}">
                  <a16:creationId xmlns:a16="http://schemas.microsoft.com/office/drawing/2014/main" id="{20980135-5BF4-41E7-ACD9-066F63A14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3122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7" name="Line 26">
              <a:extLst>
                <a:ext uri="{FF2B5EF4-FFF2-40B4-BE49-F238E27FC236}">
                  <a16:creationId xmlns:a16="http://schemas.microsoft.com/office/drawing/2014/main" id="{56301FA7-3150-49A5-B545-326C358AF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3255"/>
              <a:ext cx="6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8" name="Line 27">
              <a:extLst>
                <a:ext uri="{FF2B5EF4-FFF2-40B4-BE49-F238E27FC236}">
                  <a16:creationId xmlns:a16="http://schemas.microsoft.com/office/drawing/2014/main" id="{8545161F-4C1A-461B-810D-ADD4EE668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6" y="1611"/>
              <a:ext cx="0" cy="1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9" name="Line 28">
              <a:extLst>
                <a:ext uri="{FF2B5EF4-FFF2-40B4-BE49-F238E27FC236}">
                  <a16:creationId xmlns:a16="http://schemas.microsoft.com/office/drawing/2014/main" id="{B661B154-812F-4707-B290-0CE7A978F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8" y="1611"/>
              <a:ext cx="1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80" name="Text Box 29">
              <a:extLst>
                <a:ext uri="{FF2B5EF4-FFF2-40B4-BE49-F238E27FC236}">
                  <a16:creationId xmlns:a16="http://schemas.microsoft.com/office/drawing/2014/main" id="{803A11A8-78EC-40FD-9010-3AC25F14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170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81" name="Text Box 30">
              <a:extLst>
                <a:ext uri="{FF2B5EF4-FFF2-40B4-BE49-F238E27FC236}">
                  <a16:creationId xmlns:a16="http://schemas.microsoft.com/office/drawing/2014/main" id="{99468BFF-11C1-4257-9D5D-C074C4B93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03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82" name="Text Box 31">
              <a:extLst>
                <a:ext uri="{FF2B5EF4-FFF2-40B4-BE49-F238E27FC236}">
                  <a16:creationId xmlns:a16="http://schemas.microsoft.com/office/drawing/2014/main" id="{26658B94-BCA8-4FC3-B8B4-A63F45CB4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" y="268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83" name="Text Box 32">
              <a:extLst>
                <a:ext uri="{FF2B5EF4-FFF2-40B4-BE49-F238E27FC236}">
                  <a16:creationId xmlns:a16="http://schemas.microsoft.com/office/drawing/2014/main" id="{7F192CEC-F0C2-4F79-BBA6-FB177E6C8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231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84" name="Text Box 33">
              <a:extLst>
                <a:ext uri="{FF2B5EF4-FFF2-40B4-BE49-F238E27FC236}">
                  <a16:creationId xmlns:a16="http://schemas.microsoft.com/office/drawing/2014/main" id="{20B3B20D-5BDB-4A1D-BA2A-20B3F3513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3386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DFS</a:t>
              </a:r>
            </a:p>
          </p:txBody>
        </p:sp>
      </p:grpSp>
      <p:grpSp>
        <p:nvGrpSpPr>
          <p:cNvPr id="159778" name="Group 34">
            <a:extLst>
              <a:ext uri="{FF2B5EF4-FFF2-40B4-BE49-F238E27FC236}">
                <a16:creationId xmlns:a16="http://schemas.microsoft.com/office/drawing/2014/main" id="{AE6E4930-71BC-4D6C-A994-5F4084703331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69987"/>
            <a:ext cx="3652838" cy="5021263"/>
            <a:chOff x="333" y="1157"/>
            <a:chExt cx="2301" cy="3163"/>
          </a:xfrm>
        </p:grpSpPr>
        <p:grpSp>
          <p:nvGrpSpPr>
            <p:cNvPr id="52229" name="Group 35">
              <a:extLst>
                <a:ext uri="{FF2B5EF4-FFF2-40B4-BE49-F238E27FC236}">
                  <a16:creationId xmlns:a16="http://schemas.microsoft.com/office/drawing/2014/main" id="{95FBB442-7869-477A-8A19-6FD89E97C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" y="1157"/>
              <a:ext cx="2301" cy="3163"/>
              <a:chOff x="622" y="955"/>
              <a:chExt cx="2301" cy="3163"/>
            </a:xfrm>
          </p:grpSpPr>
          <p:sp>
            <p:nvSpPr>
              <p:cNvPr id="52234" name="AutoShape 36">
                <a:extLst>
                  <a:ext uri="{FF2B5EF4-FFF2-40B4-BE49-F238E27FC236}">
                    <a16:creationId xmlns:a16="http://schemas.microsoft.com/office/drawing/2014/main" id="{CA0C44CC-D157-4820-8126-CCB2B9705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955"/>
                <a:ext cx="556" cy="223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开始</a:t>
                </a:r>
              </a:p>
            </p:txBody>
          </p:sp>
          <p:sp>
            <p:nvSpPr>
              <p:cNvPr id="52235" name="AutoShape 37">
                <a:extLst>
                  <a:ext uri="{FF2B5EF4-FFF2-40B4-BE49-F238E27FC236}">
                    <a16:creationId xmlns:a16="http://schemas.microsoft.com/office/drawing/2014/main" id="{D00DAB41-D778-4434-8368-CE9A45B4D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366"/>
                <a:ext cx="1355" cy="233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标志数组初始化</a:t>
                </a:r>
              </a:p>
            </p:txBody>
          </p:sp>
          <p:sp>
            <p:nvSpPr>
              <p:cNvPr id="52236" name="AutoShape 38">
                <a:extLst>
                  <a:ext uri="{FF2B5EF4-FFF2-40B4-BE49-F238E27FC236}">
                    <a16:creationId xmlns:a16="http://schemas.microsoft.com/office/drawing/2014/main" id="{0DCAB605-1E0D-43A0-8CFE-D553BBFD6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1755"/>
                <a:ext cx="576" cy="20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=1</a:t>
                </a:r>
              </a:p>
            </p:txBody>
          </p:sp>
          <p:sp>
            <p:nvSpPr>
              <p:cNvPr id="52237" name="AutoShape 39">
                <a:extLst>
                  <a:ext uri="{FF2B5EF4-FFF2-40B4-BE49-F238E27FC236}">
                    <a16:creationId xmlns:a16="http://schemas.microsoft.com/office/drawing/2014/main" id="{096D6E8D-C106-497D-BE6A-001BABAFF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2167"/>
                <a:ext cx="1256" cy="389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Vi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访问过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AutoShape 40">
                <a:extLst>
                  <a:ext uri="{FF2B5EF4-FFF2-40B4-BE49-F238E27FC236}">
                    <a16:creationId xmlns:a16="http://schemas.microsoft.com/office/drawing/2014/main" id="{43E1D72A-8A0F-44C0-8A50-4EB967689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533"/>
                <a:ext cx="478" cy="20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DFS</a:t>
                </a:r>
              </a:p>
            </p:txBody>
          </p:sp>
          <p:sp>
            <p:nvSpPr>
              <p:cNvPr id="52239" name="AutoShape 41">
                <a:extLst>
                  <a:ext uri="{FF2B5EF4-FFF2-40B4-BE49-F238E27FC236}">
                    <a16:creationId xmlns:a16="http://schemas.microsoft.com/office/drawing/2014/main" id="{8DE3E04E-D4C2-43CB-84E9-7E48DD76F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" y="2962"/>
                <a:ext cx="667" cy="223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++</a:t>
                </a:r>
              </a:p>
            </p:txBody>
          </p:sp>
          <p:sp>
            <p:nvSpPr>
              <p:cNvPr id="52240" name="AutoShape 42">
                <a:extLst>
                  <a:ext uri="{FF2B5EF4-FFF2-40B4-BE49-F238E27FC236}">
                    <a16:creationId xmlns:a16="http://schemas.microsoft.com/office/drawing/2014/main" id="{1AAD7E69-199E-41DC-B5D4-6C9D30FE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" y="3351"/>
                <a:ext cx="1401" cy="389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&gt;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Vexnums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1" name="AutoShape 43">
                <a:extLst>
                  <a:ext uri="{FF2B5EF4-FFF2-40B4-BE49-F238E27FC236}">
                    <a16:creationId xmlns:a16="http://schemas.microsoft.com/office/drawing/2014/main" id="{078CE00D-EA50-48AB-ABD0-5FF6D49A2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" y="3895"/>
                <a:ext cx="556" cy="223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结束</a:t>
                </a:r>
              </a:p>
            </p:txBody>
          </p:sp>
          <p:sp>
            <p:nvSpPr>
              <p:cNvPr id="52242" name="Line 44">
                <a:extLst>
                  <a:ext uri="{FF2B5EF4-FFF2-40B4-BE49-F238E27FC236}">
                    <a16:creationId xmlns:a16="http://schemas.microsoft.com/office/drawing/2014/main" id="{D2D6E57B-815F-432A-85DC-B33DF5ADB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2" y="1177"/>
                <a:ext cx="1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3" name="Line 45">
                <a:extLst>
                  <a:ext uri="{FF2B5EF4-FFF2-40B4-BE49-F238E27FC236}">
                    <a16:creationId xmlns:a16="http://schemas.microsoft.com/office/drawing/2014/main" id="{FDA4D09C-1680-48EC-897D-815DFD744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1599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4" name="Line 46">
                <a:extLst>
                  <a:ext uri="{FF2B5EF4-FFF2-40B4-BE49-F238E27FC236}">
                    <a16:creationId xmlns:a16="http://schemas.microsoft.com/office/drawing/2014/main" id="{28DB2874-81D5-45FD-B060-22C48E46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5" y="1966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Line 47">
                <a:extLst>
                  <a:ext uri="{FF2B5EF4-FFF2-40B4-BE49-F238E27FC236}">
                    <a16:creationId xmlns:a16="http://schemas.microsoft.com/office/drawing/2014/main" id="{F71F466A-6443-490F-96E3-3C0204D3B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2555"/>
                <a:ext cx="0" cy="4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Line 48">
                <a:extLst>
                  <a:ext uri="{FF2B5EF4-FFF2-40B4-BE49-F238E27FC236}">
                    <a16:creationId xmlns:a16="http://schemas.microsoft.com/office/drawing/2014/main" id="{02079237-9BBC-4835-BFE8-03EFDA7E2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6" y="2366"/>
                <a:ext cx="5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7" name="Line 49">
                <a:extLst>
                  <a:ext uri="{FF2B5EF4-FFF2-40B4-BE49-F238E27FC236}">
                    <a16:creationId xmlns:a16="http://schemas.microsoft.com/office/drawing/2014/main" id="{C3613D73-BC13-48B0-A708-8A5DEB0A1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78" y="2366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8" name="Line 50">
                <a:extLst>
                  <a:ext uri="{FF2B5EF4-FFF2-40B4-BE49-F238E27FC236}">
                    <a16:creationId xmlns:a16="http://schemas.microsoft.com/office/drawing/2014/main" id="{70A27353-69DB-492C-A54F-E47E412E5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8" y="2733"/>
                <a:ext cx="0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Line 51">
                <a:extLst>
                  <a:ext uri="{FF2B5EF4-FFF2-40B4-BE49-F238E27FC236}">
                    <a16:creationId xmlns:a16="http://schemas.microsoft.com/office/drawing/2014/main" id="{356C1F13-9AD8-4111-9F05-885AD5978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4" y="2855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Line 52">
                <a:extLst>
                  <a:ext uri="{FF2B5EF4-FFF2-40B4-BE49-F238E27FC236}">
                    <a16:creationId xmlns:a16="http://schemas.microsoft.com/office/drawing/2014/main" id="{CEDEBF62-C184-44DD-B743-EC8F37AB5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5" y="3188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1" name="Line 53">
                <a:extLst>
                  <a:ext uri="{FF2B5EF4-FFF2-40B4-BE49-F238E27FC236}">
                    <a16:creationId xmlns:a16="http://schemas.microsoft.com/office/drawing/2014/main" id="{EE853B39-0B4E-4701-B9D0-406CD809C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2" y="3544"/>
                <a:ext cx="2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2" name="Line 54">
                <a:extLst>
                  <a:ext uri="{FF2B5EF4-FFF2-40B4-BE49-F238E27FC236}">
                    <a16:creationId xmlns:a16="http://schemas.microsoft.com/office/drawing/2014/main" id="{DAF992A1-B90E-41CF-A5AC-6E38310BD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0" cy="14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Line 55">
                <a:extLst>
                  <a:ext uri="{FF2B5EF4-FFF2-40B4-BE49-F238E27FC236}">
                    <a16:creationId xmlns:a16="http://schemas.microsoft.com/office/drawing/2014/main" id="{064F677D-88D9-4D1F-B17B-872FB8365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9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Line 56">
                <a:extLst>
                  <a:ext uri="{FF2B5EF4-FFF2-40B4-BE49-F238E27FC236}">
                    <a16:creationId xmlns:a16="http://schemas.microsoft.com/office/drawing/2014/main" id="{A3C28B9F-A0BC-481F-B15B-8305C3EB9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3" y="3744"/>
                <a:ext cx="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0" name="Text Box 57">
              <a:extLst>
                <a:ext uri="{FF2B5EF4-FFF2-40B4-BE49-F238E27FC236}">
                  <a16:creationId xmlns:a16="http://schemas.microsoft.com/office/drawing/2014/main" id="{26DF75D5-4790-49C7-A38C-2B07F2E86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7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31" name="Text Box 58">
              <a:extLst>
                <a:ext uri="{FF2B5EF4-FFF2-40B4-BE49-F238E27FC236}">
                  <a16:creationId xmlns:a16="http://schemas.microsoft.com/office/drawing/2014/main" id="{678022EA-C4B9-4FD1-891C-24BA4F6F7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351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32" name="Text Box 59">
              <a:extLst>
                <a:ext uri="{FF2B5EF4-FFF2-40B4-BE49-F238E27FC236}">
                  <a16:creationId xmlns:a16="http://schemas.microsoft.com/office/drawing/2014/main" id="{6BE6340F-881F-4BA8-B2B0-4B70280E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" y="272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33" name="Text Box 60">
              <a:extLst>
                <a:ext uri="{FF2B5EF4-FFF2-40B4-BE49-F238E27FC236}">
                  <a16:creationId xmlns:a16="http://schemas.microsoft.com/office/drawing/2014/main" id="{71F23A57-6E40-468C-95F7-9C7BF254E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388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9" name="Group 27">
            <a:extLst>
              <a:ext uri="{FF2B5EF4-FFF2-40B4-BE49-F238E27FC236}">
                <a16:creationId xmlns:a16="http://schemas.microsoft.com/office/drawing/2014/main" id="{192D6C47-33AC-4BA9-8ABA-9E913CE4C74B}"/>
              </a:ext>
            </a:extLst>
          </p:cNvPr>
          <p:cNvGrpSpPr>
            <a:grpSpLocks/>
          </p:cNvGrpSpPr>
          <p:nvPr/>
        </p:nvGrpSpPr>
        <p:grpSpPr bwMode="auto">
          <a:xfrm>
            <a:off x="2274095" y="2513318"/>
            <a:ext cx="1439863" cy="984249"/>
            <a:chOff x="741" y="1644"/>
            <a:chExt cx="907" cy="620"/>
          </a:xfrm>
        </p:grpSpPr>
        <p:sp>
          <p:nvSpPr>
            <p:cNvPr id="10319" name="Oval 5">
              <a:extLst>
                <a:ext uri="{FF2B5EF4-FFF2-40B4-BE49-F238E27FC236}">
                  <a16:creationId xmlns:a16="http://schemas.microsoft.com/office/drawing/2014/main" id="{726B0D31-2E41-4CB7-9FDB-28BC73F32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644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320" name="Oval 8">
              <a:extLst>
                <a:ext uri="{FF2B5EF4-FFF2-40B4-BE49-F238E27FC236}">
                  <a16:creationId xmlns:a16="http://schemas.microsoft.com/office/drawing/2014/main" id="{80CB7FDD-F5EA-4351-97B0-BA58EB4E3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2041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321" name="Oval 9">
              <a:extLst>
                <a:ext uri="{FF2B5EF4-FFF2-40B4-BE49-F238E27FC236}">
                  <a16:creationId xmlns:a16="http://schemas.microsoft.com/office/drawing/2014/main" id="{D068FBC3-D93B-4C5E-A197-C58C86ED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05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322" name="Line 21">
              <a:extLst>
                <a:ext uri="{FF2B5EF4-FFF2-40B4-BE49-F238E27FC236}">
                  <a16:creationId xmlns:a16="http://schemas.microsoft.com/office/drawing/2014/main" id="{46B9E1D6-6069-41DF-BA37-B7ED96A4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222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3" name="Line 22">
              <a:extLst>
                <a:ext uri="{FF2B5EF4-FFF2-40B4-BE49-F238E27FC236}">
                  <a16:creationId xmlns:a16="http://schemas.microsoft.com/office/drawing/2014/main" id="{3E2CD350-8649-4A82-BFF5-D34AEE5AF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140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4" name="Line 23">
              <a:extLst>
                <a:ext uri="{FF2B5EF4-FFF2-40B4-BE49-F238E27FC236}">
                  <a16:creationId xmlns:a16="http://schemas.microsoft.com/office/drawing/2014/main" id="{20A0D312-D951-490F-8E9C-1C1B54A2D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" y="1789"/>
              <a:ext cx="255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5" name="Line 24">
              <a:extLst>
                <a:ext uri="{FF2B5EF4-FFF2-40B4-BE49-F238E27FC236}">
                  <a16:creationId xmlns:a16="http://schemas.microsoft.com/office/drawing/2014/main" id="{86AAEC17-7B05-4751-B580-BC60AEB32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8" y="1829"/>
              <a:ext cx="255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6" name="Line 25">
              <a:extLst>
                <a:ext uri="{FF2B5EF4-FFF2-40B4-BE49-F238E27FC236}">
                  <a16:creationId xmlns:a16="http://schemas.microsoft.com/office/drawing/2014/main" id="{5FF5AFE0-E20D-42F7-B937-99D2394F4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1844"/>
              <a:ext cx="20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7" name="Line 26">
              <a:extLst>
                <a:ext uri="{FF2B5EF4-FFF2-40B4-BE49-F238E27FC236}">
                  <a16:creationId xmlns:a16="http://schemas.microsoft.com/office/drawing/2014/main" id="{449D63AC-5AB3-4287-8DF4-233D1DB0C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" y="1796"/>
              <a:ext cx="20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11" name="Text Box 39">
            <a:extLst>
              <a:ext uri="{FF2B5EF4-FFF2-40B4-BE49-F238E27FC236}">
                <a16:creationId xmlns:a16="http://schemas.microsoft.com/office/drawing/2014/main" id="{35F48237-6D38-4070-A782-A603C8D1A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995" y="1854507"/>
            <a:ext cx="17319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有向完全图</a:t>
            </a:r>
          </a:p>
        </p:txBody>
      </p:sp>
      <p:sp>
        <p:nvSpPr>
          <p:cNvPr id="10312" name="Text Box 40">
            <a:extLst>
              <a:ext uri="{FF2B5EF4-FFF2-40B4-BE49-F238E27FC236}">
                <a16:creationId xmlns:a16="http://schemas.microsoft.com/office/drawing/2014/main" id="{896A3B50-2906-4377-ACB7-4D1844EEB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395" y="1833287"/>
            <a:ext cx="1724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无向完全图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96E7E5D-3004-4615-B0D9-6C912B91109A}"/>
              </a:ext>
            </a:extLst>
          </p:cNvPr>
          <p:cNvSpPr txBox="1"/>
          <p:nvPr/>
        </p:nvSpPr>
        <p:spPr>
          <a:xfrm>
            <a:off x="5762870" y="3530391"/>
            <a:ext cx="239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400" dirty="0"/>
              <a:t>对任意一对顶点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zh-CN" altLang="en-US" sz="2400" dirty="0"/>
              <a:t>，有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D62B313-1762-43EF-8FC2-8A883D01B7B3}"/>
              </a:ext>
            </a:extLst>
          </p:cNvPr>
          <p:cNvSpPr txBox="1"/>
          <p:nvPr/>
        </p:nvSpPr>
        <p:spPr>
          <a:xfrm>
            <a:off x="1754189" y="3536679"/>
            <a:ext cx="2859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400" dirty="0"/>
              <a:t>对任意一对顶点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zh-CN" altLang="en-US" sz="2400" dirty="0"/>
              <a:t>，有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/>
              <a:t>&gt;</a:t>
            </a:r>
            <a:r>
              <a:rPr lang="zh-CN" altLang="en-US" sz="2400" dirty="0"/>
              <a:t>和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en-US" altLang="zh-CN" sz="2400" dirty="0"/>
              <a:t>&gt;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53E0E8-160F-4950-8ECF-CC276C78E577}"/>
              </a:ext>
            </a:extLst>
          </p:cNvPr>
          <p:cNvGrpSpPr/>
          <p:nvPr/>
        </p:nvGrpSpPr>
        <p:grpSpPr>
          <a:xfrm>
            <a:off x="5941160" y="2482624"/>
            <a:ext cx="1706562" cy="984249"/>
            <a:chOff x="5703035" y="777649"/>
            <a:chExt cx="1706562" cy="984249"/>
          </a:xfrm>
        </p:grpSpPr>
        <p:sp>
          <p:nvSpPr>
            <p:cNvPr id="10313" name="Oval 29">
              <a:extLst>
                <a:ext uri="{FF2B5EF4-FFF2-40B4-BE49-F238E27FC236}">
                  <a16:creationId xmlns:a16="http://schemas.microsoft.com/office/drawing/2014/main" id="{E0103C80-69F9-4DF9-B993-FEB9570E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873" y="777649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314" name="Oval 30">
              <a:extLst>
                <a:ext uri="{FF2B5EF4-FFF2-40B4-BE49-F238E27FC236}">
                  <a16:creationId xmlns:a16="http://schemas.microsoft.com/office/drawing/2014/main" id="{F9B0163B-E9B5-4A7F-B64B-42C7D965E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3035" y="140788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315" name="Oval 31">
              <a:extLst>
                <a:ext uri="{FF2B5EF4-FFF2-40B4-BE49-F238E27FC236}">
                  <a16:creationId xmlns:a16="http://schemas.microsoft.com/office/drawing/2014/main" id="{E72CFC9A-4E65-4416-84CA-C7191C80F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98" y="1425348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316" name="Line 33">
              <a:extLst>
                <a:ext uri="{FF2B5EF4-FFF2-40B4-BE49-F238E27FC236}">
                  <a16:creationId xmlns:a16="http://schemas.microsoft.com/office/drawing/2014/main" id="{6519C0CE-3D61-44A7-9C1C-9105930C3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485" y="1565048"/>
              <a:ext cx="830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7" name="Line 34">
              <a:extLst>
                <a:ext uri="{FF2B5EF4-FFF2-40B4-BE49-F238E27FC236}">
                  <a16:creationId xmlns:a16="http://schemas.microsoft.com/office/drawing/2014/main" id="{4A76B12E-1083-4844-899A-64AF21271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3060" y="1007836"/>
              <a:ext cx="404813" cy="404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8" name="Line 37">
              <a:extLst>
                <a:ext uri="{FF2B5EF4-FFF2-40B4-BE49-F238E27FC236}">
                  <a16:creationId xmlns:a16="http://schemas.microsoft.com/office/drawing/2014/main" id="{7248A0B7-0C21-4A69-8886-28CECC837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0610" y="1018949"/>
              <a:ext cx="317500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Oval 31">
              <a:extLst>
                <a:ext uri="{FF2B5EF4-FFF2-40B4-BE49-F238E27FC236}">
                  <a16:creationId xmlns:a16="http://schemas.microsoft.com/office/drawing/2014/main" id="{A33428C6-D6EE-4301-A318-98ABCD76B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097" y="904568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6" name="Line 37">
              <a:extLst>
                <a:ext uri="{FF2B5EF4-FFF2-40B4-BE49-F238E27FC236}">
                  <a16:creationId xmlns:a16="http://schemas.microsoft.com/office/drawing/2014/main" id="{FBE6918A-65D9-4876-A9B2-54370EA40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5373" y="882423"/>
              <a:ext cx="517525" cy="94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Line 37">
              <a:extLst>
                <a:ext uri="{FF2B5EF4-FFF2-40B4-BE49-F238E27FC236}">
                  <a16:creationId xmlns:a16="http://schemas.microsoft.com/office/drawing/2014/main" id="{1CC5B721-32DD-451A-993A-6B0A8C117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6626" y="1125842"/>
              <a:ext cx="1075471" cy="353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EC0409D8-40ED-424A-A3DA-DB96F4472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0199" y="1237234"/>
              <a:ext cx="75464" cy="282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EB2C68B-B011-4F74-B066-81B1AF62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9" y="921023"/>
            <a:ext cx="348615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visited[M];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traver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for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2F5BA56-D897-4379-8ECE-42315A82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42" y="459639"/>
            <a:ext cx="37751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v){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%d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",v);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JD* w=g[v].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(w!=NULL){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=w-&gt;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w=w-&gt;next;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FF05C340-94F2-4D9F-B4A3-CB1D5EAEA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541C9458-2EC8-4C49-8FC4-174D07100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332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256A8B-EEA7-4555-9C68-1D54FB26DD16}"/>
              </a:ext>
            </a:extLst>
          </p:cNvPr>
          <p:cNvSpPr txBox="1"/>
          <p:nvPr/>
        </p:nvSpPr>
        <p:spPr>
          <a:xfrm>
            <a:off x="1297577" y="5828504"/>
            <a:ext cx="65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对一棵树作</a:t>
            </a:r>
            <a:r>
              <a:rPr lang="en-US" altLang="zh-CN" sz="2400" dirty="0"/>
              <a:t>DFS</a:t>
            </a:r>
            <a:r>
              <a:rPr lang="zh-CN" altLang="en-US" sz="2400" dirty="0"/>
              <a:t>，遍历结果就是先序遍历结果。</a:t>
            </a:r>
            <a:endParaRPr lang="zh-Hans-HK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>
            <a:extLst>
              <a:ext uri="{FF2B5EF4-FFF2-40B4-BE49-F238E27FC236}">
                <a16:creationId xmlns:a16="http://schemas.microsoft.com/office/drawing/2014/main" id="{EC71EC39-05A3-4A11-B00B-07E88E88CC68}"/>
              </a:ext>
            </a:extLst>
          </p:cNvPr>
          <p:cNvGrpSpPr>
            <a:grpSpLocks/>
          </p:cNvGrpSpPr>
          <p:nvPr/>
        </p:nvGrpSpPr>
        <p:grpSpPr bwMode="auto">
          <a:xfrm>
            <a:off x="4854701" y="3288814"/>
            <a:ext cx="3387727" cy="1092200"/>
            <a:chOff x="551" y="742"/>
            <a:chExt cx="2134" cy="688"/>
          </a:xfrm>
        </p:grpSpPr>
        <p:sp>
          <p:nvSpPr>
            <p:cNvPr id="3" name="Text Box 64">
              <a:extLst>
                <a:ext uri="{FF2B5EF4-FFF2-40B4-BE49-F238E27FC236}">
                  <a16:creationId xmlns:a16="http://schemas.microsoft.com/office/drawing/2014/main" id="{53828C67-F368-41EE-8169-2954FB298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" y="74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4" name="Oval 65">
              <a:extLst>
                <a:ext uri="{FF2B5EF4-FFF2-40B4-BE49-F238E27FC236}">
                  <a16:creationId xmlns:a16="http://schemas.microsoft.com/office/drawing/2014/main" id="{A37A4981-AAE6-4E61-8E40-583A2143D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" name="Oval 66">
              <a:extLst>
                <a:ext uri="{FF2B5EF4-FFF2-40B4-BE49-F238E27FC236}">
                  <a16:creationId xmlns:a16="http://schemas.microsoft.com/office/drawing/2014/main" id="{152DCEB5-1C93-4CA0-BFCE-565243B50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" name="Oval 67">
              <a:extLst>
                <a:ext uri="{FF2B5EF4-FFF2-40B4-BE49-F238E27FC236}">
                  <a16:creationId xmlns:a16="http://schemas.microsoft.com/office/drawing/2014/main" id="{AD38D750-A4FC-40DE-B3F8-10F25C1DB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Oval 68">
              <a:extLst>
                <a:ext uri="{FF2B5EF4-FFF2-40B4-BE49-F238E27FC236}">
                  <a16:creationId xmlns:a16="http://schemas.microsoft.com/office/drawing/2014/main" id="{53EBE60C-EB77-4D09-82A3-265415F5E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" name="Oval 69">
              <a:extLst>
                <a:ext uri="{FF2B5EF4-FFF2-40B4-BE49-F238E27FC236}">
                  <a16:creationId xmlns:a16="http://schemas.microsoft.com/office/drawing/2014/main" id="{40007B18-26FC-4F15-A113-D4E14C7EA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9" name="Oval 70">
              <a:extLst>
                <a:ext uri="{FF2B5EF4-FFF2-40B4-BE49-F238E27FC236}">
                  <a16:creationId xmlns:a16="http://schemas.microsoft.com/office/drawing/2014/main" id="{BA2BA831-4D54-4415-A5FA-2F6C0FD60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" name="Line 71">
              <a:extLst>
                <a:ext uri="{FF2B5EF4-FFF2-40B4-BE49-F238E27FC236}">
                  <a16:creationId xmlns:a16="http://schemas.microsoft.com/office/drawing/2014/main" id="{508B49CD-DE72-4AEE-BA47-7CDFAD33F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867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72">
              <a:extLst>
                <a:ext uri="{FF2B5EF4-FFF2-40B4-BE49-F238E27FC236}">
                  <a16:creationId xmlns:a16="http://schemas.microsoft.com/office/drawing/2014/main" id="{C27BB8C8-EB19-423C-8292-1A22D415E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933"/>
              <a:ext cx="3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73">
              <a:extLst>
                <a:ext uri="{FF2B5EF4-FFF2-40B4-BE49-F238E27FC236}">
                  <a16:creationId xmlns:a16="http://schemas.microsoft.com/office/drawing/2014/main" id="{E92EB2B8-071E-411C-9D3E-20852F9E1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4" y="1344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74">
              <a:extLst>
                <a:ext uri="{FF2B5EF4-FFF2-40B4-BE49-F238E27FC236}">
                  <a16:creationId xmlns:a16="http://schemas.microsoft.com/office/drawing/2014/main" id="{5C6C9C9C-B4CD-45EB-A2BC-408E16570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956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75">
              <a:extLst>
                <a:ext uri="{FF2B5EF4-FFF2-40B4-BE49-F238E27FC236}">
                  <a16:creationId xmlns:a16="http://schemas.microsoft.com/office/drawing/2014/main" id="{CD996253-5BC8-4704-97C8-E864AA24B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911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76">
              <a:extLst>
                <a:ext uri="{FF2B5EF4-FFF2-40B4-BE49-F238E27FC236}">
                  <a16:creationId xmlns:a16="http://schemas.microsoft.com/office/drawing/2014/main" id="{4F35369A-2470-43F1-85C1-F331B3138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" y="933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328A7CA8-AD1C-4940-B0C5-641370F5D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" y="955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Text Box 96">
            <a:extLst>
              <a:ext uri="{FF2B5EF4-FFF2-40B4-BE49-F238E27FC236}">
                <a16:creationId xmlns:a16="http://schemas.microsoft.com/office/drawing/2014/main" id="{55D61E22-0AFE-4683-BA9B-B1FE2335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976" y="4596914"/>
            <a:ext cx="37128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grpSp>
        <p:nvGrpSpPr>
          <p:cNvPr id="18" name="Group 79">
            <a:extLst>
              <a:ext uri="{FF2B5EF4-FFF2-40B4-BE49-F238E27FC236}">
                <a16:creationId xmlns:a16="http://schemas.microsoft.com/office/drawing/2014/main" id="{BC57814D-A7B7-4C66-9C09-55C2D6AE38B3}"/>
              </a:ext>
            </a:extLst>
          </p:cNvPr>
          <p:cNvGrpSpPr>
            <a:grpSpLocks/>
          </p:cNvGrpSpPr>
          <p:nvPr/>
        </p:nvGrpSpPr>
        <p:grpSpPr bwMode="auto">
          <a:xfrm>
            <a:off x="780504" y="3103867"/>
            <a:ext cx="2974975" cy="1300163"/>
            <a:chOff x="736" y="2462"/>
            <a:chExt cx="1874" cy="819"/>
          </a:xfrm>
        </p:grpSpPr>
        <p:sp>
          <p:nvSpPr>
            <p:cNvPr id="19" name="Text Box 80">
              <a:extLst>
                <a:ext uri="{FF2B5EF4-FFF2-40B4-BE49-F238E27FC236}">
                  <a16:creationId xmlns:a16="http://schemas.microsoft.com/office/drawing/2014/main" id="{E10049AD-57C8-4369-B281-CD09FF6DF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246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20" name="Oval 81">
              <a:extLst>
                <a:ext uri="{FF2B5EF4-FFF2-40B4-BE49-F238E27FC236}">
                  <a16:creationId xmlns:a16="http://schemas.microsoft.com/office/drawing/2014/main" id="{DBA7D94C-8A86-4E23-B509-AB4BF1462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1" name="Oval 82">
              <a:extLst>
                <a:ext uri="{FF2B5EF4-FFF2-40B4-BE49-F238E27FC236}">
                  <a16:creationId xmlns:a16="http://schemas.microsoft.com/office/drawing/2014/main" id="{022B0FE6-F16B-4694-82D6-BB37E4E6D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2" name="Oval 83">
              <a:extLst>
                <a:ext uri="{FF2B5EF4-FFF2-40B4-BE49-F238E27FC236}">
                  <a16:creationId xmlns:a16="http://schemas.microsoft.com/office/drawing/2014/main" id="{83D76EFB-5E75-4C1E-AD59-847B95F0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3" name="Oval 84">
              <a:extLst>
                <a:ext uri="{FF2B5EF4-FFF2-40B4-BE49-F238E27FC236}">
                  <a16:creationId xmlns:a16="http://schemas.microsoft.com/office/drawing/2014/main" id="{8CE0EF17-1BB4-4863-B4C6-D86910B98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4" name="Oval 85">
              <a:extLst>
                <a:ext uri="{FF2B5EF4-FFF2-40B4-BE49-F238E27FC236}">
                  <a16:creationId xmlns:a16="http://schemas.microsoft.com/office/drawing/2014/main" id="{593537E4-D7C9-483F-AC69-9DB2E1ECE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5" name="Oval 86">
              <a:extLst>
                <a:ext uri="{FF2B5EF4-FFF2-40B4-BE49-F238E27FC236}">
                  <a16:creationId xmlns:a16="http://schemas.microsoft.com/office/drawing/2014/main" id="{58D8D3CE-1367-476A-A19B-D7EFDACE4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6" name="Oval 88">
              <a:extLst>
                <a:ext uri="{FF2B5EF4-FFF2-40B4-BE49-F238E27FC236}">
                  <a16:creationId xmlns:a16="http://schemas.microsoft.com/office/drawing/2014/main" id="{7BADD135-5DD8-42AE-B24F-688FDA1D2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7" name="Line 89">
              <a:extLst>
                <a:ext uri="{FF2B5EF4-FFF2-40B4-BE49-F238E27FC236}">
                  <a16:creationId xmlns:a16="http://schemas.microsoft.com/office/drawing/2014/main" id="{B538AE1C-24FB-4384-9E26-E05283E4F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90">
              <a:extLst>
                <a:ext uri="{FF2B5EF4-FFF2-40B4-BE49-F238E27FC236}">
                  <a16:creationId xmlns:a16="http://schemas.microsoft.com/office/drawing/2014/main" id="{E01D0B06-8ADB-4CEC-A579-3C56E4E81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91">
              <a:extLst>
                <a:ext uri="{FF2B5EF4-FFF2-40B4-BE49-F238E27FC236}">
                  <a16:creationId xmlns:a16="http://schemas.microsoft.com/office/drawing/2014/main" id="{B8968C67-93B1-49B4-A2FC-807F28DF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92">
              <a:extLst>
                <a:ext uri="{FF2B5EF4-FFF2-40B4-BE49-F238E27FC236}">
                  <a16:creationId xmlns:a16="http://schemas.microsoft.com/office/drawing/2014/main" id="{4ED2DA2D-BFD9-4084-A96C-5C9EC11E8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93">
              <a:extLst>
                <a:ext uri="{FF2B5EF4-FFF2-40B4-BE49-F238E27FC236}">
                  <a16:creationId xmlns:a16="http://schemas.microsoft.com/office/drawing/2014/main" id="{151BD18F-17EB-40A2-A611-C7693A5CA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94">
              <a:extLst>
                <a:ext uri="{FF2B5EF4-FFF2-40B4-BE49-F238E27FC236}">
                  <a16:creationId xmlns:a16="http://schemas.microsoft.com/office/drawing/2014/main" id="{505D2EAC-8C6A-44F3-A4FC-3FB6D0E25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95">
              <a:extLst>
                <a:ext uri="{FF2B5EF4-FFF2-40B4-BE49-F238E27FC236}">
                  <a16:creationId xmlns:a16="http://schemas.microsoft.com/office/drawing/2014/main" id="{F58B5D6D-BA90-46C4-959E-39578A027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Text Box 97">
            <a:extLst>
              <a:ext uri="{FF2B5EF4-FFF2-40B4-BE49-F238E27FC236}">
                <a16:creationId xmlns:a16="http://schemas.microsoft.com/office/drawing/2014/main" id="{F5FC359B-791D-4701-A432-1E1C9C5BA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329" y="4570717"/>
            <a:ext cx="2033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D5EA716-2A6A-4F15-8C84-0B4A16DCED54}"/>
              </a:ext>
            </a:extLst>
          </p:cNvPr>
          <p:cNvSpPr txBox="1"/>
          <p:nvPr/>
        </p:nvSpPr>
        <p:spPr>
          <a:xfrm>
            <a:off x="675694" y="2003415"/>
            <a:ext cx="3160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en-US" sz="2400" dirty="0"/>
              <a:t>无向图中，顶点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F0"/>
                </a:solidFill>
              </a:rPr>
              <a:t>度 </a:t>
            </a:r>
            <a:r>
              <a:rPr lang="en-US" altLang="zh-CN" sz="2400" dirty="0">
                <a:solidFill>
                  <a:srgbClr val="00B0F0"/>
                </a:solidFill>
              </a:rPr>
              <a:t>:= </a:t>
            </a:r>
            <a:r>
              <a:rPr lang="zh-CN" altLang="en-US" sz="2400" dirty="0"/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相连的边数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53F2A7D-4530-4906-8C2F-B7A6A0A41274}"/>
              </a:ext>
            </a:extLst>
          </p:cNvPr>
          <p:cNvSpPr txBox="1"/>
          <p:nvPr/>
        </p:nvSpPr>
        <p:spPr>
          <a:xfrm>
            <a:off x="4242656" y="1908780"/>
            <a:ext cx="46031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en-US" sz="2400" dirty="0"/>
              <a:t>有向图中，顶点的</a:t>
            </a:r>
            <a:r>
              <a:rPr lang="zh-CN" altLang="en-US" sz="2400" dirty="0">
                <a:solidFill>
                  <a:srgbClr val="00B0F0"/>
                </a:solidFill>
              </a:rPr>
              <a:t>度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分成入度与出度。</a:t>
            </a:r>
            <a:r>
              <a:rPr lang="zh-CN" altLang="en-US" sz="2400" dirty="0">
                <a:solidFill>
                  <a:srgbClr val="00B0F0"/>
                </a:solidFill>
              </a:rPr>
              <a:t>入度</a:t>
            </a:r>
            <a:r>
              <a:rPr lang="zh-CN" altLang="en-US" sz="2400" dirty="0"/>
              <a:t> </a:t>
            </a:r>
            <a:r>
              <a:rPr lang="en-US" altLang="zh-CN" sz="2400" dirty="0"/>
              <a:t>:= </a:t>
            </a:r>
            <a:r>
              <a:rPr lang="zh-CN" altLang="en-US" sz="2400" dirty="0"/>
              <a:t>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为头的弧的数目。</a:t>
            </a:r>
            <a:r>
              <a:rPr lang="zh-CN" altLang="en-US" sz="2400" dirty="0">
                <a:solidFill>
                  <a:srgbClr val="00B0F0"/>
                </a:solidFill>
              </a:rPr>
              <a:t>出度</a:t>
            </a:r>
            <a:r>
              <a:rPr lang="zh-CN" altLang="en-US" sz="2400" dirty="0"/>
              <a:t> </a:t>
            </a:r>
            <a:r>
              <a:rPr lang="en-US" altLang="zh-CN" sz="2400" dirty="0"/>
              <a:t>:= </a:t>
            </a:r>
            <a:r>
              <a:rPr lang="zh-CN" altLang="en-US" sz="2400" dirty="0"/>
              <a:t>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为尾的弧的数目。</a:t>
            </a:r>
          </a:p>
        </p:txBody>
      </p:sp>
    </p:spTree>
    <p:extLst>
      <p:ext uri="{BB962C8B-B14F-4D97-AF65-F5344CB8AC3E}">
        <p14:creationId xmlns:p14="http://schemas.microsoft.com/office/powerpoint/2010/main" val="96765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">
            <a:extLst>
              <a:ext uri="{FF2B5EF4-FFF2-40B4-BE49-F238E27FC236}">
                <a16:creationId xmlns:a16="http://schemas.microsoft.com/office/drawing/2014/main" id="{9A65333A-DB37-42A7-87BB-AEF084B942DB}"/>
              </a:ext>
            </a:extLst>
          </p:cNvPr>
          <p:cNvGrpSpPr>
            <a:grpSpLocks/>
          </p:cNvGrpSpPr>
          <p:nvPr/>
        </p:nvGrpSpPr>
        <p:grpSpPr bwMode="auto">
          <a:xfrm>
            <a:off x="2312868" y="4849137"/>
            <a:ext cx="1839912" cy="1071563"/>
            <a:chOff x="1849" y="3344"/>
            <a:chExt cx="1159" cy="675"/>
          </a:xfrm>
        </p:grpSpPr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D9458D3D-4399-45F6-B769-EBCB9C2A3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77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F166134C-DDB3-475C-9328-78AFBE897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3344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524750F5-9125-4134-842E-5FE3B76E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807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70AB76B7-E4F1-41DA-A85A-A8BE5860B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" y="3933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D06E41D1-B83B-4BC8-921F-1D9CB511D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5" y="3545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5B928D1D-B4AC-4C3A-8B03-F3C0559F7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3500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AABE797D-BD6F-45F2-A306-2F0631F2A308}"/>
              </a:ext>
            </a:extLst>
          </p:cNvPr>
          <p:cNvGrpSpPr>
            <a:grpSpLocks/>
          </p:cNvGrpSpPr>
          <p:nvPr/>
        </p:nvGrpSpPr>
        <p:grpSpPr bwMode="auto">
          <a:xfrm>
            <a:off x="1423868" y="3018158"/>
            <a:ext cx="3194050" cy="1724025"/>
            <a:chOff x="673" y="661"/>
            <a:chExt cx="2012" cy="1086"/>
          </a:xfrm>
        </p:grpSpPr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7906F130-7E2A-4185-8CBD-149005F2D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" y="661"/>
              <a:ext cx="2012" cy="769"/>
              <a:chOff x="673" y="661"/>
              <a:chExt cx="2012" cy="769"/>
            </a:xfrm>
          </p:grpSpPr>
          <p:sp>
            <p:nvSpPr>
              <p:cNvPr id="8" name="Text Box 44">
                <a:extLst>
                  <a:ext uri="{FF2B5EF4-FFF2-40B4-BE49-F238E27FC236}">
                    <a16:creationId xmlns:a16="http://schemas.microsoft.com/office/drawing/2014/main" id="{23ADFC8F-64CF-4270-ABEC-988903DCE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66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9" name="Oval 45">
                <a:extLst>
                  <a:ext uri="{FF2B5EF4-FFF2-40B4-BE49-F238E27FC236}">
                    <a16:creationId xmlns:a16="http://schemas.microsoft.com/office/drawing/2014/main" id="{614C69EC-94CC-4441-B252-7D74B1DF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" name="Oval 46">
                <a:extLst>
                  <a:ext uri="{FF2B5EF4-FFF2-40B4-BE49-F238E27FC236}">
                    <a16:creationId xmlns:a16="http://schemas.microsoft.com/office/drawing/2014/main" id="{D51B74F3-279A-428F-A624-DFE409F4C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1" name="Oval 47">
                <a:extLst>
                  <a:ext uri="{FF2B5EF4-FFF2-40B4-BE49-F238E27FC236}">
                    <a16:creationId xmlns:a16="http://schemas.microsoft.com/office/drawing/2014/main" id="{2D42222E-64DF-4800-A950-647AD77BD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2" name="Oval 48">
                <a:extLst>
                  <a:ext uri="{FF2B5EF4-FFF2-40B4-BE49-F238E27FC236}">
                    <a16:creationId xmlns:a16="http://schemas.microsoft.com/office/drawing/2014/main" id="{9501D65D-372B-4891-9F18-222EBB9C6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3" name="Oval 49">
                <a:extLst>
                  <a:ext uri="{FF2B5EF4-FFF2-40B4-BE49-F238E27FC236}">
                    <a16:creationId xmlns:a16="http://schemas.microsoft.com/office/drawing/2014/main" id="{91DBE4EE-D6DC-4A69-B254-0DFAD9C74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4" name="Oval 50">
                <a:extLst>
                  <a:ext uri="{FF2B5EF4-FFF2-40B4-BE49-F238E27FC236}">
                    <a16:creationId xmlns:a16="http://schemas.microsoft.com/office/drawing/2014/main" id="{341F6EBB-6FCF-4E58-927D-24FA76611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5" name="Line 51">
                <a:extLst>
                  <a:ext uri="{FF2B5EF4-FFF2-40B4-BE49-F238E27FC236}">
                    <a16:creationId xmlns:a16="http://schemas.microsoft.com/office/drawing/2014/main" id="{CEBC6660-EBAC-4632-ADE4-F6FD38A3B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52">
                <a:extLst>
                  <a:ext uri="{FF2B5EF4-FFF2-40B4-BE49-F238E27FC236}">
                    <a16:creationId xmlns:a16="http://schemas.microsoft.com/office/drawing/2014/main" id="{A40EE1D3-BD17-473B-A7C4-B1AA531D4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53">
                <a:extLst>
                  <a:ext uri="{FF2B5EF4-FFF2-40B4-BE49-F238E27FC236}">
                    <a16:creationId xmlns:a16="http://schemas.microsoft.com/office/drawing/2014/main" id="{8404DD8F-9B03-4140-87BF-6F79089DE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54">
                <a:extLst>
                  <a:ext uri="{FF2B5EF4-FFF2-40B4-BE49-F238E27FC236}">
                    <a16:creationId xmlns:a16="http://schemas.microsoft.com/office/drawing/2014/main" id="{DE530E12-5B42-4167-A94E-B29FD4131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55">
                <a:extLst>
                  <a:ext uri="{FF2B5EF4-FFF2-40B4-BE49-F238E27FC236}">
                    <a16:creationId xmlns:a16="http://schemas.microsoft.com/office/drawing/2014/main" id="{2000D13C-6AB3-46AF-B2A0-4F4996E8E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56">
                <a:extLst>
                  <a:ext uri="{FF2B5EF4-FFF2-40B4-BE49-F238E27FC236}">
                    <a16:creationId xmlns:a16="http://schemas.microsoft.com/office/drawing/2014/main" id="{DF91F590-C9A3-41BF-BAF2-2D284A7A6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57">
                <a:extLst>
                  <a:ext uri="{FF2B5EF4-FFF2-40B4-BE49-F238E27FC236}">
                    <a16:creationId xmlns:a16="http://schemas.microsoft.com/office/drawing/2014/main" id="{94370FDD-5DC4-45B4-9673-0DF9C6D3B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Text Box 58">
              <a:extLst>
                <a:ext uri="{FF2B5EF4-FFF2-40B4-BE49-F238E27FC236}">
                  <a16:creationId xmlns:a16="http://schemas.microsoft.com/office/drawing/2014/main" id="{212BD514-5741-43FC-B0C4-42F9ACC9C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49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9FF8105-1B33-4B5A-8C7F-AB6C9A09D1DA}"/>
              </a:ext>
            </a:extLst>
          </p:cNvPr>
          <p:cNvSpPr txBox="1"/>
          <p:nvPr/>
        </p:nvSpPr>
        <p:spPr>
          <a:xfrm>
            <a:off x="1435712" y="1302644"/>
            <a:ext cx="640702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3" lvl="2" indent="-17463" eaLnBrk="1" hangingPunct="1"/>
            <a:r>
              <a:rPr lang="zh-CN" altLang="zh-CN" sz="2800" dirty="0"/>
              <a:t>如果图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G(V,E)</a:t>
            </a:r>
            <a:r>
              <a:rPr lang="zh-CN" altLang="zh-CN" sz="2800" dirty="0"/>
              <a:t>和图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G'(V',E')</a:t>
            </a:r>
            <a:r>
              <a:rPr lang="en-US" altLang="zh-CN" sz="2800" dirty="0"/>
              <a:t>,</a:t>
            </a:r>
            <a:r>
              <a:rPr lang="zh-CN" altLang="zh-CN" sz="2800" dirty="0"/>
              <a:t>满足：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    V'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 V   E'  E</a:t>
            </a:r>
          </a:p>
          <a:p>
            <a:pPr marL="17463" lvl="2" indent="-17463" eaLnBrk="1" hangingPunct="1"/>
            <a:r>
              <a:rPr lang="zh-CN" altLang="en-US" sz="2800" dirty="0"/>
              <a:t>称称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G'</a:t>
            </a:r>
            <a:r>
              <a:rPr lang="zh-CN" altLang="zh-CN" sz="2800" dirty="0"/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800" dirty="0"/>
              <a:t>的</a:t>
            </a:r>
            <a:r>
              <a:rPr lang="zh-CN" altLang="zh-CN" sz="3600" dirty="0">
                <a:solidFill>
                  <a:srgbClr val="00B0F0"/>
                </a:solidFill>
              </a:rPr>
              <a:t>子图</a:t>
            </a:r>
            <a:endParaRPr lang="zh-CN" altLang="zh-CN" sz="2800" dirty="0">
              <a:solidFill>
                <a:srgbClr val="00B0F0"/>
              </a:solidFill>
            </a:endParaRPr>
          </a:p>
        </p:txBody>
      </p:sp>
      <p:grpSp>
        <p:nvGrpSpPr>
          <p:cNvPr id="31" name="Group 43">
            <a:extLst>
              <a:ext uri="{FF2B5EF4-FFF2-40B4-BE49-F238E27FC236}">
                <a16:creationId xmlns:a16="http://schemas.microsoft.com/office/drawing/2014/main" id="{8EB89BB7-F8EF-4341-86FE-8FE8C79FA147}"/>
              </a:ext>
            </a:extLst>
          </p:cNvPr>
          <p:cNvGrpSpPr>
            <a:grpSpLocks/>
          </p:cNvGrpSpPr>
          <p:nvPr/>
        </p:nvGrpSpPr>
        <p:grpSpPr bwMode="auto">
          <a:xfrm>
            <a:off x="5737898" y="4888030"/>
            <a:ext cx="2274888" cy="1071563"/>
            <a:chOff x="752" y="755"/>
            <a:chExt cx="1433" cy="675"/>
          </a:xfrm>
        </p:grpSpPr>
        <p:sp>
          <p:nvSpPr>
            <p:cNvPr id="34" name="Oval 45">
              <a:extLst>
                <a:ext uri="{FF2B5EF4-FFF2-40B4-BE49-F238E27FC236}">
                  <a16:creationId xmlns:a16="http://schemas.microsoft.com/office/drawing/2014/main" id="{36392D19-0BB8-40F8-882C-6963D1547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0D657F80-FE5F-4FDA-9FFD-D699B001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41760114-77ED-4BB1-990E-23E91630B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14A9597C-82D6-46B4-A6D3-E1B7F2C1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47" name="Group 42">
            <a:extLst>
              <a:ext uri="{FF2B5EF4-FFF2-40B4-BE49-F238E27FC236}">
                <a16:creationId xmlns:a16="http://schemas.microsoft.com/office/drawing/2014/main" id="{34329CBE-77A4-42AB-9288-60FB83DF84E2}"/>
              </a:ext>
            </a:extLst>
          </p:cNvPr>
          <p:cNvGrpSpPr>
            <a:grpSpLocks/>
          </p:cNvGrpSpPr>
          <p:nvPr/>
        </p:nvGrpSpPr>
        <p:grpSpPr bwMode="auto">
          <a:xfrm>
            <a:off x="5316417" y="3026412"/>
            <a:ext cx="3068638" cy="1574800"/>
            <a:chOff x="752" y="755"/>
            <a:chExt cx="1933" cy="992"/>
          </a:xfrm>
        </p:grpSpPr>
        <p:grpSp>
          <p:nvGrpSpPr>
            <p:cNvPr id="48" name="Group 43">
              <a:extLst>
                <a:ext uri="{FF2B5EF4-FFF2-40B4-BE49-F238E27FC236}">
                  <a16:creationId xmlns:a16="http://schemas.microsoft.com/office/drawing/2014/main" id="{B0552555-B711-4320-84D3-E9FE847CC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755"/>
              <a:ext cx="1933" cy="675"/>
              <a:chOff x="752" y="755"/>
              <a:chExt cx="1933" cy="675"/>
            </a:xfrm>
          </p:grpSpPr>
          <p:sp>
            <p:nvSpPr>
              <p:cNvPr id="50" name="Oval 45">
                <a:extLst>
                  <a:ext uri="{FF2B5EF4-FFF2-40B4-BE49-F238E27FC236}">
                    <a16:creationId xmlns:a16="http://schemas.microsoft.com/office/drawing/2014/main" id="{B0B06A3B-148A-4DDD-A82E-B99E9F84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1" name="Oval 47">
                <a:extLst>
                  <a:ext uri="{FF2B5EF4-FFF2-40B4-BE49-F238E27FC236}">
                    <a16:creationId xmlns:a16="http://schemas.microsoft.com/office/drawing/2014/main" id="{F07EDF4F-8553-4771-9A90-1A2C20C4B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2" name="Oval 48">
                <a:extLst>
                  <a:ext uri="{FF2B5EF4-FFF2-40B4-BE49-F238E27FC236}">
                    <a16:creationId xmlns:a16="http://schemas.microsoft.com/office/drawing/2014/main" id="{F2A3446B-B553-4181-931B-009604CAF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3" name="Oval 49">
                <a:extLst>
                  <a:ext uri="{FF2B5EF4-FFF2-40B4-BE49-F238E27FC236}">
                    <a16:creationId xmlns:a16="http://schemas.microsoft.com/office/drawing/2014/main" id="{F8B78F97-1980-47F2-925D-DB05BAFB2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4" name="Oval 50">
                <a:extLst>
                  <a:ext uri="{FF2B5EF4-FFF2-40B4-BE49-F238E27FC236}">
                    <a16:creationId xmlns:a16="http://schemas.microsoft.com/office/drawing/2014/main" id="{932ECF94-26B3-4AD4-8CCE-1D248B890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5" name="Line 52">
                <a:extLst>
                  <a:ext uri="{FF2B5EF4-FFF2-40B4-BE49-F238E27FC236}">
                    <a16:creationId xmlns:a16="http://schemas.microsoft.com/office/drawing/2014/main" id="{3A38FDA5-0E31-46E9-9D6D-7F9588EDC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53">
                <a:extLst>
                  <a:ext uri="{FF2B5EF4-FFF2-40B4-BE49-F238E27FC236}">
                    <a16:creationId xmlns:a16="http://schemas.microsoft.com/office/drawing/2014/main" id="{C86D419E-509C-4692-B6FB-E2E8680B7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54">
                <a:extLst>
                  <a:ext uri="{FF2B5EF4-FFF2-40B4-BE49-F238E27FC236}">
                    <a16:creationId xmlns:a16="http://schemas.microsoft.com/office/drawing/2014/main" id="{ECDCA752-CC6C-45AA-A18B-8A1E2106B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56">
                <a:extLst>
                  <a:ext uri="{FF2B5EF4-FFF2-40B4-BE49-F238E27FC236}">
                    <a16:creationId xmlns:a16="http://schemas.microsoft.com/office/drawing/2014/main" id="{BED5EE05-FB43-4B9A-B719-1046A4AED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57">
                <a:extLst>
                  <a:ext uri="{FF2B5EF4-FFF2-40B4-BE49-F238E27FC236}">
                    <a16:creationId xmlns:a16="http://schemas.microsoft.com/office/drawing/2014/main" id="{70889F51-5FED-4246-9179-A8A0CB661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B76D28D4-1189-41C6-88DA-BC33C0081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49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04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CF92CB-07BA-4D2E-86E6-73CDAA42FD99}"/>
                  </a:ext>
                </a:extLst>
              </p:cNvPr>
              <p:cNvSpPr txBox="1"/>
              <p:nvPr/>
            </p:nvSpPr>
            <p:spPr>
              <a:xfrm>
                <a:off x="906889" y="1001400"/>
                <a:ext cx="7484635" cy="5309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zh-CN" altLang="en-US" sz="2400" dirty="0"/>
                  <a:t>若顶点序列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dirty="0"/>
                  <a:t>满足</a:t>
                </a:r>
                <a:br>
                  <a:rPr lang="en-US" altLang="zh-CN" sz="2400" dirty="0"/>
                </a:br>
                <a:r>
                  <a:rPr lang="en-US" altLang="zh-CN" sz="2400" dirty="0"/>
                  <a:t>     </a:t>
                </a:r>
                <a14:m>
                  <m:oMath xmlns:m="http://schemas.openxmlformats.org/officeDocument/2006/math">
                    <m:r>
                      <a:rPr lang="zh-CN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zh-CN" altLang="zh-CN" sz="2400" dirty="0">
                    <a:sym typeface="Symbol" panose="05050102010706020507" pitchFamily="18" charset="2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(1&lt;</a:t>
                </a:r>
                <a:r>
                  <a:rPr lang="en-US" altLang="zh-CN" sz="2400" i="1" dirty="0" err="1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jk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ym typeface="Symbol" panose="05050102010706020507" pitchFamily="18" charset="2"/>
                  </a:rPr>
                  <a:t>则称之为图中一条</a:t>
                </a: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路径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/</a:t>
                </a: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道路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(path)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路径长度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:=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它所含边数。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endParaRPr lang="en-US" altLang="zh-CN" sz="2400" dirty="0">
                  <a:solidFill>
                    <a:srgbClr val="00B0F0"/>
                  </a:solidFill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例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 右图中，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3,1,2,5,7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是路径。</a:t>
                </a:r>
                <a:br>
                  <a:rPr lang="en-US" altLang="zh-CN" sz="2400" dirty="0">
                    <a:sym typeface="Symbol" panose="05050102010706020507" pitchFamily="18" charset="2"/>
                  </a:rPr>
                </a:br>
                <a:r>
                  <a:rPr lang="en-US" altLang="zh-CN" sz="2400" dirty="0"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路径的起点为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；终点为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7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endParaRPr lang="en-US" altLang="zh-CN" sz="2400" dirty="0">
                  <a:solidFill>
                    <a:srgbClr val="00B0F0"/>
                  </a:solidFill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回路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(loop)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第一个顶点和最后一个顶点相同的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路径。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简单路径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：顶点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不重复出现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的路径。  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简单回路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：除了第一个顶点和最后一个顶点外，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其余顶点不重复出现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的回路。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（通常，还要求边不能重复</a:t>
                </a:r>
                <a:b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</a:b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   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例如，一般认为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(2,5,2)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这个路径不是一个简单回路）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CF92CB-07BA-4D2E-86E6-73CDAA42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9" y="1001400"/>
                <a:ext cx="7484635" cy="5309146"/>
              </a:xfrm>
              <a:prstGeom prst="rect">
                <a:avLst/>
              </a:prstGeom>
              <a:blipFill>
                <a:blip r:embed="rId2"/>
                <a:stretch>
                  <a:fillRect l="-1303" t="-1263" r="-326" b="-1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A3E9957-2236-4163-9A4A-05003B158998}"/>
              </a:ext>
            </a:extLst>
          </p:cNvPr>
          <p:cNvGrpSpPr/>
          <p:nvPr/>
        </p:nvGrpSpPr>
        <p:grpSpPr>
          <a:xfrm>
            <a:off x="5651074" y="2616161"/>
            <a:ext cx="2586037" cy="1141413"/>
            <a:chOff x="6181948" y="2801694"/>
            <a:chExt cx="2586037" cy="1141413"/>
          </a:xfrm>
        </p:grpSpPr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957708B9-A1B0-4228-A49E-769BC4160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873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" name="Oval 22">
              <a:extLst>
                <a:ext uri="{FF2B5EF4-FFF2-40B4-BE49-F238E27FC236}">
                  <a16:creationId xmlns:a16="http://schemas.microsoft.com/office/drawing/2014/main" id="{908F704A-603F-426C-92FB-001D47FF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9385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E9CF1EAF-AF0E-4F26-B986-168FFF940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585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342A2648-D9AA-4D01-BCF0-2273132B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948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2" name="Oval 25">
              <a:extLst>
                <a:ext uri="{FF2B5EF4-FFF2-40B4-BE49-F238E27FC236}">
                  <a16:creationId xmlns:a16="http://schemas.microsoft.com/office/drawing/2014/main" id="{C65BD935-2D76-4CB1-9B7A-5B42AC1F1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60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3" name="Oval 26">
              <a:extLst>
                <a:ext uri="{FF2B5EF4-FFF2-40B4-BE49-F238E27FC236}">
                  <a16:creationId xmlns:a16="http://schemas.microsoft.com/office/drawing/2014/main" id="{25BBBC8E-DB6A-4EF6-96B4-E441608C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473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4" name="Oval 28">
              <a:extLst>
                <a:ext uri="{FF2B5EF4-FFF2-40B4-BE49-F238E27FC236}">
                  <a16:creationId xmlns:a16="http://schemas.microsoft.com/office/drawing/2014/main" id="{ED1417C7-5E60-4531-B1C1-8467C9FF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0485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5" name="Line 29">
              <a:extLst>
                <a:ext uri="{FF2B5EF4-FFF2-40B4-BE49-F238E27FC236}">
                  <a16:creationId xmlns:a16="http://schemas.microsoft.com/office/drawing/2014/main" id="{A82EC8E5-1C5F-424B-92F7-DA6521B25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3398" y="3144594"/>
              <a:ext cx="228600" cy="476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BFB2D23E-E037-4CA6-9112-0E0339BA7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223" y="3779594"/>
              <a:ext cx="352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1C1926F3-BBE3-4033-93DB-9CA436A5F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823" y="3108082"/>
              <a:ext cx="212725" cy="530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32">
              <a:extLst>
                <a:ext uri="{FF2B5EF4-FFF2-40B4-BE49-F238E27FC236}">
                  <a16:creationId xmlns:a16="http://schemas.microsoft.com/office/drawing/2014/main" id="{728BD7AC-80E7-43B0-AD1F-C1C5D2C36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2223" y="3144594"/>
              <a:ext cx="265112" cy="528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33">
              <a:extLst>
                <a:ext uri="{FF2B5EF4-FFF2-40B4-BE49-F238E27FC236}">
                  <a16:creationId xmlns:a16="http://schemas.microsoft.com/office/drawing/2014/main" id="{227F00EB-CDF1-45FD-AB34-825935F29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7148" y="3797057"/>
              <a:ext cx="565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34">
              <a:extLst>
                <a:ext uri="{FF2B5EF4-FFF2-40B4-BE49-F238E27FC236}">
                  <a16:creationId xmlns:a16="http://schemas.microsoft.com/office/drawing/2014/main" id="{4B4AF225-B968-44E4-8534-86A3AB4DB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8473" y="2966794"/>
              <a:ext cx="3873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35">
              <a:extLst>
                <a:ext uri="{FF2B5EF4-FFF2-40B4-BE49-F238E27FC236}">
                  <a16:creationId xmlns:a16="http://schemas.microsoft.com/office/drawing/2014/main" id="{24CB8BEE-C9CA-4E55-9476-8DAC2E71F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3548" y="3055694"/>
              <a:ext cx="935037" cy="617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8C30537F-CC8E-4EE1-9C90-EBC79455E072}"/>
              </a:ext>
            </a:extLst>
          </p:cNvPr>
          <p:cNvGrpSpPr>
            <a:grpSpLocks/>
          </p:cNvGrpSpPr>
          <p:nvPr/>
        </p:nvGrpSpPr>
        <p:grpSpPr bwMode="auto">
          <a:xfrm>
            <a:off x="5666297" y="1201385"/>
            <a:ext cx="2325911" cy="945522"/>
            <a:chOff x="824" y="2492"/>
            <a:chExt cx="1786" cy="789"/>
          </a:xfrm>
        </p:grpSpPr>
        <p:sp>
          <p:nvSpPr>
            <p:cNvPr id="5" name="Text Box 20">
              <a:extLst>
                <a:ext uri="{FF2B5EF4-FFF2-40B4-BE49-F238E27FC236}">
                  <a16:creationId xmlns:a16="http://schemas.microsoft.com/office/drawing/2014/main" id="{04B2B593-57E7-4AB3-8B7A-141536811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49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图</a:t>
              </a: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B39FD9B1-8BCC-45AB-AC71-08546C39C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8FE7A480-1D2C-4CE7-9A32-9F5C242F5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" name="Oval 23">
              <a:extLst>
                <a:ext uri="{FF2B5EF4-FFF2-40B4-BE49-F238E27FC236}">
                  <a16:creationId xmlns:a16="http://schemas.microsoft.com/office/drawing/2014/main" id="{8CB55119-66C7-4CE5-8453-253BC28BF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9" name="Oval 24">
              <a:extLst>
                <a:ext uri="{FF2B5EF4-FFF2-40B4-BE49-F238E27FC236}">
                  <a16:creationId xmlns:a16="http://schemas.microsoft.com/office/drawing/2014/main" id="{11B0582D-B107-4A6F-B168-96C2FBDEB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" name="Oval 25">
              <a:extLst>
                <a:ext uri="{FF2B5EF4-FFF2-40B4-BE49-F238E27FC236}">
                  <a16:creationId xmlns:a16="http://schemas.microsoft.com/office/drawing/2014/main" id="{1E925D8A-5B0D-4310-B3BF-098B966A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F98B1BC8-FF94-43DE-ABAF-DDCC9CFE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2" name="Oval 28">
              <a:extLst>
                <a:ext uri="{FF2B5EF4-FFF2-40B4-BE49-F238E27FC236}">
                  <a16:creationId xmlns:a16="http://schemas.microsoft.com/office/drawing/2014/main" id="{76573E36-B9CE-4ED8-84AF-F2934B08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A8CD8CC5-C4AB-4FEC-A5F0-162C837B4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78672E9C-AED5-42BF-8D6C-F4BD502B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B72A0118-8A0E-4F4A-BC58-3EF991006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32">
              <a:extLst>
                <a:ext uri="{FF2B5EF4-FFF2-40B4-BE49-F238E27FC236}">
                  <a16:creationId xmlns:a16="http://schemas.microsoft.com/office/drawing/2014/main" id="{937FAF3A-1588-473C-87EC-917BE2495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B96C4AE6-033F-4B6E-B266-EE189DB0A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9FFFA972-DA5B-4EF6-8803-1379E43F6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35">
              <a:extLst>
                <a:ext uri="{FF2B5EF4-FFF2-40B4-BE49-F238E27FC236}">
                  <a16:creationId xmlns:a16="http://schemas.microsoft.com/office/drawing/2014/main" id="{58FF9BE8-9FAA-4FA8-8A25-BEBFCEA17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Group 40">
            <a:extLst>
              <a:ext uri="{FF2B5EF4-FFF2-40B4-BE49-F238E27FC236}">
                <a16:creationId xmlns:a16="http://schemas.microsoft.com/office/drawing/2014/main" id="{F4C815EC-9F81-401F-9A0F-AE346CACADC2}"/>
              </a:ext>
            </a:extLst>
          </p:cNvPr>
          <p:cNvGrpSpPr>
            <a:grpSpLocks/>
          </p:cNvGrpSpPr>
          <p:nvPr/>
        </p:nvGrpSpPr>
        <p:grpSpPr bwMode="auto">
          <a:xfrm>
            <a:off x="1974097" y="1193188"/>
            <a:ext cx="2701396" cy="974362"/>
            <a:chOff x="650" y="696"/>
            <a:chExt cx="2035" cy="734"/>
          </a:xfrm>
        </p:grpSpPr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C604EBB4-A60E-4E51-9B34-E0CA5CF4E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" y="696"/>
              <a:ext cx="2035" cy="734"/>
              <a:chOff x="650" y="696"/>
              <a:chExt cx="2035" cy="734"/>
            </a:xfrm>
          </p:grpSpPr>
          <p:sp>
            <p:nvSpPr>
              <p:cNvPr id="23" name="Text Box 4">
                <a:extLst>
                  <a:ext uri="{FF2B5EF4-FFF2-40B4-BE49-F238E27FC236}">
                    <a16:creationId xmlns:a16="http://schemas.microsoft.com/office/drawing/2014/main" id="{430B44AA-F230-4787-8E9F-DFEBBF253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" y="696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图</a:t>
                </a:r>
              </a:p>
            </p:txBody>
          </p:sp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AFD63777-21FB-414C-8996-FC679C215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" name="Oval 6">
                <a:extLst>
                  <a:ext uri="{FF2B5EF4-FFF2-40B4-BE49-F238E27FC236}">
                    <a16:creationId xmlns:a16="http://schemas.microsoft.com/office/drawing/2014/main" id="{79D18F05-CC77-4737-BAFF-3DA739014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07BE6E60-C769-4440-B758-1079551C8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7" name="Oval 8">
                <a:extLst>
                  <a:ext uri="{FF2B5EF4-FFF2-40B4-BE49-F238E27FC236}">
                    <a16:creationId xmlns:a16="http://schemas.microsoft.com/office/drawing/2014/main" id="{F30211B2-F0F0-4AC5-85DD-1717AAB3A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8" name="Oval 9">
                <a:extLst>
                  <a:ext uri="{FF2B5EF4-FFF2-40B4-BE49-F238E27FC236}">
                    <a16:creationId xmlns:a16="http://schemas.microsoft.com/office/drawing/2014/main" id="{11947A86-092D-4927-A4FC-99063980B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9" name="Oval 10">
                <a:extLst>
                  <a:ext uri="{FF2B5EF4-FFF2-40B4-BE49-F238E27FC236}">
                    <a16:creationId xmlns:a16="http://schemas.microsoft.com/office/drawing/2014/main" id="{C9308FB8-A95E-4CCF-BA7B-974A0A569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30" name="Line 11">
                <a:extLst>
                  <a:ext uri="{FF2B5EF4-FFF2-40B4-BE49-F238E27FC236}">
                    <a16:creationId xmlns:a16="http://schemas.microsoft.com/office/drawing/2014/main" id="{06DDEA81-BF9B-4C54-A86B-E21ADE718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2">
                <a:extLst>
                  <a:ext uri="{FF2B5EF4-FFF2-40B4-BE49-F238E27FC236}">
                    <a16:creationId xmlns:a16="http://schemas.microsoft.com/office/drawing/2014/main" id="{B6F8C1C7-D9D7-4FC8-9800-AE6AD4D8B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13">
                <a:extLst>
                  <a:ext uri="{FF2B5EF4-FFF2-40B4-BE49-F238E27FC236}">
                    <a16:creationId xmlns:a16="http://schemas.microsoft.com/office/drawing/2014/main" id="{462416A7-E421-4BD0-89F0-D14EAE37E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14">
                <a:extLst>
                  <a:ext uri="{FF2B5EF4-FFF2-40B4-BE49-F238E27FC236}">
                    <a16:creationId xmlns:a16="http://schemas.microsoft.com/office/drawing/2014/main" id="{1E28758C-AD62-4555-A71E-7F21D2EED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15">
                <a:extLst>
                  <a:ext uri="{FF2B5EF4-FFF2-40B4-BE49-F238E27FC236}">
                    <a16:creationId xmlns:a16="http://schemas.microsoft.com/office/drawing/2014/main" id="{5EC6FE48-1D72-4372-9FE3-2705C25A3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35082BD8-A00A-4022-A36E-E095C8F16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CDB0205-7761-444F-8AD2-16075660B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Line 37">
              <a:extLst>
                <a:ext uri="{FF2B5EF4-FFF2-40B4-BE49-F238E27FC236}">
                  <a16:creationId xmlns:a16="http://schemas.microsoft.com/office/drawing/2014/main" id="{2E8BE784-43D3-4124-B05C-A842EE9F5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355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Text Box 60">
            <a:extLst>
              <a:ext uri="{FF2B5EF4-FFF2-40B4-BE49-F238E27FC236}">
                <a16:creationId xmlns:a16="http://schemas.microsoft.com/office/drawing/2014/main" id="{ADCFA50E-F980-407C-8741-FB94C6D63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2427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路径与回路 举例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1C11D95-AD66-493F-8D8A-AB107C9ACB2C}"/>
              </a:ext>
            </a:extLst>
          </p:cNvPr>
          <p:cNvGrpSpPr/>
          <p:nvPr/>
        </p:nvGrpSpPr>
        <p:grpSpPr>
          <a:xfrm>
            <a:off x="527509" y="2382525"/>
            <a:ext cx="4092848" cy="894242"/>
            <a:chOff x="562682" y="2699326"/>
            <a:chExt cx="4092848" cy="89424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0B1E734-BFD2-47BC-881F-E05C80706E84}"/>
                </a:ext>
              </a:extLst>
            </p:cNvPr>
            <p:cNvGrpSpPr/>
            <p:nvPr/>
          </p:nvGrpSpPr>
          <p:grpSpPr>
            <a:xfrm>
              <a:off x="2094688" y="2699326"/>
              <a:ext cx="2560842" cy="894242"/>
              <a:chOff x="1298065" y="3117976"/>
              <a:chExt cx="3068638" cy="1071563"/>
            </a:xfrm>
          </p:grpSpPr>
          <p:grpSp>
            <p:nvGrpSpPr>
              <p:cNvPr id="42" name="Group 3">
                <a:extLst>
                  <a:ext uri="{FF2B5EF4-FFF2-40B4-BE49-F238E27FC236}">
                    <a16:creationId xmlns:a16="http://schemas.microsoft.com/office/drawing/2014/main" id="{2D18F5F1-7BB8-4B44-A31E-F7E7638CF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45" name="Oval 5">
                  <a:extLst>
                    <a:ext uri="{FF2B5EF4-FFF2-40B4-BE49-F238E27FC236}">
                      <a16:creationId xmlns:a16="http://schemas.microsoft.com/office/drawing/2014/main" id="{5D992BE0-3B3C-4A27-A686-041917E44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6" name="Oval 6">
                  <a:extLst>
                    <a:ext uri="{FF2B5EF4-FFF2-40B4-BE49-F238E27FC236}">
                      <a16:creationId xmlns:a16="http://schemas.microsoft.com/office/drawing/2014/main" id="{D84A8E9D-0694-4A22-B86E-4C538DAF8A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47" name="Oval 7">
                  <a:extLst>
                    <a:ext uri="{FF2B5EF4-FFF2-40B4-BE49-F238E27FC236}">
                      <a16:creationId xmlns:a16="http://schemas.microsoft.com/office/drawing/2014/main" id="{FCEFBBC1-7D88-4070-B26C-608F35EA4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48" name="Oval 8">
                  <a:extLst>
                    <a:ext uri="{FF2B5EF4-FFF2-40B4-BE49-F238E27FC236}">
                      <a16:creationId xmlns:a16="http://schemas.microsoft.com/office/drawing/2014/main" id="{1FF0C957-4F88-4893-8779-BD3FF6B3A0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9" name="Oval 9">
                  <a:extLst>
                    <a:ext uri="{FF2B5EF4-FFF2-40B4-BE49-F238E27FC236}">
                      <a16:creationId xmlns:a16="http://schemas.microsoft.com/office/drawing/2014/main" id="{39621F86-FB6A-4E66-A5F9-9FE84C9D4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50" name="Oval 10">
                  <a:extLst>
                    <a:ext uri="{FF2B5EF4-FFF2-40B4-BE49-F238E27FC236}">
                      <a16:creationId xmlns:a16="http://schemas.microsoft.com/office/drawing/2014/main" id="{0A973858-16D7-47E0-9A5F-210CBBCC9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51" name="Line 11">
                  <a:extLst>
                    <a:ext uri="{FF2B5EF4-FFF2-40B4-BE49-F238E27FC236}">
                      <a16:creationId xmlns:a16="http://schemas.microsoft.com/office/drawing/2014/main" id="{BE1A6016-F0F9-4889-8869-5E4E0E6E08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12">
                  <a:extLst>
                    <a:ext uri="{FF2B5EF4-FFF2-40B4-BE49-F238E27FC236}">
                      <a16:creationId xmlns:a16="http://schemas.microsoft.com/office/drawing/2014/main" id="{BE30FE99-6882-48B5-8B57-729DD75E8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Line 13">
                  <a:extLst>
                    <a:ext uri="{FF2B5EF4-FFF2-40B4-BE49-F238E27FC236}">
                      <a16:creationId xmlns:a16="http://schemas.microsoft.com/office/drawing/2014/main" id="{EEFF0A9F-8AFC-40E4-ACC1-822A27C67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Line 14">
                  <a:extLst>
                    <a:ext uri="{FF2B5EF4-FFF2-40B4-BE49-F238E27FC236}">
                      <a16:creationId xmlns:a16="http://schemas.microsoft.com/office/drawing/2014/main" id="{8E3626B9-0242-4FDE-8024-E2BD648A0A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Line 15">
                  <a:extLst>
                    <a:ext uri="{FF2B5EF4-FFF2-40B4-BE49-F238E27FC236}">
                      <a16:creationId xmlns:a16="http://schemas.microsoft.com/office/drawing/2014/main" id="{5393B626-2966-4D71-89A7-4F8F90F4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Freeform 16">
                  <a:extLst>
                    <a:ext uri="{FF2B5EF4-FFF2-40B4-BE49-F238E27FC236}">
                      <a16:creationId xmlns:a16="http://schemas.microsoft.com/office/drawing/2014/main" id="{D7878F1A-D1AD-4706-BF41-7E121B08D3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Freeform 17">
                  <a:extLst>
                    <a:ext uri="{FF2B5EF4-FFF2-40B4-BE49-F238E27FC236}">
                      <a16:creationId xmlns:a16="http://schemas.microsoft.com/office/drawing/2014/main" id="{0EA5AF0A-59D5-42A2-9F6F-AB3F5E034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3" name="Line 37">
                <a:extLst>
                  <a:ext uri="{FF2B5EF4-FFF2-40B4-BE49-F238E27FC236}">
                    <a16:creationId xmlns:a16="http://schemas.microsoft.com/office/drawing/2014/main" id="{4220EA9C-33BE-4CFB-AAC8-A08604318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D5EBF44-184C-4EA5-9852-78BEB0753D9C}"/>
                </a:ext>
              </a:extLst>
            </p:cNvPr>
            <p:cNvSpPr txBox="1"/>
            <p:nvPr/>
          </p:nvSpPr>
          <p:spPr>
            <a:xfrm>
              <a:off x="1134132" y="2732707"/>
              <a:ext cx="670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路径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CF689F7-FDA8-460D-ADCF-FAA9B5FED959}"/>
                </a:ext>
              </a:extLst>
            </p:cNvPr>
            <p:cNvSpPr txBox="1"/>
            <p:nvPr/>
          </p:nvSpPr>
          <p:spPr>
            <a:xfrm>
              <a:off x="562682" y="3062384"/>
              <a:ext cx="13867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2,3,5,6,3)</a:t>
              </a: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5460E40-4F0B-4DFE-9210-D9429D384655}"/>
              </a:ext>
            </a:extLst>
          </p:cNvPr>
          <p:cNvGrpSpPr/>
          <p:nvPr/>
        </p:nvGrpSpPr>
        <p:grpSpPr>
          <a:xfrm>
            <a:off x="655525" y="3580219"/>
            <a:ext cx="3951867" cy="866268"/>
            <a:chOff x="641055" y="3799694"/>
            <a:chExt cx="3951867" cy="866268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412F0C4-1ADD-463B-A39B-6CE0DC4BE2D9}"/>
                </a:ext>
              </a:extLst>
            </p:cNvPr>
            <p:cNvGrpSpPr/>
            <p:nvPr/>
          </p:nvGrpSpPr>
          <p:grpSpPr>
            <a:xfrm>
              <a:off x="2112187" y="3799694"/>
              <a:ext cx="2480735" cy="866268"/>
              <a:chOff x="1298065" y="3117976"/>
              <a:chExt cx="3068638" cy="1071563"/>
            </a:xfrm>
          </p:grpSpPr>
          <p:grpSp>
            <p:nvGrpSpPr>
              <p:cNvPr id="64" name="Group 3">
                <a:extLst>
                  <a:ext uri="{FF2B5EF4-FFF2-40B4-BE49-F238E27FC236}">
                    <a16:creationId xmlns:a16="http://schemas.microsoft.com/office/drawing/2014/main" id="{63C96DE9-11F5-4AEE-A6A6-9C836ED021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66" name="Oval 5">
                  <a:extLst>
                    <a:ext uri="{FF2B5EF4-FFF2-40B4-BE49-F238E27FC236}">
                      <a16:creationId xmlns:a16="http://schemas.microsoft.com/office/drawing/2014/main" id="{2EF853EA-AB00-49D6-9FEB-9CD1139B7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7" name="Oval 6">
                  <a:extLst>
                    <a:ext uri="{FF2B5EF4-FFF2-40B4-BE49-F238E27FC236}">
                      <a16:creationId xmlns:a16="http://schemas.microsoft.com/office/drawing/2014/main" id="{8B12AFA0-A3CD-4273-84E6-2E6983930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8" name="Oval 7">
                  <a:extLst>
                    <a:ext uri="{FF2B5EF4-FFF2-40B4-BE49-F238E27FC236}">
                      <a16:creationId xmlns:a16="http://schemas.microsoft.com/office/drawing/2014/main" id="{D7193D59-86BB-430C-932C-47EA965AB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9" name="Oval 8">
                  <a:extLst>
                    <a:ext uri="{FF2B5EF4-FFF2-40B4-BE49-F238E27FC236}">
                      <a16:creationId xmlns:a16="http://schemas.microsoft.com/office/drawing/2014/main" id="{1B1C07E9-FFE4-4825-A795-15B72E9FB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70" name="Oval 9">
                  <a:extLst>
                    <a:ext uri="{FF2B5EF4-FFF2-40B4-BE49-F238E27FC236}">
                      <a16:creationId xmlns:a16="http://schemas.microsoft.com/office/drawing/2014/main" id="{FD18C584-5BB9-444C-A791-86C6AF966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71" name="Oval 10">
                  <a:extLst>
                    <a:ext uri="{FF2B5EF4-FFF2-40B4-BE49-F238E27FC236}">
                      <a16:creationId xmlns:a16="http://schemas.microsoft.com/office/drawing/2014/main" id="{065D0468-8658-42F2-9007-F3CF37B38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72" name="Line 11">
                  <a:extLst>
                    <a:ext uri="{FF2B5EF4-FFF2-40B4-BE49-F238E27FC236}">
                      <a16:creationId xmlns:a16="http://schemas.microsoft.com/office/drawing/2014/main" id="{BF49BAF0-3A37-4EFE-958E-AFB87BA61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Line 12">
                  <a:extLst>
                    <a:ext uri="{FF2B5EF4-FFF2-40B4-BE49-F238E27FC236}">
                      <a16:creationId xmlns:a16="http://schemas.microsoft.com/office/drawing/2014/main" id="{4820C6FE-0B71-4D8A-B764-9F475E353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Line 13">
                  <a:extLst>
                    <a:ext uri="{FF2B5EF4-FFF2-40B4-BE49-F238E27FC236}">
                      <a16:creationId xmlns:a16="http://schemas.microsoft.com/office/drawing/2014/main" id="{4B188413-5885-401D-89B3-1E7759D91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Line 14">
                  <a:extLst>
                    <a:ext uri="{FF2B5EF4-FFF2-40B4-BE49-F238E27FC236}">
                      <a16:creationId xmlns:a16="http://schemas.microsoft.com/office/drawing/2014/main" id="{164A34CC-5E17-4C3C-9896-F71A7CACD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Line 15">
                  <a:extLst>
                    <a:ext uri="{FF2B5EF4-FFF2-40B4-BE49-F238E27FC236}">
                      <a16:creationId xmlns:a16="http://schemas.microsoft.com/office/drawing/2014/main" id="{2FD921AA-D3E8-4D9C-B293-C3EE409BBB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Freeform 16">
                  <a:extLst>
                    <a:ext uri="{FF2B5EF4-FFF2-40B4-BE49-F238E27FC236}">
                      <a16:creationId xmlns:a16="http://schemas.microsoft.com/office/drawing/2014/main" id="{25681675-0116-4510-8CFB-A7206F335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Freeform 17">
                  <a:extLst>
                    <a:ext uri="{FF2B5EF4-FFF2-40B4-BE49-F238E27FC236}">
                      <a16:creationId xmlns:a16="http://schemas.microsoft.com/office/drawing/2014/main" id="{23A2C4E7-4C88-449A-B2CF-239E4CD6A3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Line 37">
                <a:extLst>
                  <a:ext uri="{FF2B5EF4-FFF2-40B4-BE49-F238E27FC236}">
                    <a16:creationId xmlns:a16="http://schemas.microsoft.com/office/drawing/2014/main" id="{F1A6ABD0-0B6B-42E4-A382-7F3572263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4F01192-5EEB-45BC-BA29-CBDF162DC92E}"/>
                </a:ext>
              </a:extLst>
            </p:cNvPr>
            <p:cNvSpPr txBox="1"/>
            <p:nvPr/>
          </p:nvSpPr>
          <p:spPr>
            <a:xfrm>
              <a:off x="641055" y="3809635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简单路径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B20659A-0730-4CBD-B662-D8B1D386F799}"/>
                </a:ext>
              </a:extLst>
            </p:cNvPr>
            <p:cNvSpPr txBox="1"/>
            <p:nvPr/>
          </p:nvSpPr>
          <p:spPr>
            <a:xfrm>
              <a:off x="834914" y="4184161"/>
              <a:ext cx="12909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(1,2,3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5)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C05A6942-3689-4610-B23B-781B06284CE8}"/>
              </a:ext>
            </a:extLst>
          </p:cNvPr>
          <p:cNvGrpSpPr/>
          <p:nvPr/>
        </p:nvGrpSpPr>
        <p:grpSpPr>
          <a:xfrm>
            <a:off x="310976" y="4739373"/>
            <a:ext cx="4250881" cy="866268"/>
            <a:chOff x="310976" y="4800917"/>
            <a:chExt cx="4250881" cy="86626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5565AD3-1A74-43B4-8ACE-85EAF6FA676F}"/>
                </a:ext>
              </a:extLst>
            </p:cNvPr>
            <p:cNvSpPr txBox="1"/>
            <p:nvPr/>
          </p:nvSpPr>
          <p:spPr>
            <a:xfrm>
              <a:off x="478254" y="4846112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1" lang="zh-CN" altLang="en-US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回路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63BADF-0637-45DC-B507-32A02EBECB9A}"/>
                </a:ext>
              </a:extLst>
            </p:cNvPr>
            <p:cNvSpPr txBox="1"/>
            <p:nvPr/>
          </p:nvSpPr>
          <p:spPr>
            <a:xfrm>
              <a:off x="310976" y="5109020"/>
              <a:ext cx="1707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(1,2,3,5,6,3,1)</a:t>
              </a:r>
              <a:endParaRPr lang="zh-Hans-HK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A5782057-48F2-451D-BE9D-55C75AB05BCF}"/>
                </a:ext>
              </a:extLst>
            </p:cNvPr>
            <p:cNvGrpSpPr/>
            <p:nvPr/>
          </p:nvGrpSpPr>
          <p:grpSpPr>
            <a:xfrm>
              <a:off x="2081122" y="4800917"/>
              <a:ext cx="2480735" cy="866268"/>
              <a:chOff x="1298065" y="3117976"/>
              <a:chExt cx="3068638" cy="1071563"/>
            </a:xfrm>
          </p:grpSpPr>
          <p:grpSp>
            <p:nvGrpSpPr>
              <p:cNvPr id="89" name="Group 3">
                <a:extLst>
                  <a:ext uri="{FF2B5EF4-FFF2-40B4-BE49-F238E27FC236}">
                    <a16:creationId xmlns:a16="http://schemas.microsoft.com/office/drawing/2014/main" id="{26D82F32-B242-4458-A4BB-E094E16E1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91" name="Oval 5">
                  <a:extLst>
                    <a:ext uri="{FF2B5EF4-FFF2-40B4-BE49-F238E27FC236}">
                      <a16:creationId xmlns:a16="http://schemas.microsoft.com/office/drawing/2014/main" id="{DC18206C-2F4D-4B3E-BA2B-C7DC1E234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92" name="Oval 6">
                  <a:extLst>
                    <a:ext uri="{FF2B5EF4-FFF2-40B4-BE49-F238E27FC236}">
                      <a16:creationId xmlns:a16="http://schemas.microsoft.com/office/drawing/2014/main" id="{DBE85A88-53E2-4913-8427-5C15706A0B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93" name="Oval 7">
                  <a:extLst>
                    <a:ext uri="{FF2B5EF4-FFF2-40B4-BE49-F238E27FC236}">
                      <a16:creationId xmlns:a16="http://schemas.microsoft.com/office/drawing/2014/main" id="{8C778111-9AAC-4951-8246-6C84B53ED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94" name="Oval 8">
                  <a:extLst>
                    <a:ext uri="{FF2B5EF4-FFF2-40B4-BE49-F238E27FC236}">
                      <a16:creationId xmlns:a16="http://schemas.microsoft.com/office/drawing/2014/main" id="{21CC1092-2099-419B-A9E9-D121957E0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5" name="Oval 9">
                  <a:extLst>
                    <a:ext uri="{FF2B5EF4-FFF2-40B4-BE49-F238E27FC236}">
                      <a16:creationId xmlns:a16="http://schemas.microsoft.com/office/drawing/2014/main" id="{ACDB9C70-099C-4DA1-A1D2-F1E6E033C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96" name="Oval 10">
                  <a:extLst>
                    <a:ext uri="{FF2B5EF4-FFF2-40B4-BE49-F238E27FC236}">
                      <a16:creationId xmlns:a16="http://schemas.microsoft.com/office/drawing/2014/main" id="{195ADFF7-4BF6-4278-9DB1-180BD7468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97" name="Line 11">
                  <a:extLst>
                    <a:ext uri="{FF2B5EF4-FFF2-40B4-BE49-F238E27FC236}">
                      <a16:creationId xmlns:a16="http://schemas.microsoft.com/office/drawing/2014/main" id="{A121D37A-BF6C-4407-BF11-BBD464BB6D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Line 12">
                  <a:extLst>
                    <a:ext uri="{FF2B5EF4-FFF2-40B4-BE49-F238E27FC236}">
                      <a16:creationId xmlns:a16="http://schemas.microsoft.com/office/drawing/2014/main" id="{65BFF558-E8B7-46DC-A98F-DB99BCD304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Line 13">
                  <a:extLst>
                    <a:ext uri="{FF2B5EF4-FFF2-40B4-BE49-F238E27FC236}">
                      <a16:creationId xmlns:a16="http://schemas.microsoft.com/office/drawing/2014/main" id="{14C7D4DB-1ACB-4E93-B970-86C316CBD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Line 14">
                  <a:extLst>
                    <a:ext uri="{FF2B5EF4-FFF2-40B4-BE49-F238E27FC236}">
                      <a16:creationId xmlns:a16="http://schemas.microsoft.com/office/drawing/2014/main" id="{9EAB5C29-C5F9-4CFF-8C1A-8149FF517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1" name="Line 15">
                  <a:extLst>
                    <a:ext uri="{FF2B5EF4-FFF2-40B4-BE49-F238E27FC236}">
                      <a16:creationId xmlns:a16="http://schemas.microsoft.com/office/drawing/2014/main" id="{B0A1EB8E-17AC-4548-9FC3-A1B7300CF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Freeform 16">
                  <a:extLst>
                    <a:ext uri="{FF2B5EF4-FFF2-40B4-BE49-F238E27FC236}">
                      <a16:creationId xmlns:a16="http://schemas.microsoft.com/office/drawing/2014/main" id="{119B87AD-1AF3-4AEA-AFCB-F9DCE51372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Freeform 17">
                  <a:extLst>
                    <a:ext uri="{FF2B5EF4-FFF2-40B4-BE49-F238E27FC236}">
                      <a16:creationId xmlns:a16="http://schemas.microsoft.com/office/drawing/2014/main" id="{E58D9120-BD25-4394-9E2A-665D22B169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0" name="Line 37">
                <a:extLst>
                  <a:ext uri="{FF2B5EF4-FFF2-40B4-BE49-F238E27FC236}">
                    <a16:creationId xmlns:a16="http://schemas.microsoft.com/office/drawing/2014/main" id="{EF1927E5-B183-4933-9C05-E57C868E0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DF367B91-1770-4A2B-8E37-E3F85AC159C8}"/>
              </a:ext>
            </a:extLst>
          </p:cNvPr>
          <p:cNvGrpSpPr/>
          <p:nvPr/>
        </p:nvGrpSpPr>
        <p:grpSpPr>
          <a:xfrm>
            <a:off x="508207" y="5830439"/>
            <a:ext cx="4072971" cy="911033"/>
            <a:chOff x="508207" y="5830439"/>
            <a:chExt cx="4072971" cy="911033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1C1F3AE-0AF9-4B53-BAE9-8CF2C01E4F32}"/>
                </a:ext>
              </a:extLst>
            </p:cNvPr>
            <p:cNvSpPr txBox="1"/>
            <p:nvPr/>
          </p:nvSpPr>
          <p:spPr>
            <a:xfrm>
              <a:off x="508207" y="5830439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1" lang="zh-CN" altLang="en-US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简单回路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8E5F193-A66A-4B38-9882-F98FA1E325CB}"/>
                </a:ext>
              </a:extLst>
            </p:cNvPr>
            <p:cNvSpPr txBox="1"/>
            <p:nvPr/>
          </p:nvSpPr>
          <p:spPr>
            <a:xfrm>
              <a:off x="782292" y="6120461"/>
              <a:ext cx="1066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(3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5,6,3)</a:t>
              </a:r>
              <a:endParaRPr lang="zh-Hans-HK" altLang="en-US" dirty="0"/>
            </a:p>
          </p:txBody>
        </p: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1A967C38-D661-497C-8D1D-2FC7B9571D95}"/>
                </a:ext>
              </a:extLst>
            </p:cNvPr>
            <p:cNvGrpSpPr/>
            <p:nvPr/>
          </p:nvGrpSpPr>
          <p:grpSpPr>
            <a:xfrm>
              <a:off x="2100443" y="5875204"/>
              <a:ext cx="2480735" cy="866268"/>
              <a:chOff x="1298065" y="3117976"/>
              <a:chExt cx="3068638" cy="1071563"/>
            </a:xfrm>
          </p:grpSpPr>
          <p:grpSp>
            <p:nvGrpSpPr>
              <p:cNvPr id="105" name="Group 3">
                <a:extLst>
                  <a:ext uri="{FF2B5EF4-FFF2-40B4-BE49-F238E27FC236}">
                    <a16:creationId xmlns:a16="http://schemas.microsoft.com/office/drawing/2014/main" id="{0D74C2F7-8C15-404B-803D-60433077AA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107" name="Oval 5">
                  <a:extLst>
                    <a:ext uri="{FF2B5EF4-FFF2-40B4-BE49-F238E27FC236}">
                      <a16:creationId xmlns:a16="http://schemas.microsoft.com/office/drawing/2014/main" id="{93223218-219E-415E-8F0E-DCE52C9DA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8" name="Oval 6">
                  <a:extLst>
                    <a:ext uri="{FF2B5EF4-FFF2-40B4-BE49-F238E27FC236}">
                      <a16:creationId xmlns:a16="http://schemas.microsoft.com/office/drawing/2014/main" id="{28C05E1D-687F-4627-9710-52D67E6FA4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09" name="Oval 7">
                  <a:extLst>
                    <a:ext uri="{FF2B5EF4-FFF2-40B4-BE49-F238E27FC236}">
                      <a16:creationId xmlns:a16="http://schemas.microsoft.com/office/drawing/2014/main" id="{57AFC74A-8402-4FFD-806C-148AA84AE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10" name="Oval 8">
                  <a:extLst>
                    <a:ext uri="{FF2B5EF4-FFF2-40B4-BE49-F238E27FC236}">
                      <a16:creationId xmlns:a16="http://schemas.microsoft.com/office/drawing/2014/main" id="{9B0AE0E8-DDCA-4740-9AA0-7809E3439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11" name="Oval 9">
                  <a:extLst>
                    <a:ext uri="{FF2B5EF4-FFF2-40B4-BE49-F238E27FC236}">
                      <a16:creationId xmlns:a16="http://schemas.microsoft.com/office/drawing/2014/main" id="{D3374E65-5930-4971-808A-3313230AD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12" name="Oval 10">
                  <a:extLst>
                    <a:ext uri="{FF2B5EF4-FFF2-40B4-BE49-F238E27FC236}">
                      <a16:creationId xmlns:a16="http://schemas.microsoft.com/office/drawing/2014/main" id="{572A158B-CB7C-45A4-B9C8-FECAA743F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13" name="Line 11">
                  <a:extLst>
                    <a:ext uri="{FF2B5EF4-FFF2-40B4-BE49-F238E27FC236}">
                      <a16:creationId xmlns:a16="http://schemas.microsoft.com/office/drawing/2014/main" id="{E0028706-1348-481D-B899-4425154C3E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4" name="Line 12">
                  <a:extLst>
                    <a:ext uri="{FF2B5EF4-FFF2-40B4-BE49-F238E27FC236}">
                      <a16:creationId xmlns:a16="http://schemas.microsoft.com/office/drawing/2014/main" id="{B0950000-2058-4E1B-B505-ACD2240B7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5" name="Line 13">
                  <a:extLst>
                    <a:ext uri="{FF2B5EF4-FFF2-40B4-BE49-F238E27FC236}">
                      <a16:creationId xmlns:a16="http://schemas.microsoft.com/office/drawing/2014/main" id="{F442E3CD-5DB2-4457-9E25-3FC0D5F80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6" name="Line 14">
                  <a:extLst>
                    <a:ext uri="{FF2B5EF4-FFF2-40B4-BE49-F238E27FC236}">
                      <a16:creationId xmlns:a16="http://schemas.microsoft.com/office/drawing/2014/main" id="{8242FD8D-15E9-418E-BDEE-BDEE9D74F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7" name="Line 15">
                  <a:extLst>
                    <a:ext uri="{FF2B5EF4-FFF2-40B4-BE49-F238E27FC236}">
                      <a16:creationId xmlns:a16="http://schemas.microsoft.com/office/drawing/2014/main" id="{04F2053F-1CFD-4CBF-902C-90D97EAED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8" name="Freeform 16">
                  <a:extLst>
                    <a:ext uri="{FF2B5EF4-FFF2-40B4-BE49-F238E27FC236}">
                      <a16:creationId xmlns:a16="http://schemas.microsoft.com/office/drawing/2014/main" id="{7946D840-3EB5-498A-8ADA-24240F716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9" name="Freeform 17">
                  <a:extLst>
                    <a:ext uri="{FF2B5EF4-FFF2-40B4-BE49-F238E27FC236}">
                      <a16:creationId xmlns:a16="http://schemas.microsoft.com/office/drawing/2014/main" id="{012EDECC-380E-4F3B-98F7-34CDA1C5D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6" name="Line 37">
                <a:extLst>
                  <a:ext uri="{FF2B5EF4-FFF2-40B4-BE49-F238E27FC236}">
                    <a16:creationId xmlns:a16="http://schemas.microsoft.com/office/drawing/2014/main" id="{9157D0FE-C7AC-48F8-8E1E-C5D1CE7E2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F929ABB-9A0A-4219-8FDA-0304097D7572}"/>
              </a:ext>
            </a:extLst>
          </p:cNvPr>
          <p:cNvSpPr txBox="1"/>
          <p:nvPr/>
        </p:nvSpPr>
        <p:spPr>
          <a:xfrm>
            <a:off x="5812093" y="2428868"/>
            <a:ext cx="830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路径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50FBC44-074B-41E9-9BD8-47B94B77F410}"/>
              </a:ext>
            </a:extLst>
          </p:cNvPr>
          <p:cNvSpPr txBox="1"/>
          <p:nvPr/>
        </p:nvSpPr>
        <p:spPr>
          <a:xfrm>
            <a:off x="5332090" y="3607232"/>
            <a:ext cx="1171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简单路径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997B0FD-16A3-4DAE-B0AD-1592681AC789}"/>
              </a:ext>
            </a:extLst>
          </p:cNvPr>
          <p:cNvSpPr txBox="1"/>
          <p:nvPr/>
        </p:nvSpPr>
        <p:spPr>
          <a:xfrm>
            <a:off x="5654733" y="4790983"/>
            <a:ext cx="765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回路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9327075-A8BC-4D2D-83DD-F697C5D869BB}"/>
              </a:ext>
            </a:extLst>
          </p:cNvPr>
          <p:cNvSpPr txBox="1"/>
          <p:nvPr/>
        </p:nvSpPr>
        <p:spPr>
          <a:xfrm>
            <a:off x="5220873" y="5920251"/>
            <a:ext cx="134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简单回路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98B989D-3C97-4DAD-9BEE-36900F89E1A6}"/>
              </a:ext>
            </a:extLst>
          </p:cNvPr>
          <p:cNvSpPr txBox="1"/>
          <p:nvPr/>
        </p:nvSpPr>
        <p:spPr>
          <a:xfrm>
            <a:off x="5226351" y="6177069"/>
            <a:ext cx="1052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(1,2,3,1)</a:t>
            </a:r>
            <a:endParaRPr lang="zh-Hans-HK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893A00C-CC64-4884-AC5D-D596AF55AAC0}"/>
              </a:ext>
            </a:extLst>
          </p:cNvPr>
          <p:cNvSpPr txBox="1"/>
          <p:nvPr/>
        </p:nvSpPr>
        <p:spPr>
          <a:xfrm>
            <a:off x="5032075" y="5090125"/>
            <a:ext cx="186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7,5,2,1)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6292808-8148-4A10-AEA1-B1C0DC2215FB}"/>
              </a:ext>
            </a:extLst>
          </p:cNvPr>
          <p:cNvSpPr txBox="1"/>
          <p:nvPr/>
        </p:nvSpPr>
        <p:spPr>
          <a:xfrm>
            <a:off x="5421282" y="3904100"/>
            <a:ext cx="991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(1,2,5,6)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4449B60-9E4E-449E-8854-50E755B696DD}"/>
              </a:ext>
            </a:extLst>
          </p:cNvPr>
          <p:cNvSpPr txBox="1"/>
          <p:nvPr/>
        </p:nvSpPr>
        <p:spPr>
          <a:xfrm>
            <a:off x="5196818" y="2692403"/>
            <a:ext cx="140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(1,2,5,7,5,6)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0BB9F29-3C89-46B9-AC8B-745D5C9E746D}"/>
              </a:ext>
            </a:extLst>
          </p:cNvPr>
          <p:cNvGrpSpPr/>
          <p:nvPr/>
        </p:nvGrpSpPr>
        <p:grpSpPr>
          <a:xfrm>
            <a:off x="6671023" y="2439085"/>
            <a:ext cx="2121450" cy="873574"/>
            <a:chOff x="6958832" y="3015781"/>
            <a:chExt cx="2121450" cy="936356"/>
          </a:xfrm>
        </p:grpSpPr>
        <p:sp>
          <p:nvSpPr>
            <p:cNvPr id="144" name="Oval 21">
              <a:extLst>
                <a:ext uri="{FF2B5EF4-FFF2-40B4-BE49-F238E27FC236}">
                  <a16:creationId xmlns:a16="http://schemas.microsoft.com/office/drawing/2014/main" id="{5BB73890-4F7A-42B7-AA9B-77A0AC6C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51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5" name="Oval 22">
              <a:extLst>
                <a:ext uri="{FF2B5EF4-FFF2-40B4-BE49-F238E27FC236}">
                  <a16:creationId xmlns:a16="http://schemas.microsoft.com/office/drawing/2014/main" id="{4C663554-CBDC-460C-86A1-58974C001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909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6" name="Oval 23">
              <a:extLst>
                <a:ext uri="{FF2B5EF4-FFF2-40B4-BE49-F238E27FC236}">
                  <a16:creationId xmlns:a16="http://schemas.microsoft.com/office/drawing/2014/main" id="{6BF7B3C0-F9B8-4590-ABC8-956FBADF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4340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47" name="Oval 24">
              <a:extLst>
                <a:ext uri="{FF2B5EF4-FFF2-40B4-BE49-F238E27FC236}">
                  <a16:creationId xmlns:a16="http://schemas.microsoft.com/office/drawing/2014/main" id="{1CAA47CA-C396-4330-BE83-81B0F7443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832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8" name="Oval 25">
              <a:extLst>
                <a:ext uri="{FF2B5EF4-FFF2-40B4-BE49-F238E27FC236}">
                  <a16:creationId xmlns:a16="http://schemas.microsoft.com/office/drawing/2014/main" id="{CF74F224-95AB-4C4D-AB0E-B63E798B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869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9" name="Oval 26">
              <a:extLst>
                <a:ext uri="{FF2B5EF4-FFF2-40B4-BE49-F238E27FC236}">
                  <a16:creationId xmlns:a16="http://schemas.microsoft.com/office/drawing/2014/main" id="{E971C0D1-24F5-4ACF-8041-6E8DEB84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856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50" name="Oval 28">
              <a:extLst>
                <a:ext uri="{FF2B5EF4-FFF2-40B4-BE49-F238E27FC236}">
                  <a16:creationId xmlns:a16="http://schemas.microsoft.com/office/drawing/2014/main" id="{857025C0-D75F-4EFF-8089-830794854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822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51" name="Line 29">
              <a:extLst>
                <a:ext uri="{FF2B5EF4-FFF2-40B4-BE49-F238E27FC236}">
                  <a16:creationId xmlns:a16="http://schemas.microsoft.com/office/drawing/2014/main" id="{6F9D3B17-7A91-41A6-9C65-EFE56C3C6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481" y="3297078"/>
              <a:ext cx="187531" cy="390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7E152CDB-240C-4C49-B4BF-A5D5BC024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1060" y="3818000"/>
              <a:ext cx="289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408CD4A5-84B0-46C6-B592-642C4D3F5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8592" y="3267126"/>
              <a:ext cx="174508" cy="4349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32">
              <a:extLst>
                <a:ext uri="{FF2B5EF4-FFF2-40B4-BE49-F238E27FC236}">
                  <a16:creationId xmlns:a16="http://schemas.microsoft.com/office/drawing/2014/main" id="{A07A829A-91AC-49D6-869E-9B18AB8A1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1981" y="3297078"/>
              <a:ext cx="217484" cy="433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33">
              <a:extLst>
                <a:ext uri="{FF2B5EF4-FFF2-40B4-BE49-F238E27FC236}">
                  <a16:creationId xmlns:a16="http://schemas.microsoft.com/office/drawing/2014/main" id="{D3A65E16-B626-4AF1-9817-4E9262B66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0632" y="3832325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Line 34">
              <a:extLst>
                <a:ext uri="{FF2B5EF4-FFF2-40B4-BE49-F238E27FC236}">
                  <a16:creationId xmlns:a16="http://schemas.microsoft.com/office/drawing/2014/main" id="{1F2FB537-62CE-439F-9619-4E98B471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2672" y="3151221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Line 35">
              <a:extLst>
                <a:ext uri="{FF2B5EF4-FFF2-40B4-BE49-F238E27FC236}">
                  <a16:creationId xmlns:a16="http://schemas.microsoft.com/office/drawing/2014/main" id="{DBF544AA-B05A-436F-8AD1-E97EF8B3D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4021" y="3224150"/>
              <a:ext cx="767056" cy="5065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Line 34">
              <a:extLst>
                <a:ext uri="{FF2B5EF4-FFF2-40B4-BE49-F238E27FC236}">
                  <a16:creationId xmlns:a16="http://schemas.microsoft.com/office/drawing/2014/main" id="{77BD1B18-D79A-429C-AC07-50FBA46F8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9120" y="3196250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1" name="Oval 21">
            <a:extLst>
              <a:ext uri="{FF2B5EF4-FFF2-40B4-BE49-F238E27FC236}">
                <a16:creationId xmlns:a16="http://schemas.microsoft.com/office/drawing/2014/main" id="{B9551F89-E1D6-4C2B-9A13-0FD7EF12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057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2" name="Oval 22">
            <a:extLst>
              <a:ext uri="{FF2B5EF4-FFF2-40B4-BE49-F238E27FC236}">
                <a16:creationId xmlns:a16="http://schemas.microsoft.com/office/drawing/2014/main" id="{B6760906-4B69-4C2A-B259-B49F6448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115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63" name="Oval 23">
            <a:extLst>
              <a:ext uri="{FF2B5EF4-FFF2-40B4-BE49-F238E27FC236}">
                <a16:creationId xmlns:a16="http://schemas.microsoft.com/office/drawing/2014/main" id="{7AE4B45A-C78B-4575-B9D2-9FA6D820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546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64" name="Oval 24">
            <a:extLst>
              <a:ext uri="{FF2B5EF4-FFF2-40B4-BE49-F238E27FC236}">
                <a16:creationId xmlns:a16="http://schemas.microsoft.com/office/drawing/2014/main" id="{CD1CCA2F-7E32-41DC-AB80-7FEAB0BD3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38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65" name="Oval 25">
            <a:extLst>
              <a:ext uri="{FF2B5EF4-FFF2-40B4-BE49-F238E27FC236}">
                <a16:creationId xmlns:a16="http://schemas.microsoft.com/office/drawing/2014/main" id="{ECCF532A-52EA-425B-A533-64F96F89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075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66" name="Oval 26">
            <a:extLst>
              <a:ext uri="{FF2B5EF4-FFF2-40B4-BE49-F238E27FC236}">
                <a16:creationId xmlns:a16="http://schemas.microsoft.com/office/drawing/2014/main" id="{B246E199-F78D-4D41-89A2-6BCBF848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062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67" name="Oval 28">
            <a:extLst>
              <a:ext uri="{FF2B5EF4-FFF2-40B4-BE49-F238E27FC236}">
                <a16:creationId xmlns:a16="http://schemas.microsoft.com/office/drawing/2014/main" id="{490DD013-5CA9-4DEE-9E51-DE4C3486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028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68" name="Line 29">
            <a:extLst>
              <a:ext uri="{FF2B5EF4-FFF2-40B4-BE49-F238E27FC236}">
                <a16:creationId xmlns:a16="http://schemas.microsoft.com/office/drawing/2014/main" id="{1EF5D4B6-F897-4E58-9869-74FAED7C6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8687" y="3808636"/>
            <a:ext cx="187531" cy="364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Line 30">
            <a:extLst>
              <a:ext uri="{FF2B5EF4-FFF2-40B4-BE49-F238E27FC236}">
                <a16:creationId xmlns:a16="http://schemas.microsoft.com/office/drawing/2014/main" id="{B0924E3A-14AA-473C-8212-DF88A9F7D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0266" y="4294631"/>
            <a:ext cx="2891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Line 31">
            <a:extLst>
              <a:ext uri="{FF2B5EF4-FFF2-40B4-BE49-F238E27FC236}">
                <a16:creationId xmlns:a16="http://schemas.microsoft.com/office/drawing/2014/main" id="{FED2C4C4-39D5-46E3-B76F-2F3F04E5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7798" y="3780692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Line 32">
            <a:extLst>
              <a:ext uri="{FF2B5EF4-FFF2-40B4-BE49-F238E27FC236}">
                <a16:creationId xmlns:a16="http://schemas.microsoft.com/office/drawing/2014/main" id="{CED20E2C-7E68-48E8-A330-7EE7D23DD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1187" y="3808636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Line 33">
            <a:extLst>
              <a:ext uri="{FF2B5EF4-FFF2-40B4-BE49-F238E27FC236}">
                <a16:creationId xmlns:a16="http://schemas.microsoft.com/office/drawing/2014/main" id="{3E15B877-1B93-4F8B-A1B4-9B4299976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9838" y="4307995"/>
            <a:ext cx="4636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Line 34">
            <a:extLst>
              <a:ext uri="{FF2B5EF4-FFF2-40B4-BE49-F238E27FC236}">
                <a16:creationId xmlns:a16="http://schemas.microsoft.com/office/drawing/2014/main" id="{EFC9A305-4B16-43EF-BF88-29E8A15AF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1878" y="3672559"/>
            <a:ext cx="317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Line 35">
            <a:extLst>
              <a:ext uri="{FF2B5EF4-FFF2-40B4-BE49-F238E27FC236}">
                <a16:creationId xmlns:a16="http://schemas.microsoft.com/office/drawing/2014/main" id="{0FF78B75-A85B-4D68-B7C9-FAEBF9B49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3227" y="3740598"/>
            <a:ext cx="767056" cy="4726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Oval 21">
            <a:extLst>
              <a:ext uri="{FF2B5EF4-FFF2-40B4-BE49-F238E27FC236}">
                <a16:creationId xmlns:a16="http://schemas.microsoft.com/office/drawing/2014/main" id="{3B86D8BC-4D11-4A5A-B2A8-3C670EED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50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77" name="Oval 22">
            <a:extLst>
              <a:ext uri="{FF2B5EF4-FFF2-40B4-BE49-F238E27FC236}">
                <a16:creationId xmlns:a16="http://schemas.microsoft.com/office/drawing/2014/main" id="{2FAB1466-5644-41B3-8E54-423B19741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008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78" name="Oval 23">
            <a:extLst>
              <a:ext uri="{FF2B5EF4-FFF2-40B4-BE49-F238E27FC236}">
                <a16:creationId xmlns:a16="http://schemas.microsoft.com/office/drawing/2014/main" id="{D2585E32-668F-454B-9A0F-E9946CFD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439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79" name="Oval 24">
            <a:extLst>
              <a:ext uri="{FF2B5EF4-FFF2-40B4-BE49-F238E27FC236}">
                <a16:creationId xmlns:a16="http://schemas.microsoft.com/office/drawing/2014/main" id="{21F9DC20-3A16-47B4-A24E-3960D9EC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931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80" name="Oval 25">
            <a:extLst>
              <a:ext uri="{FF2B5EF4-FFF2-40B4-BE49-F238E27FC236}">
                <a16:creationId xmlns:a16="http://schemas.microsoft.com/office/drawing/2014/main" id="{5E1BAC6A-9CE6-4CCF-BE16-2C2DFD18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968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81" name="Oval 26">
            <a:extLst>
              <a:ext uri="{FF2B5EF4-FFF2-40B4-BE49-F238E27FC236}">
                <a16:creationId xmlns:a16="http://schemas.microsoft.com/office/drawing/2014/main" id="{61E27194-92A4-49C1-83A4-27DF1004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55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82" name="Oval 28">
            <a:extLst>
              <a:ext uri="{FF2B5EF4-FFF2-40B4-BE49-F238E27FC236}">
                <a16:creationId xmlns:a16="http://schemas.microsoft.com/office/drawing/2014/main" id="{FCB958AF-BF98-42FE-B746-49C9B8FE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921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83" name="Line 29">
            <a:extLst>
              <a:ext uri="{FF2B5EF4-FFF2-40B4-BE49-F238E27FC236}">
                <a16:creationId xmlns:a16="http://schemas.microsoft.com/office/drawing/2014/main" id="{E06C9BB2-A63F-417C-B214-85AB09177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1580" y="4931824"/>
            <a:ext cx="187531" cy="364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Line 31">
            <a:extLst>
              <a:ext uri="{FF2B5EF4-FFF2-40B4-BE49-F238E27FC236}">
                <a16:creationId xmlns:a16="http://schemas.microsoft.com/office/drawing/2014/main" id="{264C5DA7-9FCF-47AC-9391-0927EB06B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0691" y="4903880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6" name="Line 32">
            <a:extLst>
              <a:ext uri="{FF2B5EF4-FFF2-40B4-BE49-F238E27FC236}">
                <a16:creationId xmlns:a16="http://schemas.microsoft.com/office/drawing/2014/main" id="{3CBB4AC1-AB6A-4E66-98B8-9C730796E3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4080" y="4931824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" name="Line 34">
            <a:extLst>
              <a:ext uri="{FF2B5EF4-FFF2-40B4-BE49-F238E27FC236}">
                <a16:creationId xmlns:a16="http://schemas.microsoft.com/office/drawing/2014/main" id="{D54B6773-F9A0-475E-BC4F-33277F18A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4771" y="4795747"/>
            <a:ext cx="317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" name="Line 35">
            <a:extLst>
              <a:ext uri="{FF2B5EF4-FFF2-40B4-BE49-F238E27FC236}">
                <a16:creationId xmlns:a16="http://schemas.microsoft.com/office/drawing/2014/main" id="{7E930AED-DC4D-4E89-AB25-4706BC01B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6120" y="4863786"/>
            <a:ext cx="767056" cy="472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69A1D658-E877-41C5-8788-4D8CF61B2423}"/>
              </a:ext>
            </a:extLst>
          </p:cNvPr>
          <p:cNvGrpSpPr/>
          <p:nvPr/>
        </p:nvGrpSpPr>
        <p:grpSpPr>
          <a:xfrm>
            <a:off x="6601938" y="5417819"/>
            <a:ext cx="2121450" cy="1201584"/>
            <a:chOff x="6601938" y="5417819"/>
            <a:chExt cx="2121450" cy="1201584"/>
          </a:xfrm>
        </p:grpSpPr>
        <p:sp>
          <p:nvSpPr>
            <p:cNvPr id="184" name="Line 30">
              <a:extLst>
                <a:ext uri="{FF2B5EF4-FFF2-40B4-BE49-F238E27FC236}">
                  <a16:creationId xmlns:a16="http://schemas.microsoft.com/office/drawing/2014/main" id="{496E5BFE-DDDD-4E2F-B3C0-7E0D98E24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3159" y="5417819"/>
              <a:ext cx="289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Line 33">
              <a:extLst>
                <a:ext uri="{FF2B5EF4-FFF2-40B4-BE49-F238E27FC236}">
                  <a16:creationId xmlns:a16="http://schemas.microsoft.com/office/drawing/2014/main" id="{143E816C-DEEE-4A4B-A353-B2AA95C77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2731" y="5431183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Oval 21">
              <a:extLst>
                <a:ext uri="{FF2B5EF4-FFF2-40B4-BE49-F238E27FC236}">
                  <a16:creationId xmlns:a16="http://schemas.microsoft.com/office/drawing/2014/main" id="{31AA1ABD-4202-47B0-9ED5-C9ED57C39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957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92" name="Oval 22">
              <a:extLst>
                <a:ext uri="{FF2B5EF4-FFF2-40B4-BE49-F238E27FC236}">
                  <a16:creationId xmlns:a16="http://schemas.microsoft.com/office/drawing/2014/main" id="{6195A12C-47AB-45FC-8488-67AA8B96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015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93" name="Oval 23">
              <a:extLst>
                <a:ext uri="{FF2B5EF4-FFF2-40B4-BE49-F238E27FC236}">
                  <a16:creationId xmlns:a16="http://schemas.microsoft.com/office/drawing/2014/main" id="{46FC91D1-6649-421A-94BB-BAE97E0BA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446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94" name="Oval 24">
              <a:extLst>
                <a:ext uri="{FF2B5EF4-FFF2-40B4-BE49-F238E27FC236}">
                  <a16:creationId xmlns:a16="http://schemas.microsoft.com/office/drawing/2014/main" id="{548C811F-B49C-4FDB-9774-55F54366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1938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95" name="Oval 25">
              <a:extLst>
                <a:ext uri="{FF2B5EF4-FFF2-40B4-BE49-F238E27FC236}">
                  <a16:creationId xmlns:a16="http://schemas.microsoft.com/office/drawing/2014/main" id="{6FB2821C-8A10-444C-B429-BF4DF7AFD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975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96" name="Oval 26">
              <a:extLst>
                <a:ext uri="{FF2B5EF4-FFF2-40B4-BE49-F238E27FC236}">
                  <a16:creationId xmlns:a16="http://schemas.microsoft.com/office/drawing/2014/main" id="{C447B4A5-D84A-4A92-8A58-AD08269F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9962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97" name="Oval 28">
              <a:extLst>
                <a:ext uri="{FF2B5EF4-FFF2-40B4-BE49-F238E27FC236}">
                  <a16:creationId xmlns:a16="http://schemas.microsoft.com/office/drawing/2014/main" id="{8245D93E-85D6-4E73-86B9-2E8D555B6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928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98" name="Line 29">
              <a:extLst>
                <a:ext uri="{FF2B5EF4-FFF2-40B4-BE49-F238E27FC236}">
                  <a16:creationId xmlns:a16="http://schemas.microsoft.com/office/drawing/2014/main" id="{AB0CCCB1-6775-4FBE-A9BB-91ED8C9D4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2587" y="6008265"/>
              <a:ext cx="187531" cy="3644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Line 30">
              <a:extLst>
                <a:ext uri="{FF2B5EF4-FFF2-40B4-BE49-F238E27FC236}">
                  <a16:creationId xmlns:a16="http://schemas.microsoft.com/office/drawing/2014/main" id="{746A0A93-2DBC-4F3F-880E-CF3286391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4166" y="6494260"/>
              <a:ext cx="289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Line 31">
              <a:extLst>
                <a:ext uri="{FF2B5EF4-FFF2-40B4-BE49-F238E27FC236}">
                  <a16:creationId xmlns:a16="http://schemas.microsoft.com/office/drawing/2014/main" id="{3DCD4D05-A0BC-46D4-B9F2-5A38F9F1F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1698" y="5980321"/>
              <a:ext cx="174508" cy="4058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Line 32">
              <a:extLst>
                <a:ext uri="{FF2B5EF4-FFF2-40B4-BE49-F238E27FC236}">
                  <a16:creationId xmlns:a16="http://schemas.microsoft.com/office/drawing/2014/main" id="{90C477D9-99A6-4D18-AF29-115652950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65087" y="6008265"/>
              <a:ext cx="217484" cy="404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Line 33">
              <a:extLst>
                <a:ext uri="{FF2B5EF4-FFF2-40B4-BE49-F238E27FC236}">
                  <a16:creationId xmlns:a16="http://schemas.microsoft.com/office/drawing/2014/main" id="{A4774E6B-32D9-46A6-A48D-F7732DCA0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3738" y="6507624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Line 34">
              <a:extLst>
                <a:ext uri="{FF2B5EF4-FFF2-40B4-BE49-F238E27FC236}">
                  <a16:creationId xmlns:a16="http://schemas.microsoft.com/office/drawing/2014/main" id="{19310D3C-AAFF-4370-B6D9-85FB48AC5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5778" y="5872188"/>
              <a:ext cx="317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Line 35">
              <a:extLst>
                <a:ext uri="{FF2B5EF4-FFF2-40B4-BE49-F238E27FC236}">
                  <a16:creationId xmlns:a16="http://schemas.microsoft.com/office/drawing/2014/main" id="{8459309C-C893-4F7F-8274-09DB8FCB9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7127" y="5940227"/>
              <a:ext cx="767056" cy="472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7" name="Line 32">
            <a:extLst>
              <a:ext uri="{FF2B5EF4-FFF2-40B4-BE49-F238E27FC236}">
                <a16:creationId xmlns:a16="http://schemas.microsoft.com/office/drawing/2014/main" id="{59C0C9E6-FA7F-4715-B35E-983C9CA3F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9254" y="4897805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8" name="Line 31">
            <a:extLst>
              <a:ext uri="{FF2B5EF4-FFF2-40B4-BE49-F238E27FC236}">
                <a16:creationId xmlns:a16="http://schemas.microsoft.com/office/drawing/2014/main" id="{01629B44-4945-4AE7-BABF-5FC8B6B70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599" y="4878150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" name="Line 34">
            <a:extLst>
              <a:ext uri="{FF2B5EF4-FFF2-40B4-BE49-F238E27FC236}">
                <a16:creationId xmlns:a16="http://schemas.microsoft.com/office/drawing/2014/main" id="{2185B73F-EE99-49C7-BEBB-E5D9A85E6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4771" y="4835387"/>
            <a:ext cx="317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87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F89626E-BCD1-4FC0-BB2B-9A1892B88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122" y="1181263"/>
            <a:ext cx="8017485" cy="133350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/>
              <a:t>若顶点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到顶点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有一条路径，则说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00B0F0"/>
                </a:solidFill>
              </a:rPr>
              <a:t>连通</a:t>
            </a:r>
            <a:r>
              <a:rPr lang="zh-CN" altLang="zh-CN" sz="2400" dirty="0"/>
              <a:t>的</a:t>
            </a:r>
          </a:p>
          <a:p>
            <a:pPr marL="0" indent="0" eaLnBrk="1" hangingPunct="1">
              <a:buNone/>
            </a:pPr>
            <a:r>
              <a:rPr lang="zh-CN" altLang="zh-CN" sz="2400" dirty="0">
                <a:solidFill>
                  <a:srgbClr val="00B0F0"/>
                </a:solidFill>
              </a:rPr>
              <a:t>连通图</a:t>
            </a:r>
            <a:r>
              <a:rPr lang="zh-CN" altLang="en-US" sz="2400" dirty="0"/>
              <a:t>：</a:t>
            </a:r>
            <a:r>
              <a:rPr lang="zh-CN" altLang="zh-CN" sz="2400" dirty="0"/>
              <a:t>图中任意两个顶点都是连通的叫</a:t>
            </a:r>
            <a:r>
              <a:rPr lang="zh-CN" altLang="en-US" sz="2400" dirty="0">
                <a:solidFill>
                  <a:srgbClr val="00B0F0"/>
                </a:solidFill>
              </a:rPr>
              <a:t>连通图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>
              <a:solidFill>
                <a:srgbClr val="00B0F0"/>
              </a:solidFill>
            </a:endParaRPr>
          </a:p>
          <a:p>
            <a:pPr marL="0" indent="0" eaLnBrk="1" hangingPunct="1">
              <a:buNone/>
            </a:pPr>
            <a:endParaRPr lang="en-US" altLang="zh-CN" sz="2400" dirty="0">
              <a:solidFill>
                <a:srgbClr val="00B0F0"/>
              </a:solidFill>
            </a:endParaRPr>
          </a:p>
          <a:p>
            <a:pPr marL="0" indent="0" eaLnBrk="1" hangingPunct="1">
              <a:buNone/>
            </a:pPr>
            <a:endParaRPr lang="en-US" altLang="zh-CN" sz="2400" dirty="0">
              <a:solidFill>
                <a:srgbClr val="00B0F0"/>
              </a:solidFill>
            </a:endParaRPr>
          </a:p>
          <a:p>
            <a:pPr marL="0" indent="0" eaLnBrk="1" hangingPunct="1">
              <a:buNone/>
            </a:pPr>
            <a:endParaRPr lang="en-US" altLang="zh-CN" sz="2400" dirty="0">
              <a:solidFill>
                <a:srgbClr val="00B0F0"/>
              </a:solidFill>
            </a:endParaRPr>
          </a:p>
          <a:p>
            <a:pPr marL="0" indent="0" eaLnBrk="1" hangingPunct="1">
              <a:buNone/>
            </a:pPr>
            <a:r>
              <a:rPr lang="zh-CN" altLang="zh-CN" sz="2400" dirty="0">
                <a:solidFill>
                  <a:srgbClr val="00B0F0"/>
                </a:solidFill>
              </a:rPr>
              <a:t>连通分量</a:t>
            </a:r>
            <a:r>
              <a:rPr lang="zh-CN" altLang="en-US" sz="2400" dirty="0"/>
              <a:t>：</a:t>
            </a:r>
            <a:r>
              <a:rPr lang="zh-CN" altLang="zh-CN" sz="2400" dirty="0"/>
              <a:t>非连通图的每个</a:t>
            </a:r>
            <a:r>
              <a:rPr lang="zh-CN" altLang="en-US" sz="2400" dirty="0">
                <a:solidFill>
                  <a:srgbClr val="9933FF"/>
                </a:solidFill>
              </a:rPr>
              <a:t>极大的</a:t>
            </a:r>
            <a:r>
              <a:rPr lang="zh-CN" altLang="zh-CN" sz="2400" dirty="0"/>
              <a:t>连通部分叫</a:t>
            </a:r>
            <a:r>
              <a:rPr lang="zh-CN" altLang="en-US" sz="2400" dirty="0">
                <a:solidFill>
                  <a:srgbClr val="00B0F0"/>
                </a:solidFill>
              </a:rPr>
              <a:t>连通分量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7C471F9E-05E1-4ACF-BB78-12B46417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186" y="2291779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连通图</a:t>
            </a:r>
          </a:p>
        </p:txBody>
      </p:sp>
      <p:grpSp>
        <p:nvGrpSpPr>
          <p:cNvPr id="32" name="Group 55">
            <a:extLst>
              <a:ext uri="{FF2B5EF4-FFF2-40B4-BE49-F238E27FC236}">
                <a16:creationId xmlns:a16="http://schemas.microsoft.com/office/drawing/2014/main" id="{E652F372-104B-498E-AF00-1E92F87CB945}"/>
              </a:ext>
            </a:extLst>
          </p:cNvPr>
          <p:cNvGrpSpPr>
            <a:grpSpLocks/>
          </p:cNvGrpSpPr>
          <p:nvPr/>
        </p:nvGrpSpPr>
        <p:grpSpPr bwMode="auto">
          <a:xfrm>
            <a:off x="2790023" y="2337369"/>
            <a:ext cx="3370263" cy="1481138"/>
            <a:chOff x="562" y="364"/>
            <a:chExt cx="2123" cy="933"/>
          </a:xfrm>
        </p:grpSpPr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78C7B2EA-8D01-41F7-B81D-9AD821FDF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3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01FFAE34-8E84-4CB0-9DFB-874459C81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8C73C70D-438D-444D-A897-2D783EFF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0D2DBA55-CEB6-4BE9-9CCF-60A191938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E2402FF7-BBDD-4F55-B9F1-4F7EFCECB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62227CBA-F01A-4A5B-8775-51358882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6EB11003-6429-4133-84FE-A47E4D487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55D68ADA-BEE3-4457-A67B-0A65D62C0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734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BDFDC6AE-669A-4F54-B92A-1CE8ED168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800"/>
              <a:ext cx="3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14">
              <a:extLst>
                <a:ext uri="{FF2B5EF4-FFF2-40B4-BE49-F238E27FC236}">
                  <a16:creationId xmlns:a16="http://schemas.microsoft.com/office/drawing/2014/main" id="{7F38C0F5-DC8C-4FC3-9B58-82E5926EA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4" y="1211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15">
              <a:extLst>
                <a:ext uri="{FF2B5EF4-FFF2-40B4-BE49-F238E27FC236}">
                  <a16:creationId xmlns:a16="http://schemas.microsoft.com/office/drawing/2014/main" id="{3624B536-2AC3-47BC-A93B-FF67F3738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823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ECA73947-7BD8-43E7-99BE-11D65E61C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778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C7B18548-2027-45D1-A7BC-B2C4F7276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222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54">
              <a:extLst>
                <a:ext uri="{FF2B5EF4-FFF2-40B4-BE49-F238E27FC236}">
                  <a16:creationId xmlns:a16="http://schemas.microsoft.com/office/drawing/2014/main" id="{839314A7-F186-49B7-BF95-210CC4178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ext Box 60">
            <a:extLst>
              <a:ext uri="{FF2B5EF4-FFF2-40B4-BE49-F238E27FC236}">
                <a16:creationId xmlns:a16="http://schemas.microsoft.com/office/drawing/2014/main" id="{59A2869E-36D9-4B68-95E6-CC004D04B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2504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连通 与 连通分量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71C83D41-92DB-4EE6-B56D-6C5DD2E01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052" y="4821761"/>
            <a:ext cx="1436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非连通图</a:t>
            </a:r>
          </a:p>
        </p:txBody>
      </p:sp>
      <p:grpSp>
        <p:nvGrpSpPr>
          <p:cNvPr id="22" name="Group 55">
            <a:extLst>
              <a:ext uri="{FF2B5EF4-FFF2-40B4-BE49-F238E27FC236}">
                <a16:creationId xmlns:a16="http://schemas.microsoft.com/office/drawing/2014/main" id="{1B66B874-ACDC-4C8E-93B1-0E3AB3B2E269}"/>
              </a:ext>
            </a:extLst>
          </p:cNvPr>
          <p:cNvGrpSpPr>
            <a:grpSpLocks/>
          </p:cNvGrpSpPr>
          <p:nvPr/>
        </p:nvGrpSpPr>
        <p:grpSpPr bwMode="auto">
          <a:xfrm>
            <a:off x="2893218" y="4869493"/>
            <a:ext cx="3363913" cy="1577976"/>
            <a:chOff x="566" y="303"/>
            <a:chExt cx="2119" cy="994"/>
          </a:xfrm>
        </p:grpSpPr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708DB466-B57D-45F5-A64F-A6E3E61F4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0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CD862B87-96C9-4EFD-AB09-1EC357B6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22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4D3D31B7-B812-47F4-840E-7FD9EE467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622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CBC9AC11-0475-4E5C-A6D5-6FA276644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622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2CF93B7D-A835-4603-BAA3-0D96D2A2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085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868A67E7-2D90-47D9-B2CA-60A2AF192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085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6BF6F2D3-C4D4-42FF-B2D6-B3CFAAA10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085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057862C9-6AAE-4ABE-AA36-66455D34D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778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20">
              <a:extLst>
                <a:ext uri="{FF2B5EF4-FFF2-40B4-BE49-F238E27FC236}">
                  <a16:creationId xmlns:a16="http://schemas.microsoft.com/office/drawing/2014/main" id="{23B53621-62F4-4664-9E95-92211FDA4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222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04724710-9E6A-4907-913A-2D6E0DCD9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4DCFF3-B06A-4183-A92E-67FCCA3A75D6}"/>
              </a:ext>
            </a:extLst>
          </p:cNvPr>
          <p:cNvSpPr txBox="1"/>
          <p:nvPr/>
        </p:nvSpPr>
        <p:spPr>
          <a:xfrm>
            <a:off x="6357236" y="5087489"/>
            <a:ext cx="23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个连通分量</a:t>
            </a:r>
            <a:endParaRPr lang="en-US" altLang="zh-CN" sz="2400" dirty="0"/>
          </a:p>
          <a:p>
            <a:r>
              <a:rPr lang="en-US" altLang="zh-Hans-HK" sz="2400" dirty="0"/>
              <a:t>{</a:t>
            </a:r>
            <a:r>
              <a:rPr lang="en-US" altLang="zh-Hans-HK" sz="2400" dirty="0">
                <a:solidFill>
                  <a:srgbClr val="002060"/>
                </a:solidFill>
              </a:rPr>
              <a:t>1,2,3</a:t>
            </a:r>
            <a:r>
              <a:rPr lang="en-US" altLang="zh-Hans-HK" sz="2400" dirty="0"/>
              <a:t>} 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  <a:r>
              <a:rPr lang="en-US" altLang="zh-CN" sz="2400" dirty="0"/>
              <a:t>} {</a:t>
            </a:r>
            <a:r>
              <a:rPr lang="en-US" altLang="zh-CN" sz="2400" dirty="0">
                <a:solidFill>
                  <a:srgbClr val="002060"/>
                </a:solidFill>
              </a:rPr>
              <a:t>5,6</a:t>
            </a:r>
            <a:r>
              <a:rPr lang="en-US" altLang="zh-CN" sz="2400" dirty="0"/>
              <a:t>}</a:t>
            </a:r>
            <a:endParaRPr lang="en-US" altLang="zh-Hans-HK" sz="2400" dirty="0"/>
          </a:p>
          <a:p>
            <a:endParaRPr lang="zh-Hans-HK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uiExpand="1" build="p" bldLvl="5" autoUpdateAnimBg="0"/>
      <p:bldP spid="5" grpId="0" build="p" autoUpdateAnimBg="0"/>
      <p:bldP spid="21" grpId="0" build="p" autoUpdateAnimBg="0"/>
      <p:bldP spid="3" grpId="0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3389</Words>
  <Application>Microsoft Office PowerPoint</Application>
  <PresentationFormat>全屏显示(4:3)</PresentationFormat>
  <Paragraphs>862</Paragraphs>
  <Slides>40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隶书</vt:lpstr>
      <vt:lpstr>幼圆</vt:lpstr>
      <vt:lpstr>Arial</vt:lpstr>
      <vt:lpstr>Calibri</vt:lpstr>
      <vt:lpstr>Cambria Math</vt:lpstr>
      <vt:lpstr>Impact</vt:lpstr>
      <vt:lpstr>Times New Roman</vt:lpstr>
      <vt:lpstr>Wingdings</vt:lpstr>
      <vt:lpstr>caiyun</vt:lpstr>
      <vt:lpstr>1_caiyun</vt:lpstr>
      <vt:lpstr>公式</vt:lpstr>
      <vt:lpstr>Equation</vt:lpstr>
      <vt:lpstr>图（入门）  图的定义 图的存储结构 图的遍历（DFS）</vt:lpstr>
      <vt:lpstr>图的定义和术语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图  图的定义 图的存储结构</dc:title>
  <dc:creator>knight davion</dc:creator>
  <cp:lastModifiedBy>恺 金</cp:lastModifiedBy>
  <cp:revision>212</cp:revision>
  <dcterms:created xsi:type="dcterms:W3CDTF">2020-08-23T08:52:33Z</dcterms:created>
  <dcterms:modified xsi:type="dcterms:W3CDTF">2024-10-29T01:39:51Z</dcterms:modified>
</cp:coreProperties>
</file>