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359" r:id="rId3"/>
    <p:sldId id="783" r:id="rId4"/>
    <p:sldId id="280" r:id="rId5"/>
    <p:sldId id="281" r:id="rId6"/>
    <p:sldId id="400" r:id="rId7"/>
    <p:sldId id="401" r:id="rId8"/>
    <p:sldId id="402" r:id="rId9"/>
    <p:sldId id="399" r:id="rId10"/>
    <p:sldId id="713" r:id="rId11"/>
    <p:sldId id="288" r:id="rId12"/>
    <p:sldId id="289" r:id="rId13"/>
    <p:sldId id="715" r:id="rId14"/>
    <p:sldId id="716" r:id="rId15"/>
    <p:sldId id="784" r:id="rId16"/>
    <p:sldId id="743" r:id="rId17"/>
    <p:sldId id="290" r:id="rId18"/>
    <p:sldId id="291" r:id="rId19"/>
    <p:sldId id="292" r:id="rId20"/>
    <p:sldId id="749" r:id="rId21"/>
    <p:sldId id="750" r:id="rId22"/>
    <p:sldId id="751" r:id="rId23"/>
    <p:sldId id="733" r:id="rId24"/>
    <p:sldId id="734" r:id="rId25"/>
    <p:sldId id="294" r:id="rId26"/>
    <p:sldId id="403" r:id="rId27"/>
    <p:sldId id="780" r:id="rId28"/>
    <p:sldId id="296" r:id="rId29"/>
    <p:sldId id="756" r:id="rId30"/>
    <p:sldId id="344" r:id="rId31"/>
    <p:sldId id="390" r:id="rId32"/>
    <p:sldId id="746" r:id="rId33"/>
    <p:sldId id="774" r:id="rId34"/>
    <p:sldId id="755" r:id="rId35"/>
    <p:sldId id="70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1" autoAdjust="0"/>
  </p:normalViewPr>
  <p:slideViewPr>
    <p:cSldViewPr snapToGrid="0">
      <p:cViewPr varScale="1">
        <p:scale>
          <a:sx n="136" d="100"/>
          <a:sy n="136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438ED-724F-44B8-B5CF-5B367F94F94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7DB1-47B9-4F36-AB52-24202486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0188960D-C841-49EF-9847-38B25430E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EFCC74A8-2105-4621-B3B2-E5BF75418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类比树的层次遍历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24A1784C-59E4-49D4-B387-3F62A95F3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2CDE9C-1402-48A2-978A-EAC6E5B02BB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1824DA19-8291-4CD3-B256-0363AAFF1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AB970119-294F-4386-B1E8-3CEE1A03C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7CA5A92E-6382-4AE4-8BD8-ECF97A4D3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61A6F-8EEF-447A-B5FD-1D563692DD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CC0402C8-1CAE-4398-8783-83AD0B180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BF6DD797-B8ED-4A6C-A2F8-5F26B5366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F53D5633-FE32-4BFD-BDC6-EEDA0796E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175B74-5C0F-440E-8FE8-DF1C6D6D6C2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1EA6AFAD-B6E7-463C-8044-F0F12096D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4EABA-FC2A-4E0B-8551-1A3B02E2327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015C136-55EF-47F1-B1B2-62EC516180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79F86FE-C84F-4CBE-B9D8-3A84493EB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AE88E8FC-73B6-4C7F-8B17-4B8F32140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AB14B059-887D-4696-A968-5021DD9EC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从添加边角度出发（寻找边）</a:t>
            </a:r>
            <a:endParaRPr lang="en-US" altLang="zh-CN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13E5DCA2-881A-45F6-8331-9F20EC1A9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AC0D9C-8B40-480A-A6C7-7A1F339C2A2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1B57EC26-876E-422C-A5F3-569B42016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DAFF1783-42D5-4CCC-8DF5-6AC5FBB43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初始时各不联通 未选中 集合标志表示顶点之间联通关系</a:t>
            </a:r>
            <a:endParaRPr lang="en-US" altLang="zh-CN"/>
          </a:p>
          <a:p>
            <a:r>
              <a:rPr lang="zh-CN" altLang="en-US"/>
              <a:t>边有</a:t>
            </a:r>
            <a:r>
              <a:rPr lang="en-US" altLang="zh-CN"/>
              <a:t>3</a:t>
            </a:r>
            <a:r>
              <a:rPr lang="zh-CN" altLang="en-US"/>
              <a:t>种状态标志：未选中 选中 舍弃</a:t>
            </a:r>
            <a:endParaRPr lang="en-US" altLang="zh-CN"/>
          </a:p>
          <a:p>
            <a:r>
              <a:rPr lang="zh-CN" altLang="en-US"/>
              <a:t>终止条件 对边计数</a:t>
            </a:r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9B32DC94-EBEC-4A52-A45B-A9949FD4C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022B27-028A-4A6F-A592-97BD5056FE3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24F232A-F049-43ED-9DF7-7071F9C86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154E33-EB56-49EF-9972-4D2D15F4E2A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7D8BD84-7AFB-494E-8CFB-5100BEB88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FA812FC-D79A-4A95-AF77-EB1EC5917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和后者相同的</a:t>
            </a:r>
            <a:r>
              <a:rPr lang="en-US" altLang="zh-CN"/>
              <a:t>jihe</a:t>
            </a:r>
            <a:r>
              <a:rPr lang="zh-CN" altLang="en-US"/>
              <a:t>值全部改变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PRIM</a:t>
            </a:r>
            <a:r>
              <a:rPr lang="zh-CN" altLang="en-US"/>
              <a:t>复杂度和顶点相关 适用于边稠密</a:t>
            </a:r>
            <a:endParaRPr lang="en-US" altLang="zh-CN"/>
          </a:p>
          <a:p>
            <a:pPr eaLnBrk="1" hangingPunct="1"/>
            <a:r>
              <a:rPr lang="en-US" altLang="zh-CN"/>
              <a:t>KRUSKAL</a:t>
            </a:r>
            <a:r>
              <a:rPr lang="zh-CN" altLang="en-US"/>
              <a:t>复杂度和边相关 适用于边稀疏</a:t>
            </a: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|E| log |V| </a:t>
            </a:r>
            <a:r>
              <a:rPr lang="zh-CN" altLang="en-US" dirty="0"/>
              <a:t>是排序。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7DB1-47B9-4F36-AB52-242024863A8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203021C-AB5F-4BD9-BD39-87899EF74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5CDC5C22-2552-404F-AC6A-A318DECAA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9F0F675B-456A-4AFA-AF9D-DC380C3F5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1C9CC4-1EBA-45F8-B9C9-353FD77BD35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607F1CF1-D8A7-475D-9415-D36B28189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BDE55635-6BB3-47D6-835F-477D1E2B7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95033681-B28D-43E7-9E51-3F297152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28D287-498B-4112-97BA-28F0698D208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A13AC77F-6734-4B79-843A-3FE65090D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D5D6F5DE-F947-43CC-9338-0A797B59A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先访问后入队 队列里存的都是访问过的</a:t>
            </a:r>
            <a:endParaRPr lang="en-US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294DFAB-0120-4B1C-8D8F-D7D277057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312AAF-7C00-469A-A62B-FEC33CCEA0B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8C34822B-6999-4636-91DB-77FC83DF2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438CFAB7-EF0B-4E95-9E52-7897EF9D3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209440A0-F679-479E-9DC7-BE9BB3C30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F8454F-5A0B-48F3-B808-D6CE1DA7F14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AD2B6ADD-010B-4708-82AB-024A5C92A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B5A6BB3B-2199-4B36-A15D-AC4D239DB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遍历过程中生成</a:t>
            </a:r>
            <a:r>
              <a:rPr lang="en-US" altLang="zh-CN"/>
              <a:t>DFS</a:t>
            </a:r>
            <a:r>
              <a:rPr lang="zh-CN" altLang="en-US"/>
              <a:t>生成树</a:t>
            </a:r>
            <a:endParaRPr lang="en-US" altLang="zh-CN"/>
          </a:p>
          <a:p>
            <a:r>
              <a:rPr lang="en-US" altLang="zh-CN"/>
              <a:t>P172</a:t>
            </a:r>
            <a:endParaRPr lang="zh-CN" altLang="en-US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0C25F4F4-49ED-4A1B-B7E5-BEECE2347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8C56E-9A8F-49DF-9101-939DE697C2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03C24B2A-C0D1-4368-A63F-8FBC6EC3F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56328730-9853-4CBB-BD50-5A7B357BE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1FBB9720-98DC-48BE-9E7B-B0BB278F8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E1174C-3E72-4AFC-80D2-FD928DAF2A1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3477E80-985C-444A-A03E-CB563F943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71013-4706-465F-8AD5-BAAE9265424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65040A2-D9D0-497B-B2CC-5097AD435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21DE2EC-50CC-4368-B83D-77353D6BC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初始任选一个点 放在集合</a:t>
            </a:r>
            <a:r>
              <a:rPr lang="en-US" altLang="zh-CN"/>
              <a:t>U</a:t>
            </a:r>
            <a:r>
              <a:rPr lang="zh-CN" altLang="en-US"/>
              <a:t>里面</a:t>
            </a:r>
            <a:endParaRPr lang="en-US" altLang="zh-CN"/>
          </a:p>
          <a:p>
            <a:pPr eaLnBrk="1" hangingPunct="1"/>
            <a:r>
              <a:rPr lang="en-US" altLang="zh-CN"/>
              <a:t>U</a:t>
            </a:r>
            <a:r>
              <a:rPr lang="zh-CN" altLang="en-US"/>
              <a:t>是已经上树的点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E7C7CBAA-E388-4E15-8AFE-888D29F24D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12B1A547-42DC-420D-9B49-BA6F43959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一个元素里面存</a:t>
            </a:r>
            <a:r>
              <a:rPr lang="en-US" altLang="zh-CN"/>
              <a:t>2</a:t>
            </a:r>
            <a:r>
              <a:rPr lang="zh-CN" altLang="en-US"/>
              <a:t>个值</a:t>
            </a:r>
            <a:endParaRPr lang="en-US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4DB043AB-46A6-4CDD-A79B-ACCD182EA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BD799-D5CA-4926-9742-C5D6204EC6B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9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418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425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8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039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065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885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027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568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48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37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0352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0805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9887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0866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2024/11/05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86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07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465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129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1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41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647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47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43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75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27_algorithm" TargetMode="External"/><Relationship Id="rId2" Type="http://schemas.openxmlformats.org/officeDocument/2006/relationships/hyperlink" Target="http://www.cs.tau.ac.il/~zwick/grad-algo-13/directed-ms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4232916"/>
          </a:xfrm>
        </p:spPr>
        <p:txBody>
          <a:bodyPr/>
          <a:lstStyle/>
          <a:p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dirty="0">
                <a:latin typeface="Cambria" panose="02040503050406030204" pitchFamily="18" charset="0"/>
              </a:rPr>
              <a:t>图的遍历</a:t>
            </a:r>
            <a:br>
              <a:rPr lang="en-US" altLang="zh-CN" dirty="0">
                <a:latin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</a:rPr>
              <a:t>  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DFS (Depth-first search)</a:t>
            </a:r>
            <a:br>
              <a:rPr lang="en-US" altLang="zh-CN" sz="3600" dirty="0">
                <a:latin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</a:rPr>
              <a:t>  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BFS (Breath-first search)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4000" dirty="0">
                <a:latin typeface="+mj-ea"/>
              </a:rPr>
              <a:t>图的生成树 及 </a:t>
            </a:r>
            <a:r>
              <a:rPr lang="zh-CN" altLang="en-US" dirty="0">
                <a:latin typeface="Cambria" panose="02040503050406030204" pitchFamily="18" charset="0"/>
              </a:rPr>
              <a:t>最小生成树</a:t>
            </a:r>
            <a:br>
              <a:rPr lang="en-US" altLang="zh-CN" dirty="0">
                <a:latin typeface="Cambria" panose="02040503050406030204" pitchFamily="18" charset="0"/>
              </a:rPr>
            </a:br>
            <a:r>
              <a:rPr lang="en-US" altLang="zh-CN" sz="3200" dirty="0">
                <a:latin typeface="Cambria" panose="02040503050406030204" pitchFamily="18" charset="0"/>
              </a:rPr>
              <a:t>	prim’s algorithm</a:t>
            </a:r>
            <a:br>
              <a:rPr lang="en-US" altLang="zh-CN" sz="3200" dirty="0">
                <a:latin typeface="Cambria" panose="02040503050406030204" pitchFamily="18" charset="0"/>
              </a:rPr>
            </a:br>
            <a:r>
              <a:rPr lang="en-US" altLang="zh-CN" sz="3200" dirty="0">
                <a:latin typeface="Cambria" panose="02040503050406030204" pitchFamily="18" charset="0"/>
              </a:rPr>
              <a:t>	Kruskal’s algorithm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B272EAC2-F1C6-406E-8A51-CFA927147104}"/>
              </a:ext>
            </a:extLst>
          </p:cNvPr>
          <p:cNvGrpSpPr>
            <a:grpSpLocks/>
          </p:cNvGrpSpPr>
          <p:nvPr/>
        </p:nvGrpSpPr>
        <p:grpSpPr bwMode="auto">
          <a:xfrm>
            <a:off x="3085369" y="316737"/>
            <a:ext cx="2374900" cy="2036762"/>
            <a:chOff x="762" y="2644"/>
            <a:chExt cx="1496" cy="1283"/>
          </a:xfrm>
        </p:grpSpPr>
        <p:sp>
          <p:nvSpPr>
            <p:cNvPr id="73815" name="Oval 3">
              <a:extLst>
                <a:ext uri="{FF2B5EF4-FFF2-40B4-BE49-F238E27FC236}">
                  <a16:creationId xmlns:a16="http://schemas.microsoft.com/office/drawing/2014/main" id="{6AFAE94D-16F5-4D23-A319-363C7E88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3816" name="Oval 4">
              <a:extLst>
                <a:ext uri="{FF2B5EF4-FFF2-40B4-BE49-F238E27FC236}">
                  <a16:creationId xmlns:a16="http://schemas.microsoft.com/office/drawing/2014/main" id="{4BF74AF0-CD45-44BC-AC6E-13174E16E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817" name="Oval 5">
              <a:extLst>
                <a:ext uri="{FF2B5EF4-FFF2-40B4-BE49-F238E27FC236}">
                  <a16:creationId xmlns:a16="http://schemas.microsoft.com/office/drawing/2014/main" id="{18809199-BFBF-4945-BBD6-C1BB5BE4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818" name="Oval 6">
              <a:extLst>
                <a:ext uri="{FF2B5EF4-FFF2-40B4-BE49-F238E27FC236}">
                  <a16:creationId xmlns:a16="http://schemas.microsoft.com/office/drawing/2014/main" id="{C6E97E1D-2CF9-4111-9E41-1FBDD2DD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3819" name="Oval 7">
              <a:extLst>
                <a:ext uri="{FF2B5EF4-FFF2-40B4-BE49-F238E27FC236}">
                  <a16:creationId xmlns:a16="http://schemas.microsoft.com/office/drawing/2014/main" id="{A3155C82-F0E6-491B-8DC6-76F40F8C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3820" name="Oval 8">
              <a:extLst>
                <a:ext uri="{FF2B5EF4-FFF2-40B4-BE49-F238E27FC236}">
                  <a16:creationId xmlns:a16="http://schemas.microsoft.com/office/drawing/2014/main" id="{522DA39C-60AE-4DE3-808B-6C0504BDF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3821" name="Oval 9">
              <a:extLst>
                <a:ext uri="{FF2B5EF4-FFF2-40B4-BE49-F238E27FC236}">
                  <a16:creationId xmlns:a16="http://schemas.microsoft.com/office/drawing/2014/main" id="{8A082AB4-E84F-4425-9ADA-A64D2FBB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822" name="Oval 10">
              <a:extLst>
                <a:ext uri="{FF2B5EF4-FFF2-40B4-BE49-F238E27FC236}">
                  <a16:creationId xmlns:a16="http://schemas.microsoft.com/office/drawing/2014/main" id="{9D9C1CE3-EA20-4E4B-A5D0-056A490B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3823" name="Line 11">
              <a:extLst>
                <a:ext uri="{FF2B5EF4-FFF2-40B4-BE49-F238E27FC236}">
                  <a16:creationId xmlns:a16="http://schemas.microsoft.com/office/drawing/2014/main" id="{38340BBE-821D-4A38-B9EC-8ED3ECF88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4" name="Line 12">
              <a:extLst>
                <a:ext uri="{FF2B5EF4-FFF2-40B4-BE49-F238E27FC236}">
                  <a16:creationId xmlns:a16="http://schemas.microsoft.com/office/drawing/2014/main" id="{34203795-AA89-4914-B9D9-94B890A52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5" name="Line 13">
              <a:extLst>
                <a:ext uri="{FF2B5EF4-FFF2-40B4-BE49-F238E27FC236}">
                  <a16:creationId xmlns:a16="http://schemas.microsoft.com/office/drawing/2014/main" id="{BED6189B-3C5A-47F6-9B22-065C92E29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6" name="Line 14">
              <a:extLst>
                <a:ext uri="{FF2B5EF4-FFF2-40B4-BE49-F238E27FC236}">
                  <a16:creationId xmlns:a16="http://schemas.microsoft.com/office/drawing/2014/main" id="{066E2C4C-03BF-4C54-93B0-2FD0C0479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7" name="Line 15">
              <a:extLst>
                <a:ext uri="{FF2B5EF4-FFF2-40B4-BE49-F238E27FC236}">
                  <a16:creationId xmlns:a16="http://schemas.microsoft.com/office/drawing/2014/main" id="{53D70744-9251-43E4-94B9-22B480247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8" name="Line 16">
              <a:extLst>
                <a:ext uri="{FF2B5EF4-FFF2-40B4-BE49-F238E27FC236}">
                  <a16:creationId xmlns:a16="http://schemas.microsoft.com/office/drawing/2014/main" id="{D999E6CF-6F86-4773-92DF-396213DD3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9" name="Line 17">
              <a:extLst>
                <a:ext uri="{FF2B5EF4-FFF2-40B4-BE49-F238E27FC236}">
                  <a16:creationId xmlns:a16="http://schemas.microsoft.com/office/drawing/2014/main" id="{AB571DC2-8B90-4DD3-B402-A8824B8B4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0" name="Line 18">
              <a:extLst>
                <a:ext uri="{FF2B5EF4-FFF2-40B4-BE49-F238E27FC236}">
                  <a16:creationId xmlns:a16="http://schemas.microsoft.com/office/drawing/2014/main" id="{B0123785-206A-4987-96B4-7FD91B9CF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1" name="Line 19">
              <a:extLst>
                <a:ext uri="{FF2B5EF4-FFF2-40B4-BE49-F238E27FC236}">
                  <a16:creationId xmlns:a16="http://schemas.microsoft.com/office/drawing/2014/main" id="{29487F84-6BDD-4126-90AE-6CD9C089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2" name="Text Box 20">
              <a:extLst>
                <a:ext uri="{FF2B5EF4-FFF2-40B4-BE49-F238E27FC236}">
                  <a16:creationId xmlns:a16="http://schemas.microsoft.com/office/drawing/2014/main" id="{AE390CC0-D37C-485F-8DC2-5943AE952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26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42005" name="Text Box 21">
            <a:extLst>
              <a:ext uri="{FF2B5EF4-FFF2-40B4-BE49-F238E27FC236}">
                <a16:creationId xmlns:a16="http://schemas.microsoft.com/office/drawing/2014/main" id="{B751F85B-9C6B-4E69-8348-3C881ED17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5" y="4507050"/>
            <a:ext cx="28755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endParaRPr kumimoji="1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006" name="Group 22">
            <a:extLst>
              <a:ext uri="{FF2B5EF4-FFF2-40B4-BE49-F238E27FC236}">
                <a16:creationId xmlns:a16="http://schemas.microsoft.com/office/drawing/2014/main" id="{188EBA41-C6D0-4FFF-BE52-C0D34A3F8BE6}"/>
              </a:ext>
            </a:extLst>
          </p:cNvPr>
          <p:cNvGrpSpPr>
            <a:grpSpLocks/>
          </p:cNvGrpSpPr>
          <p:nvPr/>
        </p:nvGrpSpPr>
        <p:grpSpPr bwMode="auto">
          <a:xfrm>
            <a:off x="943037" y="3827462"/>
            <a:ext cx="3563938" cy="2678112"/>
            <a:chOff x="-2" y="1862"/>
            <a:chExt cx="2245" cy="1687"/>
          </a:xfrm>
        </p:grpSpPr>
        <p:grpSp>
          <p:nvGrpSpPr>
            <p:cNvPr id="73798" name="Group 23">
              <a:extLst>
                <a:ext uri="{FF2B5EF4-FFF2-40B4-BE49-F238E27FC236}">
                  <a16:creationId xmlns:a16="http://schemas.microsoft.com/office/drawing/2014/main" id="{F86D8B2F-C01E-49A7-9DF7-79823A6BC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" y="1862"/>
              <a:ext cx="961" cy="1687"/>
              <a:chOff x="1282" y="1862"/>
              <a:chExt cx="961" cy="1687"/>
            </a:xfrm>
          </p:grpSpPr>
          <p:sp>
            <p:nvSpPr>
              <p:cNvPr id="73800" name="Oval 24">
                <a:extLst>
                  <a:ext uri="{FF2B5EF4-FFF2-40B4-BE49-F238E27FC236}">
                    <a16:creationId xmlns:a16="http://schemas.microsoft.com/office/drawing/2014/main" id="{6A0015BF-2042-4C5A-A599-7D2B475A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18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3801" name="Oval 25">
                <a:extLst>
                  <a:ext uri="{FF2B5EF4-FFF2-40B4-BE49-F238E27FC236}">
                    <a16:creationId xmlns:a16="http://schemas.microsoft.com/office/drawing/2014/main" id="{4C67D517-BD90-4195-8FA4-ABC06D922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18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3802" name="Oval 26">
                <a:extLst>
                  <a:ext uri="{FF2B5EF4-FFF2-40B4-BE49-F238E27FC236}">
                    <a16:creationId xmlns:a16="http://schemas.microsoft.com/office/drawing/2014/main" id="{28F2E3E6-6921-408E-929E-77254C825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56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803" name="Oval 27">
                <a:extLst>
                  <a:ext uri="{FF2B5EF4-FFF2-40B4-BE49-F238E27FC236}">
                    <a16:creationId xmlns:a16="http://schemas.microsoft.com/office/drawing/2014/main" id="{92215EA8-614C-460E-8643-E43C138D0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333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3804" name="Oval 28">
                <a:extLst>
                  <a:ext uri="{FF2B5EF4-FFF2-40B4-BE49-F238E27FC236}">
                    <a16:creationId xmlns:a16="http://schemas.microsoft.com/office/drawing/2014/main" id="{86358F6E-3DB0-4B21-9B73-A961F9CF3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18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3805" name="Oval 29">
                <a:extLst>
                  <a:ext uri="{FF2B5EF4-FFF2-40B4-BE49-F238E27FC236}">
                    <a16:creationId xmlns:a16="http://schemas.microsoft.com/office/drawing/2014/main" id="{09FE82CA-CB71-4BE8-8A49-DFB64380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95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73806" name="Oval 30">
                <a:extLst>
                  <a:ext uri="{FF2B5EF4-FFF2-40B4-BE49-F238E27FC236}">
                    <a16:creationId xmlns:a16="http://schemas.microsoft.com/office/drawing/2014/main" id="{79862DF6-502D-4E04-A316-D5789C46E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56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3807" name="Oval 31">
                <a:extLst>
                  <a:ext uri="{FF2B5EF4-FFF2-40B4-BE49-F238E27FC236}">
                    <a16:creationId xmlns:a16="http://schemas.microsoft.com/office/drawing/2014/main" id="{2AF9AD99-58EF-4F4A-9EA1-A09ECE68F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95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73808" name="Line 32">
                <a:extLst>
                  <a:ext uri="{FF2B5EF4-FFF2-40B4-BE49-F238E27FC236}">
                    <a16:creationId xmlns:a16="http://schemas.microsoft.com/office/drawing/2014/main" id="{41B855F3-24D2-43FA-B81C-1655DB9CE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6" y="2051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09" name="Line 33">
                <a:extLst>
                  <a:ext uri="{FF2B5EF4-FFF2-40B4-BE49-F238E27FC236}">
                    <a16:creationId xmlns:a16="http://schemas.microsoft.com/office/drawing/2014/main" id="{FBFF5AC2-CB2D-4C2A-8C03-20AD86D5F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" y="2040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0" name="Line 34">
                <a:extLst>
                  <a:ext uri="{FF2B5EF4-FFF2-40B4-BE49-F238E27FC236}">
                    <a16:creationId xmlns:a16="http://schemas.microsoft.com/office/drawing/2014/main" id="{31154151-5565-4482-BB9F-7EBC8B84B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2389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1" name="Line 35">
                <a:extLst>
                  <a:ext uri="{FF2B5EF4-FFF2-40B4-BE49-F238E27FC236}">
                    <a16:creationId xmlns:a16="http://schemas.microsoft.com/office/drawing/2014/main" id="{1682D43C-E1A1-40B1-8F3E-A140011EB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8" y="2778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2" name="Line 36">
                <a:extLst>
                  <a:ext uri="{FF2B5EF4-FFF2-40B4-BE49-F238E27FC236}">
                    <a16:creationId xmlns:a16="http://schemas.microsoft.com/office/drawing/2014/main" id="{2161A605-C30D-4457-B548-B5B947C60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3166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3" name="Line 37">
                <a:extLst>
                  <a:ext uri="{FF2B5EF4-FFF2-40B4-BE49-F238E27FC236}">
                    <a16:creationId xmlns:a16="http://schemas.microsoft.com/office/drawing/2014/main" id="{9EA869D4-2CC7-4960-A829-DD43C3AB2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5" y="2389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4" name="Line 38">
                <a:extLst>
                  <a:ext uri="{FF2B5EF4-FFF2-40B4-BE49-F238E27FC236}">
                    <a16:creationId xmlns:a16="http://schemas.microsoft.com/office/drawing/2014/main" id="{52402EC8-EAD8-4F48-BDFC-472A070A3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45" y="2778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99" name="Text Box 39">
              <a:extLst>
                <a:ext uri="{FF2B5EF4-FFF2-40B4-BE49-F238E27FC236}">
                  <a16:creationId xmlns:a16="http://schemas.microsoft.com/office/drawing/2014/main" id="{286AD07E-A29D-4FFB-9F01-A0C5DC0F5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3063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深度优先生成树</a:t>
              </a:r>
            </a:p>
          </p:txBody>
        </p:sp>
      </p:grpSp>
      <p:grpSp>
        <p:nvGrpSpPr>
          <p:cNvPr id="42024" name="Group 40">
            <a:extLst>
              <a:ext uri="{FF2B5EF4-FFF2-40B4-BE49-F238E27FC236}">
                <a16:creationId xmlns:a16="http://schemas.microsoft.com/office/drawing/2014/main" id="{26A14D86-E5B2-4890-B08B-E4E627AF7275}"/>
              </a:ext>
            </a:extLst>
          </p:cNvPr>
          <p:cNvGrpSpPr>
            <a:grpSpLocks/>
          </p:cNvGrpSpPr>
          <p:nvPr/>
        </p:nvGrpSpPr>
        <p:grpSpPr bwMode="auto">
          <a:xfrm>
            <a:off x="5445366" y="4546383"/>
            <a:ext cx="2611437" cy="2019300"/>
            <a:chOff x="3389" y="1928"/>
            <a:chExt cx="1645" cy="1272"/>
          </a:xfrm>
        </p:grpSpPr>
        <p:grpSp>
          <p:nvGrpSpPr>
            <p:cNvPr id="73781" name="Group 41">
              <a:extLst>
                <a:ext uri="{FF2B5EF4-FFF2-40B4-BE49-F238E27FC236}">
                  <a16:creationId xmlns:a16="http://schemas.microsoft.com/office/drawing/2014/main" id="{93276DEA-3DAB-4A45-A947-BFF303B4F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" y="1928"/>
              <a:ext cx="1353" cy="1272"/>
              <a:chOff x="3389" y="1928"/>
              <a:chExt cx="1353" cy="1272"/>
            </a:xfrm>
          </p:grpSpPr>
          <p:sp>
            <p:nvSpPr>
              <p:cNvPr id="73783" name="Oval 42">
                <a:extLst>
                  <a:ext uri="{FF2B5EF4-FFF2-40B4-BE49-F238E27FC236}">
                    <a16:creationId xmlns:a16="http://schemas.microsoft.com/office/drawing/2014/main" id="{71C86380-48BA-4067-872D-61D8CAFA9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192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3784" name="Oval 43">
                <a:extLst>
                  <a:ext uri="{FF2B5EF4-FFF2-40B4-BE49-F238E27FC236}">
                    <a16:creationId xmlns:a16="http://schemas.microsoft.com/office/drawing/2014/main" id="{F132C6D3-FFBE-4D5E-85AA-2BBC85561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224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3785" name="Oval 44">
                <a:extLst>
                  <a:ext uri="{FF2B5EF4-FFF2-40B4-BE49-F238E27FC236}">
                    <a16:creationId xmlns:a16="http://schemas.microsoft.com/office/drawing/2014/main" id="{278AADBB-7ED5-4D6F-BE3A-DA92E3B9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786" name="Oval 45">
                <a:extLst>
                  <a:ext uri="{FF2B5EF4-FFF2-40B4-BE49-F238E27FC236}">
                    <a16:creationId xmlns:a16="http://schemas.microsoft.com/office/drawing/2014/main" id="{BDC02503-745E-448D-86DA-692FD1186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3787" name="Oval 46">
                <a:extLst>
                  <a:ext uri="{FF2B5EF4-FFF2-40B4-BE49-F238E27FC236}">
                    <a16:creationId xmlns:a16="http://schemas.microsoft.com/office/drawing/2014/main" id="{642EF98F-73F6-4862-893E-9B9DC8D2C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224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3788" name="Oval 47">
                <a:extLst>
                  <a:ext uri="{FF2B5EF4-FFF2-40B4-BE49-F238E27FC236}">
                    <a16:creationId xmlns:a16="http://schemas.microsoft.com/office/drawing/2014/main" id="{15A8E4E6-FE91-438F-AC5A-0E3F29374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73789" name="Oval 48">
                <a:extLst>
                  <a:ext uri="{FF2B5EF4-FFF2-40B4-BE49-F238E27FC236}">
                    <a16:creationId xmlns:a16="http://schemas.microsoft.com/office/drawing/2014/main" id="{E0D47D38-7878-498B-8245-E869D529B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3790" name="Oval 49">
                <a:extLst>
                  <a:ext uri="{FF2B5EF4-FFF2-40B4-BE49-F238E27FC236}">
                    <a16:creationId xmlns:a16="http://schemas.microsoft.com/office/drawing/2014/main" id="{AC5ECBF4-1420-4606-8E7C-2CEC1AA4D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" y="298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73791" name="Line 50">
                <a:extLst>
                  <a:ext uri="{FF2B5EF4-FFF2-40B4-BE49-F238E27FC236}">
                    <a16:creationId xmlns:a16="http://schemas.microsoft.com/office/drawing/2014/main" id="{E9996AEB-CB68-4D0F-BCB8-D56E75145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5" y="2117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2" name="Line 51">
                <a:extLst>
                  <a:ext uri="{FF2B5EF4-FFF2-40B4-BE49-F238E27FC236}">
                    <a16:creationId xmlns:a16="http://schemas.microsoft.com/office/drawing/2014/main" id="{5151B651-7829-4F12-A6A1-272688BC8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106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3" name="Line 52">
                <a:extLst>
                  <a:ext uri="{FF2B5EF4-FFF2-40B4-BE49-F238E27FC236}">
                    <a16:creationId xmlns:a16="http://schemas.microsoft.com/office/drawing/2014/main" id="{5E09305A-1DCA-4EED-B98E-90DFCBE9F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1" y="2450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4" name="Line 53">
                <a:extLst>
                  <a:ext uri="{FF2B5EF4-FFF2-40B4-BE49-F238E27FC236}">
                    <a16:creationId xmlns:a16="http://schemas.microsoft.com/office/drawing/2014/main" id="{6781AEA7-03A8-4224-AB12-568F11B20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2428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5" name="Line 54">
                <a:extLst>
                  <a:ext uri="{FF2B5EF4-FFF2-40B4-BE49-F238E27FC236}">
                    <a16:creationId xmlns:a16="http://schemas.microsoft.com/office/drawing/2014/main" id="{5E7AA1BE-CB5E-4D77-8966-9480A17FB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4" y="2439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6" name="Line 55">
                <a:extLst>
                  <a:ext uri="{FF2B5EF4-FFF2-40B4-BE49-F238E27FC236}">
                    <a16:creationId xmlns:a16="http://schemas.microsoft.com/office/drawing/2014/main" id="{746BD0B0-8E96-48D8-9C75-5E342BB7B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9" y="2439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7" name="Line 56">
                <a:extLst>
                  <a:ext uri="{FF2B5EF4-FFF2-40B4-BE49-F238E27FC236}">
                    <a16:creationId xmlns:a16="http://schemas.microsoft.com/office/drawing/2014/main" id="{E3CE3BE1-689D-4D56-BA11-D81B4BD10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8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82" name="Text Box 57">
              <a:extLst>
                <a:ext uri="{FF2B5EF4-FFF2-40B4-BE49-F238E27FC236}">
                  <a16:creationId xmlns:a16="http://schemas.microsoft.com/office/drawing/2014/main" id="{A5C22F65-9EE8-4729-9B3C-70ACA478A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2947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广度优先生成树</a:t>
              </a:r>
            </a:p>
          </p:txBody>
        </p:sp>
      </p:grpSp>
      <p:grpSp>
        <p:nvGrpSpPr>
          <p:cNvPr id="42083" name="Group 99">
            <a:extLst>
              <a:ext uri="{FF2B5EF4-FFF2-40B4-BE49-F238E27FC236}">
                <a16:creationId xmlns:a16="http://schemas.microsoft.com/office/drawing/2014/main" id="{B4DBA4FD-8EA5-4670-900B-21B63F80E1E6}"/>
              </a:ext>
            </a:extLst>
          </p:cNvPr>
          <p:cNvGrpSpPr>
            <a:grpSpLocks/>
          </p:cNvGrpSpPr>
          <p:nvPr/>
        </p:nvGrpSpPr>
        <p:grpSpPr bwMode="auto">
          <a:xfrm>
            <a:off x="5105459" y="2149778"/>
            <a:ext cx="2114550" cy="2036763"/>
            <a:chOff x="2977" y="850"/>
            <a:chExt cx="1332" cy="1283"/>
          </a:xfrm>
        </p:grpSpPr>
        <p:sp>
          <p:nvSpPr>
            <p:cNvPr id="73763" name="Oval 80">
              <a:extLst>
                <a:ext uri="{FF2B5EF4-FFF2-40B4-BE49-F238E27FC236}">
                  <a16:creationId xmlns:a16="http://schemas.microsoft.com/office/drawing/2014/main" id="{A1560AF4-69BF-47D9-BAEA-55007107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8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3764" name="Oval 81">
              <a:extLst>
                <a:ext uri="{FF2B5EF4-FFF2-40B4-BE49-F238E27FC236}">
                  <a16:creationId xmlns:a16="http://schemas.microsoft.com/office/drawing/2014/main" id="{9EF46A46-F2FF-4668-8811-4596F3296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1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765" name="Oval 82">
              <a:extLst>
                <a:ext uri="{FF2B5EF4-FFF2-40B4-BE49-F238E27FC236}">
                  <a16:creationId xmlns:a16="http://schemas.microsoft.com/office/drawing/2014/main" id="{E0CEE3A9-D419-4E3C-8F2F-85229E53E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766" name="Oval 83">
              <a:extLst>
                <a:ext uri="{FF2B5EF4-FFF2-40B4-BE49-F238E27FC236}">
                  <a16:creationId xmlns:a16="http://schemas.microsoft.com/office/drawing/2014/main" id="{6CB9057B-283F-4724-9CB0-DC654FF4B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3767" name="Oval 84">
              <a:extLst>
                <a:ext uri="{FF2B5EF4-FFF2-40B4-BE49-F238E27FC236}">
                  <a16:creationId xmlns:a16="http://schemas.microsoft.com/office/drawing/2014/main" id="{DA7D4738-C080-47BB-9526-7776DDD6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11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3768" name="Oval 85">
              <a:extLst>
                <a:ext uri="{FF2B5EF4-FFF2-40B4-BE49-F238E27FC236}">
                  <a16:creationId xmlns:a16="http://schemas.microsoft.com/office/drawing/2014/main" id="{8DB48E9E-19D0-4F82-BD28-7A62D748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3769" name="Oval 86">
              <a:extLst>
                <a:ext uri="{FF2B5EF4-FFF2-40B4-BE49-F238E27FC236}">
                  <a16:creationId xmlns:a16="http://schemas.microsoft.com/office/drawing/2014/main" id="{44E6B795-4560-45F1-80C9-4E0B5710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770" name="Oval 87">
              <a:extLst>
                <a:ext uri="{FF2B5EF4-FFF2-40B4-BE49-F238E27FC236}">
                  <a16:creationId xmlns:a16="http://schemas.microsoft.com/office/drawing/2014/main" id="{AFC94A4F-FE74-4EE9-91B8-97BDF0490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92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3771" name="Line 93">
              <a:extLst>
                <a:ext uri="{FF2B5EF4-FFF2-40B4-BE49-F238E27FC236}">
                  <a16:creationId xmlns:a16="http://schemas.microsoft.com/office/drawing/2014/main" id="{723E9DB5-201D-4746-9172-DFAFC0665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0" y="1761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72" name="Line 95">
              <a:extLst>
                <a:ext uri="{FF2B5EF4-FFF2-40B4-BE49-F238E27FC236}">
                  <a16:creationId xmlns:a16="http://schemas.microsoft.com/office/drawing/2014/main" id="{5B2591E8-88FF-4B5D-94AF-E6231858F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" y="1693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3773" name="Group 98">
              <a:extLst>
                <a:ext uri="{FF2B5EF4-FFF2-40B4-BE49-F238E27FC236}">
                  <a16:creationId xmlns:a16="http://schemas.microsoft.com/office/drawing/2014/main" id="{7794F44B-467C-4820-AA06-80F9378F4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028"/>
              <a:ext cx="1111" cy="922"/>
              <a:chOff x="3107" y="1028"/>
              <a:chExt cx="1111" cy="922"/>
            </a:xfrm>
          </p:grpSpPr>
          <p:sp>
            <p:nvSpPr>
              <p:cNvPr id="73774" name="Line 88">
                <a:extLst>
                  <a:ext uri="{FF2B5EF4-FFF2-40B4-BE49-F238E27FC236}">
                    <a16:creationId xmlns:a16="http://schemas.microsoft.com/office/drawing/2014/main" id="{B621CC6B-6FB0-460A-9A8D-FFBEC246C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2" y="1039"/>
                <a:ext cx="178" cy="1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5" name="Line 89">
                <a:extLst>
                  <a:ext uri="{FF2B5EF4-FFF2-40B4-BE49-F238E27FC236}">
                    <a16:creationId xmlns:a16="http://schemas.microsoft.com/office/drawing/2014/main" id="{D4D17FD5-6215-4867-B8C6-4F615232A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028"/>
                <a:ext cx="211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6" name="Line 90">
                <a:extLst>
                  <a:ext uri="{FF2B5EF4-FFF2-40B4-BE49-F238E27FC236}">
                    <a16:creationId xmlns:a16="http://schemas.microsoft.com/office/drawing/2014/main" id="{D77B633B-0D6D-4140-8AEE-2B59A08DB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1372"/>
                <a:ext cx="100" cy="1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7" name="Line 91">
                <a:extLst>
                  <a:ext uri="{FF2B5EF4-FFF2-40B4-BE49-F238E27FC236}">
                    <a16:creationId xmlns:a16="http://schemas.microsoft.com/office/drawing/2014/main" id="{5C199FAD-26B7-4BCD-B630-2A7791C2C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1350"/>
                <a:ext cx="111" cy="22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8" name="Line 92">
                <a:extLst>
                  <a:ext uri="{FF2B5EF4-FFF2-40B4-BE49-F238E27FC236}">
                    <a16:creationId xmlns:a16="http://schemas.microsoft.com/office/drawing/2014/main" id="{C961BECE-F523-4DFD-9AC7-BF4A14507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1739"/>
                <a:ext cx="89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9" name="Line 94">
                <a:extLst>
                  <a:ext uri="{FF2B5EF4-FFF2-40B4-BE49-F238E27FC236}">
                    <a16:creationId xmlns:a16="http://schemas.microsoft.com/office/drawing/2014/main" id="{58B7EC2F-7EAA-4A5C-9E60-AA3C1A468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1" y="1361"/>
                <a:ext cx="111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80" name="Line 96">
                <a:extLst>
                  <a:ext uri="{FF2B5EF4-FFF2-40B4-BE49-F238E27FC236}">
                    <a16:creationId xmlns:a16="http://schemas.microsoft.com/office/drawing/2014/main" id="{F1940C3F-6451-4CC7-A0CB-6CAF0889F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1361"/>
                <a:ext cx="12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2103" name="Group 119">
            <a:extLst>
              <a:ext uri="{FF2B5EF4-FFF2-40B4-BE49-F238E27FC236}">
                <a16:creationId xmlns:a16="http://schemas.microsoft.com/office/drawing/2014/main" id="{B75DA99E-C785-40AA-B1C4-551F855186E2}"/>
              </a:ext>
            </a:extLst>
          </p:cNvPr>
          <p:cNvGrpSpPr>
            <a:grpSpLocks/>
          </p:cNvGrpSpPr>
          <p:nvPr/>
        </p:nvGrpSpPr>
        <p:grpSpPr bwMode="auto">
          <a:xfrm>
            <a:off x="925637" y="2222500"/>
            <a:ext cx="2114550" cy="2036762"/>
            <a:chOff x="2244" y="873"/>
            <a:chExt cx="1332" cy="1283"/>
          </a:xfrm>
        </p:grpSpPr>
        <p:grpSp>
          <p:nvGrpSpPr>
            <p:cNvPr id="73738" name="Group 78">
              <a:extLst>
                <a:ext uri="{FF2B5EF4-FFF2-40B4-BE49-F238E27FC236}">
                  <a16:creationId xmlns:a16="http://schemas.microsoft.com/office/drawing/2014/main" id="{600586A8-3F1C-4C97-B8A8-15867555F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" y="1072"/>
              <a:ext cx="989" cy="922"/>
              <a:chOff x="2885" y="1029"/>
              <a:chExt cx="989" cy="922"/>
            </a:xfrm>
          </p:grpSpPr>
          <p:sp>
            <p:nvSpPr>
              <p:cNvPr id="73756" name="Line 68">
                <a:extLst>
                  <a:ext uri="{FF2B5EF4-FFF2-40B4-BE49-F238E27FC236}">
                    <a16:creationId xmlns:a16="http://schemas.microsoft.com/office/drawing/2014/main" id="{76E9793D-920A-4204-AE09-D516DCAD9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0" y="1040"/>
                <a:ext cx="178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57" name="Line 69">
                <a:extLst>
                  <a:ext uri="{FF2B5EF4-FFF2-40B4-BE49-F238E27FC236}">
                    <a16:creationId xmlns:a16="http://schemas.microsoft.com/office/drawing/2014/main" id="{3237F312-755A-4CFE-9771-D5436F0C1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1029"/>
                <a:ext cx="211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58" name="Line 70">
                <a:extLst>
                  <a:ext uri="{FF2B5EF4-FFF2-40B4-BE49-F238E27FC236}">
                    <a16:creationId xmlns:a16="http://schemas.microsoft.com/office/drawing/2014/main" id="{4CD1197C-CCA7-40A6-BC7D-66B39B073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6" y="1373"/>
                <a:ext cx="100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59" name="Line 72">
                <a:extLst>
                  <a:ext uri="{FF2B5EF4-FFF2-40B4-BE49-F238E27FC236}">
                    <a16:creationId xmlns:a16="http://schemas.microsoft.com/office/drawing/2014/main" id="{E69CFE41-5006-4862-B420-42A7B9463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5" y="1740"/>
                <a:ext cx="89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60" name="Line 73">
                <a:extLst>
                  <a:ext uri="{FF2B5EF4-FFF2-40B4-BE49-F238E27FC236}">
                    <a16:creationId xmlns:a16="http://schemas.microsoft.com/office/drawing/2014/main" id="{2B5AD570-DC0F-4DC0-9662-2E4E8F5E7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1762"/>
                <a:ext cx="89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61" name="Line 74">
                <a:extLst>
                  <a:ext uri="{FF2B5EF4-FFF2-40B4-BE49-F238E27FC236}">
                    <a16:creationId xmlns:a16="http://schemas.microsoft.com/office/drawing/2014/main" id="{02F92D65-DC56-4970-A07A-C3692E35D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9" y="1362"/>
                <a:ext cx="111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62" name="Line 75">
                <a:extLst>
                  <a:ext uri="{FF2B5EF4-FFF2-40B4-BE49-F238E27FC236}">
                    <a16:creationId xmlns:a16="http://schemas.microsoft.com/office/drawing/2014/main" id="{C3A0795A-C212-4E97-98C4-DDA976AB8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694"/>
                <a:ext cx="178" cy="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39" name="Oval 101">
              <a:extLst>
                <a:ext uri="{FF2B5EF4-FFF2-40B4-BE49-F238E27FC236}">
                  <a16:creationId xmlns:a16="http://schemas.microsoft.com/office/drawing/2014/main" id="{3B4DBBF3-6B2B-41C3-ABD9-2CE02AE03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8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3740" name="Oval 102">
              <a:extLst>
                <a:ext uri="{FF2B5EF4-FFF2-40B4-BE49-F238E27FC236}">
                  <a16:creationId xmlns:a16="http://schemas.microsoft.com/office/drawing/2014/main" id="{CEA5F0C0-D0A4-42B7-BFEA-E1D58A56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119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741" name="Oval 103">
              <a:extLst>
                <a:ext uri="{FF2B5EF4-FFF2-40B4-BE49-F238E27FC236}">
                  <a16:creationId xmlns:a16="http://schemas.microsoft.com/office/drawing/2014/main" id="{96446DC4-A3C4-4995-BA74-4C579B2A8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742" name="Oval 104">
              <a:extLst>
                <a:ext uri="{FF2B5EF4-FFF2-40B4-BE49-F238E27FC236}">
                  <a16:creationId xmlns:a16="http://schemas.microsoft.com/office/drawing/2014/main" id="{CA57D1D1-298C-4C77-BBD9-2C6A7D09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3743" name="Oval 105">
              <a:extLst>
                <a:ext uri="{FF2B5EF4-FFF2-40B4-BE49-F238E27FC236}">
                  <a16:creationId xmlns:a16="http://schemas.microsoft.com/office/drawing/2014/main" id="{120BCA22-24F0-4A34-B1F3-6204C5AEA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19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3744" name="Oval 106">
              <a:extLst>
                <a:ext uri="{FF2B5EF4-FFF2-40B4-BE49-F238E27FC236}">
                  <a16:creationId xmlns:a16="http://schemas.microsoft.com/office/drawing/2014/main" id="{B2DE5379-083F-419D-8E29-4A3A95FE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3745" name="Oval 107">
              <a:extLst>
                <a:ext uri="{FF2B5EF4-FFF2-40B4-BE49-F238E27FC236}">
                  <a16:creationId xmlns:a16="http://schemas.microsoft.com/office/drawing/2014/main" id="{50451EC0-F129-4C2C-A11B-9AC873B2F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746" name="Oval 108">
              <a:extLst>
                <a:ext uri="{FF2B5EF4-FFF2-40B4-BE49-F238E27FC236}">
                  <a16:creationId xmlns:a16="http://schemas.microsoft.com/office/drawing/2014/main" id="{7C93AEC4-7AD0-4886-B850-58179460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945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3747" name="Line 109">
              <a:extLst>
                <a:ext uri="{FF2B5EF4-FFF2-40B4-BE49-F238E27FC236}">
                  <a16:creationId xmlns:a16="http://schemas.microsoft.com/office/drawing/2014/main" id="{AC76D08C-D0F0-43F2-B2DC-E37B2A05D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" y="1062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8" name="Line 110">
              <a:extLst>
                <a:ext uri="{FF2B5EF4-FFF2-40B4-BE49-F238E27FC236}">
                  <a16:creationId xmlns:a16="http://schemas.microsoft.com/office/drawing/2014/main" id="{52F04B54-C548-458C-8294-FAF35FF1B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1051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9" name="Line 111">
              <a:extLst>
                <a:ext uri="{FF2B5EF4-FFF2-40B4-BE49-F238E27FC236}">
                  <a16:creationId xmlns:a16="http://schemas.microsoft.com/office/drawing/2014/main" id="{403AC15C-24DF-4960-B8AF-5116E8261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3" y="1395"/>
              <a:ext cx="112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0" name="Line 112">
              <a:extLst>
                <a:ext uri="{FF2B5EF4-FFF2-40B4-BE49-F238E27FC236}">
                  <a16:creationId xmlns:a16="http://schemas.microsoft.com/office/drawing/2014/main" id="{0FB5B6C9-D5BA-4FEF-A0C9-87B8193DF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1373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1" name="Line 113">
              <a:extLst>
                <a:ext uri="{FF2B5EF4-FFF2-40B4-BE49-F238E27FC236}">
                  <a16:creationId xmlns:a16="http://schemas.microsoft.com/office/drawing/2014/main" id="{CAB87BCF-9DEB-4BD2-A94A-D6DBCA641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762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2" name="Line 114">
              <a:extLst>
                <a:ext uri="{FF2B5EF4-FFF2-40B4-BE49-F238E27FC236}">
                  <a16:creationId xmlns:a16="http://schemas.microsoft.com/office/drawing/2014/main" id="{D860329F-E7A1-42ED-AAEB-31E13C3C0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1784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3" name="Line 115">
              <a:extLst>
                <a:ext uri="{FF2B5EF4-FFF2-40B4-BE49-F238E27FC236}">
                  <a16:creationId xmlns:a16="http://schemas.microsoft.com/office/drawing/2014/main" id="{B89542D2-92EA-4FB0-BAEB-1B331DC75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8" y="1384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4" name="Line 116">
              <a:extLst>
                <a:ext uri="{FF2B5EF4-FFF2-40B4-BE49-F238E27FC236}">
                  <a16:creationId xmlns:a16="http://schemas.microsoft.com/office/drawing/2014/main" id="{D0AF3907-3D3A-41E8-9DB4-2A9A53575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718"/>
              <a:ext cx="167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5" name="Line 117">
              <a:extLst>
                <a:ext uri="{FF2B5EF4-FFF2-40B4-BE49-F238E27FC236}">
                  <a16:creationId xmlns:a16="http://schemas.microsoft.com/office/drawing/2014/main" id="{0612E986-48F1-4171-A338-31EE8FE14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138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104" name="Text Box 120">
            <a:extLst>
              <a:ext uri="{FF2B5EF4-FFF2-40B4-BE49-F238E27FC236}">
                <a16:creationId xmlns:a16="http://schemas.microsoft.com/office/drawing/2014/main" id="{D8D30385-BDED-4950-8376-0F3860F0F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023" y="3680757"/>
            <a:ext cx="28399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endParaRPr kumimoji="1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2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2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2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5" grpId="0" build="p" autoUpdateAnimBg="0"/>
      <p:bldP spid="4210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266FC4CD-48FF-4DEE-89DB-63AFC81C50E1}"/>
              </a:ext>
            </a:extLst>
          </p:cNvPr>
          <p:cNvGrpSpPr>
            <a:grpSpLocks/>
          </p:cNvGrpSpPr>
          <p:nvPr/>
        </p:nvGrpSpPr>
        <p:grpSpPr bwMode="auto">
          <a:xfrm>
            <a:off x="2487612" y="388939"/>
            <a:ext cx="3502024" cy="3441700"/>
            <a:chOff x="723" y="789"/>
            <a:chExt cx="2206" cy="2168"/>
          </a:xfrm>
        </p:grpSpPr>
        <p:sp>
          <p:nvSpPr>
            <p:cNvPr id="74784" name="Text Box 3">
              <a:extLst>
                <a:ext uri="{FF2B5EF4-FFF2-40B4-BE49-F238E27FC236}">
                  <a16:creationId xmlns:a16="http://schemas.microsoft.com/office/drawing/2014/main" id="{E8C96115-0A5E-469F-B614-C8B92D40E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" y="789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74785" name="Oval 4">
              <a:extLst>
                <a:ext uri="{FF2B5EF4-FFF2-40B4-BE49-F238E27FC236}">
                  <a16:creationId xmlns:a16="http://schemas.microsoft.com/office/drawing/2014/main" id="{E0F1AC74-66E0-482A-86BA-6BF98DC37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0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4786" name="Oval 5">
              <a:extLst>
                <a:ext uri="{FF2B5EF4-FFF2-40B4-BE49-F238E27FC236}">
                  <a16:creationId xmlns:a16="http://schemas.microsoft.com/office/drawing/2014/main" id="{82D7988A-BBD1-49A5-9058-CE2DBCE11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0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4787" name="Oval 6">
              <a:extLst>
                <a:ext uri="{FF2B5EF4-FFF2-40B4-BE49-F238E27FC236}">
                  <a16:creationId xmlns:a16="http://schemas.microsoft.com/office/drawing/2014/main" id="{ADF3B1EE-6BFB-4CCA-904E-12DB2042D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74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74788" name="Oval 7">
              <a:extLst>
                <a:ext uri="{FF2B5EF4-FFF2-40B4-BE49-F238E27FC236}">
                  <a16:creationId xmlns:a16="http://schemas.microsoft.com/office/drawing/2014/main" id="{B3E214B0-925E-40A6-9CC2-35FF0E471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74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74789" name="Oval 8">
              <a:extLst>
                <a:ext uri="{FF2B5EF4-FFF2-40B4-BE49-F238E27FC236}">
                  <a16:creationId xmlns:a16="http://schemas.microsoft.com/office/drawing/2014/main" id="{58AE2A99-8087-4308-A02B-02242A80C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13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4790" name="Oval 9">
              <a:extLst>
                <a:ext uri="{FF2B5EF4-FFF2-40B4-BE49-F238E27FC236}">
                  <a16:creationId xmlns:a16="http://schemas.microsoft.com/office/drawing/2014/main" id="{859C7B14-98C8-4FC6-AB92-63A3EF963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6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74791" name="Oval 10">
              <a:extLst>
                <a:ext uri="{FF2B5EF4-FFF2-40B4-BE49-F238E27FC236}">
                  <a16:creationId xmlns:a16="http://schemas.microsoft.com/office/drawing/2014/main" id="{E58816B4-9E2E-46FB-AAE1-E4FA249C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4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74792" name="Oval 11">
              <a:extLst>
                <a:ext uri="{FF2B5EF4-FFF2-40B4-BE49-F238E27FC236}">
                  <a16:creationId xmlns:a16="http://schemas.microsoft.com/office/drawing/2014/main" id="{323FFFB9-09BD-4B1D-81F4-D03A3053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4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74793" name="Oval 12">
              <a:extLst>
                <a:ext uri="{FF2B5EF4-FFF2-40B4-BE49-F238E27FC236}">
                  <a16:creationId xmlns:a16="http://schemas.microsoft.com/office/drawing/2014/main" id="{0CE3C4A0-B009-45B6-80B6-6DE81CB76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7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74794" name="Oval 13">
              <a:extLst>
                <a:ext uri="{FF2B5EF4-FFF2-40B4-BE49-F238E27FC236}">
                  <a16:creationId xmlns:a16="http://schemas.microsoft.com/office/drawing/2014/main" id="{E72D29FE-B550-4BD3-B5AC-729C44F2E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7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4795" name="Oval 14">
              <a:extLst>
                <a:ext uri="{FF2B5EF4-FFF2-40B4-BE49-F238E27FC236}">
                  <a16:creationId xmlns:a16="http://schemas.microsoft.com/office/drawing/2014/main" id="{69BBACF5-D0FF-4AB5-88E0-7F6D262E2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1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74796" name="Oval 15">
              <a:extLst>
                <a:ext uri="{FF2B5EF4-FFF2-40B4-BE49-F238E27FC236}">
                  <a16:creationId xmlns:a16="http://schemas.microsoft.com/office/drawing/2014/main" id="{8DDBDF8A-50BF-45BF-9AB5-135A9FA4B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210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74797" name="Line 16">
              <a:extLst>
                <a:ext uri="{FF2B5EF4-FFF2-40B4-BE49-F238E27FC236}">
                  <a16:creationId xmlns:a16="http://schemas.microsoft.com/office/drawing/2014/main" id="{050577C2-AD9A-4973-9526-64B012C9B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534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8" name="Line 17">
              <a:extLst>
                <a:ext uri="{FF2B5EF4-FFF2-40B4-BE49-F238E27FC236}">
                  <a16:creationId xmlns:a16="http://schemas.microsoft.com/office/drawing/2014/main" id="{CD860B4A-59E2-48D7-8F69-72E9D973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85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9" name="Line 18">
              <a:extLst>
                <a:ext uri="{FF2B5EF4-FFF2-40B4-BE49-F238E27FC236}">
                  <a16:creationId xmlns:a16="http://schemas.microsoft.com/office/drawing/2014/main" id="{C66E6F85-A3E2-49BB-90F2-4F5B59D79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956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0" name="Line 19">
              <a:extLst>
                <a:ext uri="{FF2B5EF4-FFF2-40B4-BE49-F238E27FC236}">
                  <a16:creationId xmlns:a16="http://schemas.microsoft.com/office/drawing/2014/main" id="{31C05C3B-5396-4317-B87A-3BECDA9CF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3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1" name="Line 20">
              <a:extLst>
                <a:ext uri="{FF2B5EF4-FFF2-40B4-BE49-F238E27FC236}">
                  <a16:creationId xmlns:a16="http://schemas.microsoft.com/office/drawing/2014/main" id="{6FE5303E-9E1B-434A-B827-FBAA46216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4" y="1945"/>
              <a:ext cx="178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2" name="Line 21">
              <a:extLst>
                <a:ext uri="{FF2B5EF4-FFF2-40B4-BE49-F238E27FC236}">
                  <a16:creationId xmlns:a16="http://schemas.microsoft.com/office/drawing/2014/main" id="{59A2C050-C1B8-424B-8A6C-771CE8D86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200"/>
              <a:ext cx="20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3" name="Line 22">
              <a:extLst>
                <a:ext uri="{FF2B5EF4-FFF2-40B4-BE49-F238E27FC236}">
                  <a16:creationId xmlns:a16="http://schemas.microsoft.com/office/drawing/2014/main" id="{459A6B70-F461-490B-90EA-361D744FD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1233"/>
              <a:ext cx="134" cy="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4" name="Line 23">
              <a:extLst>
                <a:ext uri="{FF2B5EF4-FFF2-40B4-BE49-F238E27FC236}">
                  <a16:creationId xmlns:a16="http://schemas.microsoft.com/office/drawing/2014/main" id="{75282DB7-6E4E-443C-8F7F-91626C229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114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5" name="Line 24">
              <a:extLst>
                <a:ext uri="{FF2B5EF4-FFF2-40B4-BE49-F238E27FC236}">
                  <a16:creationId xmlns:a16="http://schemas.microsoft.com/office/drawing/2014/main" id="{AF4931D5-F664-41D0-909A-8BCAD68F9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233"/>
              <a:ext cx="0" cy="1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6" name="Line 25">
              <a:extLst>
                <a:ext uri="{FF2B5EF4-FFF2-40B4-BE49-F238E27FC236}">
                  <a16:creationId xmlns:a16="http://schemas.microsoft.com/office/drawing/2014/main" id="{459201CC-28A8-4961-92B4-DE2CB9EBB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855"/>
              <a:ext cx="1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7" name="Line 26">
              <a:extLst>
                <a:ext uri="{FF2B5EF4-FFF2-40B4-BE49-F238E27FC236}">
                  <a16:creationId xmlns:a16="http://schemas.microsoft.com/office/drawing/2014/main" id="{882447B1-EEDD-44A2-BE1A-D58EEDB43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267"/>
              <a:ext cx="0" cy="1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8" name="Oval 27">
              <a:extLst>
                <a:ext uri="{FF2B5EF4-FFF2-40B4-BE49-F238E27FC236}">
                  <a16:creationId xmlns:a16="http://schemas.microsoft.com/office/drawing/2014/main" id="{C59045A8-71FD-4A7E-B575-580AAC2F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23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74809" name="Line 28">
              <a:extLst>
                <a:ext uri="{FF2B5EF4-FFF2-40B4-BE49-F238E27FC236}">
                  <a16:creationId xmlns:a16="http://schemas.microsoft.com/office/drawing/2014/main" id="{0D500AA1-81DD-44DD-9B19-AF119DF6C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9" y="2511"/>
              <a:ext cx="55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10" name="Line 29">
              <a:extLst>
                <a:ext uri="{FF2B5EF4-FFF2-40B4-BE49-F238E27FC236}">
                  <a16:creationId xmlns:a16="http://schemas.microsoft.com/office/drawing/2014/main" id="{D7027EC7-6B19-408F-A0EA-0CE34500E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489"/>
              <a:ext cx="611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38" name="Group 30">
            <a:extLst>
              <a:ext uri="{FF2B5EF4-FFF2-40B4-BE49-F238E27FC236}">
                <a16:creationId xmlns:a16="http://schemas.microsoft.com/office/drawing/2014/main" id="{619911F7-8F10-4AE2-9D4D-98077925F90C}"/>
              </a:ext>
            </a:extLst>
          </p:cNvPr>
          <p:cNvGrpSpPr>
            <a:grpSpLocks/>
          </p:cNvGrpSpPr>
          <p:nvPr/>
        </p:nvGrpSpPr>
        <p:grpSpPr bwMode="auto">
          <a:xfrm>
            <a:off x="1887537" y="4195764"/>
            <a:ext cx="5467350" cy="2265363"/>
            <a:chOff x="400" y="2654"/>
            <a:chExt cx="3444" cy="1427"/>
          </a:xfrm>
        </p:grpSpPr>
        <p:grpSp>
          <p:nvGrpSpPr>
            <p:cNvPr id="74757" name="Group 31">
              <a:extLst>
                <a:ext uri="{FF2B5EF4-FFF2-40B4-BE49-F238E27FC236}">
                  <a16:creationId xmlns:a16="http://schemas.microsoft.com/office/drawing/2014/main" id="{D033DC28-EB4E-4998-8C78-4689ADBC9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" y="2719"/>
              <a:ext cx="1466" cy="1362"/>
              <a:chOff x="3000" y="1863"/>
              <a:chExt cx="1466" cy="1362"/>
            </a:xfrm>
          </p:grpSpPr>
          <p:sp>
            <p:nvSpPr>
              <p:cNvPr id="74771" name="Oval 32">
                <a:extLst>
                  <a:ext uri="{FF2B5EF4-FFF2-40B4-BE49-F238E27FC236}">
                    <a16:creationId xmlns:a16="http://schemas.microsoft.com/office/drawing/2014/main" id="{C5B3458A-48A1-4DCC-879B-427A8262C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186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74772" name="Oval 33">
                <a:extLst>
                  <a:ext uri="{FF2B5EF4-FFF2-40B4-BE49-F238E27FC236}">
                    <a16:creationId xmlns:a16="http://schemas.microsoft.com/office/drawing/2014/main" id="{6B9B04C5-0C20-411B-9669-9340F60D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00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4773" name="Oval 34">
                <a:extLst>
                  <a:ext uri="{FF2B5EF4-FFF2-40B4-BE49-F238E27FC236}">
                    <a16:creationId xmlns:a16="http://schemas.microsoft.com/office/drawing/2014/main" id="{77189150-7055-4543-BD19-44A029F3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</a:p>
            </p:txBody>
          </p:sp>
          <p:sp>
            <p:nvSpPr>
              <p:cNvPr id="74774" name="Oval 35">
                <a:extLst>
                  <a:ext uri="{FF2B5EF4-FFF2-40B4-BE49-F238E27FC236}">
                    <a16:creationId xmlns:a16="http://schemas.microsoft.com/office/drawing/2014/main" id="{194E5759-254E-48DE-972E-4B3F8BE2B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5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74775" name="Oval 36">
                <a:extLst>
                  <a:ext uri="{FF2B5EF4-FFF2-40B4-BE49-F238E27FC236}">
                    <a16:creationId xmlns:a16="http://schemas.microsoft.com/office/drawing/2014/main" id="{FB96F760-5B12-44F7-B541-19B541858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4776" name="Oval 37">
                <a:extLst>
                  <a:ext uri="{FF2B5EF4-FFF2-40B4-BE49-F238E27FC236}">
                    <a16:creationId xmlns:a16="http://schemas.microsoft.com/office/drawing/2014/main" id="{4ACE7837-C5B7-40B5-B9B4-F7F687922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74777" name="Oval 38">
                <a:extLst>
                  <a:ext uri="{FF2B5EF4-FFF2-40B4-BE49-F238E27FC236}">
                    <a16:creationId xmlns:a16="http://schemas.microsoft.com/office/drawing/2014/main" id="{FF13CE2E-2896-45A9-A5C1-D5C23C60E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301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74778" name="Line 39">
                <a:extLst>
                  <a:ext uri="{FF2B5EF4-FFF2-40B4-BE49-F238E27FC236}">
                    <a16:creationId xmlns:a16="http://schemas.microsoft.com/office/drawing/2014/main" id="{35BD4FFD-ABBA-470E-9236-C380530C3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2078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79" name="Line 40">
                <a:extLst>
                  <a:ext uri="{FF2B5EF4-FFF2-40B4-BE49-F238E27FC236}">
                    <a16:creationId xmlns:a16="http://schemas.microsoft.com/office/drawing/2014/main" id="{78C7236D-E183-4BC8-9900-A63B13F6F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9" y="2044"/>
                <a:ext cx="25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0" name="Line 41">
                <a:extLst>
                  <a:ext uri="{FF2B5EF4-FFF2-40B4-BE49-F238E27FC236}">
                    <a16:creationId xmlns:a16="http://schemas.microsoft.com/office/drawing/2014/main" id="{2BA5311D-5B62-4AA5-A0FE-77DF7916D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4" y="202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1" name="Line 42">
                <a:extLst>
                  <a:ext uri="{FF2B5EF4-FFF2-40B4-BE49-F238E27FC236}">
                    <a16:creationId xmlns:a16="http://schemas.microsoft.com/office/drawing/2014/main" id="{A449E753-5372-40F9-A5EC-8DFC23619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9" y="2478"/>
                <a:ext cx="10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2" name="Line 43">
                <a:extLst>
                  <a:ext uri="{FF2B5EF4-FFF2-40B4-BE49-F238E27FC236}">
                    <a16:creationId xmlns:a16="http://schemas.microsoft.com/office/drawing/2014/main" id="{6653542E-4B23-4B2F-A778-C6819983E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7" y="2855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3" name="Line 44">
                <a:extLst>
                  <a:ext uri="{FF2B5EF4-FFF2-40B4-BE49-F238E27FC236}">
                    <a16:creationId xmlns:a16="http://schemas.microsoft.com/office/drawing/2014/main" id="{5EA82571-5E16-466B-ACEA-EC6D91479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2844"/>
                <a:ext cx="111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758" name="Group 45">
              <a:extLst>
                <a:ext uri="{FF2B5EF4-FFF2-40B4-BE49-F238E27FC236}">
                  <a16:creationId xmlns:a16="http://schemas.microsoft.com/office/drawing/2014/main" id="{A249FA39-E305-4B20-9BBE-501C29344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8" y="2677"/>
              <a:ext cx="213" cy="656"/>
              <a:chOff x="4754" y="1843"/>
              <a:chExt cx="213" cy="656"/>
            </a:xfrm>
          </p:grpSpPr>
          <p:sp>
            <p:nvSpPr>
              <p:cNvPr id="74768" name="Oval 46">
                <a:extLst>
                  <a:ext uri="{FF2B5EF4-FFF2-40B4-BE49-F238E27FC236}">
                    <a16:creationId xmlns:a16="http://schemas.microsoft.com/office/drawing/2014/main" id="{F5F6DDE8-83F9-4241-8E54-CA38D5BB3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18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74769" name="Oval 47">
                <a:extLst>
                  <a:ext uri="{FF2B5EF4-FFF2-40B4-BE49-F238E27FC236}">
                    <a16:creationId xmlns:a16="http://schemas.microsoft.com/office/drawing/2014/main" id="{83CD7A15-FA2F-4A79-A42D-91FAF09CA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28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74770" name="Line 48">
                <a:extLst>
                  <a:ext uri="{FF2B5EF4-FFF2-40B4-BE49-F238E27FC236}">
                    <a16:creationId xmlns:a16="http://schemas.microsoft.com/office/drawing/2014/main" id="{2428D98A-9EC8-4BC4-8EB7-E16E27FA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8" y="2066"/>
                <a:ext cx="1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759" name="Group 49">
              <a:extLst>
                <a:ext uri="{FF2B5EF4-FFF2-40B4-BE49-F238E27FC236}">
                  <a16:creationId xmlns:a16="http://schemas.microsoft.com/office/drawing/2014/main" id="{341C2DE4-5C14-462B-ACA0-B8BDCD2E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1" y="2654"/>
              <a:ext cx="723" cy="911"/>
              <a:chOff x="3754" y="3121"/>
              <a:chExt cx="723" cy="911"/>
            </a:xfrm>
          </p:grpSpPr>
          <p:sp>
            <p:nvSpPr>
              <p:cNvPr id="74761" name="Oval 50">
                <a:extLst>
                  <a:ext uri="{FF2B5EF4-FFF2-40B4-BE49-F238E27FC236}">
                    <a16:creationId xmlns:a16="http://schemas.microsoft.com/office/drawing/2014/main" id="{F0605A17-688A-4AA5-A385-28A98FEC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312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74762" name="Oval 51">
                <a:extLst>
                  <a:ext uri="{FF2B5EF4-FFF2-40B4-BE49-F238E27FC236}">
                    <a16:creationId xmlns:a16="http://schemas.microsoft.com/office/drawing/2014/main" id="{47237BD9-D5CD-47BC-AD79-96B7E196C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382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74763" name="Oval 52">
                <a:extLst>
                  <a:ext uri="{FF2B5EF4-FFF2-40B4-BE49-F238E27FC236}">
                    <a16:creationId xmlns:a16="http://schemas.microsoft.com/office/drawing/2014/main" id="{4A2AB56F-AD34-417D-A31C-7BAB0FE02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345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74764" name="Oval 53">
                <a:extLst>
                  <a:ext uri="{FF2B5EF4-FFF2-40B4-BE49-F238E27FC236}">
                    <a16:creationId xmlns:a16="http://schemas.microsoft.com/office/drawing/2014/main" id="{3B340F79-E796-4BDA-923F-86A676046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345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74765" name="Line 54">
                <a:extLst>
                  <a:ext uri="{FF2B5EF4-FFF2-40B4-BE49-F238E27FC236}">
                    <a16:creationId xmlns:a16="http://schemas.microsoft.com/office/drawing/2014/main" id="{23F3A1FF-EA87-4765-86D5-1A98EDD24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3333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6" name="Line 55">
                <a:extLst>
                  <a:ext uri="{FF2B5EF4-FFF2-40B4-BE49-F238E27FC236}">
                    <a16:creationId xmlns:a16="http://schemas.microsoft.com/office/drawing/2014/main" id="{A320D455-4BCA-4677-B368-F839D46F2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3666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7" name="Line 56">
                <a:extLst>
                  <a:ext uri="{FF2B5EF4-FFF2-40B4-BE49-F238E27FC236}">
                    <a16:creationId xmlns:a16="http://schemas.microsoft.com/office/drawing/2014/main" id="{4A61E23A-50A4-48FC-A3DF-A3A131335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7" y="3322"/>
                <a:ext cx="156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4760" name="Text Box 57">
              <a:extLst>
                <a:ext uri="{FF2B5EF4-FFF2-40B4-BE49-F238E27FC236}">
                  <a16:creationId xmlns:a16="http://schemas.microsoft.com/office/drawing/2014/main" id="{9E951AF7-E647-449B-A0D6-FFEA20710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640"/>
              <a:ext cx="16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深度优先生成森林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EB71FCA-24A0-41D1-9CC4-8A2895C5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12" y="1926454"/>
            <a:ext cx="6939477" cy="448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623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对图的深度优先搜索遍历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DFS(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BFS)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算法稍作修改，就可得到图的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BFS)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生成树。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+mj-ea"/>
                <a:ea typeface="+mj-ea"/>
              </a:rPr>
              <a:t>    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从某个顶点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出发。首先建立一个树结点。然后分别以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的邻接点为起始点，建立相应的子生成树并将其作为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结点的子树。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+mj-ea"/>
                <a:ea typeface="+mj-ea"/>
              </a:rPr>
              <a:t>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树的存储结构采用</a:t>
            </a:r>
            <a:r>
              <a:rPr kumimoji="1" lang="zh-CN" altLang="en-US" sz="2800" b="1" u="sng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孩子兄弟法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   </a:t>
            </a:r>
            <a:b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B7A765-DE9B-4A37-8E3C-F010D0D08D40}"/>
              </a:ext>
            </a:extLst>
          </p:cNvPr>
          <p:cNvSpPr txBox="1"/>
          <p:nvPr/>
        </p:nvSpPr>
        <p:spPr>
          <a:xfrm>
            <a:off x="1965108" y="540167"/>
            <a:ext cx="6151281" cy="627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dirty="0">
                <a:solidFill>
                  <a:schemeClr val="tx2"/>
                </a:solidFill>
                <a:latin typeface="+mj-ea"/>
                <a:ea typeface="+mj-ea"/>
                <a:cs typeface="楷体_GB2312"/>
              </a:rPr>
              <a:t>计算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生成树和生成森林的算法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824D628-52E9-4407-BED8-E03177D8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12" y="265601"/>
            <a:ext cx="8182708" cy="619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16275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734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306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878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450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Node  *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DFStree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(int v){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Visited[v]=TRUE ; </a:t>
            </a:r>
          </a:p>
          <a:p>
            <a:pPr marL="355600" marR="0" lvl="1" indent="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Node *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T=(Node *)malloc(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sizeof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(Node)), *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q = Null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;</a:t>
            </a:r>
          </a:p>
          <a:p>
            <a:pPr marL="355600" marR="0" lvl="1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T-&gt;data=G-&gt;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[v].data;</a:t>
            </a:r>
          </a:p>
          <a:p>
            <a:pPr marL="355600" marR="0" lvl="1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nextsibling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=NULL ;   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// 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建立根结点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lvl="1"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LinkNode  *p=G-&gt;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[v].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lvl="1" fontAlgn="base"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while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(p!=NULL){</a:t>
            </a:r>
          </a:p>
          <a:p>
            <a:pPr marL="1079500" marR="0" lvl="3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(!Visited[p-&gt;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adjvex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]){</a:t>
            </a: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Node  *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DFStree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adjvex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cs typeface="Times New Roman" panose="02020603050405020304" pitchFamily="18" charset="0"/>
              </a:rPr>
              <a:t>/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子树根结点 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if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(q==NULL)  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else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nextsibling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 ;  q=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 ; </a:t>
            </a:r>
          </a:p>
          <a:p>
            <a:pPr marL="1169988" marR="0" lvl="4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  <a:p>
            <a:pPr marL="1079500" marR="0" lvl="3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p=p-&gt;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;</a:t>
            </a:r>
          </a:p>
          <a:p>
            <a:pPr marL="720725" marR="0" lvl="3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}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720725" marR="0" lvl="3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(T)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3FAA5-3E9C-480E-AFCC-DD7002C0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与</a:t>
            </a:r>
            <a:r>
              <a:rPr lang="en-US" altLang="zh-CN" dirty="0"/>
              <a:t>BFS </a:t>
            </a:r>
            <a:r>
              <a:rPr lang="zh-CN" altLang="en-US" dirty="0"/>
              <a:t>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393F7-3C34-4DCF-A847-A4C89288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958747"/>
          </a:xfrm>
        </p:spPr>
        <p:txBody>
          <a:bodyPr/>
          <a:lstStyle/>
          <a:p>
            <a:r>
              <a:rPr lang="en-US" altLang="zh-CN" dirty="0"/>
              <a:t>BFS</a:t>
            </a:r>
          </a:p>
          <a:p>
            <a:pPr lvl="1"/>
            <a:r>
              <a:rPr lang="zh-CN" altLang="en-US" dirty="0"/>
              <a:t>空间：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n+m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邻接表要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n+m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队列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O(n)</a:t>
            </a:r>
          </a:p>
          <a:p>
            <a:pPr lvl="1"/>
            <a:r>
              <a:rPr lang="zh-CN" altLang="en-US" dirty="0"/>
              <a:t>时间：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n+m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 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每个点，每条边枚举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/>
              <a:t>DFS</a:t>
            </a:r>
          </a:p>
          <a:p>
            <a:pPr lvl="1"/>
            <a:r>
              <a:rPr lang="zh-CN" altLang="en-US" dirty="0"/>
              <a:t>空间：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n+m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邻接表要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n+m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O(n)</a:t>
            </a:r>
          </a:p>
          <a:p>
            <a:pPr lvl="1"/>
            <a:r>
              <a:rPr lang="zh-CN" altLang="en-US" dirty="0"/>
              <a:t>时间：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n+m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 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每个点，每条边枚举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次。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/>
              <a:t>上面是基于</a:t>
            </a:r>
            <a:r>
              <a:rPr lang="zh-CN" altLang="en-US" dirty="0">
                <a:solidFill>
                  <a:srgbClr val="9933FF"/>
                </a:solidFill>
              </a:rPr>
              <a:t>邻接表</a:t>
            </a:r>
            <a:r>
              <a:rPr lang="zh-CN" altLang="en-US" dirty="0"/>
              <a:t>实现</a:t>
            </a:r>
            <a:r>
              <a:rPr lang="en-US" altLang="zh-CN" dirty="0"/>
              <a:t>DFS/BFS</a:t>
            </a:r>
            <a:r>
              <a:rPr lang="zh-CN" altLang="en-US" dirty="0"/>
              <a:t>的复杂度</a:t>
            </a:r>
            <a:endParaRPr lang="en-US" altLang="zh-CN" dirty="0"/>
          </a:p>
          <a:p>
            <a:pPr lvl="1"/>
            <a:r>
              <a:rPr lang="zh-CN" altLang="en-US" dirty="0"/>
              <a:t>如果基于</a:t>
            </a:r>
            <a:r>
              <a:rPr lang="zh-CN" altLang="en-US" dirty="0">
                <a:solidFill>
                  <a:srgbClr val="9933FF"/>
                </a:solidFill>
              </a:rPr>
              <a:t>邻接矩阵</a:t>
            </a:r>
            <a:r>
              <a:rPr lang="zh-CN" altLang="en-US" dirty="0"/>
              <a:t>，时空复杂度将达到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322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2AA1D-A411-4844-8950-F886AAEF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746" y="1303283"/>
            <a:ext cx="3752239" cy="4827751"/>
          </a:xfrm>
        </p:spPr>
        <p:txBody>
          <a:bodyPr/>
          <a:lstStyle/>
          <a:p>
            <a:r>
              <a:rPr lang="zh-CN" altLang="en-US" dirty="0"/>
              <a:t>最小生成树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Prim</a:t>
            </a:r>
            <a:r>
              <a:rPr lang="zh-CN" altLang="en-US" dirty="0"/>
              <a:t>算法</a:t>
            </a:r>
            <a:br>
              <a:rPr lang="en-US" altLang="zh-CN" dirty="0"/>
            </a:br>
            <a:r>
              <a:rPr lang="en-US" altLang="zh-CN" dirty="0" err="1"/>
              <a:t>Kurskal</a:t>
            </a:r>
            <a:r>
              <a:rPr lang="zh-CN" altLang="en-US" dirty="0"/>
              <a:t>算法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36381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2E43B0BC-C132-4483-A42E-2AE6CDCA0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36" y="573767"/>
            <a:ext cx="80329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</a:rPr>
              <a:t>背景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要在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个城市间建立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通信联络网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（或者电网）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</a:rPr>
              <a:t>顶点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——表示城市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</a:rPr>
              <a:t>权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——城市间建立通信线路所需花费代价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希望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ea"/>
                <a:ea typeface="+mj-ea"/>
              </a:rPr>
              <a:t>找到一棵生成树，它的每条边上的</a:t>
            </a:r>
            <a:r>
              <a:rPr lang="zh-CN" altLang="en-US" sz="2400" dirty="0">
                <a:solidFill>
                  <a:srgbClr val="9933FF"/>
                </a:solidFill>
                <a:latin typeface="+mj-ea"/>
                <a:ea typeface="+mj-ea"/>
              </a:rPr>
              <a:t>代价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ea"/>
                <a:ea typeface="+mj-ea"/>
              </a:rPr>
              <a:t>之和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（即建立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该通信网所需花费的总代价）</a:t>
            </a:r>
            <a:r>
              <a:rPr lang="zh-CN" altLang="zh-CN" sz="2400" dirty="0">
                <a:solidFill>
                  <a:srgbClr val="660066"/>
                </a:solidFill>
                <a:latin typeface="+mj-ea"/>
                <a:ea typeface="+mj-ea"/>
              </a:rPr>
              <a:t>最小</a:t>
            </a:r>
            <a:endParaRPr lang="en-US" altLang="zh-CN" sz="2400" dirty="0">
              <a:solidFill>
                <a:srgbClr val="660066"/>
              </a:solidFill>
              <a:latin typeface="+mj-ea"/>
              <a:ea typeface="+mj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9933FF"/>
                </a:solidFill>
                <a:latin typeface="+mj-ea"/>
                <a:ea typeface="+mj-ea"/>
              </a:rPr>
              <a:t>	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——最小代价生成树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inimum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panning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ree)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44037" name="Group 5">
            <a:extLst>
              <a:ext uri="{FF2B5EF4-FFF2-40B4-BE49-F238E27FC236}">
                <a16:creationId xmlns:a16="http://schemas.microsoft.com/office/drawing/2014/main" id="{C6D6D6A9-C4AC-4C6D-842B-6DB36D913D12}"/>
              </a:ext>
            </a:extLst>
          </p:cNvPr>
          <p:cNvGrpSpPr>
            <a:grpSpLocks/>
          </p:cNvGrpSpPr>
          <p:nvPr/>
        </p:nvGrpSpPr>
        <p:grpSpPr bwMode="auto">
          <a:xfrm>
            <a:off x="1372949" y="3295156"/>
            <a:ext cx="2819400" cy="2125663"/>
            <a:chOff x="1351" y="2764"/>
            <a:chExt cx="1776" cy="1339"/>
          </a:xfrm>
        </p:grpSpPr>
        <p:grpSp>
          <p:nvGrpSpPr>
            <p:cNvPr id="80903" name="Group 6">
              <a:extLst>
                <a:ext uri="{FF2B5EF4-FFF2-40B4-BE49-F238E27FC236}">
                  <a16:creationId xmlns:a16="http://schemas.microsoft.com/office/drawing/2014/main" id="{0F771EA8-B3BE-4A5F-9616-E0C40EA32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" y="2855"/>
              <a:ext cx="1670" cy="1132"/>
              <a:chOff x="1351" y="2855"/>
              <a:chExt cx="1670" cy="1132"/>
            </a:xfrm>
          </p:grpSpPr>
          <p:sp>
            <p:nvSpPr>
              <p:cNvPr id="80914" name="Oval 7">
                <a:extLst>
                  <a:ext uri="{FF2B5EF4-FFF2-40B4-BE49-F238E27FC236}">
                    <a16:creationId xmlns:a16="http://schemas.microsoft.com/office/drawing/2014/main" id="{E7D2FCDA-9A33-4890-B2D1-AE8FDE5C6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855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915" name="Oval 8">
                <a:extLst>
                  <a:ext uri="{FF2B5EF4-FFF2-40B4-BE49-F238E27FC236}">
                    <a16:creationId xmlns:a16="http://schemas.microsoft.com/office/drawing/2014/main" id="{7D47A9DC-D1B8-4EAE-9684-366BF7913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329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0916" name="Oval 9">
                <a:extLst>
                  <a:ext uri="{FF2B5EF4-FFF2-40B4-BE49-F238E27FC236}">
                    <a16:creationId xmlns:a16="http://schemas.microsoft.com/office/drawing/2014/main" id="{84C71115-87B8-47C6-8336-025901A1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358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80917" name="Oval 10">
                <a:extLst>
                  <a:ext uri="{FF2B5EF4-FFF2-40B4-BE49-F238E27FC236}">
                    <a16:creationId xmlns:a16="http://schemas.microsoft.com/office/drawing/2014/main" id="{497ED6EE-25A9-43B2-A6DF-2E8A919D4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3776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0918" name="Oval 11">
                <a:extLst>
                  <a:ext uri="{FF2B5EF4-FFF2-40B4-BE49-F238E27FC236}">
                    <a16:creationId xmlns:a16="http://schemas.microsoft.com/office/drawing/2014/main" id="{3B55F834-74F5-4C70-A695-C69BB3F97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3761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0919" name="Oval 12">
                <a:extLst>
                  <a:ext uri="{FF2B5EF4-FFF2-40B4-BE49-F238E27FC236}">
                    <a16:creationId xmlns:a16="http://schemas.microsoft.com/office/drawing/2014/main" id="{49D44DF5-ABBF-4C4D-A91E-A864087F1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2855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0920" name="Line 13">
                <a:extLst>
                  <a:ext uri="{FF2B5EF4-FFF2-40B4-BE49-F238E27FC236}">
                    <a16:creationId xmlns:a16="http://schemas.microsoft.com/office/drawing/2014/main" id="{1E14A0E9-BAB6-4538-8F11-B25F52386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2966"/>
                <a:ext cx="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1" name="Line 14">
                <a:extLst>
                  <a:ext uri="{FF2B5EF4-FFF2-40B4-BE49-F238E27FC236}">
                    <a16:creationId xmlns:a16="http://schemas.microsoft.com/office/drawing/2014/main" id="{92379496-9EB5-4D7F-8F4A-841152A17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0" y="3066"/>
                <a:ext cx="267" cy="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2" name="Line 15">
                <a:extLst>
                  <a:ext uri="{FF2B5EF4-FFF2-40B4-BE49-F238E27FC236}">
                    <a16:creationId xmlns:a16="http://schemas.microsoft.com/office/drawing/2014/main" id="{D35F2701-0BAA-44BB-8521-191483831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3055"/>
                <a:ext cx="14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3" name="Line 16">
                <a:extLst>
                  <a:ext uri="{FF2B5EF4-FFF2-40B4-BE49-F238E27FC236}">
                    <a16:creationId xmlns:a16="http://schemas.microsoft.com/office/drawing/2014/main" id="{3EE576E3-FF33-49D5-93A2-0FF2082DB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3900"/>
                <a:ext cx="1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4" name="Line 17">
                <a:extLst>
                  <a:ext uri="{FF2B5EF4-FFF2-40B4-BE49-F238E27FC236}">
                    <a16:creationId xmlns:a16="http://schemas.microsoft.com/office/drawing/2014/main" id="{AA30DB50-8D95-40BE-A1BC-4F10D0B2C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8" y="3577"/>
                <a:ext cx="433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5" name="Line 18">
                <a:extLst>
                  <a:ext uri="{FF2B5EF4-FFF2-40B4-BE49-F238E27FC236}">
                    <a16:creationId xmlns:a16="http://schemas.microsoft.com/office/drawing/2014/main" id="{6DAC83B0-1D0D-47D7-BE7D-50FFABA1D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" y="3033"/>
                <a:ext cx="578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6" name="Line 19">
                <a:extLst>
                  <a:ext uri="{FF2B5EF4-FFF2-40B4-BE49-F238E27FC236}">
                    <a16:creationId xmlns:a16="http://schemas.microsoft.com/office/drawing/2014/main" id="{87C7D06D-9EEE-4165-BD78-9A2852171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0" y="3078"/>
                <a:ext cx="0" cy="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7" name="Line 20">
                <a:extLst>
                  <a:ext uri="{FF2B5EF4-FFF2-40B4-BE49-F238E27FC236}">
                    <a16:creationId xmlns:a16="http://schemas.microsoft.com/office/drawing/2014/main" id="{317958F2-950C-44BF-8567-95FBB5EA9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11" y="3055"/>
                <a:ext cx="2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8" name="Line 21">
                <a:extLst>
                  <a:ext uri="{FF2B5EF4-FFF2-40B4-BE49-F238E27FC236}">
                    <a16:creationId xmlns:a16="http://schemas.microsoft.com/office/drawing/2014/main" id="{CEC1A6A8-8564-4DFF-856F-E3978FFA4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3522"/>
                <a:ext cx="223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9" name="Line 22">
                <a:extLst>
                  <a:ext uri="{FF2B5EF4-FFF2-40B4-BE49-F238E27FC236}">
                    <a16:creationId xmlns:a16="http://schemas.microsoft.com/office/drawing/2014/main" id="{C187DF6F-6785-42DD-8AB3-858949B5D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8" y="3555"/>
                <a:ext cx="722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4" name="Text Box 23">
              <a:extLst>
                <a:ext uri="{FF2B5EF4-FFF2-40B4-BE49-F238E27FC236}">
                  <a16:creationId xmlns:a16="http://schemas.microsoft.com/office/drawing/2014/main" id="{B92C876C-628F-4978-824F-C60F3B31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27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905" name="Text Box 24">
              <a:extLst>
                <a:ext uri="{FF2B5EF4-FFF2-40B4-BE49-F238E27FC236}">
                  <a16:creationId xmlns:a16="http://schemas.microsoft.com/office/drawing/2014/main" id="{D38125FE-095A-43CC-9F61-3DA719761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321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80906" name="Text Box 25">
              <a:extLst>
                <a:ext uri="{FF2B5EF4-FFF2-40B4-BE49-F238E27FC236}">
                  <a16:creationId xmlns:a16="http://schemas.microsoft.com/office/drawing/2014/main" id="{A01BA1CF-F6D1-419A-ABC9-2CE463A1C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80907" name="Text Box 26">
              <a:extLst>
                <a:ext uri="{FF2B5EF4-FFF2-40B4-BE49-F238E27FC236}">
                  <a16:creationId xmlns:a16="http://schemas.microsoft.com/office/drawing/2014/main" id="{3305A307-787B-4F20-9626-D9FB20D44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1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80908" name="Text Box 27">
              <a:extLst>
                <a:ext uri="{FF2B5EF4-FFF2-40B4-BE49-F238E27FC236}">
                  <a16:creationId xmlns:a16="http://schemas.microsoft.com/office/drawing/2014/main" id="{5F3ED007-A605-4483-8DF6-BCC51097F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85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</a:t>
              </a:r>
            </a:p>
          </p:txBody>
        </p:sp>
        <p:sp>
          <p:nvSpPr>
            <p:cNvPr id="80909" name="Text Box 28">
              <a:extLst>
                <a:ext uri="{FF2B5EF4-FFF2-40B4-BE49-F238E27FC236}">
                  <a16:creationId xmlns:a16="http://schemas.microsoft.com/office/drawing/2014/main" id="{5380A7ED-7991-4C51-85C9-31639C462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35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80910" name="Text Box 29">
              <a:extLst>
                <a:ext uri="{FF2B5EF4-FFF2-40B4-BE49-F238E27FC236}">
                  <a16:creationId xmlns:a16="http://schemas.microsoft.com/office/drawing/2014/main" id="{B4667DEC-A8E7-42A6-B16D-84F0EE5D1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0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911" name="Text Box 30">
              <a:extLst>
                <a:ext uri="{FF2B5EF4-FFF2-40B4-BE49-F238E27FC236}">
                  <a16:creationId xmlns:a16="http://schemas.microsoft.com/office/drawing/2014/main" id="{E7D4E63A-D362-48CE-81DA-9F2955600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30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912" name="Text Box 31">
              <a:extLst>
                <a:ext uri="{FF2B5EF4-FFF2-40B4-BE49-F238E27FC236}">
                  <a16:creationId xmlns:a16="http://schemas.microsoft.com/office/drawing/2014/main" id="{EB606A5C-00BA-4F87-A42C-E5FC21EAC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2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24</a:t>
              </a:r>
            </a:p>
          </p:txBody>
        </p:sp>
        <p:sp>
          <p:nvSpPr>
            <p:cNvPr id="80913" name="Text Box 32">
              <a:extLst>
                <a:ext uri="{FF2B5EF4-FFF2-40B4-BE49-F238E27FC236}">
                  <a16:creationId xmlns:a16="http://schemas.microsoft.com/office/drawing/2014/main" id="{DBF59D43-09FF-430B-ABEB-C1C2D723A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" y="34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6D04578-A306-42CE-B278-7E70F1460657}"/>
              </a:ext>
            </a:extLst>
          </p:cNvPr>
          <p:cNvSpPr txBox="1"/>
          <p:nvPr/>
        </p:nvSpPr>
        <p:spPr>
          <a:xfrm>
            <a:off x="4851889" y="3830516"/>
            <a:ext cx="33938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寻找</a:t>
            </a:r>
            <a:r>
              <a:rPr lang="en-US" altLang="zh-CN" sz="2400" dirty="0"/>
              <a:t>MST</a:t>
            </a:r>
            <a:r>
              <a:rPr lang="zh-CN" altLang="en-US" sz="2400" dirty="0"/>
              <a:t>的经典算法：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Hans-HK" sz="2400" dirty="0"/>
              <a:t>  Prim</a:t>
            </a:r>
            <a:r>
              <a:rPr lang="zh-CN" altLang="en-US" sz="2400" dirty="0"/>
              <a:t>算法 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  <a:endParaRPr lang="en-US" altLang="zh-CN" sz="2400" dirty="0"/>
          </a:p>
          <a:p>
            <a:r>
              <a:rPr lang="en-US" altLang="zh-Hans-HK" sz="2400" dirty="0"/>
              <a:t>  Kruskal</a:t>
            </a:r>
            <a:r>
              <a:rPr lang="zh-CN" altLang="en-US" sz="2400" dirty="0"/>
              <a:t>算法 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</a:p>
          <a:p>
            <a:endParaRPr lang="en-US" altLang="zh-Hans-HK" sz="24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其他不常用方法</a:t>
            </a:r>
            <a:endParaRPr lang="en-US" altLang="zh-Hans-HK" sz="24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</a:rPr>
              <a:t>Reverse K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</a:rPr>
              <a:t>uskal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算法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863BEC-A834-4762-B55E-4946257FF6A9}"/>
              </a:ext>
            </a:extLst>
          </p:cNvPr>
          <p:cNvSpPr txBox="1"/>
          <p:nvPr/>
        </p:nvSpPr>
        <p:spPr>
          <a:xfrm>
            <a:off x="898285" y="564133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输入：网络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N=(V,E)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DDB27488-A2AE-4A34-AF09-52287F81693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25213" y="1993463"/>
                <a:ext cx="7791670" cy="3303752"/>
              </a:xfrm>
            </p:spPr>
            <p:txBody>
              <a:bodyPr/>
              <a:lstStyle/>
              <a:p>
                <a:pPr lvl="1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U={V</a:t>
                </a:r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任意一个节点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它的补集记作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altLang="zh-CN" baseline="30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</a:p>
              <a:p>
                <a:pPr lvl="2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F=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表示选中的边。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重复以下过程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轮直至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U=V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dirty="0">
                    <a:latin typeface="等线 Light" panose="02010600030101010101" pitchFamily="2" charset="-122"/>
                    <a:ea typeface="等线 Light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①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lang="zh-CN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u,v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)E | </a:t>
                </a:r>
                <a:r>
                  <a:rPr lang="en-US" altLang="zh-CN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uU,vU</a:t>
                </a:r>
                <a:r>
                  <a:rPr lang="en-US" altLang="zh-CN" baseline="30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找代价最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小边</a:t>
                </a:r>
                <a:r>
                  <a:rPr lang="zh-CN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,v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lvl="2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𝐹</m:t>
                    </m:r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←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∪{(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zh-CN" b="0" i="1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altLang="zh-CN" b="0" i="1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)}</m:t>
                    </m:r>
                    <m:r>
                      <a:rPr lang="zh-CN" altLang="en-US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；</m:t>
                    </m:r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914400" lvl="2" indent="0" eaLnBrk="1" hangingPunct="1">
                  <a:buClr>
                    <a:srgbClr val="FF9999"/>
                  </a:buClr>
                  <a:buNone/>
                </a:pP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U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U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∪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{v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DDB27488-A2AE-4A34-AF09-52287F816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5213" y="1993463"/>
                <a:ext cx="7791670" cy="3303752"/>
              </a:xfrm>
              <a:blipFill>
                <a:blip r:embed="rId4"/>
                <a:stretch>
                  <a:fillRect t="-2399" b="-13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1F253B5-AF47-4AF2-A4C8-3C10F8D680A8}"/>
              </a:ext>
            </a:extLst>
          </p:cNvPr>
          <p:cNvSpPr txBox="1"/>
          <p:nvPr/>
        </p:nvSpPr>
        <p:spPr>
          <a:xfrm>
            <a:off x="1217051" y="671779"/>
            <a:ext cx="5361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buNone/>
              <a:tabLst>
                <a:tab pos="0" algn="l"/>
              </a:tabLst>
            </a:pPr>
            <a:r>
              <a:rPr lang="zh-CN" altLang="en-US" sz="4000" dirty="0">
                <a:solidFill>
                  <a:schemeClr val="tx2"/>
                </a:solidFill>
              </a:rPr>
              <a:t>①普里姆</a:t>
            </a:r>
            <a:r>
              <a:rPr lang="en-US" altLang="zh-CN" sz="4000" dirty="0">
                <a:solidFill>
                  <a:schemeClr val="tx2"/>
                </a:solidFill>
              </a:rPr>
              <a:t>(Prim)</a:t>
            </a:r>
            <a:r>
              <a:rPr lang="zh-CN" altLang="zh-CN" sz="4000" dirty="0">
                <a:solidFill>
                  <a:schemeClr val="tx2"/>
                </a:solidFill>
              </a:rPr>
              <a:t>算法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CD19358-BD0C-4946-A8FD-25E7EFAFEAAB}"/>
              </a:ext>
            </a:extLst>
          </p:cNvPr>
          <p:cNvSpPr/>
          <p:nvPr/>
        </p:nvSpPr>
        <p:spPr bwMode="auto">
          <a:xfrm>
            <a:off x="6702097" y="4074511"/>
            <a:ext cx="1629104" cy="67616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9E0E0D-D5BC-4A6A-B86E-C15F9194CB05}"/>
              </a:ext>
            </a:extLst>
          </p:cNvPr>
          <p:cNvSpPr/>
          <p:nvPr/>
        </p:nvSpPr>
        <p:spPr bwMode="auto">
          <a:xfrm>
            <a:off x="6434690" y="4827752"/>
            <a:ext cx="2219972" cy="92140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zh-CN" altLang="en-US" sz="2000" b="1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7ABAB1-DF06-4610-9929-C855A463702D}"/>
              </a:ext>
            </a:extLst>
          </p:cNvPr>
          <p:cNvSpPr txBox="1"/>
          <p:nvPr/>
        </p:nvSpPr>
        <p:spPr>
          <a:xfrm>
            <a:off x="998483" y="6012212"/>
            <a:ext cx="685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简单的说，</a:t>
            </a:r>
            <a:r>
              <a:rPr lang="en-US" altLang="zh-CN" dirty="0"/>
              <a:t>U</a:t>
            </a:r>
            <a:r>
              <a:rPr lang="zh-CN" altLang="en-US" dirty="0"/>
              <a:t>不断变大（通过选离</a:t>
            </a:r>
            <a:r>
              <a:rPr lang="en-US" altLang="zh-CN" dirty="0"/>
              <a:t>U</a:t>
            </a:r>
            <a:r>
              <a:rPr lang="zh-CN" altLang="en-US" dirty="0"/>
              <a:t>最近的点加入</a:t>
            </a:r>
            <a:r>
              <a:rPr lang="en-US" altLang="zh-CN" dirty="0"/>
              <a:t>U</a:t>
            </a:r>
            <a:r>
              <a:rPr lang="zh-CN" altLang="en-US" dirty="0"/>
              <a:t>），到</a:t>
            </a:r>
            <a:r>
              <a:rPr lang="en-US" altLang="zh-CN" dirty="0"/>
              <a:t>V</a:t>
            </a:r>
            <a:r>
              <a:rPr lang="zh-CN" altLang="en-US" dirty="0"/>
              <a:t>结束。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1F3901C-EE26-4AA6-8A27-0DB840C59E49}"/>
              </a:ext>
            </a:extLst>
          </p:cNvPr>
          <p:cNvCxnSpPr/>
          <p:nvPr/>
        </p:nvCxnSpPr>
        <p:spPr bwMode="auto">
          <a:xfrm flipH="1">
            <a:off x="6947338" y="4547476"/>
            <a:ext cx="119117" cy="462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3566C41-3440-4E93-8081-96E4C8CEB581}"/>
              </a:ext>
            </a:extLst>
          </p:cNvPr>
          <p:cNvCxnSpPr/>
          <p:nvPr/>
        </p:nvCxnSpPr>
        <p:spPr bwMode="auto">
          <a:xfrm flipH="1">
            <a:off x="7192579" y="4547475"/>
            <a:ext cx="59560" cy="4662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D58F5B7-ABB8-47ED-9040-A91DCAFB9976}"/>
              </a:ext>
            </a:extLst>
          </p:cNvPr>
          <p:cNvCxnSpPr/>
          <p:nvPr/>
        </p:nvCxnSpPr>
        <p:spPr bwMode="auto">
          <a:xfrm flipH="1">
            <a:off x="7412084" y="4536670"/>
            <a:ext cx="144854" cy="4487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43F75E2-EFCF-4843-9400-75F108DFACD7}"/>
              </a:ext>
            </a:extLst>
          </p:cNvPr>
          <p:cNvCxnSpPr/>
          <p:nvPr/>
        </p:nvCxnSpPr>
        <p:spPr bwMode="auto">
          <a:xfrm flipH="1">
            <a:off x="7738030" y="4472005"/>
            <a:ext cx="75199" cy="962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82EA55-913B-4027-A987-4876DDFC9D84}"/>
              </a:ext>
            </a:extLst>
          </p:cNvPr>
          <p:cNvCxnSpPr/>
          <p:nvPr/>
        </p:nvCxnSpPr>
        <p:spPr bwMode="auto">
          <a:xfrm>
            <a:off x="8036186" y="4481820"/>
            <a:ext cx="0" cy="6336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0314FD0-4B48-4606-B13F-D2D8588FF46B}"/>
              </a:ext>
            </a:extLst>
          </p:cNvPr>
          <p:cNvSpPr txBox="1"/>
          <p:nvPr/>
        </p:nvSpPr>
        <p:spPr>
          <a:xfrm>
            <a:off x="7574455" y="5268454"/>
            <a:ext cx="401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39F19F-7F00-41AB-850E-96B74C35CA51}"/>
              </a:ext>
            </a:extLst>
          </p:cNvPr>
          <p:cNvSpPr txBox="1"/>
          <p:nvPr/>
        </p:nvSpPr>
        <p:spPr>
          <a:xfrm>
            <a:off x="7657661" y="4185780"/>
            <a:ext cx="401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>
            <a:extLst>
              <a:ext uri="{FF2B5EF4-FFF2-40B4-BE49-F238E27FC236}">
                <a16:creationId xmlns:a16="http://schemas.microsoft.com/office/drawing/2014/main" id="{96114032-2CDF-41C5-B13A-B12116CB2FB5}"/>
              </a:ext>
            </a:extLst>
          </p:cNvPr>
          <p:cNvGrpSpPr>
            <a:grpSpLocks/>
          </p:cNvGrpSpPr>
          <p:nvPr/>
        </p:nvGrpSpPr>
        <p:grpSpPr bwMode="auto">
          <a:xfrm>
            <a:off x="1159567" y="1173947"/>
            <a:ext cx="2868613" cy="2544763"/>
            <a:chOff x="924" y="466"/>
            <a:chExt cx="1807" cy="1603"/>
          </a:xfrm>
        </p:grpSpPr>
        <p:sp>
          <p:nvSpPr>
            <p:cNvPr id="85069" name="Oval 4">
              <a:extLst>
                <a:ext uri="{FF2B5EF4-FFF2-40B4-BE49-F238E27FC236}">
                  <a16:creationId xmlns:a16="http://schemas.microsoft.com/office/drawing/2014/main" id="{F0757117-65EB-420D-8109-E99E7ABA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466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5070" name="Oval 5">
              <a:extLst>
                <a:ext uri="{FF2B5EF4-FFF2-40B4-BE49-F238E27FC236}">
                  <a16:creationId xmlns:a16="http://schemas.microsoft.com/office/drawing/2014/main" id="{01597A82-AE0B-4222-82E1-F4B37DF6E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71" name="Oval 6">
              <a:extLst>
                <a:ext uri="{FF2B5EF4-FFF2-40B4-BE49-F238E27FC236}">
                  <a16:creationId xmlns:a16="http://schemas.microsoft.com/office/drawing/2014/main" id="{F960AC1E-11BF-440C-8776-0BF7C2AA0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5072" name="Oval 7">
              <a:extLst>
                <a:ext uri="{FF2B5EF4-FFF2-40B4-BE49-F238E27FC236}">
                  <a16:creationId xmlns:a16="http://schemas.microsoft.com/office/drawing/2014/main" id="{57AB6DA3-0857-47F0-8156-1BB3CAE1F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5073" name="Oval 8">
              <a:extLst>
                <a:ext uri="{FF2B5EF4-FFF2-40B4-BE49-F238E27FC236}">
                  <a16:creationId xmlns:a16="http://schemas.microsoft.com/office/drawing/2014/main" id="{0C594962-A281-4F08-989E-4670AD77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2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074" name="Oval 9">
              <a:extLst>
                <a:ext uri="{FF2B5EF4-FFF2-40B4-BE49-F238E27FC236}">
                  <a16:creationId xmlns:a16="http://schemas.microsoft.com/office/drawing/2014/main" id="{23BFAF7A-D5F6-4BF8-984D-45D34F13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5075" name="Line 10">
              <a:extLst>
                <a:ext uri="{FF2B5EF4-FFF2-40B4-BE49-F238E27FC236}">
                  <a16:creationId xmlns:a16="http://schemas.microsoft.com/office/drawing/2014/main" id="{8E3826FE-D4EA-48AF-AD28-0D3D9B500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678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6" name="Line 11">
              <a:extLst>
                <a:ext uri="{FF2B5EF4-FFF2-40B4-BE49-F238E27FC236}">
                  <a16:creationId xmlns:a16="http://schemas.microsoft.com/office/drawing/2014/main" id="{FD68918E-E5B5-48D3-BF89-18BF3197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9" y="622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7" name="Line 12">
              <a:extLst>
                <a:ext uri="{FF2B5EF4-FFF2-40B4-BE49-F238E27FC236}">
                  <a16:creationId xmlns:a16="http://schemas.microsoft.com/office/drawing/2014/main" id="{49ADC9CF-50FA-474A-A0B3-3F06064A6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1154"/>
              <a:ext cx="11" cy="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8" name="Line 13">
              <a:extLst>
                <a:ext uri="{FF2B5EF4-FFF2-40B4-BE49-F238E27FC236}">
                  <a16:creationId xmlns:a16="http://schemas.microsoft.com/office/drawing/2014/main" id="{2EDBDBA8-5C40-49EC-A406-5C106DCCD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167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9" name="Line 14">
              <a:extLst>
                <a:ext uri="{FF2B5EF4-FFF2-40B4-BE49-F238E27FC236}">
                  <a16:creationId xmlns:a16="http://schemas.microsoft.com/office/drawing/2014/main" id="{C882C7D9-4C54-421E-B449-06AC0242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978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0" name="Line 15">
              <a:extLst>
                <a:ext uri="{FF2B5EF4-FFF2-40B4-BE49-F238E27FC236}">
                  <a16:creationId xmlns:a16="http://schemas.microsoft.com/office/drawing/2014/main" id="{F17FB6FF-9C8F-43F9-82BF-0A2B13484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600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1" name="Line 16">
              <a:extLst>
                <a:ext uri="{FF2B5EF4-FFF2-40B4-BE49-F238E27FC236}">
                  <a16:creationId xmlns:a16="http://schemas.microsoft.com/office/drawing/2014/main" id="{01D06A18-4F55-4663-8C44-3E8A8B512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7" y="1122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2" name="Line 17">
              <a:extLst>
                <a:ext uri="{FF2B5EF4-FFF2-40B4-BE49-F238E27FC236}">
                  <a16:creationId xmlns:a16="http://schemas.microsoft.com/office/drawing/2014/main" id="{BA640DFE-E69C-4DE7-84D7-9F448F9CD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1111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3" name="Line 18">
              <a:extLst>
                <a:ext uri="{FF2B5EF4-FFF2-40B4-BE49-F238E27FC236}">
                  <a16:creationId xmlns:a16="http://schemas.microsoft.com/office/drawing/2014/main" id="{1E2A3FE8-2C4F-442C-8810-067B148FB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455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4" name="Line 19">
              <a:extLst>
                <a:ext uri="{FF2B5EF4-FFF2-40B4-BE49-F238E27FC236}">
                  <a16:creationId xmlns:a16="http://schemas.microsoft.com/office/drawing/2014/main" id="{5782B128-A3C2-4213-89CA-6DE5736F6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1477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5" name="Text Box 20">
              <a:extLst>
                <a:ext uri="{FF2B5EF4-FFF2-40B4-BE49-F238E27FC236}">
                  <a16:creationId xmlns:a16="http://schemas.microsoft.com/office/drawing/2014/main" id="{EC11FEA8-C5C1-424B-B667-418E56CCB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6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86" name="Text Box 21">
              <a:extLst>
                <a:ext uri="{FF2B5EF4-FFF2-40B4-BE49-F238E27FC236}">
                  <a16:creationId xmlns:a16="http://schemas.microsoft.com/office/drawing/2014/main" id="{FB99B70E-DC32-4CB1-93C4-A65DFFF86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5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5087" name="Text Box 22">
              <a:extLst>
                <a:ext uri="{FF2B5EF4-FFF2-40B4-BE49-F238E27FC236}">
                  <a16:creationId xmlns:a16="http://schemas.microsoft.com/office/drawing/2014/main" id="{2DB7AD8E-835A-4612-BEFD-C89AD446C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8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5088" name="Text Box 23">
              <a:extLst>
                <a:ext uri="{FF2B5EF4-FFF2-40B4-BE49-F238E27FC236}">
                  <a16:creationId xmlns:a16="http://schemas.microsoft.com/office/drawing/2014/main" id="{E367BFC6-6AC9-4BFA-9E56-3BF5A6D05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089" name="Text Box 24">
              <a:extLst>
                <a:ext uri="{FF2B5EF4-FFF2-40B4-BE49-F238E27FC236}">
                  <a16:creationId xmlns:a16="http://schemas.microsoft.com/office/drawing/2014/main" id="{AEEEBD2E-EE4D-49CD-A952-9806A51A9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0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5090" name="Text Box 25">
              <a:extLst>
                <a:ext uri="{FF2B5EF4-FFF2-40B4-BE49-F238E27FC236}">
                  <a16:creationId xmlns:a16="http://schemas.microsoft.com/office/drawing/2014/main" id="{25EA7A83-2035-4B32-93D2-1BEDEC03A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5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91" name="Text Box 26">
              <a:extLst>
                <a:ext uri="{FF2B5EF4-FFF2-40B4-BE49-F238E27FC236}">
                  <a16:creationId xmlns:a16="http://schemas.microsoft.com/office/drawing/2014/main" id="{0B837FF7-64A7-4C43-B365-C0AF2D015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" y="17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92" name="Text Box 27">
              <a:extLst>
                <a:ext uri="{FF2B5EF4-FFF2-40B4-BE49-F238E27FC236}">
                  <a16:creationId xmlns:a16="http://schemas.microsoft.com/office/drawing/2014/main" id="{2E7DC115-822C-4973-B3CD-4C33D920D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14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093" name="Text Box 28">
              <a:extLst>
                <a:ext uri="{FF2B5EF4-FFF2-40B4-BE49-F238E27FC236}">
                  <a16:creationId xmlns:a16="http://schemas.microsoft.com/office/drawing/2014/main" id="{34908F66-CB89-4217-A8D1-D9227A93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4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5094" name="Text Box 29">
              <a:extLst>
                <a:ext uri="{FF2B5EF4-FFF2-40B4-BE49-F238E27FC236}">
                  <a16:creationId xmlns:a16="http://schemas.microsoft.com/office/drawing/2014/main" id="{704EF65F-3203-41EF-8D0E-F38BC34FD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10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85045" name="Freeform 67">
            <a:extLst>
              <a:ext uri="{FF2B5EF4-FFF2-40B4-BE49-F238E27FC236}">
                <a16:creationId xmlns:a16="http://schemas.microsoft.com/office/drawing/2014/main" id="{2686ACA2-9840-4408-860F-70AFEA079471}"/>
              </a:ext>
            </a:extLst>
          </p:cNvPr>
          <p:cNvSpPr>
            <a:spLocks/>
          </p:cNvSpPr>
          <p:nvPr/>
        </p:nvSpPr>
        <p:spPr bwMode="auto">
          <a:xfrm>
            <a:off x="1737417" y="878672"/>
            <a:ext cx="1357313" cy="1082675"/>
          </a:xfrm>
          <a:custGeom>
            <a:avLst/>
            <a:gdLst>
              <a:gd name="T0" fmla="*/ 0 w 855"/>
              <a:gd name="T1" fmla="*/ 0 h 682"/>
              <a:gd name="T2" fmla="*/ 122 w 855"/>
              <a:gd name="T3" fmla="*/ 311 h 682"/>
              <a:gd name="T4" fmla="*/ 189 w 855"/>
              <a:gd name="T5" fmla="*/ 466 h 682"/>
              <a:gd name="T6" fmla="*/ 233 w 855"/>
              <a:gd name="T7" fmla="*/ 533 h 682"/>
              <a:gd name="T8" fmla="*/ 278 w 855"/>
              <a:gd name="T9" fmla="*/ 589 h 682"/>
              <a:gd name="T10" fmla="*/ 533 w 855"/>
              <a:gd name="T11" fmla="*/ 677 h 682"/>
              <a:gd name="T12" fmla="*/ 711 w 855"/>
              <a:gd name="T13" fmla="*/ 644 h 682"/>
              <a:gd name="T14" fmla="*/ 766 w 855"/>
              <a:gd name="T15" fmla="*/ 577 h 682"/>
              <a:gd name="T16" fmla="*/ 811 w 855"/>
              <a:gd name="T17" fmla="*/ 466 h 682"/>
              <a:gd name="T18" fmla="*/ 855 w 855"/>
              <a:gd name="T19" fmla="*/ 11 h 6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5" h="682">
                <a:moveTo>
                  <a:pt x="0" y="0"/>
                </a:moveTo>
                <a:cubicBezTo>
                  <a:pt x="35" y="105"/>
                  <a:pt x="62" y="218"/>
                  <a:pt x="122" y="311"/>
                </a:cubicBezTo>
                <a:cubicBezTo>
                  <a:pt x="137" y="369"/>
                  <a:pt x="154" y="416"/>
                  <a:pt x="189" y="466"/>
                </a:cubicBezTo>
                <a:cubicBezTo>
                  <a:pt x="208" y="525"/>
                  <a:pt x="187" y="478"/>
                  <a:pt x="233" y="533"/>
                </a:cubicBezTo>
                <a:cubicBezTo>
                  <a:pt x="263" y="569"/>
                  <a:pt x="244" y="562"/>
                  <a:pt x="278" y="589"/>
                </a:cubicBezTo>
                <a:cubicBezTo>
                  <a:pt x="348" y="645"/>
                  <a:pt x="447" y="663"/>
                  <a:pt x="533" y="677"/>
                </a:cubicBezTo>
                <a:cubicBezTo>
                  <a:pt x="577" y="673"/>
                  <a:pt x="666" y="682"/>
                  <a:pt x="711" y="644"/>
                </a:cubicBezTo>
                <a:cubicBezTo>
                  <a:pt x="733" y="625"/>
                  <a:pt x="746" y="598"/>
                  <a:pt x="766" y="577"/>
                </a:cubicBezTo>
                <a:cubicBezTo>
                  <a:pt x="781" y="536"/>
                  <a:pt x="801" y="509"/>
                  <a:pt x="811" y="466"/>
                </a:cubicBezTo>
                <a:cubicBezTo>
                  <a:pt x="825" y="311"/>
                  <a:pt x="855" y="167"/>
                  <a:pt x="855" y="11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046" name="Text Box 68">
            <a:extLst>
              <a:ext uri="{FF2B5EF4-FFF2-40B4-BE49-F238E27FC236}">
                <a16:creationId xmlns:a16="http://schemas.microsoft.com/office/drawing/2014/main" id="{D80829B6-A8B7-48D2-86EF-69CB6119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417" y="662772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149" name="Group 69">
            <a:extLst>
              <a:ext uri="{FF2B5EF4-FFF2-40B4-BE49-F238E27FC236}">
                <a16:creationId xmlns:a16="http://schemas.microsoft.com/office/drawing/2014/main" id="{1DDC5178-8BF0-4A20-B06A-8C7C1B5BCC6D}"/>
              </a:ext>
            </a:extLst>
          </p:cNvPr>
          <p:cNvGrpSpPr>
            <a:grpSpLocks/>
          </p:cNvGrpSpPr>
          <p:nvPr/>
        </p:nvGrpSpPr>
        <p:grpSpPr bwMode="auto">
          <a:xfrm>
            <a:off x="1369117" y="738972"/>
            <a:ext cx="2597150" cy="2457450"/>
            <a:chOff x="2011" y="2022"/>
            <a:chExt cx="1636" cy="1548"/>
          </a:xfrm>
        </p:grpSpPr>
        <p:sp>
          <p:nvSpPr>
            <p:cNvPr id="85043" name="Freeform 70">
              <a:extLst>
                <a:ext uri="{FF2B5EF4-FFF2-40B4-BE49-F238E27FC236}">
                  <a16:creationId xmlns:a16="http://schemas.microsoft.com/office/drawing/2014/main" id="{D6B6C04B-8832-427B-8500-18473F824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022"/>
              <a:ext cx="1456" cy="1548"/>
            </a:xfrm>
            <a:custGeom>
              <a:avLst/>
              <a:gdLst>
                <a:gd name="T0" fmla="*/ 0 w 1456"/>
                <a:gd name="T1" fmla="*/ 0 h 1548"/>
                <a:gd name="T2" fmla="*/ 89 w 1456"/>
                <a:gd name="T3" fmla="*/ 322 h 1548"/>
                <a:gd name="T4" fmla="*/ 189 w 1456"/>
                <a:gd name="T5" fmla="*/ 533 h 1548"/>
                <a:gd name="T6" fmla="*/ 200 w 1456"/>
                <a:gd name="T7" fmla="*/ 567 h 1548"/>
                <a:gd name="T8" fmla="*/ 223 w 1456"/>
                <a:gd name="T9" fmla="*/ 589 h 1548"/>
                <a:gd name="T10" fmla="*/ 245 w 1456"/>
                <a:gd name="T11" fmla="*/ 656 h 1548"/>
                <a:gd name="T12" fmla="*/ 334 w 1456"/>
                <a:gd name="T13" fmla="*/ 822 h 1548"/>
                <a:gd name="T14" fmla="*/ 412 w 1456"/>
                <a:gd name="T15" fmla="*/ 1044 h 1548"/>
                <a:gd name="T16" fmla="*/ 534 w 1456"/>
                <a:gd name="T17" fmla="*/ 1278 h 1548"/>
                <a:gd name="T18" fmla="*/ 600 w 1456"/>
                <a:gd name="T19" fmla="*/ 1378 h 1548"/>
                <a:gd name="T20" fmla="*/ 723 w 1456"/>
                <a:gd name="T21" fmla="*/ 1511 h 1548"/>
                <a:gd name="T22" fmla="*/ 823 w 1456"/>
                <a:gd name="T23" fmla="*/ 1533 h 1548"/>
                <a:gd name="T24" fmla="*/ 923 w 1456"/>
                <a:gd name="T25" fmla="*/ 1444 h 1548"/>
                <a:gd name="T26" fmla="*/ 978 w 1456"/>
                <a:gd name="T27" fmla="*/ 1344 h 1548"/>
                <a:gd name="T28" fmla="*/ 1000 w 1456"/>
                <a:gd name="T29" fmla="*/ 1278 h 1548"/>
                <a:gd name="T30" fmla="*/ 967 w 1456"/>
                <a:gd name="T31" fmla="*/ 1078 h 1548"/>
                <a:gd name="T32" fmla="*/ 1000 w 1456"/>
                <a:gd name="T33" fmla="*/ 878 h 1548"/>
                <a:gd name="T34" fmla="*/ 1267 w 1456"/>
                <a:gd name="T35" fmla="*/ 556 h 1548"/>
                <a:gd name="T36" fmla="*/ 1456 w 1456"/>
                <a:gd name="T37" fmla="*/ 322 h 15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56" h="1548">
                  <a:moveTo>
                    <a:pt x="0" y="0"/>
                  </a:moveTo>
                  <a:cubicBezTo>
                    <a:pt x="27" y="103"/>
                    <a:pt x="41" y="227"/>
                    <a:pt x="89" y="322"/>
                  </a:cubicBezTo>
                  <a:cubicBezTo>
                    <a:pt x="107" y="398"/>
                    <a:pt x="146" y="468"/>
                    <a:pt x="189" y="533"/>
                  </a:cubicBezTo>
                  <a:cubicBezTo>
                    <a:pt x="193" y="544"/>
                    <a:pt x="194" y="557"/>
                    <a:pt x="200" y="567"/>
                  </a:cubicBezTo>
                  <a:cubicBezTo>
                    <a:pt x="206" y="576"/>
                    <a:pt x="218" y="580"/>
                    <a:pt x="223" y="589"/>
                  </a:cubicBezTo>
                  <a:cubicBezTo>
                    <a:pt x="234" y="610"/>
                    <a:pt x="234" y="635"/>
                    <a:pt x="245" y="656"/>
                  </a:cubicBezTo>
                  <a:cubicBezTo>
                    <a:pt x="273" y="713"/>
                    <a:pt x="299" y="769"/>
                    <a:pt x="334" y="822"/>
                  </a:cubicBezTo>
                  <a:cubicBezTo>
                    <a:pt x="358" y="894"/>
                    <a:pt x="369" y="982"/>
                    <a:pt x="412" y="1044"/>
                  </a:cubicBezTo>
                  <a:cubicBezTo>
                    <a:pt x="440" y="1131"/>
                    <a:pt x="488" y="1201"/>
                    <a:pt x="534" y="1278"/>
                  </a:cubicBezTo>
                  <a:cubicBezTo>
                    <a:pt x="554" y="1312"/>
                    <a:pt x="586" y="1340"/>
                    <a:pt x="600" y="1378"/>
                  </a:cubicBezTo>
                  <a:cubicBezTo>
                    <a:pt x="622" y="1439"/>
                    <a:pt x="660" y="1491"/>
                    <a:pt x="723" y="1511"/>
                  </a:cubicBezTo>
                  <a:cubicBezTo>
                    <a:pt x="763" y="1538"/>
                    <a:pt x="777" y="1548"/>
                    <a:pt x="823" y="1533"/>
                  </a:cubicBezTo>
                  <a:cubicBezTo>
                    <a:pt x="863" y="1503"/>
                    <a:pt x="895" y="1485"/>
                    <a:pt x="923" y="1444"/>
                  </a:cubicBezTo>
                  <a:cubicBezTo>
                    <a:pt x="933" y="1415"/>
                    <a:pt x="973" y="1360"/>
                    <a:pt x="978" y="1344"/>
                  </a:cubicBezTo>
                  <a:cubicBezTo>
                    <a:pt x="985" y="1322"/>
                    <a:pt x="1000" y="1278"/>
                    <a:pt x="1000" y="1278"/>
                  </a:cubicBezTo>
                  <a:cubicBezTo>
                    <a:pt x="992" y="1206"/>
                    <a:pt x="979" y="1148"/>
                    <a:pt x="967" y="1078"/>
                  </a:cubicBezTo>
                  <a:cubicBezTo>
                    <a:pt x="969" y="1048"/>
                    <a:pt x="969" y="921"/>
                    <a:pt x="1000" y="878"/>
                  </a:cubicBezTo>
                  <a:cubicBezTo>
                    <a:pt x="1082" y="764"/>
                    <a:pt x="1174" y="660"/>
                    <a:pt x="1267" y="556"/>
                  </a:cubicBezTo>
                  <a:cubicBezTo>
                    <a:pt x="1337" y="477"/>
                    <a:pt x="1408" y="419"/>
                    <a:pt x="1456" y="32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4" name="Text Box 71">
              <a:extLst>
                <a:ext uri="{FF2B5EF4-FFF2-40B4-BE49-F238E27FC236}">
                  <a16:creationId xmlns:a16="http://schemas.microsoft.com/office/drawing/2014/main" id="{84606501-8E7A-4A31-BD6A-2BD89CF19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2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52" name="Group 72">
            <a:extLst>
              <a:ext uri="{FF2B5EF4-FFF2-40B4-BE49-F238E27FC236}">
                <a16:creationId xmlns:a16="http://schemas.microsoft.com/office/drawing/2014/main" id="{BFB60FB1-0689-4A1B-8403-F274B824F7D9}"/>
              </a:ext>
            </a:extLst>
          </p:cNvPr>
          <p:cNvGrpSpPr>
            <a:grpSpLocks/>
          </p:cNvGrpSpPr>
          <p:nvPr/>
        </p:nvGrpSpPr>
        <p:grpSpPr bwMode="auto">
          <a:xfrm>
            <a:off x="1128712" y="967572"/>
            <a:ext cx="3443288" cy="2981325"/>
            <a:chOff x="1834" y="2178"/>
            <a:chExt cx="2169" cy="1878"/>
          </a:xfrm>
        </p:grpSpPr>
        <p:sp>
          <p:nvSpPr>
            <p:cNvPr id="85041" name="Freeform 73">
              <a:extLst>
                <a:ext uri="{FF2B5EF4-FFF2-40B4-BE49-F238E27FC236}">
                  <a16:creationId xmlns:a16="http://schemas.microsoft.com/office/drawing/2014/main" id="{A2F17FF2-FF7C-4555-8032-74CD60304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2178"/>
              <a:ext cx="2044" cy="1878"/>
            </a:xfrm>
            <a:custGeom>
              <a:avLst/>
              <a:gdLst>
                <a:gd name="T0" fmla="*/ 0 w 2044"/>
                <a:gd name="T1" fmla="*/ 0 h 1878"/>
                <a:gd name="T2" fmla="*/ 111 w 2044"/>
                <a:gd name="T3" fmla="*/ 166 h 1878"/>
                <a:gd name="T4" fmla="*/ 200 w 2044"/>
                <a:gd name="T5" fmla="*/ 311 h 1878"/>
                <a:gd name="T6" fmla="*/ 222 w 2044"/>
                <a:gd name="T7" fmla="*/ 344 h 1878"/>
                <a:gd name="T8" fmla="*/ 244 w 2044"/>
                <a:gd name="T9" fmla="*/ 377 h 1878"/>
                <a:gd name="T10" fmla="*/ 266 w 2044"/>
                <a:gd name="T11" fmla="*/ 444 h 1878"/>
                <a:gd name="T12" fmla="*/ 311 w 2044"/>
                <a:gd name="T13" fmla="*/ 533 h 1878"/>
                <a:gd name="T14" fmla="*/ 344 w 2044"/>
                <a:gd name="T15" fmla="*/ 600 h 1878"/>
                <a:gd name="T16" fmla="*/ 355 w 2044"/>
                <a:gd name="T17" fmla="*/ 633 h 1878"/>
                <a:gd name="T18" fmla="*/ 400 w 2044"/>
                <a:gd name="T19" fmla="*/ 700 h 1878"/>
                <a:gd name="T20" fmla="*/ 422 w 2044"/>
                <a:gd name="T21" fmla="*/ 766 h 1878"/>
                <a:gd name="T22" fmla="*/ 433 w 2044"/>
                <a:gd name="T23" fmla="*/ 800 h 1878"/>
                <a:gd name="T24" fmla="*/ 444 w 2044"/>
                <a:gd name="T25" fmla="*/ 833 h 1878"/>
                <a:gd name="T26" fmla="*/ 500 w 2044"/>
                <a:gd name="T27" fmla="*/ 1044 h 1878"/>
                <a:gd name="T28" fmla="*/ 689 w 2044"/>
                <a:gd name="T29" fmla="*/ 1344 h 1878"/>
                <a:gd name="T30" fmla="*/ 889 w 2044"/>
                <a:gd name="T31" fmla="*/ 1477 h 1878"/>
                <a:gd name="T32" fmla="*/ 1000 w 2044"/>
                <a:gd name="T33" fmla="*/ 1533 h 1878"/>
                <a:gd name="T34" fmla="*/ 1133 w 2044"/>
                <a:gd name="T35" fmla="*/ 1611 h 1878"/>
                <a:gd name="T36" fmla="*/ 1555 w 2044"/>
                <a:gd name="T37" fmla="*/ 1811 h 1878"/>
                <a:gd name="T38" fmla="*/ 1778 w 2044"/>
                <a:gd name="T39" fmla="*/ 1877 h 1878"/>
                <a:gd name="T40" fmla="*/ 1889 w 2044"/>
                <a:gd name="T41" fmla="*/ 1866 h 1878"/>
                <a:gd name="T42" fmla="*/ 1911 w 2044"/>
                <a:gd name="T43" fmla="*/ 1833 h 1878"/>
                <a:gd name="T44" fmla="*/ 1955 w 2044"/>
                <a:gd name="T45" fmla="*/ 1744 h 1878"/>
                <a:gd name="T46" fmla="*/ 1933 w 2044"/>
                <a:gd name="T47" fmla="*/ 1577 h 1878"/>
                <a:gd name="T48" fmla="*/ 1633 w 2044"/>
                <a:gd name="T49" fmla="*/ 1355 h 1878"/>
                <a:gd name="T50" fmla="*/ 1600 w 2044"/>
                <a:gd name="T51" fmla="*/ 1333 h 1878"/>
                <a:gd name="T52" fmla="*/ 1566 w 2044"/>
                <a:gd name="T53" fmla="*/ 1322 h 1878"/>
                <a:gd name="T54" fmla="*/ 1478 w 2044"/>
                <a:gd name="T55" fmla="*/ 1266 h 1878"/>
                <a:gd name="T56" fmla="*/ 1411 w 2044"/>
                <a:gd name="T57" fmla="*/ 1177 h 1878"/>
                <a:gd name="T58" fmla="*/ 1378 w 2044"/>
                <a:gd name="T59" fmla="*/ 1099 h 1878"/>
                <a:gd name="T60" fmla="*/ 1355 w 2044"/>
                <a:gd name="T61" fmla="*/ 1033 h 1878"/>
                <a:gd name="T62" fmla="*/ 1366 w 2044"/>
                <a:gd name="T63" fmla="*/ 688 h 1878"/>
                <a:gd name="T64" fmla="*/ 1478 w 2044"/>
                <a:gd name="T65" fmla="*/ 588 h 1878"/>
                <a:gd name="T66" fmla="*/ 1578 w 2044"/>
                <a:gd name="T67" fmla="*/ 555 h 1878"/>
                <a:gd name="T68" fmla="*/ 1889 w 2044"/>
                <a:gd name="T69" fmla="*/ 500 h 1878"/>
                <a:gd name="T70" fmla="*/ 2044 w 2044"/>
                <a:gd name="T71" fmla="*/ 488 h 18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44" h="1878">
                  <a:moveTo>
                    <a:pt x="0" y="0"/>
                  </a:moveTo>
                  <a:cubicBezTo>
                    <a:pt x="37" y="56"/>
                    <a:pt x="62" y="119"/>
                    <a:pt x="111" y="166"/>
                  </a:cubicBezTo>
                  <a:cubicBezTo>
                    <a:pt x="136" y="218"/>
                    <a:pt x="168" y="263"/>
                    <a:pt x="200" y="311"/>
                  </a:cubicBezTo>
                  <a:cubicBezTo>
                    <a:pt x="207" y="322"/>
                    <a:pt x="215" y="333"/>
                    <a:pt x="222" y="344"/>
                  </a:cubicBezTo>
                  <a:cubicBezTo>
                    <a:pt x="229" y="355"/>
                    <a:pt x="244" y="377"/>
                    <a:pt x="244" y="377"/>
                  </a:cubicBezTo>
                  <a:cubicBezTo>
                    <a:pt x="251" y="399"/>
                    <a:pt x="259" y="422"/>
                    <a:pt x="266" y="444"/>
                  </a:cubicBezTo>
                  <a:cubicBezTo>
                    <a:pt x="276" y="476"/>
                    <a:pt x="311" y="533"/>
                    <a:pt x="311" y="533"/>
                  </a:cubicBezTo>
                  <a:cubicBezTo>
                    <a:pt x="338" y="640"/>
                    <a:pt x="302" y="529"/>
                    <a:pt x="344" y="600"/>
                  </a:cubicBezTo>
                  <a:cubicBezTo>
                    <a:pt x="350" y="610"/>
                    <a:pt x="349" y="623"/>
                    <a:pt x="355" y="633"/>
                  </a:cubicBezTo>
                  <a:cubicBezTo>
                    <a:pt x="368" y="656"/>
                    <a:pt x="400" y="700"/>
                    <a:pt x="400" y="700"/>
                  </a:cubicBezTo>
                  <a:cubicBezTo>
                    <a:pt x="407" y="722"/>
                    <a:pt x="415" y="744"/>
                    <a:pt x="422" y="766"/>
                  </a:cubicBezTo>
                  <a:cubicBezTo>
                    <a:pt x="426" y="777"/>
                    <a:pt x="429" y="789"/>
                    <a:pt x="433" y="800"/>
                  </a:cubicBezTo>
                  <a:cubicBezTo>
                    <a:pt x="437" y="811"/>
                    <a:pt x="444" y="833"/>
                    <a:pt x="444" y="833"/>
                  </a:cubicBezTo>
                  <a:cubicBezTo>
                    <a:pt x="453" y="912"/>
                    <a:pt x="455" y="979"/>
                    <a:pt x="500" y="1044"/>
                  </a:cubicBezTo>
                  <a:cubicBezTo>
                    <a:pt x="530" y="1164"/>
                    <a:pt x="595" y="1267"/>
                    <a:pt x="689" y="1344"/>
                  </a:cubicBezTo>
                  <a:cubicBezTo>
                    <a:pt x="750" y="1394"/>
                    <a:pt x="812" y="1452"/>
                    <a:pt x="889" y="1477"/>
                  </a:cubicBezTo>
                  <a:cubicBezTo>
                    <a:pt x="925" y="1501"/>
                    <a:pt x="963" y="1511"/>
                    <a:pt x="1000" y="1533"/>
                  </a:cubicBezTo>
                  <a:cubicBezTo>
                    <a:pt x="1045" y="1560"/>
                    <a:pt x="1088" y="1586"/>
                    <a:pt x="1133" y="1611"/>
                  </a:cubicBezTo>
                  <a:cubicBezTo>
                    <a:pt x="1263" y="1684"/>
                    <a:pt x="1408" y="1779"/>
                    <a:pt x="1555" y="1811"/>
                  </a:cubicBezTo>
                  <a:cubicBezTo>
                    <a:pt x="1626" y="1846"/>
                    <a:pt x="1701" y="1862"/>
                    <a:pt x="1778" y="1877"/>
                  </a:cubicBezTo>
                  <a:cubicBezTo>
                    <a:pt x="1815" y="1873"/>
                    <a:pt x="1854" y="1878"/>
                    <a:pt x="1889" y="1866"/>
                  </a:cubicBezTo>
                  <a:cubicBezTo>
                    <a:pt x="1902" y="1862"/>
                    <a:pt x="1905" y="1845"/>
                    <a:pt x="1911" y="1833"/>
                  </a:cubicBezTo>
                  <a:cubicBezTo>
                    <a:pt x="1927" y="1804"/>
                    <a:pt x="1955" y="1744"/>
                    <a:pt x="1955" y="1744"/>
                  </a:cubicBezTo>
                  <a:cubicBezTo>
                    <a:pt x="1954" y="1737"/>
                    <a:pt x="1955" y="1616"/>
                    <a:pt x="1933" y="1577"/>
                  </a:cubicBezTo>
                  <a:cubicBezTo>
                    <a:pt x="1873" y="1468"/>
                    <a:pt x="1749" y="1393"/>
                    <a:pt x="1633" y="1355"/>
                  </a:cubicBezTo>
                  <a:cubicBezTo>
                    <a:pt x="1620" y="1351"/>
                    <a:pt x="1612" y="1339"/>
                    <a:pt x="1600" y="1333"/>
                  </a:cubicBezTo>
                  <a:cubicBezTo>
                    <a:pt x="1589" y="1328"/>
                    <a:pt x="1577" y="1326"/>
                    <a:pt x="1566" y="1322"/>
                  </a:cubicBezTo>
                  <a:cubicBezTo>
                    <a:pt x="1539" y="1293"/>
                    <a:pt x="1516" y="1279"/>
                    <a:pt x="1478" y="1266"/>
                  </a:cubicBezTo>
                  <a:cubicBezTo>
                    <a:pt x="1451" y="1240"/>
                    <a:pt x="1411" y="1177"/>
                    <a:pt x="1411" y="1177"/>
                  </a:cubicBezTo>
                  <a:cubicBezTo>
                    <a:pt x="1384" y="1068"/>
                    <a:pt x="1420" y="1192"/>
                    <a:pt x="1378" y="1099"/>
                  </a:cubicBezTo>
                  <a:cubicBezTo>
                    <a:pt x="1368" y="1078"/>
                    <a:pt x="1355" y="1033"/>
                    <a:pt x="1355" y="1033"/>
                  </a:cubicBezTo>
                  <a:cubicBezTo>
                    <a:pt x="1337" y="923"/>
                    <a:pt x="1315" y="789"/>
                    <a:pt x="1366" y="688"/>
                  </a:cubicBezTo>
                  <a:cubicBezTo>
                    <a:pt x="1372" y="676"/>
                    <a:pt x="1476" y="590"/>
                    <a:pt x="1478" y="588"/>
                  </a:cubicBezTo>
                  <a:cubicBezTo>
                    <a:pt x="1503" y="563"/>
                    <a:pt x="1544" y="562"/>
                    <a:pt x="1578" y="555"/>
                  </a:cubicBezTo>
                  <a:cubicBezTo>
                    <a:pt x="1682" y="534"/>
                    <a:pt x="1783" y="510"/>
                    <a:pt x="1889" y="500"/>
                  </a:cubicBezTo>
                  <a:cubicBezTo>
                    <a:pt x="1941" y="495"/>
                    <a:pt x="2044" y="488"/>
                    <a:pt x="2044" y="488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2" name="Text Box 74">
              <a:extLst>
                <a:ext uri="{FF2B5EF4-FFF2-40B4-BE49-F238E27FC236}">
                  <a16:creationId xmlns:a16="http://schemas.microsoft.com/office/drawing/2014/main" id="{DFB70DA9-309C-4356-8273-9CE4D87B9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25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94" name="Group 114">
            <a:extLst>
              <a:ext uri="{FF2B5EF4-FFF2-40B4-BE49-F238E27FC236}">
                <a16:creationId xmlns:a16="http://schemas.microsoft.com/office/drawing/2014/main" id="{1AC0C7FD-A094-47EC-8BA2-19059935C4EB}"/>
              </a:ext>
            </a:extLst>
          </p:cNvPr>
          <p:cNvGrpSpPr>
            <a:grpSpLocks/>
          </p:cNvGrpSpPr>
          <p:nvPr/>
        </p:nvGrpSpPr>
        <p:grpSpPr bwMode="auto">
          <a:xfrm>
            <a:off x="882650" y="1326347"/>
            <a:ext cx="2314575" cy="3143250"/>
            <a:chOff x="1600" y="2289"/>
            <a:chExt cx="1458" cy="1980"/>
          </a:xfrm>
        </p:grpSpPr>
        <p:sp>
          <p:nvSpPr>
            <p:cNvPr id="85006" name="Freeform 115">
              <a:extLst>
                <a:ext uri="{FF2B5EF4-FFF2-40B4-BE49-F238E27FC236}">
                  <a16:creationId xmlns:a16="http://schemas.microsoft.com/office/drawing/2014/main" id="{39CB3F07-C4A0-410C-BDDF-7CA0D0414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2289"/>
              <a:ext cx="1270" cy="1900"/>
            </a:xfrm>
            <a:custGeom>
              <a:avLst/>
              <a:gdLst>
                <a:gd name="T0" fmla="*/ 0 w 1270"/>
                <a:gd name="T1" fmla="*/ 0 h 1900"/>
                <a:gd name="T2" fmla="*/ 156 w 1270"/>
                <a:gd name="T3" fmla="*/ 100 h 1900"/>
                <a:gd name="T4" fmla="*/ 311 w 1270"/>
                <a:gd name="T5" fmla="*/ 222 h 1900"/>
                <a:gd name="T6" fmla="*/ 422 w 1270"/>
                <a:gd name="T7" fmla="*/ 333 h 1900"/>
                <a:gd name="T8" fmla="*/ 467 w 1270"/>
                <a:gd name="T9" fmla="*/ 389 h 1900"/>
                <a:gd name="T10" fmla="*/ 478 w 1270"/>
                <a:gd name="T11" fmla="*/ 422 h 1900"/>
                <a:gd name="T12" fmla="*/ 522 w 1270"/>
                <a:gd name="T13" fmla="*/ 489 h 1900"/>
                <a:gd name="T14" fmla="*/ 556 w 1270"/>
                <a:gd name="T15" fmla="*/ 589 h 1900"/>
                <a:gd name="T16" fmla="*/ 567 w 1270"/>
                <a:gd name="T17" fmla="*/ 622 h 1900"/>
                <a:gd name="T18" fmla="*/ 534 w 1270"/>
                <a:gd name="T19" fmla="*/ 1044 h 1900"/>
                <a:gd name="T20" fmla="*/ 545 w 1270"/>
                <a:gd name="T21" fmla="*/ 1255 h 1900"/>
                <a:gd name="T22" fmla="*/ 634 w 1270"/>
                <a:gd name="T23" fmla="*/ 1466 h 1900"/>
                <a:gd name="T24" fmla="*/ 789 w 1270"/>
                <a:gd name="T25" fmla="*/ 1655 h 1900"/>
                <a:gd name="T26" fmla="*/ 923 w 1270"/>
                <a:gd name="T27" fmla="*/ 1744 h 1900"/>
                <a:gd name="T28" fmla="*/ 1089 w 1270"/>
                <a:gd name="T29" fmla="*/ 1788 h 1900"/>
                <a:gd name="T30" fmla="*/ 1189 w 1270"/>
                <a:gd name="T31" fmla="*/ 1844 h 1900"/>
                <a:gd name="T32" fmla="*/ 1234 w 1270"/>
                <a:gd name="T33" fmla="*/ 1877 h 1900"/>
                <a:gd name="T34" fmla="*/ 1267 w 1270"/>
                <a:gd name="T35" fmla="*/ 1888 h 1900"/>
                <a:gd name="T36" fmla="*/ 1267 w 1270"/>
                <a:gd name="T37" fmla="*/ 1900 h 19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70" h="1900">
                  <a:moveTo>
                    <a:pt x="0" y="0"/>
                  </a:moveTo>
                  <a:cubicBezTo>
                    <a:pt x="62" y="20"/>
                    <a:pt x="107" y="61"/>
                    <a:pt x="156" y="100"/>
                  </a:cubicBezTo>
                  <a:cubicBezTo>
                    <a:pt x="208" y="142"/>
                    <a:pt x="261" y="179"/>
                    <a:pt x="311" y="222"/>
                  </a:cubicBezTo>
                  <a:cubicBezTo>
                    <a:pt x="353" y="258"/>
                    <a:pt x="378" y="303"/>
                    <a:pt x="422" y="333"/>
                  </a:cubicBezTo>
                  <a:cubicBezTo>
                    <a:pt x="436" y="353"/>
                    <a:pt x="455" y="368"/>
                    <a:pt x="467" y="389"/>
                  </a:cubicBezTo>
                  <a:cubicBezTo>
                    <a:pt x="473" y="399"/>
                    <a:pt x="472" y="412"/>
                    <a:pt x="478" y="422"/>
                  </a:cubicBezTo>
                  <a:cubicBezTo>
                    <a:pt x="491" y="445"/>
                    <a:pt x="513" y="464"/>
                    <a:pt x="522" y="489"/>
                  </a:cubicBezTo>
                  <a:cubicBezTo>
                    <a:pt x="558" y="593"/>
                    <a:pt x="533" y="519"/>
                    <a:pt x="556" y="589"/>
                  </a:cubicBezTo>
                  <a:cubicBezTo>
                    <a:pt x="560" y="600"/>
                    <a:pt x="567" y="622"/>
                    <a:pt x="567" y="622"/>
                  </a:cubicBezTo>
                  <a:cubicBezTo>
                    <a:pt x="590" y="760"/>
                    <a:pt x="557" y="907"/>
                    <a:pt x="534" y="1044"/>
                  </a:cubicBezTo>
                  <a:cubicBezTo>
                    <a:pt x="538" y="1114"/>
                    <a:pt x="539" y="1185"/>
                    <a:pt x="545" y="1255"/>
                  </a:cubicBezTo>
                  <a:cubicBezTo>
                    <a:pt x="554" y="1355"/>
                    <a:pt x="596" y="1388"/>
                    <a:pt x="634" y="1466"/>
                  </a:cubicBezTo>
                  <a:cubicBezTo>
                    <a:pt x="675" y="1549"/>
                    <a:pt x="720" y="1598"/>
                    <a:pt x="789" y="1655"/>
                  </a:cubicBezTo>
                  <a:cubicBezTo>
                    <a:pt x="833" y="1691"/>
                    <a:pt x="868" y="1726"/>
                    <a:pt x="923" y="1744"/>
                  </a:cubicBezTo>
                  <a:cubicBezTo>
                    <a:pt x="975" y="1778"/>
                    <a:pt x="1031" y="1771"/>
                    <a:pt x="1089" y="1788"/>
                  </a:cubicBezTo>
                  <a:cubicBezTo>
                    <a:pt x="1137" y="1802"/>
                    <a:pt x="1137" y="1808"/>
                    <a:pt x="1189" y="1844"/>
                  </a:cubicBezTo>
                  <a:cubicBezTo>
                    <a:pt x="1204" y="1855"/>
                    <a:pt x="1219" y="1866"/>
                    <a:pt x="1234" y="1877"/>
                  </a:cubicBezTo>
                  <a:cubicBezTo>
                    <a:pt x="1243" y="1884"/>
                    <a:pt x="1257" y="1881"/>
                    <a:pt x="1267" y="1888"/>
                  </a:cubicBezTo>
                  <a:cubicBezTo>
                    <a:pt x="1270" y="1890"/>
                    <a:pt x="1267" y="1896"/>
                    <a:pt x="1267" y="1900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7" name="Text Box 116">
              <a:extLst>
                <a:ext uri="{FF2B5EF4-FFF2-40B4-BE49-F238E27FC236}">
                  <a16:creationId xmlns:a16="http://schemas.microsoft.com/office/drawing/2014/main" id="{10427FB1-98DB-4FD3-8941-2F1D5DEA0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401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197" name="Freeform 117">
            <a:extLst>
              <a:ext uri="{FF2B5EF4-FFF2-40B4-BE49-F238E27FC236}">
                <a16:creationId xmlns:a16="http://schemas.microsoft.com/office/drawing/2014/main" id="{B2DA2256-4D20-4EDB-AE14-DDF2AB15BB9C}"/>
              </a:ext>
            </a:extLst>
          </p:cNvPr>
          <p:cNvSpPr>
            <a:spLocks/>
          </p:cNvSpPr>
          <p:nvPr/>
        </p:nvSpPr>
        <p:spPr bwMode="auto">
          <a:xfrm>
            <a:off x="742055" y="2399403"/>
            <a:ext cx="1095013" cy="1934180"/>
          </a:xfrm>
          <a:custGeom>
            <a:avLst/>
            <a:gdLst>
              <a:gd name="T0" fmla="*/ 0 w 713"/>
              <a:gd name="T1" fmla="*/ 2147483646 h 1271"/>
              <a:gd name="T2" fmla="*/ 2147483646 w 713"/>
              <a:gd name="T3" fmla="*/ 2147483646 h 1271"/>
              <a:gd name="T4" fmla="*/ 2147483646 w 713"/>
              <a:gd name="T5" fmla="*/ 2147483646 h 1271"/>
              <a:gd name="T6" fmla="*/ 2147483646 w 713"/>
              <a:gd name="T7" fmla="*/ 2147483646 h 1271"/>
              <a:gd name="T8" fmla="*/ 2147483646 w 713"/>
              <a:gd name="T9" fmla="*/ 2147483646 h 1271"/>
              <a:gd name="T10" fmla="*/ 2147483646 w 713"/>
              <a:gd name="T11" fmla="*/ 2147483646 h 1271"/>
              <a:gd name="T12" fmla="*/ 2147483646 w 713"/>
              <a:gd name="T13" fmla="*/ 2147483646 h 1271"/>
              <a:gd name="T14" fmla="*/ 2147483646 w 713"/>
              <a:gd name="T15" fmla="*/ 2147483646 h 1271"/>
              <a:gd name="T16" fmla="*/ 2147483646 w 713"/>
              <a:gd name="T17" fmla="*/ 2147483646 h 1271"/>
              <a:gd name="T18" fmla="*/ 2147483646 w 713"/>
              <a:gd name="T19" fmla="*/ 2147483646 h 1271"/>
              <a:gd name="T20" fmla="*/ 2147483646 w 713"/>
              <a:gd name="T21" fmla="*/ 2147483646 h 1271"/>
              <a:gd name="T22" fmla="*/ 2147483646 w 713"/>
              <a:gd name="T23" fmla="*/ 2147483646 h 1271"/>
              <a:gd name="T24" fmla="*/ 2147483646 w 713"/>
              <a:gd name="T25" fmla="*/ 2147483646 h 12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connsiteX0" fmla="*/ 0 w 11166"/>
              <a:gd name="connsiteY0" fmla="*/ 0 h 9586"/>
              <a:gd name="connsiteX1" fmla="*/ 1711 w 11166"/>
              <a:gd name="connsiteY1" fmla="*/ 268 h 9586"/>
              <a:gd name="connsiteX2" fmla="*/ 2651 w 11166"/>
              <a:gd name="connsiteY2" fmla="*/ 441 h 9586"/>
              <a:gd name="connsiteX3" fmla="*/ 3576 w 11166"/>
              <a:gd name="connsiteY3" fmla="*/ 787 h 9586"/>
              <a:gd name="connsiteX4" fmla="*/ 4053 w 11166"/>
              <a:gd name="connsiteY4" fmla="*/ 968 h 9586"/>
              <a:gd name="connsiteX5" fmla="*/ 4516 w 11166"/>
              <a:gd name="connsiteY5" fmla="*/ 1141 h 9586"/>
              <a:gd name="connsiteX6" fmla="*/ 4825 w 11166"/>
              <a:gd name="connsiteY6" fmla="*/ 1401 h 9586"/>
              <a:gd name="connsiteX7" fmla="*/ 5147 w 11166"/>
              <a:gd name="connsiteY7" fmla="*/ 1574 h 9586"/>
              <a:gd name="connsiteX8" fmla="*/ 6381 w 11166"/>
              <a:gd name="connsiteY8" fmla="*/ 2542 h 9586"/>
              <a:gd name="connsiteX9" fmla="*/ 7321 w 11166"/>
              <a:gd name="connsiteY9" fmla="*/ 3934 h 9586"/>
              <a:gd name="connsiteX10" fmla="*/ 7952 w 11166"/>
              <a:gd name="connsiteY10" fmla="*/ 5162 h 9586"/>
              <a:gd name="connsiteX11" fmla="*/ 8261 w 11166"/>
              <a:gd name="connsiteY11" fmla="*/ 5689 h 9586"/>
              <a:gd name="connsiteX12" fmla="*/ 9674 w 11166"/>
              <a:gd name="connsiteY12" fmla="*/ 9586 h 9586"/>
              <a:gd name="connsiteX0" fmla="*/ 0 w 8664"/>
              <a:gd name="connsiteY0" fmla="*/ 0 h 10000"/>
              <a:gd name="connsiteX1" fmla="*/ 1532 w 8664"/>
              <a:gd name="connsiteY1" fmla="*/ 280 h 10000"/>
              <a:gd name="connsiteX2" fmla="*/ 2374 w 8664"/>
              <a:gd name="connsiteY2" fmla="*/ 460 h 10000"/>
              <a:gd name="connsiteX3" fmla="*/ 3203 w 8664"/>
              <a:gd name="connsiteY3" fmla="*/ 821 h 10000"/>
              <a:gd name="connsiteX4" fmla="*/ 3630 w 8664"/>
              <a:gd name="connsiteY4" fmla="*/ 1010 h 10000"/>
              <a:gd name="connsiteX5" fmla="*/ 4044 w 8664"/>
              <a:gd name="connsiteY5" fmla="*/ 1190 h 10000"/>
              <a:gd name="connsiteX6" fmla="*/ 4321 w 8664"/>
              <a:gd name="connsiteY6" fmla="*/ 1462 h 10000"/>
              <a:gd name="connsiteX7" fmla="*/ 4610 w 8664"/>
              <a:gd name="connsiteY7" fmla="*/ 1642 h 10000"/>
              <a:gd name="connsiteX8" fmla="*/ 5715 w 8664"/>
              <a:gd name="connsiteY8" fmla="*/ 2652 h 10000"/>
              <a:gd name="connsiteX9" fmla="*/ 6557 w 8664"/>
              <a:gd name="connsiteY9" fmla="*/ 4104 h 10000"/>
              <a:gd name="connsiteX10" fmla="*/ 7122 w 8664"/>
              <a:gd name="connsiteY10" fmla="*/ 5385 h 10000"/>
              <a:gd name="connsiteX11" fmla="*/ 7398 w 8664"/>
              <a:gd name="connsiteY11" fmla="*/ 5935 h 10000"/>
              <a:gd name="connsiteX12" fmla="*/ 8664 w 8664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64" h="10000">
                <a:moveTo>
                  <a:pt x="0" y="0"/>
                </a:moveTo>
                <a:cubicBezTo>
                  <a:pt x="1759" y="182"/>
                  <a:pt x="327" y="-32"/>
                  <a:pt x="1532" y="280"/>
                </a:cubicBezTo>
                <a:cubicBezTo>
                  <a:pt x="1809" y="354"/>
                  <a:pt x="2374" y="460"/>
                  <a:pt x="2374" y="460"/>
                </a:cubicBezTo>
                <a:lnTo>
                  <a:pt x="3203" y="821"/>
                </a:lnTo>
                <a:cubicBezTo>
                  <a:pt x="3341" y="887"/>
                  <a:pt x="3492" y="944"/>
                  <a:pt x="3630" y="1010"/>
                </a:cubicBezTo>
                <a:cubicBezTo>
                  <a:pt x="3769" y="1067"/>
                  <a:pt x="4044" y="1190"/>
                  <a:pt x="4044" y="1190"/>
                </a:cubicBezTo>
                <a:cubicBezTo>
                  <a:pt x="4132" y="1281"/>
                  <a:pt x="4220" y="1379"/>
                  <a:pt x="4321" y="1462"/>
                </a:cubicBezTo>
                <a:cubicBezTo>
                  <a:pt x="4409" y="1527"/>
                  <a:pt x="4534" y="1576"/>
                  <a:pt x="4610" y="1642"/>
                </a:cubicBezTo>
                <a:cubicBezTo>
                  <a:pt x="5012" y="1986"/>
                  <a:pt x="5263" y="2340"/>
                  <a:pt x="5715" y="2652"/>
                </a:cubicBezTo>
                <a:cubicBezTo>
                  <a:pt x="5966" y="3119"/>
                  <a:pt x="6142" y="3694"/>
                  <a:pt x="6557" y="4104"/>
                </a:cubicBezTo>
                <a:cubicBezTo>
                  <a:pt x="6959" y="4893"/>
                  <a:pt x="6758" y="4466"/>
                  <a:pt x="7122" y="5385"/>
                </a:cubicBezTo>
                <a:cubicBezTo>
                  <a:pt x="7197" y="5574"/>
                  <a:pt x="7398" y="5935"/>
                  <a:pt x="7398" y="5935"/>
                </a:cubicBezTo>
                <a:cubicBezTo>
                  <a:pt x="7311" y="8651"/>
                  <a:pt x="5492" y="8069"/>
                  <a:pt x="8664" y="1000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4E0CBBDC-9BDF-4C4F-A6B4-256A5F9B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26" y="1173946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0DE7841C-A202-428E-A92A-77D4C1F9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80" y="1939024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09E43005-12F1-4C8B-81DF-F0E1AF8DF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592" y="2466172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09" name="Oval 4">
            <a:extLst>
              <a:ext uri="{FF2B5EF4-FFF2-40B4-BE49-F238E27FC236}">
                <a16:creationId xmlns:a16="http://schemas.microsoft.com/office/drawing/2014/main" id="{3BDE1165-26B4-474F-9272-9CD9F5DA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668" y="3388281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0" name="Oval 4">
            <a:extLst>
              <a:ext uri="{FF2B5EF4-FFF2-40B4-BE49-F238E27FC236}">
                <a16:creationId xmlns:a16="http://schemas.microsoft.com/office/drawing/2014/main" id="{5F30F9B3-D985-4656-9E4B-32143ACD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255" y="1935505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C23378-32E5-4A01-B321-1487D829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674" y="3379778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CD5C6-AB37-4030-9362-0D6D0768AC37}"/>
              </a:ext>
            </a:extLst>
          </p:cNvPr>
          <p:cNvSpPr txBox="1"/>
          <p:nvPr/>
        </p:nvSpPr>
        <p:spPr>
          <a:xfrm>
            <a:off x="4841875" y="1310220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F={}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04B103F-0BC6-435F-B030-263855359B6E}"/>
              </a:ext>
            </a:extLst>
          </p:cNvPr>
          <p:cNvSpPr txBox="1"/>
          <p:nvPr/>
        </p:nvSpPr>
        <p:spPr>
          <a:xfrm>
            <a:off x="4835524" y="2234977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F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={</a:t>
            </a:r>
            <a:r>
              <a:rPr lang="en-US" altLang="zh-Hans-HK" sz="2400" dirty="0">
                <a:solidFill>
                  <a:srgbClr val="00B050"/>
                </a:solidFill>
              </a:rPr>
              <a:t>(1,3)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5013B2F-6322-4197-9CBC-57113CC2350C}"/>
              </a:ext>
            </a:extLst>
          </p:cNvPr>
          <p:cNvSpPr txBox="1"/>
          <p:nvPr/>
        </p:nvSpPr>
        <p:spPr>
          <a:xfrm>
            <a:off x="4841875" y="3190195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F={(1,3),</a:t>
            </a:r>
            <a:r>
              <a:rPr lang="en-US" altLang="zh-Hans-HK" sz="2400" dirty="0">
                <a:solidFill>
                  <a:srgbClr val="00B050"/>
                </a:solidFill>
              </a:rPr>
              <a:t>(3,6)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D266992-8801-4144-8AB4-A63C913D4842}"/>
              </a:ext>
            </a:extLst>
          </p:cNvPr>
          <p:cNvSpPr txBox="1"/>
          <p:nvPr/>
        </p:nvSpPr>
        <p:spPr>
          <a:xfrm>
            <a:off x="4329390" y="4068864"/>
            <a:ext cx="477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F={(1,3),(3,6),</a:t>
            </a:r>
            <a:r>
              <a:rPr lang="en-US" altLang="zh-Hans-HK" sz="2400" dirty="0">
                <a:solidFill>
                  <a:srgbClr val="00B050"/>
                </a:solidFill>
              </a:rPr>
              <a:t>(6,4)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5509930-8110-4494-87E9-08606CC1DDCA}"/>
              </a:ext>
            </a:extLst>
          </p:cNvPr>
          <p:cNvSpPr txBox="1"/>
          <p:nvPr/>
        </p:nvSpPr>
        <p:spPr>
          <a:xfrm>
            <a:off x="4329391" y="4873151"/>
            <a:ext cx="4432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F={(1,3),(3,6),(6,4),</a:t>
            </a:r>
            <a:r>
              <a:rPr lang="en-US" altLang="zh-Hans-HK" sz="2400" dirty="0">
                <a:solidFill>
                  <a:srgbClr val="00B050"/>
                </a:solidFill>
              </a:rPr>
              <a:t>(3,2)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4C7FFFF-0625-4655-9266-FDA188166E54}"/>
              </a:ext>
            </a:extLst>
          </p:cNvPr>
          <p:cNvSpPr txBox="1"/>
          <p:nvPr/>
        </p:nvSpPr>
        <p:spPr>
          <a:xfrm>
            <a:off x="4329390" y="5715633"/>
            <a:ext cx="44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F={(1,3),(3,6),(6,4),(3,2),</a:t>
            </a:r>
            <a:r>
              <a:rPr lang="en-US" altLang="zh-Hans-HK" sz="2400" dirty="0">
                <a:solidFill>
                  <a:srgbClr val="00B050"/>
                </a:solidFill>
              </a:rPr>
              <a:t>(2,5)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8758F1E-9F5E-4705-8A07-82352723DA8B}"/>
              </a:ext>
            </a:extLst>
          </p:cNvPr>
          <p:cNvCxnSpPr>
            <a:stCxn id="2" idx="4"/>
            <a:endCxn id="4" idx="0"/>
          </p:cNvCxnSpPr>
          <p:nvPr/>
        </p:nvCxnSpPr>
        <p:spPr bwMode="auto">
          <a:xfrm flipH="1">
            <a:off x="2551805" y="1508909"/>
            <a:ext cx="8634" cy="9572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5A87512-C431-4CC4-916F-03BA01183C0A}"/>
              </a:ext>
            </a:extLst>
          </p:cNvPr>
          <p:cNvCxnSpPr>
            <a:stCxn id="109" idx="1"/>
            <a:endCxn id="4" idx="5"/>
          </p:cNvCxnSpPr>
          <p:nvPr/>
        </p:nvCxnSpPr>
        <p:spPr bwMode="auto">
          <a:xfrm flipH="1" flipV="1">
            <a:off x="2676406" y="2752081"/>
            <a:ext cx="985873" cy="6852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E393D54-D029-4DFF-9FCC-600219617B80}"/>
              </a:ext>
            </a:extLst>
          </p:cNvPr>
          <p:cNvCxnSpPr>
            <a:stCxn id="110" idx="4"/>
            <a:endCxn id="109" idx="0"/>
          </p:cNvCxnSpPr>
          <p:nvPr/>
        </p:nvCxnSpPr>
        <p:spPr bwMode="auto">
          <a:xfrm flipH="1">
            <a:off x="3786881" y="2270468"/>
            <a:ext cx="1587" cy="11178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C7B2342E-B3B6-4DCC-97DD-F718A6479D0D}"/>
              </a:ext>
            </a:extLst>
          </p:cNvPr>
          <p:cNvCxnSpPr>
            <a:stCxn id="3" idx="5"/>
            <a:endCxn id="85081" idx="1"/>
          </p:cNvCxnSpPr>
          <p:nvPr/>
        </p:nvCxnSpPr>
        <p:spPr bwMode="auto">
          <a:xfrm>
            <a:off x="1534994" y="2224933"/>
            <a:ext cx="839011" cy="3952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C8E1185-C1D4-4489-A7E1-754B568511A6}"/>
              </a:ext>
            </a:extLst>
          </p:cNvPr>
          <p:cNvCxnSpPr>
            <a:stCxn id="5" idx="0"/>
            <a:endCxn id="3" idx="4"/>
          </p:cNvCxnSpPr>
          <p:nvPr/>
        </p:nvCxnSpPr>
        <p:spPr bwMode="auto">
          <a:xfrm flipH="1" flipV="1">
            <a:off x="1410393" y="2273987"/>
            <a:ext cx="13494" cy="110579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D99089B-92A7-43CD-B51E-B1C575F90986}"/>
              </a:ext>
            </a:extLst>
          </p:cNvPr>
          <p:cNvSpPr txBox="1"/>
          <p:nvPr/>
        </p:nvSpPr>
        <p:spPr>
          <a:xfrm>
            <a:off x="2139445" y="467807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U={1,3,6,4,2}</a:t>
            </a:r>
            <a:endParaRPr lang="zh-Hans-HK" altLang="en-US" sz="2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78E73C0-9A13-4831-B138-6CCBCCDD1495}"/>
              </a:ext>
            </a:extLst>
          </p:cNvPr>
          <p:cNvSpPr txBox="1"/>
          <p:nvPr/>
        </p:nvSpPr>
        <p:spPr>
          <a:xfrm>
            <a:off x="2139445" y="453361"/>
            <a:ext cx="1222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U={1}</a:t>
            </a:r>
            <a:endParaRPr lang="zh-Hans-HK" altLang="en-US" sz="2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BC134CF5-8F38-4F03-9DE2-82CF60DCEC62}"/>
              </a:ext>
            </a:extLst>
          </p:cNvPr>
          <p:cNvSpPr txBox="1"/>
          <p:nvPr/>
        </p:nvSpPr>
        <p:spPr>
          <a:xfrm>
            <a:off x="2139445" y="467188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U={1,3,6,4,2,5}</a:t>
            </a:r>
            <a:endParaRPr lang="zh-Hans-HK" altLang="en-US" sz="2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0D0704C-8ACF-4E8C-A0D7-989ECCD0B762}"/>
              </a:ext>
            </a:extLst>
          </p:cNvPr>
          <p:cNvSpPr txBox="1"/>
          <p:nvPr/>
        </p:nvSpPr>
        <p:spPr>
          <a:xfrm>
            <a:off x="2143962" y="453842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U={1,3,6,4}</a:t>
            </a:r>
            <a:endParaRPr lang="zh-Hans-HK" altLang="en-US" sz="2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8385056-D3D7-4AB5-8BE1-95B0E67E13A8}"/>
              </a:ext>
            </a:extLst>
          </p:cNvPr>
          <p:cNvSpPr txBox="1"/>
          <p:nvPr/>
        </p:nvSpPr>
        <p:spPr>
          <a:xfrm>
            <a:off x="2140676" y="456843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U={1,3,6}</a:t>
            </a:r>
            <a:endParaRPr lang="zh-Hans-HK" altLang="en-US" sz="2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38FA880-9DA6-4D80-8722-41184E7332F8}"/>
              </a:ext>
            </a:extLst>
          </p:cNvPr>
          <p:cNvSpPr txBox="1"/>
          <p:nvPr/>
        </p:nvSpPr>
        <p:spPr>
          <a:xfrm>
            <a:off x="2139445" y="456843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U={1,3}</a:t>
            </a:r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6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6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45" grpId="0" animBg="1"/>
      <p:bldP spid="46197" grpId="0" animBg="1"/>
      <p:bldP spid="3" grpId="0" animBg="1"/>
      <p:bldP spid="4" grpId="0" animBg="1"/>
      <p:bldP spid="109" grpId="0" animBg="1"/>
      <p:bldP spid="110" grpId="0" animBg="1"/>
      <p:bldP spid="5" grpId="0" animBg="1"/>
      <p:bldP spid="114" grpId="0"/>
      <p:bldP spid="115" grpId="0"/>
      <p:bldP spid="116" grpId="0"/>
      <p:bldP spid="117" grpId="0"/>
      <p:bldP spid="119" grpId="0"/>
      <p:bldP spid="169" grpId="0" build="allAtOnce"/>
      <p:bldP spid="170" grpId="0"/>
      <p:bldP spid="171" grpId="0"/>
      <p:bldP spid="172" grpId="0"/>
      <p:bldP spid="172" grpId="1"/>
      <p:bldP spid="173" grpId="0"/>
      <p:bldP spid="173" grpId="1"/>
      <p:bldP spid="174" grpId="0"/>
      <p:bldP spid="17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540C82-6EA7-4106-87D0-770B23DCE35D}"/>
              </a:ext>
            </a:extLst>
          </p:cNvPr>
          <p:cNvSpPr txBox="1"/>
          <p:nvPr/>
        </p:nvSpPr>
        <p:spPr>
          <a:xfrm>
            <a:off x="1217051" y="671779"/>
            <a:ext cx="5915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buNone/>
              <a:tabLst>
                <a:tab pos="0" algn="l"/>
              </a:tabLst>
            </a:pPr>
            <a:r>
              <a:rPr lang="en-US" altLang="zh-CN" sz="4000" dirty="0">
                <a:solidFill>
                  <a:schemeClr val="tx2"/>
                </a:solidFill>
              </a:rPr>
              <a:t>PRIM</a:t>
            </a:r>
            <a:r>
              <a:rPr lang="zh-CN" altLang="zh-CN" sz="4000" dirty="0">
                <a:solidFill>
                  <a:schemeClr val="tx2"/>
                </a:solidFill>
              </a:rPr>
              <a:t>算法</a:t>
            </a:r>
            <a:r>
              <a:rPr lang="zh-CN" altLang="en-US" sz="4000" dirty="0">
                <a:solidFill>
                  <a:schemeClr val="tx2"/>
                </a:solidFill>
              </a:rPr>
              <a:t>正确性证明</a:t>
            </a:r>
            <a:endParaRPr lang="zh-CN" altLang="zh-CN" sz="4000" dirty="0">
              <a:solidFill>
                <a:schemeClr val="tx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D92F0E-B737-4DEE-BC8F-C2853EE4D1A1}"/>
              </a:ext>
            </a:extLst>
          </p:cNvPr>
          <p:cNvSpPr txBox="1"/>
          <p:nvPr/>
        </p:nvSpPr>
        <p:spPr>
          <a:xfrm>
            <a:off x="1803041" y="1541184"/>
            <a:ext cx="6194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不妨设</a:t>
            </a:r>
            <a:r>
              <a:rPr lang="en-US" altLang="zh-CN" sz="2400" dirty="0"/>
              <a:t>Prim</a:t>
            </a:r>
            <a:r>
              <a:rPr lang="zh-CN" altLang="en-US" sz="2400" dirty="0"/>
              <a:t>算法依次选择的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/>
              <a:t>条边为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/>
              <a:t>。  其中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=(u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不妨设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为算法添加入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的顶点顺序。</a:t>
            </a:r>
            <a:endParaRPr lang="zh-Hans-HK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FAC68E-7BD6-481F-BFF8-4E2FF170BD19}"/>
              </a:ext>
            </a:extLst>
          </p:cNvPr>
          <p:cNvSpPr txBox="1"/>
          <p:nvPr/>
        </p:nvSpPr>
        <p:spPr>
          <a:xfrm>
            <a:off x="1474631" y="2866787"/>
            <a:ext cx="619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Claim: </a:t>
            </a:r>
            <a:r>
              <a:rPr lang="zh-CN" altLang="en-US" sz="2400" dirty="0">
                <a:solidFill>
                  <a:srgbClr val="FF0000"/>
                </a:solidFill>
              </a:rPr>
              <a:t>对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(1≤i≤n-1)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拥有一棵最小生成树， 它包含了</a:t>
            </a:r>
            <a:r>
              <a:rPr lang="en-US" altLang="zh-CN" sz="2400" dirty="0">
                <a:solidFill>
                  <a:srgbClr val="FF0000"/>
                </a:solidFill>
              </a:rPr>
              <a:t>{e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,e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,…,</a:t>
            </a:r>
            <a:r>
              <a:rPr lang="en-US" altLang="zh-CN" sz="2400" dirty="0" err="1">
                <a:solidFill>
                  <a:srgbClr val="FF0000"/>
                </a:solidFill>
              </a:rPr>
              <a:t>e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C6E693-CA77-45AA-BB45-7E172D5746B3}"/>
              </a:ext>
            </a:extLst>
          </p:cNvPr>
          <p:cNvSpPr txBox="1"/>
          <p:nvPr/>
        </p:nvSpPr>
        <p:spPr>
          <a:xfrm>
            <a:off x="2489673" y="3857827"/>
            <a:ext cx="61947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首先，我们来证明有一棵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，它含有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假设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是一棵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但它不包含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中有唯一一条路径从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rgbClr val="9933FF"/>
                </a:solidFill>
              </a:rPr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考虑这条路径上的最后一条边，记作</a:t>
            </a: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9933FF"/>
                </a:solidFill>
              </a:rPr>
              <a:t>调整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en-US" altLang="zh-CN" sz="2400" dirty="0">
                <a:solidFill>
                  <a:srgbClr val="9933FF"/>
                </a:solidFill>
              </a:rPr>
              <a:t>: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删掉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00"/>
                </a:highlight>
              </a:rPr>
              <a:t>e*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添加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调整后费用不增加！而且仍是一颗生成树！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C2D416-A9A8-48B3-86C7-DCDDE91E3E9F}"/>
              </a:ext>
            </a:extLst>
          </p:cNvPr>
          <p:cNvSpPr/>
          <p:nvPr/>
        </p:nvSpPr>
        <p:spPr bwMode="auto">
          <a:xfrm>
            <a:off x="1011422" y="45984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066B23F-1BFC-4212-AEEC-81723DFAFDD9}"/>
              </a:ext>
            </a:extLst>
          </p:cNvPr>
          <p:cNvSpPr/>
          <p:nvPr/>
        </p:nvSpPr>
        <p:spPr bwMode="auto">
          <a:xfrm>
            <a:off x="470509" y="4962606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76FA5B-F151-419C-A39B-23807C7D1752}"/>
              </a:ext>
            </a:extLst>
          </p:cNvPr>
          <p:cNvSpPr/>
          <p:nvPr/>
        </p:nvSpPr>
        <p:spPr bwMode="auto">
          <a:xfrm>
            <a:off x="2000958" y="5402353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9BCD83E-4BC9-47C9-A06F-C35223DE6572}"/>
              </a:ext>
            </a:extLst>
          </p:cNvPr>
          <p:cNvCxnSpPr>
            <a:stCxn id="8" idx="0"/>
            <a:endCxn id="7" idx="2"/>
          </p:cNvCxnSpPr>
          <p:nvPr/>
        </p:nvCxnSpPr>
        <p:spPr bwMode="auto">
          <a:xfrm rot="5400000" flipH="1" flipV="1">
            <a:off x="661681" y="4612865"/>
            <a:ext cx="261385" cy="43809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B0983D-83FF-42F5-909F-57B3EFF88B6E}"/>
              </a:ext>
            </a:extLst>
          </p:cNvPr>
          <p:cNvSpPr txBox="1"/>
          <p:nvPr/>
        </p:nvSpPr>
        <p:spPr>
          <a:xfrm>
            <a:off x="485718" y="4370249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B5BD21-B348-4164-A451-AE4693AF211E}"/>
              </a:ext>
            </a:extLst>
          </p:cNvPr>
          <p:cNvSpPr txBox="1"/>
          <p:nvPr/>
        </p:nvSpPr>
        <p:spPr>
          <a:xfrm>
            <a:off x="969382" y="420900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43EE38-041C-49AF-8480-A75ACC1DCED3}"/>
              </a:ext>
            </a:extLst>
          </p:cNvPr>
          <p:cNvSpPr txBox="1"/>
          <p:nvPr/>
        </p:nvSpPr>
        <p:spPr>
          <a:xfrm>
            <a:off x="103075" y="468036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7" name="直接连接符 12">
            <a:extLst>
              <a:ext uri="{FF2B5EF4-FFF2-40B4-BE49-F238E27FC236}">
                <a16:creationId xmlns:a16="http://schemas.microsoft.com/office/drawing/2014/main" id="{368078A5-229C-46E3-95E0-402D3E6D9B4A}"/>
              </a:ext>
            </a:extLst>
          </p:cNvPr>
          <p:cNvCxnSpPr>
            <a:stCxn id="8" idx="5"/>
            <a:endCxn id="19" idx="1"/>
          </p:cNvCxnSpPr>
          <p:nvPr/>
        </p:nvCxnSpPr>
        <p:spPr bwMode="auto">
          <a:xfrm rot="16200000" flipH="1">
            <a:off x="777361" y="5006783"/>
            <a:ext cx="191532" cy="4542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6FE4E4C-3FDB-44A7-BEB0-2CD8654934FA}"/>
              </a:ext>
            </a:extLst>
          </p:cNvPr>
          <p:cNvSpPr/>
          <p:nvPr/>
        </p:nvSpPr>
        <p:spPr bwMode="auto">
          <a:xfrm>
            <a:off x="1070117" y="5299539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接连接符 12">
            <a:extLst>
              <a:ext uri="{FF2B5EF4-FFF2-40B4-BE49-F238E27FC236}">
                <a16:creationId xmlns:a16="http://schemas.microsoft.com/office/drawing/2014/main" id="{BC8ADFE2-F3FB-494E-AA10-81A25A10ABEA}"/>
              </a:ext>
            </a:extLst>
          </p:cNvPr>
          <p:cNvCxnSpPr>
            <a:stCxn id="19" idx="6"/>
            <a:endCxn id="11" idx="2"/>
          </p:cNvCxnSpPr>
          <p:nvPr/>
        </p:nvCxnSpPr>
        <p:spPr bwMode="auto">
          <a:xfrm>
            <a:off x="1275746" y="5402354"/>
            <a:ext cx="725212" cy="1028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12">
            <a:extLst>
              <a:ext uri="{FF2B5EF4-FFF2-40B4-BE49-F238E27FC236}">
                <a16:creationId xmlns:a16="http://schemas.microsoft.com/office/drawing/2014/main" id="{A2BA9314-F833-4592-86B2-A5C21878894A}"/>
              </a:ext>
            </a:extLst>
          </p:cNvPr>
          <p:cNvCxnSpPr>
            <a:stCxn id="7" idx="5"/>
            <a:endCxn id="11" idx="0"/>
          </p:cNvCxnSpPr>
          <p:nvPr/>
        </p:nvCxnSpPr>
        <p:spPr bwMode="auto">
          <a:xfrm rot="16200000" flipH="1">
            <a:off x="1331139" y="4629719"/>
            <a:ext cx="628432" cy="916836"/>
          </a:xfrm>
          <a:prstGeom prst="curvedConnector3">
            <a:avLst>
              <a:gd name="adj1" fmla="val -1234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42EBEE8-7DBB-4FEC-8293-F0B161AAAA92}"/>
              </a:ext>
            </a:extLst>
          </p:cNvPr>
          <p:cNvSpPr txBox="1"/>
          <p:nvPr/>
        </p:nvSpPr>
        <p:spPr>
          <a:xfrm>
            <a:off x="1640978" y="447038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0000FF"/>
                </a:solidFill>
              </a:rPr>
              <a:t>e*</a:t>
            </a:r>
            <a:endParaRPr lang="zh-Hans-HK" altLang="en-US" sz="2400" dirty="0">
              <a:solidFill>
                <a:srgbClr val="0000FF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570D96E-3A73-4A59-9540-92ED736A680B}"/>
              </a:ext>
            </a:extLst>
          </p:cNvPr>
          <p:cNvSpPr/>
          <p:nvPr/>
        </p:nvSpPr>
        <p:spPr bwMode="auto">
          <a:xfrm>
            <a:off x="513837" y="587439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08BF113-91CB-4253-AC01-061A822401A9}"/>
              </a:ext>
            </a:extLst>
          </p:cNvPr>
          <p:cNvSpPr/>
          <p:nvPr/>
        </p:nvSpPr>
        <p:spPr bwMode="auto">
          <a:xfrm>
            <a:off x="1419122" y="610348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39D7C5A-1697-463E-A198-63F04B37512F}"/>
              </a:ext>
            </a:extLst>
          </p:cNvPr>
          <p:cNvSpPr/>
          <p:nvPr/>
        </p:nvSpPr>
        <p:spPr bwMode="auto">
          <a:xfrm>
            <a:off x="1888779" y="596301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8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EA85D-7D61-473C-9037-5A951038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</a:t>
            </a:r>
            <a:r>
              <a:rPr lang="zh-CN" altLang="en-US" dirty="0"/>
              <a:t>回顾（上周内容）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D1703-6528-41F4-B2BE-0EE2EAD59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%d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",v);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JD* w=g[v].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(w!=NULL){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=w-&gt;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w=w-&gt;next;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6791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07F1EE-C5F4-417F-80F1-1E9CE33E0A78}"/>
              </a:ext>
            </a:extLst>
          </p:cNvPr>
          <p:cNvSpPr txBox="1"/>
          <p:nvPr/>
        </p:nvSpPr>
        <p:spPr>
          <a:xfrm>
            <a:off x="2461885" y="836779"/>
            <a:ext cx="61947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假定有一棵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，它包含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rgbClr val="9933FF"/>
                </a:solidFill>
              </a:rPr>
              <a:t>,…,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i-1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要证有一棵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，它包含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rgbClr val="9933FF"/>
                </a:solidFill>
              </a:rPr>
              <a:t>,…,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i-1</a:t>
            </a:r>
            <a:r>
              <a:rPr lang="en-US" altLang="zh-CN" sz="2400" dirty="0">
                <a:solidFill>
                  <a:srgbClr val="9933FF"/>
                </a:solidFill>
              </a:rPr>
              <a:t>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假设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是一棵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。包含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i-1</a:t>
            </a:r>
            <a:r>
              <a:rPr lang="zh-CN" altLang="en-US" sz="2400" dirty="0">
                <a:solidFill>
                  <a:srgbClr val="9933FF"/>
                </a:solidFill>
              </a:rPr>
              <a:t>但不含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不妨设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=(u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j≤i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中有唯一一条路径从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zh-CN" altLang="en-US" sz="2400" dirty="0">
                <a:solidFill>
                  <a:srgbClr val="9933FF"/>
                </a:solidFill>
              </a:rPr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这条路径上必然存在一条边，它恰好有一个端点属于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zh-CN" altLang="en-US" sz="2400" dirty="0">
                <a:solidFill>
                  <a:srgbClr val="9933FF"/>
                </a:solidFill>
              </a:rPr>
              <a:t>，记作</a:t>
            </a: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zh-CN" altLang="en-US" sz="2400" dirty="0">
                <a:solidFill>
                  <a:srgbClr val="9933FF"/>
                </a:solidFill>
              </a:rPr>
              <a:t>。（</a:t>
            </a:r>
            <a:r>
              <a:rPr lang="en-US" altLang="zh-CN" sz="2400" dirty="0">
                <a:solidFill>
                  <a:srgbClr val="9933FF"/>
                </a:solidFill>
              </a:rPr>
              <a:t>think why)</a:t>
            </a:r>
          </a:p>
          <a:p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而且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的费用 </a:t>
            </a:r>
            <a:r>
              <a:rPr lang="en-US" altLang="zh-CN" sz="2400" dirty="0">
                <a:solidFill>
                  <a:srgbClr val="9933FF"/>
                </a:solidFill>
              </a:rPr>
              <a:t>≤ </a:t>
            </a:r>
            <a:r>
              <a:rPr lang="en-US" altLang="zh-CN" sz="2400" dirty="0">
                <a:solidFill>
                  <a:srgbClr val="0000FF"/>
                </a:solidFill>
              </a:rPr>
              <a:t>e*</a:t>
            </a:r>
            <a:r>
              <a:rPr lang="zh-CN" altLang="en-US" sz="2400" dirty="0">
                <a:solidFill>
                  <a:srgbClr val="9933FF"/>
                </a:solidFill>
              </a:rPr>
              <a:t>的费用。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（因为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2400" baseline="-2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是连接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V-{u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的所有边中费用最小的）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9933FF"/>
                </a:solidFill>
              </a:rPr>
              <a:t>   调整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en-US" altLang="zh-CN" sz="2400" dirty="0">
                <a:solidFill>
                  <a:srgbClr val="9933FF"/>
                </a:solidFill>
              </a:rPr>
              <a:t>: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删掉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00"/>
                </a:highlight>
              </a:rPr>
              <a:t>e*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添加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调整后费用不增加！而且仍是一颗生成树！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2AAA1E-9C06-4E1F-9FB1-6B522ACBA449}"/>
              </a:ext>
            </a:extLst>
          </p:cNvPr>
          <p:cNvSpPr/>
          <p:nvPr/>
        </p:nvSpPr>
        <p:spPr bwMode="auto">
          <a:xfrm>
            <a:off x="1011422" y="45984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05E4C4-4106-4027-9D5E-A796585859E8}"/>
              </a:ext>
            </a:extLst>
          </p:cNvPr>
          <p:cNvSpPr/>
          <p:nvPr/>
        </p:nvSpPr>
        <p:spPr bwMode="auto">
          <a:xfrm>
            <a:off x="470509" y="49626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517CA8-7EC8-48B5-85A7-B1A845679E22}"/>
              </a:ext>
            </a:extLst>
          </p:cNvPr>
          <p:cNvSpPr/>
          <p:nvPr/>
        </p:nvSpPr>
        <p:spPr bwMode="auto">
          <a:xfrm>
            <a:off x="513837" y="587439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453021-2C0F-47A0-B701-DDF5131F09C4}"/>
              </a:ext>
            </a:extLst>
          </p:cNvPr>
          <p:cNvSpPr/>
          <p:nvPr/>
        </p:nvSpPr>
        <p:spPr bwMode="auto">
          <a:xfrm>
            <a:off x="1419122" y="610348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82DFF0-EBD4-4A3E-9365-BEE7A7C33294}"/>
              </a:ext>
            </a:extLst>
          </p:cNvPr>
          <p:cNvSpPr/>
          <p:nvPr/>
        </p:nvSpPr>
        <p:spPr bwMode="auto">
          <a:xfrm>
            <a:off x="1991594" y="540201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4408B9-9E1F-4AB6-B9DF-163C2888C0BB}"/>
              </a:ext>
            </a:extLst>
          </p:cNvPr>
          <p:cNvSpPr txBox="1"/>
          <p:nvPr/>
        </p:nvSpPr>
        <p:spPr>
          <a:xfrm>
            <a:off x="688087" y="492223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5E8CC5-F848-4757-9CD6-DC87778C76BE}"/>
              </a:ext>
            </a:extLst>
          </p:cNvPr>
          <p:cNvSpPr txBox="1"/>
          <p:nvPr/>
        </p:nvSpPr>
        <p:spPr>
          <a:xfrm>
            <a:off x="969382" y="420900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A40D39-3217-4379-8A93-E1914EB7F70C}"/>
              </a:ext>
            </a:extLst>
          </p:cNvPr>
          <p:cNvSpPr txBox="1"/>
          <p:nvPr/>
        </p:nvSpPr>
        <p:spPr>
          <a:xfrm>
            <a:off x="103075" y="4680365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5" name="直接连接符 12">
            <a:extLst>
              <a:ext uri="{FF2B5EF4-FFF2-40B4-BE49-F238E27FC236}">
                <a16:creationId xmlns:a16="http://schemas.microsoft.com/office/drawing/2014/main" id="{A9C99718-5647-436E-B37B-1A891ACF6FEB}"/>
              </a:ext>
            </a:extLst>
          </p:cNvPr>
          <p:cNvCxnSpPr>
            <a:stCxn id="16" idx="5"/>
            <a:endCxn id="21" idx="2"/>
          </p:cNvCxnSpPr>
          <p:nvPr/>
        </p:nvCxnSpPr>
        <p:spPr bwMode="auto">
          <a:xfrm rot="16200000" flipH="1">
            <a:off x="1271817" y="5448868"/>
            <a:ext cx="590776" cy="64314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086F40E-597D-4FE5-81CE-75AF2D625042}"/>
              </a:ext>
            </a:extLst>
          </p:cNvPr>
          <p:cNvSpPr/>
          <p:nvPr/>
        </p:nvSpPr>
        <p:spPr bwMode="auto">
          <a:xfrm>
            <a:off x="1070117" y="5299539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FA03-7EB4-47C2-B21D-DDDB5D815DFF}"/>
              </a:ext>
            </a:extLst>
          </p:cNvPr>
          <p:cNvSpPr txBox="1"/>
          <p:nvPr/>
        </p:nvSpPr>
        <p:spPr>
          <a:xfrm>
            <a:off x="1221457" y="517991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9CD67E5-6464-4FBD-A90F-D0D13BBA2D2F}"/>
              </a:ext>
            </a:extLst>
          </p:cNvPr>
          <p:cNvSpPr/>
          <p:nvPr/>
        </p:nvSpPr>
        <p:spPr bwMode="auto">
          <a:xfrm>
            <a:off x="1888779" y="596301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12">
            <a:extLst>
              <a:ext uri="{FF2B5EF4-FFF2-40B4-BE49-F238E27FC236}">
                <a16:creationId xmlns:a16="http://schemas.microsoft.com/office/drawing/2014/main" id="{9C18E2C7-3CF0-49DD-B8D1-6674D506A0A7}"/>
              </a:ext>
            </a:extLst>
          </p:cNvPr>
          <p:cNvCxnSpPr>
            <a:stCxn id="21" idx="7"/>
            <a:endCxn id="10" idx="6"/>
          </p:cNvCxnSpPr>
          <p:nvPr/>
        </p:nvCxnSpPr>
        <p:spPr bwMode="auto">
          <a:xfrm rot="5400000" flipH="1" flipV="1">
            <a:off x="1886610" y="5682517"/>
            <a:ext cx="488297" cy="132929"/>
          </a:xfrm>
          <a:prstGeom prst="curvedConnector4">
            <a:avLst>
              <a:gd name="adj1" fmla="val 36389"/>
              <a:gd name="adj2" fmla="val 271972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12">
            <a:extLst>
              <a:ext uri="{FF2B5EF4-FFF2-40B4-BE49-F238E27FC236}">
                <a16:creationId xmlns:a16="http://schemas.microsoft.com/office/drawing/2014/main" id="{6D09C2DA-9C4A-4580-83C6-E483251F6578}"/>
              </a:ext>
            </a:extLst>
          </p:cNvPr>
          <p:cNvCxnSpPr>
            <a:stCxn id="10" idx="0"/>
            <a:endCxn id="6" idx="5"/>
          </p:cNvCxnSpPr>
          <p:nvPr/>
        </p:nvCxnSpPr>
        <p:spPr bwMode="auto">
          <a:xfrm rot="16200000" flipV="1">
            <a:off x="1326625" y="4634233"/>
            <a:ext cx="628096" cy="907472"/>
          </a:xfrm>
          <a:prstGeom prst="curvedConnector3">
            <a:avLst>
              <a:gd name="adj1" fmla="val 107413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12">
            <a:extLst>
              <a:ext uri="{FF2B5EF4-FFF2-40B4-BE49-F238E27FC236}">
                <a16:creationId xmlns:a16="http://schemas.microsoft.com/office/drawing/2014/main" id="{565D78FB-BD51-4A52-8F43-1D6464894E74}"/>
              </a:ext>
            </a:extLst>
          </p:cNvPr>
          <p:cNvCxnSpPr>
            <a:stCxn id="7" idx="4"/>
            <a:endCxn id="16" idx="2"/>
          </p:cNvCxnSpPr>
          <p:nvPr/>
        </p:nvCxnSpPr>
        <p:spPr bwMode="auto">
          <a:xfrm rot="16200000" flipH="1">
            <a:off x="704661" y="5036897"/>
            <a:ext cx="234119" cy="49679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12">
            <a:extLst>
              <a:ext uri="{FF2B5EF4-FFF2-40B4-BE49-F238E27FC236}">
                <a16:creationId xmlns:a16="http://schemas.microsoft.com/office/drawing/2014/main" id="{EF95EF87-19A6-49DC-A786-ED35A4E177E1}"/>
              </a:ext>
            </a:extLst>
          </p:cNvPr>
          <p:cNvCxnSpPr>
            <a:stCxn id="7" idx="0"/>
            <a:endCxn id="6" idx="2"/>
          </p:cNvCxnSpPr>
          <p:nvPr/>
        </p:nvCxnSpPr>
        <p:spPr bwMode="auto">
          <a:xfrm rot="5400000" flipH="1" flipV="1">
            <a:off x="661681" y="4612865"/>
            <a:ext cx="261385" cy="43809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8670E7C-C79B-421D-94AD-8F9C785C08DE}"/>
              </a:ext>
            </a:extLst>
          </p:cNvPr>
          <p:cNvSpPr txBox="1"/>
          <p:nvPr/>
        </p:nvSpPr>
        <p:spPr>
          <a:xfrm>
            <a:off x="1797985" y="4640259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Hans-HK" sz="2400" dirty="0">
                <a:solidFill>
                  <a:srgbClr val="0000FF"/>
                </a:solidFill>
              </a:rPr>
              <a:t>*</a:t>
            </a:r>
            <a:endParaRPr lang="zh-Hans-HK" altLang="en-US" sz="24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9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EE086-F7E1-4E1D-9FAA-FD42A403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latin typeface="Cambria" panose="02040503050406030204" pitchFamily="18" charset="0"/>
                <a:ea typeface="Cambria" panose="02040503050406030204" pitchFamily="18" charset="0"/>
              </a:rPr>
              <a:t>Prim</a:t>
            </a:r>
            <a:r>
              <a:rPr lang="zh-CN" altLang="en-US" dirty="0">
                <a:latin typeface="Cambria" panose="02040503050406030204" pitchFamily="18" charset="0"/>
              </a:rPr>
              <a:t>算法的实现</a:t>
            </a:r>
            <a:endParaRPr lang="zh-Hans-HK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36BA6-BF46-460B-BC14-9717ECB3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关键一步在于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)E | 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uU,vU</a:t>
            </a:r>
            <a:r>
              <a:rPr lang="en-US" altLang="zh-CN" baseline="30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中找代价最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小边</a:t>
            </a:r>
            <a:r>
              <a:rPr lang="zh-CN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执行它的效率显著影响整个算法的效率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!</a:t>
            </a:r>
          </a:p>
          <a:p>
            <a:pPr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笨方法：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每次重新去计算（枚举所有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间的边，挑最小的）。复杂度为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O(|E|)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总的时间复杂度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O(|E||V|)=O(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mn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418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21A7B2F0-A5A4-4173-B0F5-5678E0544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2610" y="1296276"/>
            <a:ext cx="7921424" cy="300425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设置一个一维数组  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l-GR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: v</a:t>
            </a: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l-GR" altLang="zh-CN" sz="2800" b="1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[v] 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记录</a:t>
            </a:r>
            <a:r>
              <a:rPr lang="zh-CN" altLang="en-US" sz="2800" b="1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中到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最小权值的边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55600" lvl="1" indent="0" eaLnBrk="1" hangingPunct="1">
              <a:buFontTx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该边的权值   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初值∞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边所依附于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中的顶点  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marL="0" lvl="1" indent="0" eaLnBrk="1" hangingPunct="1">
              <a:buFontTx/>
              <a:buNone/>
              <a:defRPr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}pi[MAX_VERTEX_NUM] 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BDF1F7-F30F-43BA-9E47-043C619375A1}"/>
              </a:ext>
            </a:extLst>
          </p:cNvPr>
          <p:cNvSpPr txBox="1"/>
          <p:nvPr/>
        </p:nvSpPr>
        <p:spPr>
          <a:xfrm>
            <a:off x="5395310" y="4751701"/>
            <a:ext cx="3626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</a:t>
            </a:r>
            <a:r>
              <a:rPr lang="zh-CN" altLang="en-US" sz="2800" dirty="0"/>
              <a:t>的维护：</a:t>
            </a:r>
            <a:endParaRPr lang="en-US" altLang="zh-CN" sz="2800" dirty="0"/>
          </a:p>
          <a:p>
            <a:r>
              <a:rPr lang="zh-CN" altLang="en-US" sz="2800" dirty="0"/>
              <a:t>   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U+{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u}</a:t>
            </a:r>
            <a:r>
              <a:rPr lang="zh-CN" altLang="en-US" sz="2800" dirty="0"/>
              <a:t>时，</a:t>
            </a:r>
            <a:endParaRPr lang="en-US" altLang="zh-CN" sz="2800" dirty="0"/>
          </a:p>
          <a:p>
            <a:r>
              <a:rPr lang="zh-CN" altLang="en-US" sz="2800" dirty="0"/>
              <a:t>   枚举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相连的边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 </a:t>
            </a:r>
            <a:r>
              <a:rPr lang="zh-CN" altLang="en-US" sz="2800" dirty="0"/>
              <a:t>更新</a:t>
            </a:r>
            <a:r>
              <a:rPr lang="el-GR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</a:t>
            </a:r>
            <a:r>
              <a:rPr lang="zh-CN" altLang="en-US" sz="2800" dirty="0"/>
              <a:t>即可。</a:t>
            </a:r>
            <a:endParaRPr lang="en-US" altLang="zh-CN" sz="2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6A0F758-9142-4DB1-B6B1-B4092C2E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45" y="337895"/>
            <a:ext cx="7772400" cy="88831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改进找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(u</a:t>
            </a:r>
            <a:r>
              <a:rPr lang="en-US" altLang="zh-CN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,v</a:t>
            </a:r>
            <a:r>
              <a:rPr lang="en-US" altLang="zh-CN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的方法。</a:t>
            </a:r>
            <a:endParaRPr lang="zh-Hans-HK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B1BA43-FAF5-4068-9904-2AFE4F349BC8}"/>
              </a:ext>
            </a:extLst>
          </p:cNvPr>
          <p:cNvSpPr txBox="1"/>
          <p:nvPr/>
        </p:nvSpPr>
        <p:spPr>
          <a:xfrm>
            <a:off x="426646" y="4729953"/>
            <a:ext cx="47374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min </a:t>
            </a:r>
            <a:r>
              <a:rPr lang="en-US" altLang="zh-CN" sz="2800" b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b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U^C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zh-CN" sz="28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cost(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v,u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min </a:t>
            </a:r>
            <a:r>
              <a:rPr lang="en-US" altLang="zh-CN" sz="2800" b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b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b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U^C </a:t>
            </a:r>
            <a:r>
              <a:rPr lang="el-GR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[v].</a:t>
            </a:r>
            <a:r>
              <a:rPr lang="en-US" altLang="zh-CN" sz="2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只需要枚举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7D5E40-2A1C-4473-A1DF-3CFD8D3C1CD1}"/>
                  </a:ext>
                </a:extLst>
              </p:cNvPr>
              <p:cNvSpPr txBox="1"/>
              <p:nvPr/>
            </p:nvSpPr>
            <p:spPr>
              <a:xfrm>
                <a:off x="1064713" y="1227551"/>
                <a:ext cx="6839211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(</a:t>
                </a:r>
                <a:r>
                  <a:rPr lang="zh-CN" altLang="en-US" sz="2800" dirty="0"/>
                  <a:t>一</a:t>
                </a:r>
                <a:r>
                  <a:rPr lang="en-US" altLang="zh-CN" sz="2800" dirty="0"/>
                  <a:t>) </a:t>
                </a:r>
                <a:r>
                  <a:rPr lang="zh-CN" altLang="en-US" sz="2800" dirty="0"/>
                  <a:t>初始化</a:t>
                </a:r>
                <a:r>
                  <a:rPr lang="el-GR" altLang="zh-CN" sz="2800" b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en-US" altLang="zh-CN" sz="2800" dirty="0"/>
                  <a:t>(</a:t>
                </a:r>
                <a:r>
                  <a:rPr lang="zh-CN" altLang="en-US" sz="2800" dirty="0"/>
                  <a:t>二</a:t>
                </a:r>
                <a:r>
                  <a:rPr lang="en-US" altLang="zh-CN" sz="2800" dirty="0"/>
                  <a:t>) </a:t>
                </a:r>
                <a:r>
                  <a:rPr lang="zh-CN" altLang="en-US" sz="2800" dirty="0"/>
                  <a:t>循环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次：</a:t>
                </a:r>
                <a:endParaRPr lang="en-US" altLang="zh-CN" sz="2800" dirty="0"/>
              </a:p>
              <a:p>
                <a:r>
                  <a:rPr lang="en-US" altLang="zh-Hans-HK" sz="2800" dirty="0"/>
                  <a:t>   1. </a:t>
                </a:r>
                <a:r>
                  <a:rPr lang="zh-CN" altLang="en-US" sz="2800" dirty="0"/>
                  <a:t>选择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zh-CN" altLang="en-US" sz="2800" dirty="0"/>
                  <a:t>属于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8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C</a:t>
                </a:r>
                <a:r>
                  <a:rPr lang="zh-CN" altLang="en-US" sz="2800" dirty="0"/>
                  <a:t>使得</a:t>
                </a:r>
                <a:r>
                  <a:rPr lang="el-GR" altLang="zh-CN" sz="2800" b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[u].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lowcost</a:t>
                </a:r>
                <a:r>
                  <a:rPr lang="zh-CN" altLang="en-US" sz="2800" dirty="0"/>
                  <a:t>最低</a:t>
                </a:r>
                <a:r>
                  <a:rPr lang="en-US" altLang="zh-CN" sz="2800" dirty="0"/>
                  <a:t>.</a:t>
                </a:r>
              </a:p>
              <a:p>
                <a:r>
                  <a:rPr lang="en-US" altLang="zh-CN" sz="2800" dirty="0"/>
                  <a:t>   2. </a:t>
                </a:r>
                <a:r>
                  <a:rPr lang="en-US" altLang="zh-CN" sz="2800" b="1" dirty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28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U</a:t>
                </a:r>
                <a:r>
                  <a:rPr lang="en-US" altLang="zh-CN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+{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u</a:t>
                </a:r>
                <a:r>
                  <a:rPr lang="en-US" altLang="zh-CN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}</a:t>
                </a:r>
                <a:r>
                  <a:rPr lang="zh-CN" altLang="en-US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；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</a:p>
              <a:p>
                <a:r>
                  <a:rPr lang="en-US" altLang="zh-CN" sz="2800" b="1" dirty="0">
                    <a:solidFill>
                      <a:schemeClr val="accent5">
                        <a:lumMod val="25000"/>
                      </a:schemeClr>
                    </a:solidFill>
                  </a:rPr>
                  <a:t>       </a:t>
                </a:r>
                <a:r>
                  <a:rPr lang="en-US" altLang="zh-CN" sz="2800" b="1" dirty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altLang="zh-CN" sz="28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F</a:t>
                </a:r>
                <a:r>
                  <a:rPr lang="en-US" altLang="zh-CN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∪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{(</a:t>
                </a:r>
                <a:r>
                  <a:rPr lang="el-GR" altLang="zh-CN" sz="2800" b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, </a:t>
                </a:r>
                <a:r>
                  <a:rPr lang="el-GR" altLang="zh-CN" sz="2800" b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u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].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adjvex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)}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</a:rPr>
                  <a:t>。</a:t>
                </a:r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/>
                  <a:t>   3. </a:t>
                </a:r>
                <a:r>
                  <a:rPr lang="zh-CN" altLang="en-US" sz="2800" dirty="0"/>
                  <a:t>枚举图中与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u</a:t>
                </a:r>
                <a:r>
                  <a:rPr lang="zh-CN" altLang="en-US" sz="2800" dirty="0"/>
                  <a:t>相连的边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u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,v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/>
                  <a:t>       </a:t>
                </a:r>
                <a:r>
                  <a:rPr lang="en-US" altLang="zh-CN" sz="2800" b="1" dirty="0">
                    <a:solidFill>
                      <a:srgbClr val="0070C0"/>
                    </a:solidFill>
                  </a:rPr>
                  <a:t>if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(cost(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u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 &lt; </a:t>
                </a:r>
                <a:r>
                  <a:rPr lang="el-GR" altLang="zh-CN" sz="2800" b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].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lowcost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 {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>
                    <a:solidFill>
                      <a:srgbClr val="0070C0"/>
                    </a:solidFill>
                  </a:rPr>
                  <a:t>	 </a:t>
                </a:r>
                <a:r>
                  <a:rPr lang="el-GR" altLang="zh-CN" sz="2800" b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].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lowcost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 = cost(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,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v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);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>
                    <a:solidFill>
                      <a:srgbClr val="0070C0"/>
                    </a:solidFill>
                  </a:rPr>
                  <a:t>	 </a:t>
                </a:r>
                <a:r>
                  <a:rPr lang="el-GR" altLang="zh-CN" sz="2800" b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[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].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adjvex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 =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;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>
                    <a:solidFill>
                      <a:srgbClr val="0070C0"/>
                    </a:solidFill>
                  </a:rPr>
                  <a:t>       }</a:t>
                </a:r>
                <a:r>
                  <a:rPr lang="en-US" altLang="zh-Hans-HK" sz="2800" dirty="0"/>
                  <a:t>        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7D5E40-2A1C-4473-A1DF-3CFD8D3C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13" y="1227551"/>
                <a:ext cx="6839211" cy="5170646"/>
              </a:xfrm>
              <a:prstGeom prst="rect">
                <a:avLst/>
              </a:prstGeom>
              <a:blipFill>
                <a:blip r:embed="rId3"/>
                <a:stretch>
                  <a:fillRect l="-1872" t="-1531" b="-2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1BD2965-3EB8-4673-8570-FE605EF921C7}"/>
              </a:ext>
            </a:extLst>
          </p:cNvPr>
          <p:cNvSpPr txBox="1"/>
          <p:nvPr/>
        </p:nvSpPr>
        <p:spPr>
          <a:xfrm>
            <a:off x="1243208" y="504894"/>
            <a:ext cx="6657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带</a:t>
            </a:r>
            <a:r>
              <a:rPr lang="el-GR" altLang="zh-CN" sz="36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数组的算法流程</a:t>
            </a:r>
            <a:endParaRPr lang="en-US" altLang="zh-CN" sz="3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D07A27-A242-4A5C-96FF-5AC19A1498CF}"/>
              </a:ext>
            </a:extLst>
          </p:cNvPr>
          <p:cNvSpPr txBox="1"/>
          <p:nvPr/>
        </p:nvSpPr>
        <p:spPr>
          <a:xfrm>
            <a:off x="6549864" y="2967335"/>
            <a:ext cx="20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u=1</a:t>
            </a:r>
            <a:r>
              <a:rPr lang="zh-CN" altLang="en-US" sz="2400" dirty="0">
                <a:solidFill>
                  <a:srgbClr val="FF0000"/>
                </a:solidFill>
              </a:rPr>
              <a:t>时不执行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4A0C9E-7B6B-4C12-9524-99E90B027C6E}"/>
              </a:ext>
            </a:extLst>
          </p:cNvPr>
          <p:cNvSpPr txBox="1"/>
          <p:nvPr/>
        </p:nvSpPr>
        <p:spPr>
          <a:xfrm>
            <a:off x="7452986" y="1839494"/>
            <a:ext cx="125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第一次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选</a:t>
            </a:r>
            <a:r>
              <a:rPr lang="en-US" altLang="zh-CN" sz="2400" dirty="0">
                <a:solidFill>
                  <a:srgbClr val="FF0000"/>
                </a:solidFill>
              </a:rPr>
              <a:t>u=1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11F491-3F94-4560-B2D1-71DAD0436852}"/>
              </a:ext>
            </a:extLst>
          </p:cNvPr>
          <p:cNvSpPr txBox="1"/>
          <p:nvPr/>
        </p:nvSpPr>
        <p:spPr>
          <a:xfrm>
            <a:off x="4308751" y="5936532"/>
            <a:ext cx="412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算法复杂度为</a:t>
            </a:r>
            <a:r>
              <a:rPr lang="en-US" altLang="zh-CN" sz="2400" dirty="0">
                <a:solidFill>
                  <a:srgbClr val="FF0000"/>
                </a:solidFill>
              </a:rPr>
              <a:t>O(m+ n^2)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BAA3622-42C0-427D-8EC3-2D5C8F5F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66864"/>
              </p:ext>
            </p:extLst>
          </p:nvPr>
        </p:nvGraphicFramePr>
        <p:xfrm>
          <a:off x="1264024" y="4233659"/>
          <a:ext cx="682831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052">
                  <a:extLst>
                    <a:ext uri="{9D8B030D-6E8A-4147-A177-3AD203B41FA5}">
                      <a16:colId xmlns:a16="http://schemas.microsoft.com/office/drawing/2014/main" val="812058355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753768882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659290976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126883721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678701152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1155469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altLang="zh-CN" sz="24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endParaRPr lang="en-US" altLang="zh-CN" sz="2400" b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adjvex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-HK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lowcost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65282"/>
                  </a:ext>
                </a:extLst>
              </a:tr>
            </a:tbl>
          </a:graphicData>
        </a:graphic>
      </p:graphicFrame>
      <p:sp>
        <p:nvSpPr>
          <p:cNvPr id="291" name="文本框 290">
            <a:extLst>
              <a:ext uri="{FF2B5EF4-FFF2-40B4-BE49-F238E27FC236}">
                <a16:creationId xmlns:a16="http://schemas.microsoft.com/office/drawing/2014/main" id="{3BC4BBEA-4EC5-4087-98D6-C89540897A88}"/>
              </a:ext>
            </a:extLst>
          </p:cNvPr>
          <p:cNvSpPr txBox="1"/>
          <p:nvPr/>
        </p:nvSpPr>
        <p:spPr>
          <a:xfrm>
            <a:off x="3902327" y="5050905"/>
            <a:ext cx="5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FA2C6EF4-B542-4F0A-8500-CA46FB169A39}"/>
              </a:ext>
            </a:extLst>
          </p:cNvPr>
          <p:cNvSpPr txBox="1"/>
          <p:nvPr/>
        </p:nvSpPr>
        <p:spPr>
          <a:xfrm>
            <a:off x="5003927" y="5037545"/>
            <a:ext cx="51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82B7EA7-BE27-4419-BA3F-2B0A11D3F9A9}"/>
              </a:ext>
            </a:extLst>
          </p:cNvPr>
          <p:cNvSpPr/>
          <p:nvPr/>
        </p:nvSpPr>
        <p:spPr>
          <a:xfrm>
            <a:off x="4377600" y="1182404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B59CA1EF-5620-4F1E-AAD6-E44897DD9421}"/>
              </a:ext>
            </a:extLst>
          </p:cNvPr>
          <p:cNvSpPr/>
          <p:nvPr/>
        </p:nvSpPr>
        <p:spPr>
          <a:xfrm>
            <a:off x="3405616" y="2059654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DB3699F-ABAE-48F5-AB60-4FE2D2FEA233}"/>
              </a:ext>
            </a:extLst>
          </p:cNvPr>
          <p:cNvSpPr/>
          <p:nvPr/>
        </p:nvSpPr>
        <p:spPr>
          <a:xfrm>
            <a:off x="3919628" y="30879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E670EA3E-5A89-4FE2-A982-4881752EBAFE}"/>
              </a:ext>
            </a:extLst>
          </p:cNvPr>
          <p:cNvSpPr/>
          <p:nvPr/>
        </p:nvSpPr>
        <p:spPr>
          <a:xfrm>
            <a:off x="4959643" y="30879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78EA8BB-B324-4116-9EB3-01213F7446CE}"/>
              </a:ext>
            </a:extLst>
          </p:cNvPr>
          <p:cNvSpPr/>
          <p:nvPr/>
        </p:nvSpPr>
        <p:spPr>
          <a:xfrm>
            <a:off x="5541688" y="20201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BF747D1-A0C2-4B63-98E1-11E43017DECC}"/>
              </a:ext>
            </a:extLst>
          </p:cNvPr>
          <p:cNvCxnSpPr>
            <a:stCxn id="101" idx="3"/>
            <a:endCxn id="102" idx="7"/>
          </p:cNvCxnSpPr>
          <p:nvPr/>
        </p:nvCxnSpPr>
        <p:spPr>
          <a:xfrm flipH="1">
            <a:off x="3657158" y="1446318"/>
            <a:ext cx="763600" cy="658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E7FD105-FE3E-46A1-A917-DF1B3D6FF780}"/>
              </a:ext>
            </a:extLst>
          </p:cNvPr>
          <p:cNvCxnSpPr>
            <a:cxnSpLocks/>
            <a:stCxn id="103" idx="1"/>
            <a:endCxn id="102" idx="4"/>
          </p:cNvCxnSpPr>
          <p:nvPr/>
        </p:nvCxnSpPr>
        <p:spPr>
          <a:xfrm flipH="1" flipV="1">
            <a:off x="3552967" y="2368850"/>
            <a:ext cx="409819" cy="76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5EC9C0-390C-49FE-A5E5-87BD5FDDCF2D}"/>
              </a:ext>
            </a:extLst>
          </p:cNvPr>
          <p:cNvSpPr txBox="1"/>
          <p:nvPr/>
        </p:nvSpPr>
        <p:spPr>
          <a:xfrm>
            <a:off x="3743998" y="14275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E4F39D5-D639-43D8-962B-C8BDE0C1C4B2}"/>
              </a:ext>
            </a:extLst>
          </p:cNvPr>
          <p:cNvCxnSpPr>
            <a:cxnSpLocks/>
            <a:stCxn id="105" idx="1"/>
            <a:endCxn id="101" idx="5"/>
          </p:cNvCxnSpPr>
          <p:nvPr/>
        </p:nvCxnSpPr>
        <p:spPr>
          <a:xfrm flipH="1" flipV="1">
            <a:off x="4629142" y="1446318"/>
            <a:ext cx="955703" cy="61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0717B49-2B39-4BB7-9C5E-5664E16C6089}"/>
              </a:ext>
            </a:extLst>
          </p:cNvPr>
          <p:cNvCxnSpPr>
            <a:cxnSpLocks/>
            <a:stCxn id="104" idx="3"/>
            <a:endCxn id="103" idx="5"/>
          </p:cNvCxnSpPr>
          <p:nvPr/>
        </p:nvCxnSpPr>
        <p:spPr>
          <a:xfrm flipH="1">
            <a:off x="4171170" y="3351821"/>
            <a:ext cx="831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B184F46-74CD-4AB4-9F83-3B0DB3FE6E75}"/>
              </a:ext>
            </a:extLst>
          </p:cNvPr>
          <p:cNvCxnSpPr>
            <a:cxnSpLocks/>
            <a:stCxn id="105" idx="4"/>
            <a:endCxn id="104" idx="7"/>
          </p:cNvCxnSpPr>
          <p:nvPr/>
        </p:nvCxnSpPr>
        <p:spPr>
          <a:xfrm flipH="1">
            <a:off x="5211186" y="2329301"/>
            <a:ext cx="477853" cy="80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5A84EFA-2EDE-4407-A7EE-DE03F628B264}"/>
              </a:ext>
            </a:extLst>
          </p:cNvPr>
          <p:cNvCxnSpPr>
            <a:cxnSpLocks/>
            <a:stCxn id="104" idx="1"/>
            <a:endCxn id="101" idx="4"/>
          </p:cNvCxnSpPr>
          <p:nvPr/>
        </p:nvCxnSpPr>
        <p:spPr>
          <a:xfrm flipH="1" flipV="1">
            <a:off x="4524951" y="1491599"/>
            <a:ext cx="477851" cy="164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665FDFD-79E7-4675-B6BA-036C7E4E8BBE}"/>
              </a:ext>
            </a:extLst>
          </p:cNvPr>
          <p:cNvSpPr txBox="1"/>
          <p:nvPr/>
        </p:nvSpPr>
        <p:spPr>
          <a:xfrm>
            <a:off x="5102967" y="14286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ED80580-B1F3-4772-90BF-E0E4AE26CD4C}"/>
              </a:ext>
            </a:extLst>
          </p:cNvPr>
          <p:cNvSpPr txBox="1"/>
          <p:nvPr/>
        </p:nvSpPr>
        <p:spPr>
          <a:xfrm>
            <a:off x="4707218" y="1892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298762C-E79F-4172-B80D-72CF34C71A91}"/>
              </a:ext>
            </a:extLst>
          </p:cNvPr>
          <p:cNvSpPr txBox="1"/>
          <p:nvPr/>
        </p:nvSpPr>
        <p:spPr>
          <a:xfrm>
            <a:off x="3963889" y="20962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92EB5F1-65A4-4211-894A-23EA49E56704}"/>
              </a:ext>
            </a:extLst>
          </p:cNvPr>
          <p:cNvSpPr txBox="1"/>
          <p:nvPr/>
        </p:nvSpPr>
        <p:spPr>
          <a:xfrm>
            <a:off x="3489959" y="26087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0A8AEB7-FCE7-4BB3-9EB6-4F04FE768BC9}"/>
              </a:ext>
            </a:extLst>
          </p:cNvPr>
          <p:cNvCxnSpPr>
            <a:cxnSpLocks/>
            <a:stCxn id="103" idx="0"/>
            <a:endCxn id="101" idx="4"/>
          </p:cNvCxnSpPr>
          <p:nvPr/>
        </p:nvCxnSpPr>
        <p:spPr>
          <a:xfrm flipV="1">
            <a:off x="4066977" y="1491599"/>
            <a:ext cx="457972" cy="1596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27B911E-BACE-4B48-957A-EB24032888F2}"/>
              </a:ext>
            </a:extLst>
          </p:cNvPr>
          <p:cNvSpPr txBox="1"/>
          <p:nvPr/>
        </p:nvSpPr>
        <p:spPr>
          <a:xfrm>
            <a:off x="4422908" y="32858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15CC4FF-08DA-4036-8368-D91229D33045}"/>
              </a:ext>
            </a:extLst>
          </p:cNvPr>
          <p:cNvCxnSpPr>
            <a:cxnSpLocks/>
            <a:stCxn id="105" idx="2"/>
            <a:endCxn id="103" idx="7"/>
          </p:cNvCxnSpPr>
          <p:nvPr/>
        </p:nvCxnSpPr>
        <p:spPr>
          <a:xfrm flipH="1">
            <a:off x="4171170" y="2174704"/>
            <a:ext cx="1370518" cy="958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2BF3F92-B938-4ECE-B556-58CB24C8F1CD}"/>
              </a:ext>
            </a:extLst>
          </p:cNvPr>
          <p:cNvSpPr txBox="1"/>
          <p:nvPr/>
        </p:nvSpPr>
        <p:spPr>
          <a:xfrm>
            <a:off x="4355673" y="2470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434A78D-00AC-4942-97FD-7DC6BA44705A}"/>
              </a:ext>
            </a:extLst>
          </p:cNvPr>
          <p:cNvSpPr txBox="1"/>
          <p:nvPr/>
        </p:nvSpPr>
        <p:spPr>
          <a:xfrm>
            <a:off x="5452409" y="26097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5B7042D6-D02E-44D4-8D19-9FF57294D82B}"/>
              </a:ext>
            </a:extLst>
          </p:cNvPr>
          <p:cNvSpPr/>
          <p:nvPr/>
        </p:nvSpPr>
        <p:spPr>
          <a:xfrm>
            <a:off x="4381680" y="1182311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393CCA24-2F50-4B61-A79A-540240EB2AC7}"/>
              </a:ext>
            </a:extLst>
          </p:cNvPr>
          <p:cNvSpPr txBox="1"/>
          <p:nvPr/>
        </p:nvSpPr>
        <p:spPr>
          <a:xfrm>
            <a:off x="3941775" y="5523614"/>
            <a:ext cx="50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F579F8F-110F-44AF-95F1-17E97044A6F4}"/>
              </a:ext>
            </a:extLst>
          </p:cNvPr>
          <p:cNvSpPr txBox="1"/>
          <p:nvPr/>
        </p:nvSpPr>
        <p:spPr>
          <a:xfrm>
            <a:off x="5067374" y="5507588"/>
            <a:ext cx="39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E5A4B05-D829-4DDE-9F17-5F3EBB8F9690}"/>
              </a:ext>
            </a:extLst>
          </p:cNvPr>
          <p:cNvSpPr txBox="1"/>
          <p:nvPr/>
        </p:nvSpPr>
        <p:spPr>
          <a:xfrm>
            <a:off x="6224040" y="5553646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F62FB43-7ED0-4BB2-942D-C237FC7333F8}"/>
              </a:ext>
            </a:extLst>
          </p:cNvPr>
          <p:cNvSpPr txBox="1"/>
          <p:nvPr/>
        </p:nvSpPr>
        <p:spPr>
          <a:xfrm>
            <a:off x="7372198" y="5539513"/>
            <a:ext cx="44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CB93EC6-91E7-4435-BD7A-DEDCD7E0C1DB}"/>
              </a:ext>
            </a:extLst>
          </p:cNvPr>
          <p:cNvSpPr txBox="1"/>
          <p:nvPr/>
        </p:nvSpPr>
        <p:spPr>
          <a:xfrm>
            <a:off x="4006258" y="5068435"/>
            <a:ext cx="41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2011CE24-6A6C-4AEE-B3BB-C382794FB250}"/>
              </a:ext>
            </a:extLst>
          </p:cNvPr>
          <p:cNvSpPr txBox="1"/>
          <p:nvPr/>
        </p:nvSpPr>
        <p:spPr>
          <a:xfrm>
            <a:off x="5110977" y="5044463"/>
            <a:ext cx="4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6CE14CFD-B1F9-4A57-B37B-93405C8FF252}"/>
              </a:ext>
            </a:extLst>
          </p:cNvPr>
          <p:cNvSpPr txBox="1"/>
          <p:nvPr/>
        </p:nvSpPr>
        <p:spPr>
          <a:xfrm>
            <a:off x="6252228" y="5056731"/>
            <a:ext cx="37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EA4E47D-C319-48E7-8C80-E8E334B55E3E}"/>
              </a:ext>
            </a:extLst>
          </p:cNvPr>
          <p:cNvSpPr txBox="1"/>
          <p:nvPr/>
        </p:nvSpPr>
        <p:spPr>
          <a:xfrm>
            <a:off x="7400764" y="5082013"/>
            <a:ext cx="40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7A31D406-E3AA-49DA-AF7B-4145257D7331}"/>
              </a:ext>
            </a:extLst>
          </p:cNvPr>
          <p:cNvSpPr txBox="1"/>
          <p:nvPr/>
        </p:nvSpPr>
        <p:spPr>
          <a:xfrm>
            <a:off x="6239880" y="5538293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53A8361B-5E69-436D-A690-5D6878F7F090}"/>
              </a:ext>
            </a:extLst>
          </p:cNvPr>
          <p:cNvSpPr txBox="1"/>
          <p:nvPr/>
        </p:nvSpPr>
        <p:spPr>
          <a:xfrm>
            <a:off x="6250345" y="5050905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17319EF2-0C32-4D25-8464-DD9F4604B7A9}"/>
              </a:ext>
            </a:extLst>
          </p:cNvPr>
          <p:cNvSpPr txBox="1"/>
          <p:nvPr/>
        </p:nvSpPr>
        <p:spPr>
          <a:xfrm>
            <a:off x="7381179" y="5074146"/>
            <a:ext cx="44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5CE73D6F-D7C4-43EA-A404-9212AABBC47D}"/>
              </a:ext>
            </a:extLst>
          </p:cNvPr>
          <p:cNvSpPr txBox="1"/>
          <p:nvPr/>
        </p:nvSpPr>
        <p:spPr>
          <a:xfrm>
            <a:off x="7357764" y="5537685"/>
            <a:ext cx="40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03BCD60-BBB7-46B4-A126-D4DEC703F7EA}"/>
              </a:ext>
            </a:extLst>
          </p:cNvPr>
          <p:cNvSpPr/>
          <p:nvPr/>
        </p:nvSpPr>
        <p:spPr>
          <a:xfrm>
            <a:off x="5541688" y="2017876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0C036C43-A573-4F9E-86F9-CFD2AF72A785}"/>
              </a:ext>
            </a:extLst>
          </p:cNvPr>
          <p:cNvSpPr/>
          <p:nvPr/>
        </p:nvSpPr>
        <p:spPr>
          <a:xfrm>
            <a:off x="4967848" y="3091089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A7AB5BA-06D3-4F4F-9C50-F0CADC5D9D60}"/>
              </a:ext>
            </a:extLst>
          </p:cNvPr>
          <p:cNvSpPr/>
          <p:nvPr/>
        </p:nvSpPr>
        <p:spPr>
          <a:xfrm>
            <a:off x="3906693" y="3091089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CB9F0256-49FC-4A2D-910F-02B0AB9F1CC6}"/>
              </a:ext>
            </a:extLst>
          </p:cNvPr>
          <p:cNvSpPr/>
          <p:nvPr/>
        </p:nvSpPr>
        <p:spPr>
          <a:xfrm>
            <a:off x="3396068" y="2065849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D9820B5-C19F-4365-B508-DB30C76B53BE}"/>
              </a:ext>
            </a:extLst>
          </p:cNvPr>
          <p:cNvCxnSpPr>
            <a:cxnSpLocks/>
            <a:stCxn id="101" idx="3"/>
            <a:endCxn id="102" idx="7"/>
          </p:cNvCxnSpPr>
          <p:nvPr/>
        </p:nvCxnSpPr>
        <p:spPr>
          <a:xfrm flipH="1">
            <a:off x="3657158" y="1446318"/>
            <a:ext cx="763600" cy="658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28A6D842-37BB-416D-98ED-AF6437C7A426}"/>
              </a:ext>
            </a:extLst>
          </p:cNvPr>
          <p:cNvCxnSpPr>
            <a:cxnSpLocks/>
            <a:stCxn id="103" idx="0"/>
            <a:endCxn id="101" idx="4"/>
          </p:cNvCxnSpPr>
          <p:nvPr/>
        </p:nvCxnSpPr>
        <p:spPr>
          <a:xfrm flipV="1">
            <a:off x="4066978" y="1491599"/>
            <a:ext cx="457972" cy="15963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0F5F87A8-5CED-4420-BB75-B09132F1189E}"/>
              </a:ext>
            </a:extLst>
          </p:cNvPr>
          <p:cNvCxnSpPr>
            <a:cxnSpLocks/>
            <a:stCxn id="104" idx="1"/>
            <a:endCxn id="101" idx="4"/>
          </p:cNvCxnSpPr>
          <p:nvPr/>
        </p:nvCxnSpPr>
        <p:spPr>
          <a:xfrm flipH="1" flipV="1">
            <a:off x="4524950" y="1491599"/>
            <a:ext cx="477851" cy="164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4047DFD-A490-470B-8DB9-C9CD42CFDB34}"/>
              </a:ext>
            </a:extLst>
          </p:cNvPr>
          <p:cNvCxnSpPr>
            <a:cxnSpLocks/>
            <a:stCxn id="105" idx="1"/>
            <a:endCxn id="101" idx="5"/>
          </p:cNvCxnSpPr>
          <p:nvPr/>
        </p:nvCxnSpPr>
        <p:spPr>
          <a:xfrm flipH="1" flipV="1">
            <a:off x="4629142" y="1446318"/>
            <a:ext cx="955704" cy="6190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8AD02B6D-69BF-4066-AB79-17E0BCE9D774}"/>
              </a:ext>
            </a:extLst>
          </p:cNvPr>
          <p:cNvCxnSpPr>
            <a:cxnSpLocks/>
            <a:stCxn id="103" idx="1"/>
            <a:endCxn id="102" idx="4"/>
          </p:cNvCxnSpPr>
          <p:nvPr/>
        </p:nvCxnSpPr>
        <p:spPr>
          <a:xfrm flipH="1" flipV="1">
            <a:off x="3552966" y="2368849"/>
            <a:ext cx="409820" cy="764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3DA317F8-3C95-4A03-90D2-F77EE33C84BA}"/>
              </a:ext>
            </a:extLst>
          </p:cNvPr>
          <p:cNvCxnSpPr>
            <a:cxnSpLocks/>
            <a:stCxn id="104" idx="3"/>
            <a:endCxn id="103" idx="5"/>
          </p:cNvCxnSpPr>
          <p:nvPr/>
        </p:nvCxnSpPr>
        <p:spPr>
          <a:xfrm flipH="1">
            <a:off x="4171170" y="3351820"/>
            <a:ext cx="8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0B28D81E-FDD5-4CF5-BA3F-B22646F794E7}"/>
              </a:ext>
            </a:extLst>
          </p:cNvPr>
          <p:cNvCxnSpPr>
            <a:cxnSpLocks/>
            <a:stCxn id="105" idx="2"/>
            <a:endCxn id="103" idx="7"/>
          </p:cNvCxnSpPr>
          <p:nvPr/>
        </p:nvCxnSpPr>
        <p:spPr>
          <a:xfrm flipH="1">
            <a:off x="4171170" y="2174704"/>
            <a:ext cx="1370518" cy="9584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408AE5CE-BFC9-4110-ABA4-65252E3F3B48}"/>
              </a:ext>
            </a:extLst>
          </p:cNvPr>
          <p:cNvSpPr txBox="1"/>
          <p:nvPr/>
        </p:nvSpPr>
        <p:spPr>
          <a:xfrm>
            <a:off x="3954481" y="5511757"/>
            <a:ext cx="47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4CCF98E9-5F05-4A99-B5CB-1BA44B8797C3}"/>
              </a:ext>
            </a:extLst>
          </p:cNvPr>
          <p:cNvSpPr txBox="1"/>
          <p:nvPr/>
        </p:nvSpPr>
        <p:spPr>
          <a:xfrm>
            <a:off x="3901263" y="5505353"/>
            <a:ext cx="56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AF058912-AC4D-4651-A366-47B6AEDEB5D2}"/>
              </a:ext>
            </a:extLst>
          </p:cNvPr>
          <p:cNvSpPr txBox="1"/>
          <p:nvPr/>
        </p:nvSpPr>
        <p:spPr>
          <a:xfrm>
            <a:off x="5033991" y="5495144"/>
            <a:ext cx="6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9804335E-0E1C-4EA5-9AF7-6F8DDA9B655E}"/>
              </a:ext>
            </a:extLst>
          </p:cNvPr>
          <p:cNvSpPr txBox="1"/>
          <p:nvPr/>
        </p:nvSpPr>
        <p:spPr>
          <a:xfrm>
            <a:off x="6163887" y="5531211"/>
            <a:ext cx="48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4EB38D7A-6DD8-4A2C-9A7D-9630327088F9}"/>
              </a:ext>
            </a:extLst>
          </p:cNvPr>
          <p:cNvSpPr txBox="1"/>
          <p:nvPr/>
        </p:nvSpPr>
        <p:spPr>
          <a:xfrm>
            <a:off x="7325861" y="5514161"/>
            <a:ext cx="46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5CC203CC-8494-466F-BC12-B46C54E7A5D4}"/>
              </a:ext>
            </a:extLst>
          </p:cNvPr>
          <p:cNvSpPr txBox="1"/>
          <p:nvPr/>
        </p:nvSpPr>
        <p:spPr>
          <a:xfrm>
            <a:off x="6146198" y="5058825"/>
            <a:ext cx="50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1F98F29C-2551-4272-85E5-CB3B487DBBDA}"/>
              </a:ext>
            </a:extLst>
          </p:cNvPr>
          <p:cNvSpPr txBox="1"/>
          <p:nvPr/>
        </p:nvSpPr>
        <p:spPr>
          <a:xfrm>
            <a:off x="7301797" y="5074146"/>
            <a:ext cx="53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92F64167-DCBA-4C3A-9947-DE8EEF134B4E}"/>
              </a:ext>
            </a:extLst>
          </p:cNvPr>
          <p:cNvSpPr txBox="1"/>
          <p:nvPr/>
        </p:nvSpPr>
        <p:spPr>
          <a:xfrm>
            <a:off x="3968319" y="5068434"/>
            <a:ext cx="41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83BBEA80-9956-4A37-933E-279DAF6369C6}"/>
              </a:ext>
            </a:extLst>
          </p:cNvPr>
          <p:cNvSpPr txBox="1"/>
          <p:nvPr/>
        </p:nvSpPr>
        <p:spPr>
          <a:xfrm>
            <a:off x="2748715" y="5074146"/>
            <a:ext cx="5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099998CB-B512-40CD-9B1C-819478EAEF71}"/>
              </a:ext>
            </a:extLst>
          </p:cNvPr>
          <p:cNvSpPr txBox="1"/>
          <p:nvPr/>
        </p:nvSpPr>
        <p:spPr>
          <a:xfrm>
            <a:off x="2750746" y="5512570"/>
            <a:ext cx="6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6FBA896-4E12-43E0-B5D7-DAE4467238F1}"/>
              </a:ext>
            </a:extLst>
          </p:cNvPr>
          <p:cNvSpPr/>
          <p:nvPr/>
        </p:nvSpPr>
        <p:spPr bwMode="auto">
          <a:xfrm>
            <a:off x="2617402" y="5038120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流程图: 过程 238">
            <a:extLst>
              <a:ext uri="{FF2B5EF4-FFF2-40B4-BE49-F238E27FC236}">
                <a16:creationId xmlns:a16="http://schemas.microsoft.com/office/drawing/2014/main" id="{1111E3DD-E986-4B45-AD01-8877D604E49F}"/>
              </a:ext>
            </a:extLst>
          </p:cNvPr>
          <p:cNvSpPr/>
          <p:nvPr/>
        </p:nvSpPr>
        <p:spPr bwMode="auto">
          <a:xfrm>
            <a:off x="4887633" y="5046465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流程图: 过程 239">
            <a:extLst>
              <a:ext uri="{FF2B5EF4-FFF2-40B4-BE49-F238E27FC236}">
                <a16:creationId xmlns:a16="http://schemas.microsoft.com/office/drawing/2014/main" id="{4A098EBC-68FE-4900-87FA-31E765484682}"/>
              </a:ext>
            </a:extLst>
          </p:cNvPr>
          <p:cNvSpPr/>
          <p:nvPr/>
        </p:nvSpPr>
        <p:spPr bwMode="auto">
          <a:xfrm>
            <a:off x="3714336" y="5057531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BFBF4B68-A121-4590-A7D4-AC399A135A49}"/>
              </a:ext>
            </a:extLst>
          </p:cNvPr>
          <p:cNvSpPr/>
          <p:nvPr/>
        </p:nvSpPr>
        <p:spPr bwMode="auto">
          <a:xfrm>
            <a:off x="5996565" y="5038119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6C04E245-AC5B-4F07-8F7E-2D53EE00CC66}"/>
              </a:ext>
            </a:extLst>
          </p:cNvPr>
          <p:cNvSpPr/>
          <p:nvPr/>
        </p:nvSpPr>
        <p:spPr bwMode="auto">
          <a:xfrm>
            <a:off x="7141644" y="5038118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  <p:bldP spid="292" grpId="0"/>
      <p:bldP spid="237" grpId="0" animBg="1"/>
      <p:bldP spid="247" grpId="0"/>
      <p:bldP spid="247" grpId="1"/>
      <p:bldP spid="248" grpId="0"/>
      <p:bldP spid="249" grpId="0"/>
      <p:bldP spid="249" grpId="1"/>
      <p:bldP spid="250" grpId="0"/>
      <p:bldP spid="250" grpId="1"/>
      <p:bldP spid="251" grpId="0"/>
      <p:bldP spid="251" grpId="1"/>
      <p:bldP spid="252" grpId="0"/>
      <p:bldP spid="253" grpId="0"/>
      <p:bldP spid="253" grpId="1"/>
      <p:bldP spid="254" grpId="0"/>
      <p:bldP spid="254" grpId="1"/>
      <p:bldP spid="255" grpId="0"/>
      <p:bldP spid="256" grpId="0"/>
      <p:bldP spid="257" grpId="0"/>
      <p:bldP spid="258" grpId="0"/>
      <p:bldP spid="259" grpId="0" animBg="1"/>
      <p:bldP spid="260" grpId="0" animBg="1"/>
      <p:bldP spid="261" grpId="0" animBg="1"/>
      <p:bldP spid="262" grpId="0" animBg="1"/>
      <p:bldP spid="286" grpId="0"/>
      <p:bldP spid="287" grpId="0"/>
      <p:bldP spid="288" grpId="0"/>
      <p:bldP spid="289" grpId="0"/>
      <p:bldP spid="290" grpId="0"/>
      <p:bldP spid="293" grpId="0"/>
      <p:bldP spid="294" grpId="0"/>
      <p:bldP spid="297" grpId="0"/>
      <p:bldP spid="8" grpId="0" animBg="1"/>
      <p:bldP spid="239" grpId="0" animBg="1"/>
      <p:bldP spid="240" grpId="0" animBg="1"/>
      <p:bldP spid="241" grpId="0" animBg="1"/>
      <p:bldP spid="2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5C6434-3AF6-493E-96B8-00B16C64F50C}"/>
              </a:ext>
            </a:extLst>
          </p:cNvPr>
          <p:cNvSpPr txBox="1"/>
          <p:nvPr/>
        </p:nvSpPr>
        <p:spPr>
          <a:xfrm>
            <a:off x="1243208" y="504894"/>
            <a:ext cx="6657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带</a:t>
            </a:r>
            <a:r>
              <a:rPr lang="el-GR" altLang="zh-CN" sz="36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数组的算法</a:t>
            </a:r>
            <a:r>
              <a:rPr lang="zh-CN" altLang="en-US" sz="3600" dirty="0">
                <a:solidFill>
                  <a:schemeClr val="tx2"/>
                </a:solidFill>
                <a:highlight>
                  <a:srgbClr val="FFFF00"/>
                </a:highlight>
                <a:latin typeface="Cambria" panose="02040503050406030204" pitchFamily="18" charset="0"/>
              </a:rPr>
              <a:t>进一步优化</a:t>
            </a:r>
            <a:endParaRPr lang="en-US" altLang="zh-CN" sz="3600" dirty="0">
              <a:solidFill>
                <a:schemeClr val="tx2"/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3F7769-1AE8-4AFC-A314-43057718EA16}"/>
              </a:ext>
            </a:extLst>
          </p:cNvPr>
          <p:cNvSpPr txBox="1"/>
          <p:nvPr/>
        </p:nvSpPr>
        <p:spPr>
          <a:xfrm>
            <a:off x="964504" y="1632693"/>
            <a:ext cx="80542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利用堆可以进一步优化算法！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{</a:t>
            </a:r>
            <a:r>
              <a:rPr lang="el-GR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[v].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v 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用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维护。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算法将执行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Hans-HK" sz="28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delete_min</a:t>
            </a:r>
            <a:r>
              <a:rPr lang="en-US" altLang="zh-Hans-HK" sz="28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Hans-H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次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30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Hans-HK" sz="28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Decrease_value</a:t>
            </a:r>
            <a:r>
              <a:rPr lang="en-US" altLang="zh-Hans-HK" sz="28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Hans-H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|E|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次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Hans-HK" sz="2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因此时间复杂度为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[ 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log n]= O(m log 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细节在实验课讲解。 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 O(m log n)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并不一定优于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O(m + n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如果采用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heap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(m + n log n)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314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8" name="Rectangle 2">
                <a:extLst>
                  <a:ext uri="{FF2B5EF4-FFF2-40B4-BE49-F238E27FC236}">
                    <a16:creationId xmlns:a16="http://schemas.microsoft.com/office/drawing/2014/main" id="{9239463B-6D46-432E-BD5C-4B1B2EB44B5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2938" y="463550"/>
                <a:ext cx="8501062" cy="2693988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zh-CN" altLang="en-US" sz="36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②克鲁斯卡尔</a:t>
                </a:r>
                <a:r>
                  <a:rPr lang="en-US" altLang="zh-CN" sz="36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(</a:t>
                </a:r>
                <a:r>
                  <a:rPr lang="en-US" altLang="zh-CN" sz="3600" dirty="0">
                    <a:solidFill>
                      <a:schemeClr val="tx2"/>
                    </a:solidFill>
                  </a:rPr>
                  <a:t>Kruskal)</a:t>
                </a:r>
                <a:r>
                  <a:rPr lang="zh-CN" altLang="en-US" sz="3600" dirty="0">
                    <a:solidFill>
                      <a:schemeClr val="tx2"/>
                    </a:solidFill>
                  </a:rPr>
                  <a:t>算法</a:t>
                </a:r>
                <a:endParaRPr lang="en-US" altLang="zh-CN" sz="36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中的每条边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sz="28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中不连通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0178" name="Rectangle 2">
                <a:extLst>
                  <a:ext uri="{FF2B5EF4-FFF2-40B4-BE49-F238E27FC236}">
                    <a16:creationId xmlns:a16="http://schemas.microsoft.com/office/drawing/2014/main" id="{9239463B-6D46-432E-BD5C-4B1B2EB44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2938" y="463550"/>
                <a:ext cx="8501062" cy="2693988"/>
              </a:xfrm>
              <a:blipFill>
                <a:blip r:embed="rId4"/>
                <a:stretch>
                  <a:fillRect l="-2151" t="-4072" b="-6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88" name="Group 12">
            <a:extLst>
              <a:ext uri="{FF2B5EF4-FFF2-40B4-BE49-F238E27FC236}">
                <a16:creationId xmlns:a16="http://schemas.microsoft.com/office/drawing/2014/main" id="{FA481E7C-6DE2-4BF8-9F25-AA94B333930F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3386722"/>
            <a:ext cx="3036887" cy="2544763"/>
            <a:chOff x="674" y="355"/>
            <a:chExt cx="1913" cy="1603"/>
          </a:xfrm>
        </p:grpSpPr>
        <p:sp>
          <p:nvSpPr>
            <p:cNvPr id="102426" name="Text Box 13">
              <a:extLst>
                <a:ext uri="{FF2B5EF4-FFF2-40B4-BE49-F238E27FC236}">
                  <a16:creationId xmlns:a16="http://schemas.microsoft.com/office/drawing/2014/main" id="{95AF8B04-4004-4BE0-93B3-BE1D9F7D4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" y="4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2427" name="Oval 14">
              <a:extLst>
                <a:ext uri="{FF2B5EF4-FFF2-40B4-BE49-F238E27FC236}">
                  <a16:creationId xmlns:a16="http://schemas.microsoft.com/office/drawing/2014/main" id="{DE80E94D-C8D9-4918-ABA4-E0B18B3D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428" name="Oval 15">
              <a:extLst>
                <a:ext uri="{FF2B5EF4-FFF2-40B4-BE49-F238E27FC236}">
                  <a16:creationId xmlns:a16="http://schemas.microsoft.com/office/drawing/2014/main" id="{25478CFD-7618-4B44-8ACB-EC1B416B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29" name="Oval 16">
              <a:extLst>
                <a:ext uri="{FF2B5EF4-FFF2-40B4-BE49-F238E27FC236}">
                  <a16:creationId xmlns:a16="http://schemas.microsoft.com/office/drawing/2014/main" id="{B370057B-5891-4C54-AF17-267103D5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430" name="Oval 17">
              <a:extLst>
                <a:ext uri="{FF2B5EF4-FFF2-40B4-BE49-F238E27FC236}">
                  <a16:creationId xmlns:a16="http://schemas.microsoft.com/office/drawing/2014/main" id="{BD0FCB7B-4474-4F7F-AA0A-62EE5ED4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431" name="Oval 18">
              <a:extLst>
                <a:ext uri="{FF2B5EF4-FFF2-40B4-BE49-F238E27FC236}">
                  <a16:creationId xmlns:a16="http://schemas.microsoft.com/office/drawing/2014/main" id="{4FE5A62C-7DD3-4DBC-AB7E-547D4A326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32" name="Oval 19">
              <a:extLst>
                <a:ext uri="{FF2B5EF4-FFF2-40B4-BE49-F238E27FC236}">
                  <a16:creationId xmlns:a16="http://schemas.microsoft.com/office/drawing/2014/main" id="{33047163-9E83-473F-A833-F2312AC38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2433" name="Line 20">
              <a:extLst>
                <a:ext uri="{FF2B5EF4-FFF2-40B4-BE49-F238E27FC236}">
                  <a16:creationId xmlns:a16="http://schemas.microsoft.com/office/drawing/2014/main" id="{A1603C48-3A87-4BA2-B4D7-973D869EC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4" name="Line 21">
              <a:extLst>
                <a:ext uri="{FF2B5EF4-FFF2-40B4-BE49-F238E27FC236}">
                  <a16:creationId xmlns:a16="http://schemas.microsoft.com/office/drawing/2014/main" id="{3459281C-9F62-4E23-A6AA-471349223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5" name="Line 22">
              <a:extLst>
                <a:ext uri="{FF2B5EF4-FFF2-40B4-BE49-F238E27FC236}">
                  <a16:creationId xmlns:a16="http://schemas.microsoft.com/office/drawing/2014/main" id="{A9DE5FB7-E07F-4D9F-A4AA-913EEFBF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6" name="Line 23">
              <a:extLst>
                <a:ext uri="{FF2B5EF4-FFF2-40B4-BE49-F238E27FC236}">
                  <a16:creationId xmlns:a16="http://schemas.microsoft.com/office/drawing/2014/main" id="{BD2AAE7F-A302-4CF5-9580-7C69C8FFA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7" name="Line 24">
              <a:extLst>
                <a:ext uri="{FF2B5EF4-FFF2-40B4-BE49-F238E27FC236}">
                  <a16:creationId xmlns:a16="http://schemas.microsoft.com/office/drawing/2014/main" id="{30F1F2C1-4F1D-4621-A1A7-FBFECF7F8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8" name="Line 25">
              <a:extLst>
                <a:ext uri="{FF2B5EF4-FFF2-40B4-BE49-F238E27FC236}">
                  <a16:creationId xmlns:a16="http://schemas.microsoft.com/office/drawing/2014/main" id="{01BEB75F-F20F-4271-AEDE-1642704CE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9" name="Line 26">
              <a:extLst>
                <a:ext uri="{FF2B5EF4-FFF2-40B4-BE49-F238E27FC236}">
                  <a16:creationId xmlns:a16="http://schemas.microsoft.com/office/drawing/2014/main" id="{F38DC44D-5FF2-483B-8AD0-471596F07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0" name="Line 27">
              <a:extLst>
                <a:ext uri="{FF2B5EF4-FFF2-40B4-BE49-F238E27FC236}">
                  <a16:creationId xmlns:a16="http://schemas.microsoft.com/office/drawing/2014/main" id="{320C7D00-2795-4031-971E-FE9064C4E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1" name="Line 28">
              <a:extLst>
                <a:ext uri="{FF2B5EF4-FFF2-40B4-BE49-F238E27FC236}">
                  <a16:creationId xmlns:a16="http://schemas.microsoft.com/office/drawing/2014/main" id="{E725C163-B930-4529-A843-9E78E6B3A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2" name="Line 29">
              <a:extLst>
                <a:ext uri="{FF2B5EF4-FFF2-40B4-BE49-F238E27FC236}">
                  <a16:creationId xmlns:a16="http://schemas.microsoft.com/office/drawing/2014/main" id="{028D5AEF-0BD0-41B1-8ED1-82EADC122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3" name="Text Box 30">
              <a:extLst>
                <a:ext uri="{FF2B5EF4-FFF2-40B4-BE49-F238E27FC236}">
                  <a16:creationId xmlns:a16="http://schemas.microsoft.com/office/drawing/2014/main" id="{C8100975-1257-4A6E-AE91-FFC021B72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44" name="Text Box 31">
              <a:extLst>
                <a:ext uri="{FF2B5EF4-FFF2-40B4-BE49-F238E27FC236}">
                  <a16:creationId xmlns:a16="http://schemas.microsoft.com/office/drawing/2014/main" id="{5BD626A2-4614-4A95-AEBB-C6FCD0047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445" name="Text Box 32">
              <a:extLst>
                <a:ext uri="{FF2B5EF4-FFF2-40B4-BE49-F238E27FC236}">
                  <a16:creationId xmlns:a16="http://schemas.microsoft.com/office/drawing/2014/main" id="{3292E1B8-72ED-44A9-80F9-57076086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446" name="Text Box 33">
              <a:extLst>
                <a:ext uri="{FF2B5EF4-FFF2-40B4-BE49-F238E27FC236}">
                  <a16:creationId xmlns:a16="http://schemas.microsoft.com/office/drawing/2014/main" id="{1BB67010-43C1-47DD-97A5-CBE9B2A96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47" name="Text Box 34">
              <a:extLst>
                <a:ext uri="{FF2B5EF4-FFF2-40B4-BE49-F238E27FC236}">
                  <a16:creationId xmlns:a16="http://schemas.microsoft.com/office/drawing/2014/main" id="{A4DF11AE-94A1-476E-937F-A9D945482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448" name="Text Box 35">
              <a:extLst>
                <a:ext uri="{FF2B5EF4-FFF2-40B4-BE49-F238E27FC236}">
                  <a16:creationId xmlns:a16="http://schemas.microsoft.com/office/drawing/2014/main" id="{279FDA82-6765-4C03-A793-61E204B9D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49" name="Text Box 36">
              <a:extLst>
                <a:ext uri="{FF2B5EF4-FFF2-40B4-BE49-F238E27FC236}">
                  <a16:creationId xmlns:a16="http://schemas.microsoft.com/office/drawing/2014/main" id="{5FF96C39-D4CD-439F-B07E-28BE96DE7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50" name="Text Box 37">
              <a:extLst>
                <a:ext uri="{FF2B5EF4-FFF2-40B4-BE49-F238E27FC236}">
                  <a16:creationId xmlns:a16="http://schemas.microsoft.com/office/drawing/2014/main" id="{38DC7C8E-2F94-4631-949C-61559BBF3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51" name="Text Box 38">
              <a:extLst>
                <a:ext uri="{FF2B5EF4-FFF2-40B4-BE49-F238E27FC236}">
                  <a16:creationId xmlns:a16="http://schemas.microsoft.com/office/drawing/2014/main" id="{65136FC8-2303-48B7-9776-2B8E90C4C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2452" name="Text Box 39">
              <a:extLst>
                <a:ext uri="{FF2B5EF4-FFF2-40B4-BE49-F238E27FC236}">
                  <a16:creationId xmlns:a16="http://schemas.microsoft.com/office/drawing/2014/main" id="{60A5DED6-9413-49DF-A3D8-2048F9512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50216" name="Group 40">
            <a:extLst>
              <a:ext uri="{FF2B5EF4-FFF2-40B4-BE49-F238E27FC236}">
                <a16:creationId xmlns:a16="http://schemas.microsoft.com/office/drawing/2014/main" id="{8F9F5B50-6923-45AD-8FAB-983A5D4FA147}"/>
              </a:ext>
            </a:extLst>
          </p:cNvPr>
          <p:cNvGrpSpPr>
            <a:grpSpLocks/>
          </p:cNvGrpSpPr>
          <p:nvPr/>
        </p:nvGrpSpPr>
        <p:grpSpPr bwMode="auto">
          <a:xfrm>
            <a:off x="5192713" y="3451810"/>
            <a:ext cx="2724150" cy="2544762"/>
            <a:chOff x="3183" y="473"/>
            <a:chExt cx="1716" cy="1603"/>
          </a:xfrm>
        </p:grpSpPr>
        <p:sp>
          <p:nvSpPr>
            <p:cNvPr id="102420" name="Oval 41">
              <a:extLst>
                <a:ext uri="{FF2B5EF4-FFF2-40B4-BE49-F238E27FC236}">
                  <a16:creationId xmlns:a16="http://schemas.microsoft.com/office/drawing/2014/main" id="{2A559E7F-FC70-474A-84A9-ED2FD1D2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4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421" name="Oval 42">
              <a:extLst>
                <a:ext uri="{FF2B5EF4-FFF2-40B4-BE49-F238E27FC236}">
                  <a16:creationId xmlns:a16="http://schemas.microsoft.com/office/drawing/2014/main" id="{DDA66493-EADD-4040-92EB-7D69B76D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22" name="Oval 43">
              <a:extLst>
                <a:ext uri="{FF2B5EF4-FFF2-40B4-BE49-F238E27FC236}">
                  <a16:creationId xmlns:a16="http://schemas.microsoft.com/office/drawing/2014/main" id="{D3CBB001-BE86-47F0-9CED-573D28380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423" name="Oval 44">
              <a:extLst>
                <a:ext uri="{FF2B5EF4-FFF2-40B4-BE49-F238E27FC236}">
                  <a16:creationId xmlns:a16="http://schemas.microsoft.com/office/drawing/2014/main" id="{3C46A2B8-26C8-4155-8A67-B53A0C120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424" name="Oval 45">
              <a:extLst>
                <a:ext uri="{FF2B5EF4-FFF2-40B4-BE49-F238E27FC236}">
                  <a16:creationId xmlns:a16="http://schemas.microsoft.com/office/drawing/2014/main" id="{CDAA5277-DF54-4A0A-8750-ECFB5D0BF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28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25" name="Oval 46">
              <a:extLst>
                <a:ext uri="{FF2B5EF4-FFF2-40B4-BE49-F238E27FC236}">
                  <a16:creationId xmlns:a16="http://schemas.microsoft.com/office/drawing/2014/main" id="{B35A2C1E-08EE-41BF-9524-C2CB7F2D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50223" name="Group 47">
            <a:extLst>
              <a:ext uri="{FF2B5EF4-FFF2-40B4-BE49-F238E27FC236}">
                <a16:creationId xmlns:a16="http://schemas.microsoft.com/office/drawing/2014/main" id="{3488C049-4093-47E5-B48A-9FAFBD974660}"/>
              </a:ext>
            </a:extLst>
          </p:cNvPr>
          <p:cNvGrpSpPr>
            <a:grpSpLocks/>
          </p:cNvGrpSpPr>
          <p:nvPr/>
        </p:nvGrpSpPr>
        <p:grpSpPr bwMode="auto">
          <a:xfrm>
            <a:off x="6240463" y="3796297"/>
            <a:ext cx="311150" cy="969963"/>
            <a:chOff x="3843" y="690"/>
            <a:chExt cx="196" cy="611"/>
          </a:xfrm>
        </p:grpSpPr>
        <p:sp>
          <p:nvSpPr>
            <p:cNvPr id="102418" name="Line 48">
              <a:extLst>
                <a:ext uri="{FF2B5EF4-FFF2-40B4-BE49-F238E27FC236}">
                  <a16:creationId xmlns:a16="http://schemas.microsoft.com/office/drawing/2014/main" id="{7B1CB642-25A5-45BB-BF32-E4D3EC9A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9" name="Text Box 49">
              <a:extLst>
                <a:ext uri="{FF2B5EF4-FFF2-40B4-BE49-F238E27FC236}">
                  <a16:creationId xmlns:a16="http://schemas.microsoft.com/office/drawing/2014/main" id="{0C2936D5-DA7B-41EC-ADA1-B36D9BED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8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50226" name="Group 50">
            <a:extLst>
              <a:ext uri="{FF2B5EF4-FFF2-40B4-BE49-F238E27FC236}">
                <a16:creationId xmlns:a16="http://schemas.microsoft.com/office/drawing/2014/main" id="{3C6F6D7D-4E6C-4E6F-AA36-6BC1D8CE8D0C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4570997"/>
            <a:ext cx="311150" cy="1128713"/>
            <a:chOff x="4769" y="1178"/>
            <a:chExt cx="196" cy="711"/>
          </a:xfrm>
        </p:grpSpPr>
        <p:sp>
          <p:nvSpPr>
            <p:cNvPr id="102416" name="Line 51">
              <a:extLst>
                <a:ext uri="{FF2B5EF4-FFF2-40B4-BE49-F238E27FC236}">
                  <a16:creationId xmlns:a16="http://schemas.microsoft.com/office/drawing/2014/main" id="{85F813D6-2752-4E8C-9F99-10E60F23F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7" name="Text Box 52">
              <a:extLst>
                <a:ext uri="{FF2B5EF4-FFF2-40B4-BE49-F238E27FC236}">
                  <a16:creationId xmlns:a16="http://schemas.microsoft.com/office/drawing/2014/main" id="{7C8CBB62-9C56-48B8-9579-1A4F4C980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3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50229" name="Group 53">
            <a:extLst>
              <a:ext uri="{FF2B5EF4-FFF2-40B4-BE49-F238E27FC236}">
                <a16:creationId xmlns:a16="http://schemas.microsoft.com/office/drawing/2014/main" id="{BD75D0FA-B7FB-47C4-9ABB-77A8BCD7FA64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4518610"/>
            <a:ext cx="311150" cy="1146175"/>
            <a:chOff x="3114" y="1145"/>
            <a:chExt cx="196" cy="722"/>
          </a:xfrm>
        </p:grpSpPr>
        <p:sp>
          <p:nvSpPr>
            <p:cNvPr id="102414" name="Line 54">
              <a:extLst>
                <a:ext uri="{FF2B5EF4-FFF2-40B4-BE49-F238E27FC236}">
                  <a16:creationId xmlns:a16="http://schemas.microsoft.com/office/drawing/2014/main" id="{0300BECC-0C98-4EF7-9018-EA3C1F35D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5" name="Text Box 55">
              <a:extLst>
                <a:ext uri="{FF2B5EF4-FFF2-40B4-BE49-F238E27FC236}">
                  <a16:creationId xmlns:a16="http://schemas.microsoft.com/office/drawing/2014/main" id="{D71EDC1D-63DC-46B9-9980-DF69D76BE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4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50232" name="Group 56">
            <a:extLst>
              <a:ext uri="{FF2B5EF4-FFF2-40B4-BE49-F238E27FC236}">
                <a16:creationId xmlns:a16="http://schemas.microsoft.com/office/drawing/2014/main" id="{013AE44B-BB46-4A47-A449-681416D55893}"/>
              </a:ext>
            </a:extLst>
          </p:cNvPr>
          <p:cNvGrpSpPr>
            <a:grpSpLocks/>
          </p:cNvGrpSpPr>
          <p:nvPr/>
        </p:nvGrpSpPr>
        <p:grpSpPr bwMode="auto">
          <a:xfrm>
            <a:off x="6578600" y="5063122"/>
            <a:ext cx="1022350" cy="723900"/>
            <a:chOff x="4056" y="1488"/>
            <a:chExt cx="644" cy="456"/>
          </a:xfrm>
        </p:grpSpPr>
        <p:sp>
          <p:nvSpPr>
            <p:cNvPr id="102412" name="Line 57">
              <a:extLst>
                <a:ext uri="{FF2B5EF4-FFF2-40B4-BE49-F238E27FC236}">
                  <a16:creationId xmlns:a16="http://schemas.microsoft.com/office/drawing/2014/main" id="{308B42E5-54DE-402E-9CF8-70EBB463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3" name="Text Box 58">
              <a:extLst>
                <a:ext uri="{FF2B5EF4-FFF2-40B4-BE49-F238E27FC236}">
                  <a16:creationId xmlns:a16="http://schemas.microsoft.com/office/drawing/2014/main" id="{D32BD8E0-A7C0-4561-A67F-992A2F892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14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50235" name="Group 59">
            <a:extLst>
              <a:ext uri="{FF2B5EF4-FFF2-40B4-BE49-F238E27FC236}">
                <a16:creationId xmlns:a16="http://schemas.microsoft.com/office/drawing/2014/main" id="{1282E28A-FD98-4979-A546-EBDF20EA5727}"/>
              </a:ext>
            </a:extLst>
          </p:cNvPr>
          <p:cNvGrpSpPr>
            <a:grpSpLocks/>
          </p:cNvGrpSpPr>
          <p:nvPr/>
        </p:nvGrpSpPr>
        <p:grpSpPr bwMode="auto">
          <a:xfrm>
            <a:off x="5503863" y="4302710"/>
            <a:ext cx="828675" cy="587375"/>
            <a:chOff x="3379" y="1009"/>
            <a:chExt cx="522" cy="370"/>
          </a:xfrm>
        </p:grpSpPr>
        <p:sp>
          <p:nvSpPr>
            <p:cNvPr id="102410" name="Line 60">
              <a:extLst>
                <a:ext uri="{FF2B5EF4-FFF2-40B4-BE49-F238E27FC236}">
                  <a16:creationId xmlns:a16="http://schemas.microsoft.com/office/drawing/2014/main" id="{9F3B19DE-E40A-460F-AFC8-E27BEB719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1" name="Text Box 61">
              <a:extLst>
                <a:ext uri="{FF2B5EF4-FFF2-40B4-BE49-F238E27FC236}">
                  <a16:creationId xmlns:a16="http://schemas.microsoft.com/office/drawing/2014/main" id="{2F8C196A-2814-4EE6-82EA-E5CBDBC7E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3" name="Rectangle 2">
            <a:extLst>
              <a:ext uri="{FF2B5EF4-FFF2-40B4-BE49-F238E27FC236}">
                <a16:creationId xmlns:a16="http://schemas.microsoft.com/office/drawing/2014/main" id="{254531BA-201D-4049-9EE4-60759A57A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5967062"/>
            <a:ext cx="8501062" cy="58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执行过程中所选的边集</a:t>
            </a:r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是一个森林。</a:t>
            </a:r>
            <a:endParaRPr lang="en-US" altLang="zh-CN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bldLvl="5" autoUpdateAnimBg="0"/>
      <p:bldP spid="53" grpId="0" build="p" bldLvl="5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293E5-8D62-4519-862C-A881580C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782DC-ED7B-471A-BA46-1364900E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778" y="1296090"/>
            <a:ext cx="6419713" cy="136955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算法选择的边是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Claim:</a:t>
            </a:r>
            <a:r>
              <a:rPr lang="zh-Hans-HK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对任意的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(1≤i≤n-1)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，存在一棵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最小生成树，它含有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9D292D-BA47-46D0-8EEE-975C5CE7309F}"/>
              </a:ext>
            </a:extLst>
          </p:cNvPr>
          <p:cNvSpPr txBox="1">
            <a:spLocks/>
          </p:cNvSpPr>
          <p:nvPr/>
        </p:nvSpPr>
        <p:spPr bwMode="auto">
          <a:xfrm>
            <a:off x="991279" y="2722950"/>
            <a:ext cx="7462294" cy="143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的情况是显然的。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Hans-HK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现在假定有一棵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，它包含了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，我们要证明存在一棵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，它含有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Hans-HK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53F15DA-E787-498D-B843-BDEE84682F8A}"/>
              </a:ext>
            </a:extLst>
          </p:cNvPr>
          <p:cNvSpPr/>
          <p:nvPr/>
        </p:nvSpPr>
        <p:spPr bwMode="auto">
          <a:xfrm>
            <a:off x="1082292" y="4615591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A65BB1-9915-4E34-9219-5039855F54CA}"/>
              </a:ext>
            </a:extLst>
          </p:cNvPr>
          <p:cNvSpPr/>
          <p:nvPr/>
        </p:nvSpPr>
        <p:spPr bwMode="auto">
          <a:xfrm>
            <a:off x="1260690" y="5360239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1470E6-2FB0-44F5-974E-6CFE1CDF8654}"/>
              </a:ext>
            </a:extLst>
          </p:cNvPr>
          <p:cNvSpPr/>
          <p:nvPr/>
        </p:nvSpPr>
        <p:spPr bwMode="auto">
          <a:xfrm>
            <a:off x="383493" y="5556069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91EAA61-1812-436E-BC65-AC3D2F694DA3}"/>
              </a:ext>
            </a:extLst>
          </p:cNvPr>
          <p:cNvSpPr/>
          <p:nvPr/>
        </p:nvSpPr>
        <p:spPr bwMode="auto">
          <a:xfrm>
            <a:off x="991279" y="6126706"/>
            <a:ext cx="209006" cy="20900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D02B5D-ED95-4BAF-87A6-B07FCAC60577}"/>
              </a:ext>
            </a:extLst>
          </p:cNvPr>
          <p:cNvSpPr/>
          <p:nvPr/>
        </p:nvSpPr>
        <p:spPr bwMode="auto">
          <a:xfrm>
            <a:off x="1750499" y="5909292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C5D348-FD2B-4C1F-9351-7B450A886F4C}"/>
              </a:ext>
            </a:extLst>
          </p:cNvPr>
          <p:cNvSpPr/>
          <p:nvPr/>
        </p:nvSpPr>
        <p:spPr bwMode="auto">
          <a:xfrm>
            <a:off x="2249050" y="4521548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8DE6F-C125-495A-821F-4C2A63119F81}"/>
              </a:ext>
            </a:extLst>
          </p:cNvPr>
          <p:cNvSpPr/>
          <p:nvPr/>
        </p:nvSpPr>
        <p:spPr bwMode="auto">
          <a:xfrm>
            <a:off x="2577734" y="5660572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EC51DB2-C9DB-4237-94D8-1A56602BAA91}"/>
              </a:ext>
            </a:extLst>
          </p:cNvPr>
          <p:cNvSpPr/>
          <p:nvPr/>
        </p:nvSpPr>
        <p:spPr bwMode="auto">
          <a:xfrm>
            <a:off x="2098763" y="5255736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E6F28F5-E1D5-4E1D-A110-F2140ABA0862}"/>
              </a:ext>
            </a:extLst>
          </p:cNvPr>
          <p:cNvCxnSpPr>
            <a:stCxn id="6" idx="0"/>
            <a:endCxn id="5" idx="3"/>
          </p:cNvCxnSpPr>
          <p:nvPr/>
        </p:nvCxnSpPr>
        <p:spPr bwMode="auto">
          <a:xfrm rot="16200000" flipV="1">
            <a:off x="955922" y="4950967"/>
            <a:ext cx="566250" cy="2522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1A04B1C-6484-4818-9E8C-078222D86E33}"/>
              </a:ext>
            </a:extLst>
          </p:cNvPr>
          <p:cNvCxnSpPr>
            <a:stCxn id="7" idx="7"/>
            <a:endCxn id="6" idx="3"/>
          </p:cNvCxnSpPr>
          <p:nvPr/>
        </p:nvCxnSpPr>
        <p:spPr bwMode="auto">
          <a:xfrm rot="5400000" flipH="1" flipV="1">
            <a:off x="902574" y="5197954"/>
            <a:ext cx="48040" cy="729407"/>
          </a:xfrm>
          <a:prstGeom prst="curvedConnector5">
            <a:avLst>
              <a:gd name="adj1" fmla="val 131422"/>
              <a:gd name="adj2" fmla="val 50000"/>
              <a:gd name="adj3" fmla="val -375853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ADA7106-2C7F-42CF-9668-DE91B98A4023}"/>
              </a:ext>
            </a:extLst>
          </p:cNvPr>
          <p:cNvCxnSpPr>
            <a:stCxn id="9" idx="7"/>
            <a:endCxn id="12" idx="2"/>
          </p:cNvCxnSpPr>
          <p:nvPr/>
        </p:nvCxnSpPr>
        <p:spPr bwMode="auto">
          <a:xfrm rot="5400000" flipH="1" flipV="1">
            <a:off x="1724000" y="5565137"/>
            <a:ext cx="579661" cy="16986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727D79-306E-4717-954D-00507BC5A7DB}"/>
              </a:ext>
            </a:extLst>
          </p:cNvPr>
          <p:cNvCxnSpPr>
            <a:stCxn id="10" idx="4"/>
            <a:endCxn id="12" idx="0"/>
          </p:cNvCxnSpPr>
          <p:nvPr/>
        </p:nvCxnSpPr>
        <p:spPr bwMode="auto">
          <a:xfrm flipH="1">
            <a:off x="2203266" y="4730554"/>
            <a:ext cx="150287" cy="525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6CD5DA-5947-447C-88A8-5341D1360F85}"/>
              </a:ext>
            </a:extLst>
          </p:cNvPr>
          <p:cNvCxnSpPr>
            <a:stCxn id="11" idx="1"/>
            <a:endCxn id="12" idx="6"/>
          </p:cNvCxnSpPr>
          <p:nvPr/>
        </p:nvCxnSpPr>
        <p:spPr bwMode="auto">
          <a:xfrm rot="16200000" flipV="1">
            <a:off x="2292586" y="5375423"/>
            <a:ext cx="330941" cy="3005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DF99B526-327D-49BF-9FE2-12F1099A5B99}"/>
              </a:ext>
            </a:extLst>
          </p:cNvPr>
          <p:cNvSpPr/>
          <p:nvPr/>
        </p:nvSpPr>
        <p:spPr bwMode="auto">
          <a:xfrm>
            <a:off x="1692245" y="4696549"/>
            <a:ext cx="209006" cy="209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5" name="直接连接符 18">
            <a:extLst>
              <a:ext uri="{FF2B5EF4-FFF2-40B4-BE49-F238E27FC236}">
                <a16:creationId xmlns:a16="http://schemas.microsoft.com/office/drawing/2014/main" id="{4A818A93-C90C-4805-8D29-A43AD41BB823}"/>
              </a:ext>
            </a:extLst>
          </p:cNvPr>
          <p:cNvCxnSpPr>
            <a:stCxn id="6" idx="5"/>
            <a:endCxn id="9" idx="1"/>
          </p:cNvCxnSpPr>
          <p:nvPr/>
        </p:nvCxnSpPr>
        <p:spPr bwMode="auto">
          <a:xfrm rot="16200000" flipH="1">
            <a:off x="1409466" y="5568258"/>
            <a:ext cx="401263" cy="3420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B404631-C643-4CC9-80DE-F3E25AD795ED}"/>
              </a:ext>
            </a:extLst>
          </p:cNvPr>
          <p:cNvSpPr txBox="1"/>
          <p:nvPr/>
        </p:nvSpPr>
        <p:spPr>
          <a:xfrm>
            <a:off x="798102" y="556924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634DF94-7FD4-4BFD-9A24-5FE80DBCE580}"/>
              </a:ext>
            </a:extLst>
          </p:cNvPr>
          <p:cNvSpPr txBox="1"/>
          <p:nvPr/>
        </p:nvSpPr>
        <p:spPr>
          <a:xfrm>
            <a:off x="2060190" y="481073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D724CF0-6FAD-41D6-A020-8ED5C86F8960}"/>
              </a:ext>
            </a:extLst>
          </p:cNvPr>
          <p:cNvSpPr txBox="1"/>
          <p:nvPr/>
        </p:nvSpPr>
        <p:spPr>
          <a:xfrm>
            <a:off x="2284371" y="528007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4398CAA-EF7D-4874-A74A-B9A5E8971091}"/>
              </a:ext>
            </a:extLst>
          </p:cNvPr>
          <p:cNvSpPr txBox="1"/>
          <p:nvPr/>
        </p:nvSpPr>
        <p:spPr>
          <a:xfrm>
            <a:off x="1074138" y="482367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6FF8471-4939-4F3B-A52E-645330960861}"/>
              </a:ext>
            </a:extLst>
          </p:cNvPr>
          <p:cNvSpPr txBox="1"/>
          <p:nvPr/>
        </p:nvSpPr>
        <p:spPr>
          <a:xfrm>
            <a:off x="1735856" y="541855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85E7D33-DD51-4BEB-AB80-9782699722E9}"/>
              </a:ext>
            </a:extLst>
          </p:cNvPr>
          <p:cNvSpPr txBox="1"/>
          <p:nvPr/>
        </p:nvSpPr>
        <p:spPr>
          <a:xfrm>
            <a:off x="1399599" y="559038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e</a:t>
            </a:r>
            <a:r>
              <a:rPr lang="en-US" altLang="zh-CN" baseline="-25000" dirty="0" err="1">
                <a:solidFill>
                  <a:srgbClr val="0000FF"/>
                </a:solidFill>
              </a:rPr>
              <a:t>i</a:t>
            </a:r>
            <a:endParaRPr lang="zh-Hans-HK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0531809-D181-4B1C-8D0E-33563CA47BDC}"/>
              </a:ext>
            </a:extLst>
          </p:cNvPr>
          <p:cNvSpPr txBox="1"/>
          <p:nvPr/>
        </p:nvSpPr>
        <p:spPr>
          <a:xfrm>
            <a:off x="1241538" y="52759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baseline="-25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58D983D-9800-4A58-8540-4A6FF0D41CD9}"/>
              </a:ext>
            </a:extLst>
          </p:cNvPr>
          <p:cNvSpPr txBox="1"/>
          <p:nvPr/>
        </p:nvSpPr>
        <p:spPr>
          <a:xfrm>
            <a:off x="1719760" y="58257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65" name="直接连接符 18">
            <a:extLst>
              <a:ext uri="{FF2B5EF4-FFF2-40B4-BE49-F238E27FC236}">
                <a16:creationId xmlns:a16="http://schemas.microsoft.com/office/drawing/2014/main" id="{8BD0F697-7945-4520-97EB-BF398EF03056}"/>
              </a:ext>
            </a:extLst>
          </p:cNvPr>
          <p:cNvCxnSpPr>
            <a:stCxn id="5" idx="7"/>
            <a:endCxn id="33" idx="1"/>
          </p:cNvCxnSpPr>
          <p:nvPr/>
        </p:nvCxnSpPr>
        <p:spPr bwMode="auto">
          <a:xfrm rot="16200000" flipH="1">
            <a:off x="1451292" y="4455597"/>
            <a:ext cx="80958" cy="462163"/>
          </a:xfrm>
          <a:prstGeom prst="curvedConnector3">
            <a:avLst>
              <a:gd name="adj1" fmla="val -83525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18">
            <a:extLst>
              <a:ext uri="{FF2B5EF4-FFF2-40B4-BE49-F238E27FC236}">
                <a16:creationId xmlns:a16="http://schemas.microsoft.com/office/drawing/2014/main" id="{97BF8153-CA57-47DE-8688-37AF6CD1483D}"/>
              </a:ext>
            </a:extLst>
          </p:cNvPr>
          <p:cNvCxnSpPr>
            <a:stCxn id="33" idx="6"/>
            <a:endCxn id="10" idx="2"/>
          </p:cNvCxnSpPr>
          <p:nvPr/>
        </p:nvCxnSpPr>
        <p:spPr bwMode="auto">
          <a:xfrm flipV="1">
            <a:off x="1901251" y="4626051"/>
            <a:ext cx="347799" cy="1750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内容占位符 2">
            <a:extLst>
              <a:ext uri="{FF2B5EF4-FFF2-40B4-BE49-F238E27FC236}">
                <a16:creationId xmlns:a16="http://schemas.microsoft.com/office/drawing/2014/main" id="{54060938-8DBB-4124-BFBA-C6DC66A34C6E}"/>
              </a:ext>
            </a:extLst>
          </p:cNvPr>
          <p:cNvSpPr txBox="1">
            <a:spLocks/>
          </p:cNvSpPr>
          <p:nvPr/>
        </p:nvSpPr>
        <p:spPr bwMode="auto">
          <a:xfrm>
            <a:off x="3048511" y="4218143"/>
            <a:ext cx="5614666" cy="249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（设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的路径。路径上必然存在一条边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30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它连接两个不同的连通分量。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30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的费用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的费用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去掉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30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，增加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Hans-HK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60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>
            <a:extLst>
              <a:ext uri="{FF2B5EF4-FFF2-40B4-BE49-F238E27FC236}">
                <a16:creationId xmlns:a16="http://schemas.microsoft.com/office/drawing/2014/main" id="{B9532D9F-FE1E-4351-8A31-14F7781C5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002" y="2012220"/>
            <a:ext cx="75023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笨方法：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为每个顶点增设一个</a:t>
            </a:r>
            <a:r>
              <a:rPr lang="zh-CN" altLang="en-US" sz="2400" dirty="0">
                <a:solidFill>
                  <a:srgbClr val="00B0F0"/>
                </a:solidFill>
                <a:latin typeface="Cambria" panose="02040503050406030204" pitchFamily="18" charset="0"/>
                <a:ea typeface="+mj-ea"/>
              </a:rPr>
              <a:t>集合标志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jiheflag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    初始时，令每个顶点的集合标志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jiheflag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互不相同；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（</a:t>
            </a:r>
            <a:r>
              <a:rPr lang="zh-CN" altLang="en-US" sz="24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如果两个顶点的集合标志相同，即表示</a:t>
            </a:r>
            <a:br>
              <a:rPr lang="en-US" altLang="zh-CN" sz="24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4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zh-CN" altLang="en-US" sz="24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它们在</a:t>
            </a:r>
            <a:r>
              <a:rPr lang="en-US" altLang="zh-CN" sz="24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zh-CN" altLang="en-US" sz="24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中连通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；换句话说，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的每一个连通</a:t>
            </a:r>
            <a:b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分块将有一个不同的集合标志；块中标志相同）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sz="2400" noProof="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重复以下步骤，直到选出</a:t>
            </a:r>
            <a:r>
              <a:rPr lang="en-US" altLang="zh-CN" sz="2400" noProof="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zh-CN" altLang="en-US" sz="2400" noProof="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条边为之：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）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选出权值最小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的未检查过的边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。</a:t>
            </a:r>
            <a:r>
              <a:rPr lang="zh-CN" altLang="en-US" sz="2400" noProof="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记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x,y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)=e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。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+mj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）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若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x.jiheflag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y.jiheflag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则选中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，并且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找到所有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使得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z.jiheflag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x.jiheflag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，</a:t>
            </a:r>
            <a:b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修改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z.jiheflag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y.jiheflag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660066"/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7DAF8A5C-FD4C-42DB-AA7B-55212D6E5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87" y="860882"/>
            <a:ext cx="8084864" cy="81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82563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难点在于判断两个顶点是否在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中连通</a:t>
            </a:r>
            <a:endParaRPr kumimoji="1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BBC3ABD-9AB5-44CA-A953-B260A609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569913"/>
            <a:ext cx="777589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广度优先遍历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(BFS)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方法：从图的某一顶点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出发，访问此顶点后，访问</a:t>
            </a:r>
            <a:r>
              <a:rPr lang="zh-CN" altLang="en-US" dirty="0"/>
              <a:t>它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各个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未曾访问过的邻接点；然后分别从这些邻接点出发</a:t>
            </a:r>
            <a:r>
              <a:rPr lang="zh-CN" altLang="en-US" dirty="0">
                <a:solidFill>
                  <a:srgbClr val="660066"/>
                </a:solidFill>
              </a:rPr>
              <a:t>访问它们的邻接点；依次类推。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1166813" marR="0" lvl="2" indent="2698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None/>
              <a:tabLst>
                <a:tab pos="1166813" algn="l"/>
                <a:tab pos="1254125" algn="l"/>
              </a:tabLst>
              <a:defRPr/>
            </a:pPr>
            <a:r>
              <a:rPr lang="en-US" altLang="zh-CN" dirty="0">
                <a:solidFill>
                  <a:srgbClr val="660066"/>
                </a:solidFill>
              </a:rPr>
              <a:t>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若此时图中尚有顶点未被访问，则另选图中一个未被访问的顶点作起点，重复上述过程，直至图中所有顶点都被访问为止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5E663E4F-63CD-4C20-B4A0-8DFC6A0840AD}"/>
              </a:ext>
            </a:extLst>
          </p:cNvPr>
          <p:cNvGrpSpPr>
            <a:grpSpLocks/>
          </p:cNvGrpSpPr>
          <p:nvPr/>
        </p:nvGrpSpPr>
        <p:grpSpPr bwMode="auto">
          <a:xfrm>
            <a:off x="1511422" y="3836134"/>
            <a:ext cx="2600325" cy="2559051"/>
            <a:chOff x="631" y="2511"/>
            <a:chExt cx="1638" cy="1612"/>
          </a:xfrm>
        </p:grpSpPr>
        <p:grpSp>
          <p:nvGrpSpPr>
            <p:cNvPr id="55301" name="Group 4">
              <a:extLst>
                <a:ext uri="{FF2B5EF4-FFF2-40B4-BE49-F238E27FC236}">
                  <a16:creationId xmlns:a16="http://schemas.microsoft.com/office/drawing/2014/main" id="{03DD1E21-F221-42AE-8EC9-451D915D2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" y="2511"/>
              <a:ext cx="1513" cy="1283"/>
              <a:chOff x="745" y="2644"/>
              <a:chExt cx="1513" cy="1283"/>
            </a:xfrm>
          </p:grpSpPr>
          <p:sp>
            <p:nvSpPr>
              <p:cNvPr id="55303" name="Oval 5">
                <a:extLst>
                  <a:ext uri="{FF2B5EF4-FFF2-40B4-BE49-F238E27FC236}">
                    <a16:creationId xmlns:a16="http://schemas.microsoft.com/office/drawing/2014/main" id="{60BEB6A9-B4C1-4F3A-A65A-B57B4BFA4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64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5304" name="Oval 6">
                <a:extLst>
                  <a:ext uri="{FF2B5EF4-FFF2-40B4-BE49-F238E27FC236}">
                    <a16:creationId xmlns:a16="http://schemas.microsoft.com/office/drawing/2014/main" id="{40904737-3037-4B24-8E71-A3BE44182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" y="29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5305" name="Oval 7">
                <a:extLst>
                  <a:ext uri="{FF2B5EF4-FFF2-40B4-BE49-F238E27FC236}">
                    <a16:creationId xmlns:a16="http://schemas.microsoft.com/office/drawing/2014/main" id="{0E7E673D-7AAE-4B54-B0B5-F9A3A2CC8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5306" name="Oval 8">
                <a:extLst>
                  <a:ext uri="{FF2B5EF4-FFF2-40B4-BE49-F238E27FC236}">
                    <a16:creationId xmlns:a16="http://schemas.microsoft.com/office/drawing/2014/main" id="{88469C8E-2CF7-459F-BEC0-1DA30A2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5307" name="Oval 9">
                <a:extLst>
                  <a:ext uri="{FF2B5EF4-FFF2-40B4-BE49-F238E27FC236}">
                    <a16:creationId xmlns:a16="http://schemas.microsoft.com/office/drawing/2014/main" id="{0855ABAF-C198-4463-8E3C-2D447442F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308" name="Oval 10">
                <a:extLst>
                  <a:ext uri="{FF2B5EF4-FFF2-40B4-BE49-F238E27FC236}">
                    <a16:creationId xmlns:a16="http://schemas.microsoft.com/office/drawing/2014/main" id="{B5700814-4DC1-4DF9-9F46-2D85CF0E1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55309" name="Oval 11">
                <a:extLst>
                  <a:ext uri="{FF2B5EF4-FFF2-40B4-BE49-F238E27FC236}">
                    <a16:creationId xmlns:a16="http://schemas.microsoft.com/office/drawing/2014/main" id="{53892A58-EAF6-403C-9176-EC18E3881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5310" name="Oval 12">
                <a:extLst>
                  <a:ext uri="{FF2B5EF4-FFF2-40B4-BE49-F238E27FC236}">
                    <a16:creationId xmlns:a16="http://schemas.microsoft.com/office/drawing/2014/main" id="{E5F75B23-DE74-4A9C-A42F-66AE1FF12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371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55311" name="Line 13">
                <a:extLst>
                  <a:ext uri="{FF2B5EF4-FFF2-40B4-BE49-F238E27FC236}">
                    <a16:creationId xmlns:a16="http://schemas.microsoft.com/office/drawing/2014/main" id="{3D3856AF-3603-447B-B20F-0AD6AAB51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1" y="2833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2" name="Line 14">
                <a:extLst>
                  <a:ext uri="{FF2B5EF4-FFF2-40B4-BE49-F238E27FC236}">
                    <a16:creationId xmlns:a16="http://schemas.microsoft.com/office/drawing/2014/main" id="{A4439397-4B4D-42CE-B03A-508972886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5" y="28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3" name="Line 15">
                <a:extLst>
                  <a:ext uri="{FF2B5EF4-FFF2-40B4-BE49-F238E27FC236}">
                    <a16:creationId xmlns:a16="http://schemas.microsoft.com/office/drawing/2014/main" id="{121A5336-1F60-457F-8825-15E6E7C60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7" y="3166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4" name="Line 16">
                <a:extLst>
                  <a:ext uri="{FF2B5EF4-FFF2-40B4-BE49-F238E27FC236}">
                    <a16:creationId xmlns:a16="http://schemas.microsoft.com/office/drawing/2014/main" id="{15B4E167-1E5F-4557-96DC-563C07FF3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6" y="3144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5" name="Line 17">
                <a:extLst>
                  <a:ext uri="{FF2B5EF4-FFF2-40B4-BE49-F238E27FC236}">
                    <a16:creationId xmlns:a16="http://schemas.microsoft.com/office/drawing/2014/main" id="{29FC2E1B-2BAF-4B78-A267-054199DD4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3533"/>
                <a:ext cx="89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6" name="Line 18">
                <a:extLst>
                  <a:ext uri="{FF2B5EF4-FFF2-40B4-BE49-F238E27FC236}">
                    <a16:creationId xmlns:a16="http://schemas.microsoft.com/office/drawing/2014/main" id="{F5FC150E-03B2-4528-B2D4-7B7C518FB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9" y="3555"/>
                <a:ext cx="89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7" name="Line 19">
                <a:extLst>
                  <a:ext uri="{FF2B5EF4-FFF2-40B4-BE49-F238E27FC236}">
                    <a16:creationId xmlns:a16="http://schemas.microsoft.com/office/drawing/2014/main" id="{5D8187C5-2135-4F54-BDFD-F7301831A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155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8" name="Line 20">
                <a:extLst>
                  <a:ext uri="{FF2B5EF4-FFF2-40B4-BE49-F238E27FC236}">
                    <a16:creationId xmlns:a16="http://schemas.microsoft.com/office/drawing/2014/main" id="{5577EE53-8EC9-4D11-901F-D09229C2D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7" y="3487"/>
                <a:ext cx="178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9" name="Line 21">
                <a:extLst>
                  <a:ext uri="{FF2B5EF4-FFF2-40B4-BE49-F238E27FC236}">
                    <a16:creationId xmlns:a16="http://schemas.microsoft.com/office/drawing/2014/main" id="{38CF0CA6-BEE7-4703-9DDC-3AAC5430E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5" y="3155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20" name="Text Box 22">
                <a:extLst>
                  <a:ext uri="{FF2B5EF4-FFF2-40B4-BE49-F238E27FC236}">
                    <a16:creationId xmlns:a16="http://schemas.microsoft.com/office/drawing/2014/main" id="{0D36CCF6-B9E3-4B23-9F15-AF4CBC55AC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" y="2644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</p:grpSp>
        <p:sp>
          <p:nvSpPr>
            <p:cNvPr id="55302" name="Text Box 23">
              <a:extLst>
                <a:ext uri="{FF2B5EF4-FFF2-40B4-BE49-F238E27FC236}">
                  <a16:creationId xmlns:a16="http://schemas.microsoft.com/office/drawing/2014/main" id="{E65CEC7E-48E2-4E63-8B5B-66C5C4371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38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3816" name="Text Box 24">
            <a:extLst>
              <a:ext uri="{FF2B5EF4-FFF2-40B4-BE49-F238E27FC236}">
                <a16:creationId xmlns:a16="http://schemas.microsoft.com/office/drawing/2014/main" id="{AB5A65E8-A992-4B59-AF61-C05BD1BED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061" y="4468691"/>
            <a:ext cx="35557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 bldLvl="3" autoUpdateAnimBg="0"/>
      <p:bldP spid="3381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>
            <a:extLst>
              <a:ext uri="{FF2B5EF4-FFF2-40B4-BE49-F238E27FC236}">
                <a16:creationId xmlns:a16="http://schemas.microsoft.com/office/drawing/2014/main" id="{DDC4BBC6-C863-4ADD-8A77-270894468DB7}"/>
              </a:ext>
            </a:extLst>
          </p:cNvPr>
          <p:cNvGrpSpPr>
            <a:grpSpLocks/>
          </p:cNvGrpSpPr>
          <p:nvPr/>
        </p:nvGrpSpPr>
        <p:grpSpPr bwMode="auto">
          <a:xfrm>
            <a:off x="557213" y="1179513"/>
            <a:ext cx="3036887" cy="2544762"/>
            <a:chOff x="674" y="355"/>
            <a:chExt cx="1913" cy="1603"/>
          </a:xfrm>
        </p:grpSpPr>
        <p:sp>
          <p:nvSpPr>
            <p:cNvPr id="106656" name="Text Box 3">
              <a:extLst>
                <a:ext uri="{FF2B5EF4-FFF2-40B4-BE49-F238E27FC236}">
                  <a16:creationId xmlns:a16="http://schemas.microsoft.com/office/drawing/2014/main" id="{8CE93CA9-DD0C-4260-9FE0-171302FCA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" y="4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6657" name="Oval 4">
              <a:extLst>
                <a:ext uri="{FF2B5EF4-FFF2-40B4-BE49-F238E27FC236}">
                  <a16:creationId xmlns:a16="http://schemas.microsoft.com/office/drawing/2014/main" id="{FC5E1736-BF57-4375-B7C6-CAFC78F69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58" name="Oval 5">
              <a:extLst>
                <a:ext uri="{FF2B5EF4-FFF2-40B4-BE49-F238E27FC236}">
                  <a16:creationId xmlns:a16="http://schemas.microsoft.com/office/drawing/2014/main" id="{D95B628F-26C3-471E-BF11-7DA3F57C5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59" name="Oval 6">
              <a:extLst>
                <a:ext uri="{FF2B5EF4-FFF2-40B4-BE49-F238E27FC236}">
                  <a16:creationId xmlns:a16="http://schemas.microsoft.com/office/drawing/2014/main" id="{B2E3B067-9009-4833-8A3A-49F08667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60" name="Oval 7">
              <a:extLst>
                <a:ext uri="{FF2B5EF4-FFF2-40B4-BE49-F238E27FC236}">
                  <a16:creationId xmlns:a16="http://schemas.microsoft.com/office/drawing/2014/main" id="{39B75C3B-5307-4CD4-8EBF-AE2946C6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61" name="Oval 8">
              <a:extLst>
                <a:ext uri="{FF2B5EF4-FFF2-40B4-BE49-F238E27FC236}">
                  <a16:creationId xmlns:a16="http://schemas.microsoft.com/office/drawing/2014/main" id="{42B1B2B5-2ED9-4D4C-BD09-A15908775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62" name="Oval 9">
              <a:extLst>
                <a:ext uri="{FF2B5EF4-FFF2-40B4-BE49-F238E27FC236}">
                  <a16:creationId xmlns:a16="http://schemas.microsoft.com/office/drawing/2014/main" id="{9F3EA53F-97C8-4616-982E-A38CCCCE8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63" name="Line 10">
              <a:extLst>
                <a:ext uri="{FF2B5EF4-FFF2-40B4-BE49-F238E27FC236}">
                  <a16:creationId xmlns:a16="http://schemas.microsoft.com/office/drawing/2014/main" id="{AACD027A-8FB2-4E36-AB73-4BB3CDFCF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4" name="Line 11">
              <a:extLst>
                <a:ext uri="{FF2B5EF4-FFF2-40B4-BE49-F238E27FC236}">
                  <a16:creationId xmlns:a16="http://schemas.microsoft.com/office/drawing/2014/main" id="{30141F98-F29D-4C9E-9E9C-8ABD52036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5" name="Line 12">
              <a:extLst>
                <a:ext uri="{FF2B5EF4-FFF2-40B4-BE49-F238E27FC236}">
                  <a16:creationId xmlns:a16="http://schemas.microsoft.com/office/drawing/2014/main" id="{5344DE63-3318-497F-A00F-02389A69C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6" name="Line 13">
              <a:extLst>
                <a:ext uri="{FF2B5EF4-FFF2-40B4-BE49-F238E27FC236}">
                  <a16:creationId xmlns:a16="http://schemas.microsoft.com/office/drawing/2014/main" id="{17FDCD55-131E-4AEA-8712-9450A9865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7" name="Line 14">
              <a:extLst>
                <a:ext uri="{FF2B5EF4-FFF2-40B4-BE49-F238E27FC236}">
                  <a16:creationId xmlns:a16="http://schemas.microsoft.com/office/drawing/2014/main" id="{8BB3F87E-2552-4847-9E11-6BB68D217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8" name="Line 15">
              <a:extLst>
                <a:ext uri="{FF2B5EF4-FFF2-40B4-BE49-F238E27FC236}">
                  <a16:creationId xmlns:a16="http://schemas.microsoft.com/office/drawing/2014/main" id="{1CCE833B-9160-43D4-B8A1-BA72BE97D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9" name="Line 16">
              <a:extLst>
                <a:ext uri="{FF2B5EF4-FFF2-40B4-BE49-F238E27FC236}">
                  <a16:creationId xmlns:a16="http://schemas.microsoft.com/office/drawing/2014/main" id="{F466BEFB-9223-4E33-BC3E-C4F39831E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0" name="Line 17">
              <a:extLst>
                <a:ext uri="{FF2B5EF4-FFF2-40B4-BE49-F238E27FC236}">
                  <a16:creationId xmlns:a16="http://schemas.microsoft.com/office/drawing/2014/main" id="{AA34C245-7C3B-4BD9-83FB-59E53DFAC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1" name="Line 18">
              <a:extLst>
                <a:ext uri="{FF2B5EF4-FFF2-40B4-BE49-F238E27FC236}">
                  <a16:creationId xmlns:a16="http://schemas.microsoft.com/office/drawing/2014/main" id="{7FC5F684-95F6-4D93-93E4-FB58E39FF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2" name="Line 19">
              <a:extLst>
                <a:ext uri="{FF2B5EF4-FFF2-40B4-BE49-F238E27FC236}">
                  <a16:creationId xmlns:a16="http://schemas.microsoft.com/office/drawing/2014/main" id="{F82A5AED-55D6-40F8-B820-7A928ACE0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3" name="Text Box 20">
              <a:extLst>
                <a:ext uri="{FF2B5EF4-FFF2-40B4-BE49-F238E27FC236}">
                  <a16:creationId xmlns:a16="http://schemas.microsoft.com/office/drawing/2014/main" id="{6CC3EA2B-E8FD-4A5A-A969-DC969C5D5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74" name="Text Box 21">
              <a:extLst>
                <a:ext uri="{FF2B5EF4-FFF2-40B4-BE49-F238E27FC236}">
                  <a16:creationId xmlns:a16="http://schemas.microsoft.com/office/drawing/2014/main" id="{25716DB2-11E6-46B7-9FF1-122135E10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75" name="Text Box 22">
              <a:extLst>
                <a:ext uri="{FF2B5EF4-FFF2-40B4-BE49-F238E27FC236}">
                  <a16:creationId xmlns:a16="http://schemas.microsoft.com/office/drawing/2014/main" id="{7FAEFAA2-70BC-4C0B-90BA-F80A47759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76" name="Text Box 23">
              <a:extLst>
                <a:ext uri="{FF2B5EF4-FFF2-40B4-BE49-F238E27FC236}">
                  <a16:creationId xmlns:a16="http://schemas.microsoft.com/office/drawing/2014/main" id="{F02B69D8-3B15-4865-881B-36032747D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77" name="Text Box 24">
              <a:extLst>
                <a:ext uri="{FF2B5EF4-FFF2-40B4-BE49-F238E27FC236}">
                  <a16:creationId xmlns:a16="http://schemas.microsoft.com/office/drawing/2014/main" id="{E2F2521E-7806-4A5F-ADE3-25C6C4358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78" name="Text Box 25">
              <a:extLst>
                <a:ext uri="{FF2B5EF4-FFF2-40B4-BE49-F238E27FC236}">
                  <a16:creationId xmlns:a16="http://schemas.microsoft.com/office/drawing/2014/main" id="{DBC27183-02E6-44D3-AFC9-7ED2599C8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79" name="Text Box 26">
              <a:extLst>
                <a:ext uri="{FF2B5EF4-FFF2-40B4-BE49-F238E27FC236}">
                  <a16:creationId xmlns:a16="http://schemas.microsoft.com/office/drawing/2014/main" id="{53E4E897-1183-4C62-9A9F-4599EA776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80" name="Text Box 27">
              <a:extLst>
                <a:ext uri="{FF2B5EF4-FFF2-40B4-BE49-F238E27FC236}">
                  <a16:creationId xmlns:a16="http://schemas.microsoft.com/office/drawing/2014/main" id="{53186106-0D1A-4C79-86DC-C680FDB26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81" name="Text Box 28">
              <a:extLst>
                <a:ext uri="{FF2B5EF4-FFF2-40B4-BE49-F238E27FC236}">
                  <a16:creationId xmlns:a16="http://schemas.microsoft.com/office/drawing/2014/main" id="{7C7F44C6-34FC-4DBB-87A0-15B94B3EB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82" name="Text Box 29">
              <a:extLst>
                <a:ext uri="{FF2B5EF4-FFF2-40B4-BE49-F238E27FC236}">
                  <a16:creationId xmlns:a16="http://schemas.microsoft.com/office/drawing/2014/main" id="{44B3BB50-2C0A-49E6-A8BE-E575B841F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150593" name="Group 65">
            <a:extLst>
              <a:ext uri="{FF2B5EF4-FFF2-40B4-BE49-F238E27FC236}">
                <a16:creationId xmlns:a16="http://schemas.microsoft.com/office/drawing/2014/main" id="{CDA2687C-CBE0-4103-9B2A-2B986E004C3A}"/>
              </a:ext>
            </a:extLst>
          </p:cNvPr>
          <p:cNvGrpSpPr>
            <a:grpSpLocks/>
          </p:cNvGrpSpPr>
          <p:nvPr/>
        </p:nvGrpSpPr>
        <p:grpSpPr bwMode="auto">
          <a:xfrm>
            <a:off x="3686175" y="1803400"/>
            <a:ext cx="1693863" cy="2841625"/>
            <a:chOff x="2656" y="816"/>
            <a:chExt cx="1067" cy="1790"/>
          </a:xfrm>
        </p:grpSpPr>
        <p:grpSp>
          <p:nvGrpSpPr>
            <p:cNvPr id="106625" name="Group 37">
              <a:extLst>
                <a:ext uri="{FF2B5EF4-FFF2-40B4-BE49-F238E27FC236}">
                  <a16:creationId xmlns:a16="http://schemas.microsoft.com/office/drawing/2014/main" id="{E747D1F2-075C-47EA-9D53-B4259CD21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2" y="1055"/>
              <a:ext cx="871" cy="1511"/>
              <a:chOff x="2863" y="811"/>
              <a:chExt cx="871" cy="1511"/>
            </a:xfrm>
          </p:grpSpPr>
          <p:sp>
            <p:nvSpPr>
              <p:cNvPr id="106649" name="Rectangle 30">
                <a:extLst>
                  <a:ext uri="{FF2B5EF4-FFF2-40B4-BE49-F238E27FC236}">
                    <a16:creationId xmlns:a16="http://schemas.microsoft.com/office/drawing/2014/main" id="{F301D9DF-AC1C-4029-B3CE-074D92E29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811"/>
                <a:ext cx="867" cy="15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0" name="Line 31">
                <a:extLst>
                  <a:ext uri="{FF2B5EF4-FFF2-40B4-BE49-F238E27FC236}">
                    <a16:creationId xmlns:a16="http://schemas.microsoft.com/office/drawing/2014/main" id="{2D1A8002-285B-42DE-B999-BD73D6882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811"/>
                <a:ext cx="1" cy="1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1" name="Line 32">
                <a:extLst>
                  <a:ext uri="{FF2B5EF4-FFF2-40B4-BE49-F238E27FC236}">
                    <a16:creationId xmlns:a16="http://schemas.microsoft.com/office/drawing/2014/main" id="{16376B30-CF4A-4A74-BB13-53E5C47EC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033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2" name="Line 33">
                <a:extLst>
                  <a:ext uri="{FF2B5EF4-FFF2-40B4-BE49-F238E27FC236}">
                    <a16:creationId xmlns:a16="http://schemas.microsoft.com/office/drawing/2014/main" id="{0BA56120-8AC9-4C73-8C09-5D6F106D2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298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3" name="Line 34">
                <a:extLst>
                  <a:ext uri="{FF2B5EF4-FFF2-40B4-BE49-F238E27FC236}">
                    <a16:creationId xmlns:a16="http://schemas.microsoft.com/office/drawing/2014/main" id="{1683B8AE-C465-4E4D-8760-55A136649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564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4" name="Line 35">
                <a:extLst>
                  <a:ext uri="{FF2B5EF4-FFF2-40B4-BE49-F238E27FC236}">
                    <a16:creationId xmlns:a16="http://schemas.microsoft.com/office/drawing/2014/main" id="{31991A9D-290A-40A5-8B75-DF6956E43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829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5" name="Line 36">
                <a:extLst>
                  <a:ext uri="{FF2B5EF4-FFF2-40B4-BE49-F238E27FC236}">
                    <a16:creationId xmlns:a16="http://schemas.microsoft.com/office/drawing/2014/main" id="{5CDD74EA-C75B-4057-AEBE-C36B779D2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2095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6626" name="Text Box 38">
              <a:extLst>
                <a:ext uri="{FF2B5EF4-FFF2-40B4-BE49-F238E27FC236}">
                  <a16:creationId xmlns:a16="http://schemas.microsoft.com/office/drawing/2014/main" id="{3F2A5D92-377D-4993-86EB-CA9F3A1A2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817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106627" name="Text Box 39">
              <a:extLst>
                <a:ext uri="{FF2B5EF4-FFF2-40B4-BE49-F238E27FC236}">
                  <a16:creationId xmlns:a16="http://schemas.microsoft.com/office/drawing/2014/main" id="{3E7C9E07-360F-4AC8-81A8-CB009A9AD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816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jihe</a:t>
              </a:r>
            </a:p>
          </p:txBody>
        </p:sp>
        <p:grpSp>
          <p:nvGrpSpPr>
            <p:cNvPr id="106628" name="Group 50">
              <a:extLst>
                <a:ext uri="{FF2B5EF4-FFF2-40B4-BE49-F238E27FC236}">
                  <a16:creationId xmlns:a16="http://schemas.microsoft.com/office/drawing/2014/main" id="{01A434FD-5DE4-4130-9A6B-B576E2543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" y="1028"/>
              <a:ext cx="196" cy="1552"/>
              <a:chOff x="2656" y="1028"/>
              <a:chExt cx="196" cy="1552"/>
            </a:xfrm>
          </p:grpSpPr>
          <p:sp>
            <p:nvSpPr>
              <p:cNvPr id="106643" name="Text Box 44">
                <a:extLst>
                  <a:ext uri="{FF2B5EF4-FFF2-40B4-BE49-F238E27FC236}">
                    <a16:creationId xmlns:a16="http://schemas.microsoft.com/office/drawing/2014/main" id="{0C5EC634-3D1F-4750-B097-A8338CC32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6644" name="Text Box 45">
                <a:extLst>
                  <a:ext uri="{FF2B5EF4-FFF2-40B4-BE49-F238E27FC236}">
                    <a16:creationId xmlns:a16="http://schemas.microsoft.com/office/drawing/2014/main" id="{FF468C0A-17CF-421F-BE26-D70B9B837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6645" name="Text Box 46">
                <a:extLst>
                  <a:ext uri="{FF2B5EF4-FFF2-40B4-BE49-F238E27FC236}">
                    <a16:creationId xmlns:a16="http://schemas.microsoft.com/office/drawing/2014/main" id="{3A5FCA44-CCB2-4752-AA02-D53BC0E22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6646" name="Text Box 47">
                <a:extLst>
                  <a:ext uri="{FF2B5EF4-FFF2-40B4-BE49-F238E27FC236}">
                    <a16:creationId xmlns:a16="http://schemas.microsoft.com/office/drawing/2014/main" id="{D5D67A95-D191-4E95-99A7-DFC9F86D6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6647" name="Text Box 48">
                <a:extLst>
                  <a:ext uri="{FF2B5EF4-FFF2-40B4-BE49-F238E27FC236}">
                    <a16:creationId xmlns:a16="http://schemas.microsoft.com/office/drawing/2014/main" id="{04F72416-EE43-4830-99DB-88D4A2535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648" name="Text Box 49">
                <a:extLst>
                  <a:ext uri="{FF2B5EF4-FFF2-40B4-BE49-F238E27FC236}">
                    <a16:creationId xmlns:a16="http://schemas.microsoft.com/office/drawing/2014/main" id="{63FBD3CB-AB44-46EA-9E3D-39A225AA9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106629" name="Group 51">
              <a:extLst>
                <a:ext uri="{FF2B5EF4-FFF2-40B4-BE49-F238E27FC236}">
                  <a16:creationId xmlns:a16="http://schemas.microsoft.com/office/drawing/2014/main" id="{9189E78D-24F9-45A0-9979-B4FA2C272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4" y="1035"/>
              <a:ext cx="196" cy="1552"/>
              <a:chOff x="2656" y="1028"/>
              <a:chExt cx="196" cy="1552"/>
            </a:xfrm>
          </p:grpSpPr>
          <p:sp>
            <p:nvSpPr>
              <p:cNvPr id="106637" name="Text Box 52">
                <a:extLst>
                  <a:ext uri="{FF2B5EF4-FFF2-40B4-BE49-F238E27FC236}">
                    <a16:creationId xmlns:a16="http://schemas.microsoft.com/office/drawing/2014/main" id="{91CB5E63-73A8-45E5-A5D8-D72C24F92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6638" name="Text Box 53">
                <a:extLst>
                  <a:ext uri="{FF2B5EF4-FFF2-40B4-BE49-F238E27FC236}">
                    <a16:creationId xmlns:a16="http://schemas.microsoft.com/office/drawing/2014/main" id="{FA3A7929-0D65-47C8-869E-78067D7F8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6639" name="Text Box 54">
                <a:extLst>
                  <a:ext uri="{FF2B5EF4-FFF2-40B4-BE49-F238E27FC236}">
                    <a16:creationId xmlns:a16="http://schemas.microsoft.com/office/drawing/2014/main" id="{774D7687-BA61-422D-8030-9A47A5220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6640" name="Text Box 55">
                <a:extLst>
                  <a:ext uri="{FF2B5EF4-FFF2-40B4-BE49-F238E27FC236}">
                    <a16:creationId xmlns:a16="http://schemas.microsoft.com/office/drawing/2014/main" id="{E722FFBD-2673-40C8-A8F4-88D685B83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6641" name="Text Box 56">
                <a:extLst>
                  <a:ext uri="{FF2B5EF4-FFF2-40B4-BE49-F238E27FC236}">
                    <a16:creationId xmlns:a16="http://schemas.microsoft.com/office/drawing/2014/main" id="{5EB361FD-C5F1-4B53-8F3C-35370BD9A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642" name="Text Box 57">
                <a:extLst>
                  <a:ext uri="{FF2B5EF4-FFF2-40B4-BE49-F238E27FC236}">
                    <a16:creationId xmlns:a16="http://schemas.microsoft.com/office/drawing/2014/main" id="{8BE9494B-CEB1-402A-A92A-A537174B7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106630" name="Group 58">
              <a:extLst>
                <a:ext uri="{FF2B5EF4-FFF2-40B4-BE49-F238E27FC236}">
                  <a16:creationId xmlns:a16="http://schemas.microsoft.com/office/drawing/2014/main" id="{3310CA58-947C-408D-9CE9-703FE4B6B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1054"/>
              <a:ext cx="196" cy="1552"/>
              <a:chOff x="2656" y="1028"/>
              <a:chExt cx="196" cy="1552"/>
            </a:xfrm>
          </p:grpSpPr>
          <p:sp>
            <p:nvSpPr>
              <p:cNvPr id="106631" name="Text Box 59">
                <a:extLst>
                  <a:ext uri="{FF2B5EF4-FFF2-40B4-BE49-F238E27FC236}">
                    <a16:creationId xmlns:a16="http://schemas.microsoft.com/office/drawing/2014/main" id="{FC13C5F0-F079-4025-A802-91FD6B7AD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6632" name="Text Box 60">
                <a:extLst>
                  <a:ext uri="{FF2B5EF4-FFF2-40B4-BE49-F238E27FC236}">
                    <a16:creationId xmlns:a16="http://schemas.microsoft.com/office/drawing/2014/main" id="{4DA3CB23-C773-4FB9-8DE4-E25ACF667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6633" name="Text Box 61">
                <a:extLst>
                  <a:ext uri="{FF2B5EF4-FFF2-40B4-BE49-F238E27FC236}">
                    <a16:creationId xmlns:a16="http://schemas.microsoft.com/office/drawing/2014/main" id="{D8D24A0B-2943-4687-B4C5-C77FE382A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6634" name="Text Box 62">
                <a:extLst>
                  <a:ext uri="{FF2B5EF4-FFF2-40B4-BE49-F238E27FC236}">
                    <a16:creationId xmlns:a16="http://schemas.microsoft.com/office/drawing/2014/main" id="{0F5D51F1-A994-4663-A348-94F52B53D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6635" name="Text Box 63">
                <a:extLst>
                  <a:ext uri="{FF2B5EF4-FFF2-40B4-BE49-F238E27FC236}">
                    <a16:creationId xmlns:a16="http://schemas.microsoft.com/office/drawing/2014/main" id="{88FDBA2B-560E-4A93-A50C-C9180ABE1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636" name="Text Box 64">
                <a:extLst>
                  <a:ext uri="{FF2B5EF4-FFF2-40B4-BE49-F238E27FC236}">
                    <a16:creationId xmlns:a16="http://schemas.microsoft.com/office/drawing/2014/main" id="{A4F11F45-AB7E-460B-848B-755F3D213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</p:grpSp>
      <p:sp>
        <p:nvSpPr>
          <p:cNvPr id="106548" name="Line 70">
            <a:extLst>
              <a:ext uri="{FF2B5EF4-FFF2-40B4-BE49-F238E27FC236}">
                <a16:creationId xmlns:a16="http://schemas.microsoft.com/office/drawing/2014/main" id="{5FADADDC-A42F-4E84-9980-23BE3F5B9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256381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49" name="Line 71">
            <a:extLst>
              <a:ext uri="{FF2B5EF4-FFF2-40B4-BE49-F238E27FC236}">
                <a16:creationId xmlns:a16="http://schemas.microsoft.com/office/drawing/2014/main" id="{5FC2625F-72C1-40DC-A6F8-A9A2F8AE8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295751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0" name="Line 72">
            <a:extLst>
              <a:ext uri="{FF2B5EF4-FFF2-40B4-BE49-F238E27FC236}">
                <a16:creationId xmlns:a16="http://schemas.microsoft.com/office/drawing/2014/main" id="{077D892A-8000-47E1-9700-8F712AF3A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352801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1" name="Line 73">
            <a:extLst>
              <a:ext uri="{FF2B5EF4-FFF2-40B4-BE49-F238E27FC236}">
                <a16:creationId xmlns:a16="http://schemas.microsoft.com/office/drawing/2014/main" id="{8A48079E-B644-4408-80BC-F38E3B9EE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748088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2" name="Line 74">
            <a:extLst>
              <a:ext uri="{FF2B5EF4-FFF2-40B4-BE49-F238E27FC236}">
                <a16:creationId xmlns:a16="http://schemas.microsoft.com/office/drawing/2014/main" id="{58304C4C-D0E0-4B39-9647-A3D8147D1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143376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4" name="Text Box 76">
            <a:extLst>
              <a:ext uri="{FF2B5EF4-FFF2-40B4-BE49-F238E27FC236}">
                <a16:creationId xmlns:a16="http://schemas.microsoft.com/office/drawing/2014/main" id="{C28680E0-C036-4873-A6CB-47F51038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366" y="1833563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weight</a:t>
            </a:r>
          </a:p>
        </p:txBody>
      </p:sp>
      <p:grpSp>
        <p:nvGrpSpPr>
          <p:cNvPr id="106555" name="Group 84">
            <a:extLst>
              <a:ext uri="{FF2B5EF4-FFF2-40B4-BE49-F238E27FC236}">
                <a16:creationId xmlns:a16="http://schemas.microsoft.com/office/drawing/2014/main" id="{A41B8D40-B5E3-4BBD-99D0-320FAB0B5C77}"/>
              </a:ext>
            </a:extLst>
          </p:cNvPr>
          <p:cNvGrpSpPr>
            <a:grpSpLocks/>
          </p:cNvGrpSpPr>
          <p:nvPr/>
        </p:nvGrpSpPr>
        <p:grpSpPr bwMode="auto">
          <a:xfrm>
            <a:off x="6499680" y="2195513"/>
            <a:ext cx="333375" cy="2387600"/>
            <a:chOff x="2672" y="1028"/>
            <a:chExt cx="116" cy="1504"/>
          </a:xfrm>
        </p:grpSpPr>
        <p:sp>
          <p:nvSpPr>
            <p:cNvPr id="106619" name="Text Box 85">
              <a:extLst>
                <a:ext uri="{FF2B5EF4-FFF2-40B4-BE49-F238E27FC236}">
                  <a16:creationId xmlns:a16="http://schemas.microsoft.com/office/drawing/2014/main" id="{B9E60CA5-E976-49F9-B15A-D2C89EDF8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2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20" name="Text Box 86">
              <a:extLst>
                <a:ext uri="{FF2B5EF4-FFF2-40B4-BE49-F238E27FC236}">
                  <a16:creationId xmlns:a16="http://schemas.microsoft.com/office/drawing/2014/main" id="{B1B5AD6E-1647-4DC2-A68F-71D02ADCF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28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21" name="Text Box 87">
              <a:extLst>
                <a:ext uri="{FF2B5EF4-FFF2-40B4-BE49-F238E27FC236}">
                  <a16:creationId xmlns:a16="http://schemas.microsoft.com/office/drawing/2014/main" id="{163664A3-17F7-469A-A8BD-333813F7F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809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22" name="Text Box 88">
              <a:extLst>
                <a:ext uri="{FF2B5EF4-FFF2-40B4-BE49-F238E27FC236}">
                  <a16:creationId xmlns:a16="http://schemas.microsoft.com/office/drawing/2014/main" id="{F36E2A66-52CC-49DE-9EE1-DB8FAA379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2029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23" name="Text Box 89">
              <a:extLst>
                <a:ext uri="{FF2B5EF4-FFF2-40B4-BE49-F238E27FC236}">
                  <a16:creationId xmlns:a16="http://schemas.microsoft.com/office/drawing/2014/main" id="{225BF6DF-D0FF-4DA5-91F7-418F231F2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54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24" name="Text Box 90">
              <a:extLst>
                <a:ext uri="{FF2B5EF4-FFF2-40B4-BE49-F238E27FC236}">
                  <a16:creationId xmlns:a16="http://schemas.microsoft.com/office/drawing/2014/main" id="{48F9B311-A045-45AF-BB0D-1D08C55D4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2282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06556" name="Group 91">
            <a:extLst>
              <a:ext uri="{FF2B5EF4-FFF2-40B4-BE49-F238E27FC236}">
                <a16:creationId xmlns:a16="http://schemas.microsoft.com/office/drawing/2014/main" id="{F8B42DE6-2B78-4323-B194-9489B13F517A}"/>
              </a:ext>
            </a:extLst>
          </p:cNvPr>
          <p:cNvGrpSpPr>
            <a:grpSpLocks/>
          </p:cNvGrpSpPr>
          <p:nvPr/>
        </p:nvGrpSpPr>
        <p:grpSpPr bwMode="auto">
          <a:xfrm>
            <a:off x="7332620" y="2173288"/>
            <a:ext cx="312738" cy="2466975"/>
            <a:chOff x="2656" y="1028"/>
            <a:chExt cx="109" cy="1554"/>
          </a:xfrm>
        </p:grpSpPr>
        <p:sp>
          <p:nvSpPr>
            <p:cNvPr id="106613" name="Text Box 92">
              <a:extLst>
                <a:ext uri="{FF2B5EF4-FFF2-40B4-BE49-F238E27FC236}">
                  <a16:creationId xmlns:a16="http://schemas.microsoft.com/office/drawing/2014/main" id="{57A5CE28-8959-4A77-83CE-E02BA7D1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028"/>
              <a:ext cx="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14" name="Text Box 93">
              <a:extLst>
                <a:ext uri="{FF2B5EF4-FFF2-40B4-BE49-F238E27FC236}">
                  <a16:creationId xmlns:a16="http://schemas.microsoft.com/office/drawing/2014/main" id="{D6ABDFEC-E8FF-42BF-B92F-2868F75E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28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15" name="Text Box 94">
              <a:extLst>
                <a:ext uri="{FF2B5EF4-FFF2-40B4-BE49-F238E27FC236}">
                  <a16:creationId xmlns:a16="http://schemas.microsoft.com/office/drawing/2014/main" id="{3A4DF61D-6BCF-4F0D-8206-CA6EA5A9F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80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16" name="Text Box 95">
              <a:extLst>
                <a:ext uri="{FF2B5EF4-FFF2-40B4-BE49-F238E27FC236}">
                  <a16:creationId xmlns:a16="http://schemas.microsoft.com/office/drawing/2014/main" id="{3989D852-0A0A-4CC4-AB57-8407C10DB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06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17" name="Text Box 96">
              <a:extLst>
                <a:ext uri="{FF2B5EF4-FFF2-40B4-BE49-F238E27FC236}">
                  <a16:creationId xmlns:a16="http://schemas.microsoft.com/office/drawing/2014/main" id="{018F1192-DEB9-468E-8A5F-1627A677D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54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18" name="Text Box 97">
              <a:extLst>
                <a:ext uri="{FF2B5EF4-FFF2-40B4-BE49-F238E27FC236}">
                  <a16:creationId xmlns:a16="http://schemas.microsoft.com/office/drawing/2014/main" id="{5DBFA318-E9F5-469E-8CAE-8F3CDFC5E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330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106557" name="Group 116">
            <a:extLst>
              <a:ext uri="{FF2B5EF4-FFF2-40B4-BE49-F238E27FC236}">
                <a16:creationId xmlns:a16="http://schemas.microsoft.com/office/drawing/2014/main" id="{B3FE283C-A270-42FE-B7DF-2F32DAD6C42C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2197101"/>
            <a:ext cx="2495550" cy="3922599"/>
            <a:chOff x="4047" y="1134"/>
            <a:chExt cx="1572" cy="1529"/>
          </a:xfrm>
        </p:grpSpPr>
        <p:sp>
          <p:nvSpPr>
            <p:cNvPr id="106609" name="Rectangle 68">
              <a:extLst>
                <a:ext uri="{FF2B5EF4-FFF2-40B4-BE49-F238E27FC236}">
                  <a16:creationId xmlns:a16="http://schemas.microsoft.com/office/drawing/2014/main" id="{ABA6520D-ABD5-40A2-BA45-CE14AEACC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140"/>
              <a:ext cx="1572" cy="15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10" name="Line 69">
              <a:extLst>
                <a:ext uri="{FF2B5EF4-FFF2-40B4-BE49-F238E27FC236}">
                  <a16:creationId xmlns:a16="http://schemas.microsoft.com/office/drawing/2014/main" id="{B58ACF2E-F88E-4A6D-B429-6AC39C4C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" y="1134"/>
              <a:ext cx="2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11" name="Line 98">
              <a:extLst>
                <a:ext uri="{FF2B5EF4-FFF2-40B4-BE49-F238E27FC236}">
                  <a16:creationId xmlns:a16="http://schemas.microsoft.com/office/drawing/2014/main" id="{D6B5761B-D0FB-45CD-B04A-5E4BD5103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1152"/>
              <a:ext cx="0" cy="1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6560" name="Group 102">
            <a:extLst>
              <a:ext uri="{FF2B5EF4-FFF2-40B4-BE49-F238E27FC236}">
                <a16:creationId xmlns:a16="http://schemas.microsoft.com/office/drawing/2014/main" id="{3BC17CBF-A58D-42FB-90DD-3CB6FEC1FCDC}"/>
              </a:ext>
            </a:extLst>
          </p:cNvPr>
          <p:cNvGrpSpPr>
            <a:grpSpLocks/>
          </p:cNvGrpSpPr>
          <p:nvPr/>
        </p:nvGrpSpPr>
        <p:grpSpPr bwMode="auto">
          <a:xfrm>
            <a:off x="8118066" y="2185988"/>
            <a:ext cx="312738" cy="2466975"/>
            <a:chOff x="2656" y="1028"/>
            <a:chExt cx="109" cy="1554"/>
          </a:xfrm>
        </p:grpSpPr>
        <p:sp>
          <p:nvSpPr>
            <p:cNvPr id="106603" name="Text Box 103">
              <a:extLst>
                <a:ext uri="{FF2B5EF4-FFF2-40B4-BE49-F238E27FC236}">
                  <a16:creationId xmlns:a16="http://schemas.microsoft.com/office/drawing/2014/main" id="{254D6401-2886-4286-A7A4-74AA54DD5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02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04" name="Text Box 104">
              <a:extLst>
                <a:ext uri="{FF2B5EF4-FFF2-40B4-BE49-F238E27FC236}">
                  <a16:creationId xmlns:a16="http://schemas.microsoft.com/office/drawing/2014/main" id="{DF0680AB-B797-47B0-A517-DA56BB6D1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28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05" name="Text Box 105">
              <a:extLst>
                <a:ext uri="{FF2B5EF4-FFF2-40B4-BE49-F238E27FC236}">
                  <a16:creationId xmlns:a16="http://schemas.microsoft.com/office/drawing/2014/main" id="{C7171C54-9D68-40D5-98C2-4B56B0927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809"/>
              <a:ext cx="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06" name="Text Box 106">
              <a:extLst>
                <a:ext uri="{FF2B5EF4-FFF2-40B4-BE49-F238E27FC236}">
                  <a16:creationId xmlns:a16="http://schemas.microsoft.com/office/drawing/2014/main" id="{C38D3D74-4B63-4638-A10A-50A81863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06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07" name="Text Box 107">
              <a:extLst>
                <a:ext uri="{FF2B5EF4-FFF2-40B4-BE49-F238E27FC236}">
                  <a16:creationId xmlns:a16="http://schemas.microsoft.com/office/drawing/2014/main" id="{FAAEE48A-722E-4D05-8BAF-193DC7DAF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54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08" name="Text Box 108">
              <a:extLst>
                <a:ext uri="{FF2B5EF4-FFF2-40B4-BE49-F238E27FC236}">
                  <a16:creationId xmlns:a16="http://schemas.microsoft.com/office/drawing/2014/main" id="{07FF6C8D-6408-4003-8FD1-0205E28B8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330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106562" name="Line 117">
            <a:extLst>
              <a:ext uri="{FF2B5EF4-FFF2-40B4-BE49-F238E27FC236}">
                <a16:creationId xmlns:a16="http://schemas.microsoft.com/office/drawing/2014/main" id="{A4A286B9-557C-4448-9ED0-91AE0100F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53866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63" name="Line 118">
            <a:extLst>
              <a:ext uri="{FF2B5EF4-FFF2-40B4-BE49-F238E27FC236}">
                <a16:creationId xmlns:a16="http://schemas.microsoft.com/office/drawing/2014/main" id="{66AF3E0D-1410-4964-939C-C58D52696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933951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64" name="Line 119">
            <a:extLst>
              <a:ext uri="{FF2B5EF4-FFF2-40B4-BE49-F238E27FC236}">
                <a16:creationId xmlns:a16="http://schemas.microsoft.com/office/drawing/2014/main" id="{B07EF2DA-F080-442D-BA8A-39B720018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5329238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65" name="Line 120">
            <a:extLst>
              <a:ext uri="{FF2B5EF4-FFF2-40B4-BE49-F238E27FC236}">
                <a16:creationId xmlns:a16="http://schemas.microsoft.com/office/drawing/2014/main" id="{E8B11089-867A-4174-BE83-9711E4288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5724526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6566" name="Group 129">
            <a:extLst>
              <a:ext uri="{FF2B5EF4-FFF2-40B4-BE49-F238E27FC236}">
                <a16:creationId xmlns:a16="http://schemas.microsoft.com/office/drawing/2014/main" id="{0E936D79-54BF-4C40-8A3C-1BB28612367B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2205038"/>
            <a:ext cx="311150" cy="3876675"/>
            <a:chOff x="3808" y="1136"/>
            <a:chExt cx="196" cy="2442"/>
          </a:xfrm>
        </p:grpSpPr>
        <p:sp>
          <p:nvSpPr>
            <p:cNvPr id="106587" name="Text Box 78">
              <a:extLst>
                <a:ext uri="{FF2B5EF4-FFF2-40B4-BE49-F238E27FC236}">
                  <a16:creationId xmlns:a16="http://schemas.microsoft.com/office/drawing/2014/main" id="{0CFCC285-24AE-4F96-B1EB-980081473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13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6588" name="Text Box 79">
              <a:extLst>
                <a:ext uri="{FF2B5EF4-FFF2-40B4-BE49-F238E27FC236}">
                  <a16:creationId xmlns:a16="http://schemas.microsoft.com/office/drawing/2014/main" id="{4F23C3E7-0CFB-42E0-A486-8441BEF5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38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589" name="Text Box 80">
              <a:extLst>
                <a:ext uri="{FF2B5EF4-FFF2-40B4-BE49-F238E27FC236}">
                  <a16:creationId xmlns:a16="http://schemas.microsoft.com/office/drawing/2014/main" id="{A5950825-F83F-4ED0-9320-6F98F1B36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86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90" name="Text Box 81">
              <a:extLst>
                <a:ext uri="{FF2B5EF4-FFF2-40B4-BE49-F238E27FC236}">
                  <a16:creationId xmlns:a16="http://schemas.microsoft.com/office/drawing/2014/main" id="{97272915-2F91-4B98-B1D0-98F01E199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1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591" name="Text Box 82">
              <a:extLst>
                <a:ext uri="{FF2B5EF4-FFF2-40B4-BE49-F238E27FC236}">
                  <a16:creationId xmlns:a16="http://schemas.microsoft.com/office/drawing/2014/main" id="{DD232392-C94A-4D73-A8DA-E1F94A8E7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6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592" name="Text Box 83">
              <a:extLst>
                <a:ext uri="{FF2B5EF4-FFF2-40B4-BE49-F238E27FC236}">
                  <a16:creationId xmlns:a16="http://schemas.microsoft.com/office/drawing/2014/main" id="{F38151F6-D0A9-433B-89B8-7252A8119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35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593" name="Text Box 121">
              <a:extLst>
                <a:ext uri="{FF2B5EF4-FFF2-40B4-BE49-F238E27FC236}">
                  <a16:creationId xmlns:a16="http://schemas.microsoft.com/office/drawing/2014/main" id="{0908DAC6-B2EC-46A5-A46B-615B6A941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5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94" name="Text Box 122">
              <a:extLst>
                <a:ext uri="{FF2B5EF4-FFF2-40B4-BE49-F238E27FC236}">
                  <a16:creationId xmlns:a16="http://schemas.microsoft.com/office/drawing/2014/main" id="{A5D44CDD-5219-475A-873E-7A061D3A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8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6595" name="Text Box 123">
              <a:extLst>
                <a:ext uri="{FF2B5EF4-FFF2-40B4-BE49-F238E27FC236}">
                  <a16:creationId xmlns:a16="http://schemas.microsoft.com/office/drawing/2014/main" id="{F5EED568-ACFE-424D-97BD-9441D13FB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0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06596" name="Text Box 124">
              <a:extLst>
                <a:ext uri="{FF2B5EF4-FFF2-40B4-BE49-F238E27FC236}">
                  <a16:creationId xmlns:a16="http://schemas.microsoft.com/office/drawing/2014/main" id="{27D4ED66-E6DD-4602-B4A0-0C995999E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32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</p:grpSp>
      <p:grpSp>
        <p:nvGrpSpPr>
          <p:cNvPr id="106567" name="Group 130">
            <a:extLst>
              <a:ext uri="{FF2B5EF4-FFF2-40B4-BE49-F238E27FC236}">
                <a16:creationId xmlns:a16="http://schemas.microsoft.com/office/drawing/2014/main" id="{8191DF61-237A-4B61-9BB1-168034BD3873}"/>
              </a:ext>
            </a:extLst>
          </p:cNvPr>
          <p:cNvGrpSpPr>
            <a:grpSpLocks/>
          </p:cNvGrpSpPr>
          <p:nvPr/>
        </p:nvGrpSpPr>
        <p:grpSpPr bwMode="auto">
          <a:xfrm>
            <a:off x="6510793" y="4556126"/>
            <a:ext cx="311150" cy="1506538"/>
            <a:chOff x="4141" y="2617"/>
            <a:chExt cx="196" cy="949"/>
          </a:xfrm>
        </p:grpSpPr>
        <p:sp>
          <p:nvSpPr>
            <p:cNvPr id="106583" name="Text Box 125">
              <a:extLst>
                <a:ext uri="{FF2B5EF4-FFF2-40B4-BE49-F238E27FC236}">
                  <a16:creationId xmlns:a16="http://schemas.microsoft.com/office/drawing/2014/main" id="{9B1AB7B1-AAB6-47A3-9590-9F5B45CEF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84" name="Text Box 126">
              <a:extLst>
                <a:ext uri="{FF2B5EF4-FFF2-40B4-BE49-F238E27FC236}">
                  <a16:creationId xmlns:a16="http://schemas.microsoft.com/office/drawing/2014/main" id="{D72187A4-9E6D-4B8C-8835-506E6FD01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85" name="Text Box 127">
              <a:extLst>
                <a:ext uri="{FF2B5EF4-FFF2-40B4-BE49-F238E27FC236}">
                  <a16:creationId xmlns:a16="http://schemas.microsoft.com/office/drawing/2014/main" id="{65833E09-EF20-4DD6-9439-05782C5F2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586" name="Text Box 128">
              <a:extLst>
                <a:ext uri="{FF2B5EF4-FFF2-40B4-BE49-F238E27FC236}">
                  <a16:creationId xmlns:a16="http://schemas.microsoft.com/office/drawing/2014/main" id="{6A4A0FAB-F684-46B8-9885-E0CFF22B2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106568" name="Group 131">
            <a:extLst>
              <a:ext uri="{FF2B5EF4-FFF2-40B4-BE49-F238E27FC236}">
                <a16:creationId xmlns:a16="http://schemas.microsoft.com/office/drawing/2014/main" id="{EED27890-BA8E-419E-A683-7ED8B6F2EAD4}"/>
              </a:ext>
            </a:extLst>
          </p:cNvPr>
          <p:cNvGrpSpPr>
            <a:grpSpLocks/>
          </p:cNvGrpSpPr>
          <p:nvPr/>
        </p:nvGrpSpPr>
        <p:grpSpPr bwMode="auto">
          <a:xfrm>
            <a:off x="7348495" y="4567238"/>
            <a:ext cx="311150" cy="1506538"/>
            <a:chOff x="4141" y="2617"/>
            <a:chExt cx="196" cy="949"/>
          </a:xfrm>
        </p:grpSpPr>
        <p:sp>
          <p:nvSpPr>
            <p:cNvPr id="106579" name="Text Box 132">
              <a:extLst>
                <a:ext uri="{FF2B5EF4-FFF2-40B4-BE49-F238E27FC236}">
                  <a16:creationId xmlns:a16="http://schemas.microsoft.com/office/drawing/2014/main" id="{3C1DB6CF-89EB-49B1-901B-E3F745282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580" name="Text Box 133">
              <a:extLst>
                <a:ext uri="{FF2B5EF4-FFF2-40B4-BE49-F238E27FC236}">
                  <a16:creationId xmlns:a16="http://schemas.microsoft.com/office/drawing/2014/main" id="{518299E1-8012-4A84-9B1F-9199B6D1A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81" name="Text Box 134">
              <a:extLst>
                <a:ext uri="{FF2B5EF4-FFF2-40B4-BE49-F238E27FC236}">
                  <a16:creationId xmlns:a16="http://schemas.microsoft.com/office/drawing/2014/main" id="{4C581C03-DBBF-4690-B0C4-E32742A3F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82" name="Text Box 135">
              <a:extLst>
                <a:ext uri="{FF2B5EF4-FFF2-40B4-BE49-F238E27FC236}">
                  <a16:creationId xmlns:a16="http://schemas.microsoft.com/office/drawing/2014/main" id="{7FA9D666-3347-46F3-A241-BCD2056B4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grpSp>
        <p:nvGrpSpPr>
          <p:cNvPr id="106569" name="Group 136">
            <a:extLst>
              <a:ext uri="{FF2B5EF4-FFF2-40B4-BE49-F238E27FC236}">
                <a16:creationId xmlns:a16="http://schemas.microsoft.com/office/drawing/2014/main" id="{740F9BD8-58F1-4224-8D0B-AB9E1EFFAE11}"/>
              </a:ext>
            </a:extLst>
          </p:cNvPr>
          <p:cNvGrpSpPr>
            <a:grpSpLocks/>
          </p:cNvGrpSpPr>
          <p:nvPr/>
        </p:nvGrpSpPr>
        <p:grpSpPr bwMode="auto">
          <a:xfrm>
            <a:off x="8099016" y="4613276"/>
            <a:ext cx="311150" cy="1506538"/>
            <a:chOff x="4141" y="2617"/>
            <a:chExt cx="196" cy="949"/>
          </a:xfrm>
        </p:grpSpPr>
        <p:sp>
          <p:nvSpPr>
            <p:cNvPr id="106575" name="Text Box 137">
              <a:extLst>
                <a:ext uri="{FF2B5EF4-FFF2-40B4-BE49-F238E27FC236}">
                  <a16:creationId xmlns:a16="http://schemas.microsoft.com/office/drawing/2014/main" id="{2F94DE01-A3FB-43EB-8A25-D554CEC2B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76" name="Text Box 138">
              <a:extLst>
                <a:ext uri="{FF2B5EF4-FFF2-40B4-BE49-F238E27FC236}">
                  <a16:creationId xmlns:a16="http://schemas.microsoft.com/office/drawing/2014/main" id="{E87F873B-2F99-4722-AAA8-3DE7D83E3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77" name="Text Box 139">
              <a:extLst>
                <a:ext uri="{FF2B5EF4-FFF2-40B4-BE49-F238E27FC236}">
                  <a16:creationId xmlns:a16="http://schemas.microsoft.com/office/drawing/2014/main" id="{D289DEE0-0AB7-47F9-B0EC-550866AC0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578" name="Text Box 140">
              <a:extLst>
                <a:ext uri="{FF2B5EF4-FFF2-40B4-BE49-F238E27FC236}">
                  <a16:creationId xmlns:a16="http://schemas.microsoft.com/office/drawing/2014/main" id="{10C8CD7D-6C9A-41F4-A1D8-58229AE31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150680" name="Freeform 152">
            <a:extLst>
              <a:ext uri="{FF2B5EF4-FFF2-40B4-BE49-F238E27FC236}">
                <a16:creationId xmlns:a16="http://schemas.microsoft.com/office/drawing/2014/main" id="{C620816E-6E4D-4609-AED1-BCA9501593CF}"/>
              </a:ext>
            </a:extLst>
          </p:cNvPr>
          <p:cNvSpPr>
            <a:spLocks/>
          </p:cNvSpPr>
          <p:nvPr/>
        </p:nvSpPr>
        <p:spPr bwMode="auto">
          <a:xfrm>
            <a:off x="8289516" y="2740025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2" name="Text Box 154">
            <a:extLst>
              <a:ext uri="{FF2B5EF4-FFF2-40B4-BE49-F238E27FC236}">
                <a16:creationId xmlns:a16="http://schemas.microsoft.com/office/drawing/2014/main" id="{0257A431-0011-443D-AE7F-D897D09EE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9289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3" name="Freeform 155">
            <a:extLst>
              <a:ext uri="{FF2B5EF4-FFF2-40B4-BE49-F238E27FC236}">
                <a16:creationId xmlns:a16="http://schemas.microsoft.com/office/drawing/2014/main" id="{6339FA07-C554-43DB-A720-83238607422C}"/>
              </a:ext>
            </a:extLst>
          </p:cNvPr>
          <p:cNvSpPr>
            <a:spLocks/>
          </p:cNvSpPr>
          <p:nvPr/>
        </p:nvSpPr>
        <p:spPr bwMode="auto">
          <a:xfrm>
            <a:off x="8305391" y="5510213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5" name="Text Box 157">
            <a:extLst>
              <a:ext uri="{FF2B5EF4-FFF2-40B4-BE49-F238E27FC236}">
                <a16:creationId xmlns:a16="http://schemas.microsoft.com/office/drawing/2014/main" id="{C50AB9A9-683B-402C-9614-FE843FDE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41608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6" name="Freeform 158">
            <a:extLst>
              <a:ext uri="{FF2B5EF4-FFF2-40B4-BE49-F238E27FC236}">
                <a16:creationId xmlns:a16="http://schemas.microsoft.com/office/drawing/2014/main" id="{708DB378-A09A-4AA3-BBEB-FB5AEB80018B}"/>
              </a:ext>
            </a:extLst>
          </p:cNvPr>
          <p:cNvSpPr>
            <a:spLocks/>
          </p:cNvSpPr>
          <p:nvPr/>
        </p:nvSpPr>
        <p:spPr bwMode="auto">
          <a:xfrm>
            <a:off x="8322853" y="3976688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7" name="Text Box 159">
            <a:extLst>
              <a:ext uri="{FF2B5EF4-FFF2-40B4-BE49-F238E27FC236}">
                <a16:creationId xmlns:a16="http://schemas.microsoft.com/office/drawing/2014/main" id="{3451129B-34D3-42B6-9949-A310B08C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3744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8" name="Freeform 160">
            <a:extLst>
              <a:ext uri="{FF2B5EF4-FFF2-40B4-BE49-F238E27FC236}">
                <a16:creationId xmlns:a16="http://schemas.microsoft.com/office/drawing/2014/main" id="{15508142-BBCD-47C8-9C67-49EC90594AA5}"/>
              </a:ext>
            </a:extLst>
          </p:cNvPr>
          <p:cNvSpPr>
            <a:spLocks/>
          </p:cNvSpPr>
          <p:nvPr/>
        </p:nvSpPr>
        <p:spPr bwMode="auto">
          <a:xfrm>
            <a:off x="8305391" y="5121275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0" name="Text Box 162">
            <a:extLst>
              <a:ext uri="{FF2B5EF4-FFF2-40B4-BE49-F238E27FC236}">
                <a16:creationId xmlns:a16="http://schemas.microsoft.com/office/drawing/2014/main" id="{A19FC2BC-DD8D-439D-9005-C3103CFA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1306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1" name="Text Box 163">
            <a:extLst>
              <a:ext uri="{FF2B5EF4-FFF2-40B4-BE49-F238E27FC236}">
                <a16:creationId xmlns:a16="http://schemas.microsoft.com/office/drawing/2014/main" id="{2D8B0FEB-41C2-4EA0-AB1D-7D7B4E01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338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3" name="Freeform 165">
            <a:extLst>
              <a:ext uri="{FF2B5EF4-FFF2-40B4-BE49-F238E27FC236}">
                <a16:creationId xmlns:a16="http://schemas.microsoft.com/office/drawing/2014/main" id="{1CB8E3BA-9D9D-4A70-A3A5-F2E673D3A74E}"/>
              </a:ext>
            </a:extLst>
          </p:cNvPr>
          <p:cNvSpPr>
            <a:spLocks/>
          </p:cNvSpPr>
          <p:nvPr/>
        </p:nvSpPr>
        <p:spPr bwMode="auto">
          <a:xfrm>
            <a:off x="8305391" y="3570288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4" name="Text Box 166">
            <a:extLst>
              <a:ext uri="{FF2B5EF4-FFF2-40B4-BE49-F238E27FC236}">
                <a16:creationId xmlns:a16="http://schemas.microsoft.com/office/drawing/2014/main" id="{F1C63340-73D6-4017-9350-2271342F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112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6" name="Text Box 168">
            <a:extLst>
              <a:ext uri="{FF2B5EF4-FFF2-40B4-BE49-F238E27FC236}">
                <a16:creationId xmlns:a16="http://schemas.microsoft.com/office/drawing/2014/main" id="{780B7984-B405-49A7-BCF1-2E35D1E24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9178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7" name="Text Box 169">
            <a:extLst>
              <a:ext uri="{FF2B5EF4-FFF2-40B4-BE49-F238E27FC236}">
                <a16:creationId xmlns:a16="http://schemas.microsoft.com/office/drawing/2014/main" id="{2244DDAD-1E49-4020-B6F8-71BD1AF85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3341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8" name="Text Box 170">
            <a:extLst>
              <a:ext uri="{FF2B5EF4-FFF2-40B4-BE49-F238E27FC236}">
                <a16:creationId xmlns:a16="http://schemas.microsoft.com/office/drawing/2014/main" id="{2ED83BF2-D242-4B45-88E9-C01B0F7D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41354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42" name="Oval 172">
            <a:extLst>
              <a:ext uri="{FF2B5EF4-FFF2-40B4-BE49-F238E27FC236}">
                <a16:creationId xmlns:a16="http://schemas.microsoft.com/office/drawing/2014/main" id="{1FEA1EE9-5A0A-449D-BB97-AAB37727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85445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6543" name="Oval 173">
            <a:extLst>
              <a:ext uri="{FF2B5EF4-FFF2-40B4-BE49-F238E27FC236}">
                <a16:creationId xmlns:a16="http://schemas.microsoft.com/office/drawing/2014/main" id="{96043178-8C7C-4215-BF4F-8AF7817F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606425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6544" name="Oval 174">
            <a:extLst>
              <a:ext uri="{FF2B5EF4-FFF2-40B4-BE49-F238E27FC236}">
                <a16:creationId xmlns:a16="http://schemas.microsoft.com/office/drawing/2014/main" id="{A0522CAF-BCB4-4D86-B31F-1237ECCB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606425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06545" name="Oval 175">
            <a:extLst>
              <a:ext uri="{FF2B5EF4-FFF2-40B4-BE49-F238E27FC236}">
                <a16:creationId xmlns:a16="http://schemas.microsoft.com/office/drawing/2014/main" id="{254E3342-3BED-4291-A59F-AEAE2727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4611688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06546" name="Oval 176">
            <a:extLst>
              <a:ext uri="{FF2B5EF4-FFF2-40B4-BE49-F238E27FC236}">
                <a16:creationId xmlns:a16="http://schemas.microsoft.com/office/drawing/2014/main" id="{37A748A5-C3ED-41AC-BFBF-BB1101C3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5135563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06547" name="Oval 177">
            <a:extLst>
              <a:ext uri="{FF2B5EF4-FFF2-40B4-BE49-F238E27FC236}">
                <a16:creationId xmlns:a16="http://schemas.microsoft.com/office/drawing/2014/main" id="{C4A621F5-3816-4926-B544-AC64FE9A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611688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06527" name="Group 178">
            <a:extLst>
              <a:ext uri="{FF2B5EF4-FFF2-40B4-BE49-F238E27FC236}">
                <a16:creationId xmlns:a16="http://schemas.microsoft.com/office/drawing/2014/main" id="{531CA758-389F-4845-8A6D-A2DBAB6258C5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4198938"/>
            <a:ext cx="311150" cy="969963"/>
            <a:chOff x="3843" y="690"/>
            <a:chExt cx="196" cy="611"/>
          </a:xfrm>
        </p:grpSpPr>
        <p:sp>
          <p:nvSpPr>
            <p:cNvPr id="106540" name="Line 179">
              <a:extLst>
                <a:ext uri="{FF2B5EF4-FFF2-40B4-BE49-F238E27FC236}">
                  <a16:creationId xmlns:a16="http://schemas.microsoft.com/office/drawing/2014/main" id="{F4A2E4D0-27BE-4864-BC05-E45ACA156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41" name="Text Box 180">
              <a:extLst>
                <a:ext uri="{FF2B5EF4-FFF2-40B4-BE49-F238E27FC236}">
                  <a16:creationId xmlns:a16="http://schemas.microsoft.com/office/drawing/2014/main" id="{61C07778-4285-42A1-808B-F00853919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8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06528" name="Group 181">
            <a:extLst>
              <a:ext uri="{FF2B5EF4-FFF2-40B4-BE49-F238E27FC236}">
                <a16:creationId xmlns:a16="http://schemas.microsoft.com/office/drawing/2014/main" id="{90959817-FE54-495A-B95D-96AF1A4C4271}"/>
              </a:ext>
            </a:extLst>
          </p:cNvPr>
          <p:cNvGrpSpPr>
            <a:grpSpLocks/>
          </p:cNvGrpSpPr>
          <p:nvPr/>
        </p:nvGrpSpPr>
        <p:grpSpPr bwMode="auto">
          <a:xfrm>
            <a:off x="3228975" y="4973638"/>
            <a:ext cx="311150" cy="1128713"/>
            <a:chOff x="4769" y="1178"/>
            <a:chExt cx="196" cy="711"/>
          </a:xfrm>
        </p:grpSpPr>
        <p:sp>
          <p:nvSpPr>
            <p:cNvPr id="106538" name="Line 182">
              <a:extLst>
                <a:ext uri="{FF2B5EF4-FFF2-40B4-BE49-F238E27FC236}">
                  <a16:creationId xmlns:a16="http://schemas.microsoft.com/office/drawing/2014/main" id="{99B1E83F-2CE8-4D2C-AFB9-D1692780A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9" name="Text Box 183">
              <a:extLst>
                <a:ext uri="{FF2B5EF4-FFF2-40B4-BE49-F238E27FC236}">
                  <a16:creationId xmlns:a16="http://schemas.microsoft.com/office/drawing/2014/main" id="{BD8102EC-DED1-4121-AE73-E926A1A84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3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06529" name="Group 184">
            <a:extLst>
              <a:ext uri="{FF2B5EF4-FFF2-40B4-BE49-F238E27FC236}">
                <a16:creationId xmlns:a16="http://schemas.microsoft.com/office/drawing/2014/main" id="{ABAE39F4-48DA-42E0-AC6B-7F20AEE93688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4921250"/>
            <a:ext cx="311150" cy="1146175"/>
            <a:chOff x="3114" y="1145"/>
            <a:chExt cx="196" cy="722"/>
          </a:xfrm>
        </p:grpSpPr>
        <p:sp>
          <p:nvSpPr>
            <p:cNvPr id="106536" name="Line 185">
              <a:extLst>
                <a:ext uri="{FF2B5EF4-FFF2-40B4-BE49-F238E27FC236}">
                  <a16:creationId xmlns:a16="http://schemas.microsoft.com/office/drawing/2014/main" id="{EF67C9C8-AFC1-4415-878A-85ED74A25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7" name="Text Box 186">
              <a:extLst>
                <a:ext uri="{FF2B5EF4-FFF2-40B4-BE49-F238E27FC236}">
                  <a16:creationId xmlns:a16="http://schemas.microsoft.com/office/drawing/2014/main" id="{8FA22BFB-51B5-4D78-B103-D0D983373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4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06530" name="Group 187">
            <a:extLst>
              <a:ext uri="{FF2B5EF4-FFF2-40B4-BE49-F238E27FC236}">
                <a16:creationId xmlns:a16="http://schemas.microsoft.com/office/drawing/2014/main" id="{554DECDA-8AED-40AE-A33A-A938B40B011E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5465763"/>
            <a:ext cx="1022350" cy="723900"/>
            <a:chOff x="4056" y="1488"/>
            <a:chExt cx="644" cy="456"/>
          </a:xfrm>
        </p:grpSpPr>
        <p:sp>
          <p:nvSpPr>
            <p:cNvPr id="106534" name="Line 188">
              <a:extLst>
                <a:ext uri="{FF2B5EF4-FFF2-40B4-BE49-F238E27FC236}">
                  <a16:creationId xmlns:a16="http://schemas.microsoft.com/office/drawing/2014/main" id="{DE814E9E-AA91-4013-B93D-D0EA15933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5" name="Text Box 189">
              <a:extLst>
                <a:ext uri="{FF2B5EF4-FFF2-40B4-BE49-F238E27FC236}">
                  <a16:creationId xmlns:a16="http://schemas.microsoft.com/office/drawing/2014/main" id="{FC4EC0F1-5FB9-4963-A87F-5A0741ED2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14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06531" name="Group 190">
            <a:extLst>
              <a:ext uri="{FF2B5EF4-FFF2-40B4-BE49-F238E27FC236}">
                <a16:creationId xmlns:a16="http://schemas.microsoft.com/office/drawing/2014/main" id="{F6C6AD44-75CA-47A5-A95C-FEAE61A46A06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4705350"/>
            <a:ext cx="828675" cy="587375"/>
            <a:chOff x="3379" y="1009"/>
            <a:chExt cx="522" cy="370"/>
          </a:xfrm>
        </p:grpSpPr>
        <p:sp>
          <p:nvSpPr>
            <p:cNvPr id="106532" name="Line 191">
              <a:extLst>
                <a:ext uri="{FF2B5EF4-FFF2-40B4-BE49-F238E27FC236}">
                  <a16:creationId xmlns:a16="http://schemas.microsoft.com/office/drawing/2014/main" id="{0C2BEEB5-021D-4B37-87B0-ACCE917CF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3" name="Text Box 192">
              <a:extLst>
                <a:ext uri="{FF2B5EF4-FFF2-40B4-BE49-F238E27FC236}">
                  <a16:creationId xmlns:a16="http://schemas.microsoft.com/office/drawing/2014/main" id="{33892AA2-4A53-4C48-863E-C01FFE4F8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150722" name="Text Box 194">
            <a:extLst>
              <a:ext uri="{FF2B5EF4-FFF2-40B4-BE49-F238E27FC236}">
                <a16:creationId xmlns:a16="http://schemas.microsoft.com/office/drawing/2014/main" id="{E67044A5-4389-440E-98D7-6591C69DD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39223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顶点结点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0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0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50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5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0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5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5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50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50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82" grpId="0" build="p" autoUpdateAnimBg="0"/>
      <p:bldP spid="150685" grpId="0" build="p" autoUpdateAnimBg="0"/>
      <p:bldP spid="150687" grpId="0" build="p" autoUpdateAnimBg="0"/>
      <p:bldP spid="150690" grpId="0" build="p" autoUpdateAnimBg="0"/>
      <p:bldP spid="150691" grpId="0" build="p" autoUpdateAnimBg="0"/>
      <p:bldP spid="150694" grpId="0" build="p" autoUpdateAnimBg="0"/>
      <p:bldP spid="150696" grpId="0" build="p" autoUpdateAnimBg="0"/>
      <p:bldP spid="150697" grpId="0" build="p" autoUpdateAnimBg="0"/>
      <p:bldP spid="15069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42B3018-0B1F-46FC-9E7B-FF5986DF0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87" y="860882"/>
            <a:ext cx="8084864" cy="81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82563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None/>
              <a:tabLst/>
              <a:defRPr/>
            </a:pPr>
            <a:r>
              <a:rPr lang="zh-CN" altLang="en-US" sz="3600" dirty="0">
                <a:solidFill>
                  <a:schemeClr val="tx2"/>
                </a:solidFill>
                <a:sym typeface="Symbol" panose="05050102010706020507" pitchFamily="18" charset="2"/>
              </a:rPr>
              <a:t>利用并查集来优化以上算法</a:t>
            </a:r>
            <a:endParaRPr kumimoji="1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2E78B2E-FA75-4547-9187-597BFC9B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637" y="1672046"/>
            <a:ext cx="68227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初始时：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makeset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(1); …;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makeset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判断两个点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x,y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是不是在同一个块中：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find(x) == find(y)?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往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F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中加一条边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x,y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union(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x,y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利用并查集后，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Kruskal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算法的时间复杂度为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O [ |E|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(|E|+|V|,|V|) + |E| log |V|] = O(|E| log |V|).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  <a:sym typeface="Wingdings" panose="05000000000000000000" pitchFamily="2" charset="2"/>
              </a:rPr>
              <a:t>a: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inverse Ackermann function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（增长非常慢）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7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251CD8-DC87-4B51-9265-A672E0017B08}"/>
              </a:ext>
            </a:extLst>
          </p:cNvPr>
          <p:cNvSpPr txBox="1"/>
          <p:nvPr/>
        </p:nvSpPr>
        <p:spPr>
          <a:xfrm>
            <a:off x="1802674" y="627017"/>
            <a:ext cx="656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3600" dirty="0">
                <a:solidFill>
                  <a:schemeClr val="tx2"/>
                </a:solidFill>
              </a:rPr>
              <a:t>Prim</a:t>
            </a:r>
            <a:r>
              <a:rPr lang="zh-CN" altLang="en-US" sz="3600" dirty="0">
                <a:solidFill>
                  <a:schemeClr val="tx2"/>
                </a:solidFill>
              </a:rPr>
              <a:t>算法和</a:t>
            </a:r>
            <a:r>
              <a:rPr lang="en-US" altLang="zh-CN" sz="3600" dirty="0">
                <a:solidFill>
                  <a:schemeClr val="tx2"/>
                </a:solidFill>
              </a:rPr>
              <a:t>Kruskal</a:t>
            </a:r>
            <a:r>
              <a:rPr lang="zh-CN" altLang="en-US" sz="3600" dirty="0">
                <a:solidFill>
                  <a:schemeClr val="tx2"/>
                </a:solidFill>
              </a:rPr>
              <a:t>算法的比较</a:t>
            </a:r>
            <a:endParaRPr lang="zh-Hans-HK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2D12C2-1046-49D4-A5D8-84EA33486AA2}"/>
              </a:ext>
            </a:extLst>
          </p:cNvPr>
          <p:cNvSpPr txBox="1"/>
          <p:nvPr/>
        </p:nvSpPr>
        <p:spPr>
          <a:xfrm>
            <a:off x="1436914" y="1532709"/>
            <a:ext cx="70731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相同点</a:t>
            </a:r>
            <a:r>
              <a:rPr lang="zh-CN" altLang="en-US" sz="2800" dirty="0"/>
              <a:t>：都是</a:t>
            </a:r>
            <a:r>
              <a:rPr lang="en-US" altLang="zh-CN" sz="2800" dirty="0"/>
              <a:t>greedy algorithm </a:t>
            </a:r>
            <a:r>
              <a:rPr lang="en-US" altLang="zh-CN" sz="2800" dirty="0">
                <a:sym typeface="Wingdings" panose="05000000000000000000" pitchFamily="2" charset="2"/>
              </a:rPr>
              <a:t>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不同点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Hans-HK" sz="2800" dirty="0"/>
              <a:t>   Prim</a:t>
            </a:r>
            <a:r>
              <a:rPr lang="zh-CN" altLang="en-US" sz="2800" dirty="0"/>
              <a:t>每次选择满足如下条件的最小费用的边：</a:t>
            </a:r>
            <a:r>
              <a:rPr lang="zh-CN" altLang="en-US" sz="2800" dirty="0">
                <a:solidFill>
                  <a:srgbClr val="9933FF"/>
                </a:solidFill>
              </a:rPr>
              <a:t>该边连接</a:t>
            </a:r>
            <a:r>
              <a:rPr lang="en-US" altLang="zh-CN" sz="2800" dirty="0">
                <a:solidFill>
                  <a:srgbClr val="9933FF"/>
                </a:solidFill>
              </a:rPr>
              <a:t>U</a:t>
            </a:r>
            <a:r>
              <a:rPr lang="zh-CN" altLang="en-US" sz="2800" dirty="0">
                <a:solidFill>
                  <a:srgbClr val="9933FF"/>
                </a:solidFill>
              </a:rPr>
              <a:t>与</a:t>
            </a:r>
            <a:r>
              <a:rPr lang="en-US" altLang="zh-CN" sz="2800" dirty="0">
                <a:solidFill>
                  <a:srgbClr val="9933FF"/>
                </a:solidFill>
              </a:rPr>
              <a:t>U</a:t>
            </a:r>
            <a:r>
              <a:rPr lang="en-US" altLang="zh-CN" sz="2800" baseline="30000" dirty="0">
                <a:solidFill>
                  <a:srgbClr val="9933FF"/>
                </a:solidFill>
              </a:rPr>
              <a:t>C</a:t>
            </a:r>
            <a:r>
              <a:rPr lang="zh-CN" altLang="en-US" sz="2800" dirty="0"/>
              <a:t>。    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zh-CN" altLang="en-US" sz="2800" dirty="0"/>
              <a:t>（保持所选边集合的为一个</a:t>
            </a:r>
            <a:r>
              <a:rPr lang="zh-CN" altLang="en-US" sz="2800" dirty="0">
                <a:solidFill>
                  <a:srgbClr val="00B0F0"/>
                </a:solidFill>
              </a:rPr>
              <a:t>树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Hans-HK" sz="2800" dirty="0"/>
              <a:t>   Kruskal</a:t>
            </a:r>
            <a:r>
              <a:rPr lang="zh-CN" altLang="en-US" sz="2800" dirty="0"/>
              <a:t>每次选择满足如下条件的最小费用的边：</a:t>
            </a:r>
            <a:r>
              <a:rPr lang="zh-CN" altLang="en-US" sz="2800" dirty="0">
                <a:solidFill>
                  <a:srgbClr val="9933FF"/>
                </a:solidFill>
              </a:rPr>
              <a:t>该边连接两个不同分量</a:t>
            </a:r>
            <a:r>
              <a:rPr lang="zh-CN" altLang="en-US" sz="2800" dirty="0"/>
              <a:t>    </a:t>
            </a:r>
            <a:br>
              <a:rPr lang="en-US" altLang="zh-CN" sz="2800" dirty="0"/>
            </a:br>
            <a:r>
              <a:rPr lang="en-US" altLang="zh-CN" sz="2800" dirty="0"/>
              <a:t>         </a:t>
            </a:r>
            <a:r>
              <a:rPr lang="zh-CN" altLang="en-US" sz="2800" dirty="0"/>
              <a:t>（保持所选的为一个</a:t>
            </a:r>
            <a:r>
              <a:rPr lang="zh-CN" altLang="en-US" sz="2800" dirty="0">
                <a:solidFill>
                  <a:srgbClr val="00B0F0"/>
                </a:solidFill>
              </a:rPr>
              <a:t>森林</a:t>
            </a:r>
            <a:r>
              <a:rPr lang="zh-CN" altLang="en-US" sz="2800" dirty="0"/>
              <a:t>）</a:t>
            </a:r>
            <a:endParaRPr lang="en-US" altLang="zh-Hans-HK" sz="2800" dirty="0"/>
          </a:p>
          <a:p>
            <a:endParaRPr lang="en-US" altLang="zh-Hans-HK" sz="2800" dirty="0"/>
          </a:p>
          <a:p>
            <a:r>
              <a:rPr lang="en-US" altLang="zh-Hans-HK" sz="2800" dirty="0"/>
              <a:t>Prim</a:t>
            </a:r>
            <a:r>
              <a:rPr lang="zh-CN" altLang="en-US" sz="2800" dirty="0"/>
              <a:t>最好复杂度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fibonacci</a:t>
            </a:r>
            <a:r>
              <a:rPr lang="en-US" altLang="zh-CN" sz="2800" dirty="0"/>
              <a:t>):</a:t>
            </a:r>
            <a:r>
              <a:rPr lang="en-US" altLang="zh-Hans-HK" sz="2800" dirty="0"/>
              <a:t>  </a:t>
            </a:r>
            <a:r>
              <a:rPr lang="en-US" altLang="zh-Hans-HK" sz="2800" dirty="0">
                <a:solidFill>
                  <a:srgbClr val="00B050"/>
                </a:solidFill>
              </a:rPr>
              <a:t>O(|</a:t>
            </a:r>
            <a:r>
              <a:rPr lang="en-US" altLang="zh-CN" sz="2800" dirty="0">
                <a:solidFill>
                  <a:srgbClr val="00B050"/>
                </a:solidFill>
              </a:rPr>
              <a:t>E|+|</a:t>
            </a:r>
            <a:r>
              <a:rPr lang="en-US" altLang="zh-CN" sz="2800" dirty="0" err="1">
                <a:solidFill>
                  <a:srgbClr val="00B050"/>
                </a:solidFill>
              </a:rPr>
              <a:t>V|log|V</a:t>
            </a:r>
            <a:r>
              <a:rPr lang="en-US" altLang="zh-CN" sz="2800" dirty="0">
                <a:solidFill>
                  <a:srgbClr val="00B050"/>
                </a:solidFill>
              </a:rPr>
              <a:t>|)</a:t>
            </a:r>
          </a:p>
          <a:p>
            <a:r>
              <a:rPr lang="en-US" altLang="zh-Hans-HK" sz="2800" dirty="0"/>
              <a:t>Kruskal</a:t>
            </a:r>
            <a:r>
              <a:rPr lang="zh-CN" altLang="en-US" sz="2800" dirty="0"/>
              <a:t>最好的复杂度：</a:t>
            </a:r>
            <a:r>
              <a:rPr lang="en-US" altLang="zh-Hans-HK" sz="2800" dirty="0"/>
              <a:t>   </a:t>
            </a:r>
            <a:r>
              <a:rPr lang="pt-BR" altLang="zh-Hans-HK" sz="2800" dirty="0">
                <a:solidFill>
                  <a:schemeClr val="accent5">
                    <a:lumMod val="25000"/>
                  </a:schemeClr>
                </a:solidFill>
              </a:rPr>
              <a:t>O( |E| log |V| )</a:t>
            </a:r>
            <a:endParaRPr lang="en-US" altLang="zh-Hans-HK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5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C436FF-C1EB-49F3-8D1A-98E120EE82C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dirty="0"/>
              <a:t>课后思考题</a:t>
            </a:r>
            <a:endParaRPr lang="zh-Hans-HK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739A13A-88B1-4D18-8E89-3EAFD05713E8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/>
              <a:t>1】</a:t>
            </a:r>
            <a:r>
              <a:rPr lang="zh-CN" altLang="en-US" sz="2800" dirty="0"/>
              <a:t>假设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算法在前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步选择的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条边构成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zh-CN" altLang="en-US" sz="2800" dirty="0"/>
              <a:t>个顶点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,…,u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zh-CN" altLang="en-US" sz="2800" dirty="0"/>
              <a:t>的一棵树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。令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G’</a:t>
            </a:r>
            <a:r>
              <a:rPr lang="zh-CN" altLang="en-US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/>
              <a:t>的子图，包含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zh-CN" altLang="en-US" sz="2800" dirty="0"/>
              <a:t>以及它们之间的边。请问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G’</a:t>
            </a:r>
            <a:r>
              <a:rPr lang="zh-CN" altLang="en-US" sz="2800" dirty="0"/>
              <a:t>的最小生成树吗？</a:t>
            </a:r>
            <a:endParaRPr lang="en-US" altLang="zh-CN" sz="2800" dirty="0"/>
          </a:p>
          <a:p>
            <a:endParaRPr lang="en-US" altLang="zh-Hans-HK" sz="2800" dirty="0"/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/>
              <a:t>2】Prim</a:t>
            </a:r>
            <a:r>
              <a:rPr lang="zh-CN" altLang="en-US" sz="2800" dirty="0"/>
              <a:t>算法和</a:t>
            </a:r>
            <a:r>
              <a:rPr lang="en-US" altLang="zh-CN" sz="2800" dirty="0"/>
              <a:t>Kruskal</a:t>
            </a:r>
            <a:r>
              <a:rPr lang="zh-CN" altLang="en-US" sz="2800" dirty="0"/>
              <a:t>算法稍加修改也可以求带权无向图（可能不连通）的最小生成森林。请思考如何修改。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5872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1700B-13D0-4A6F-B9FD-8FA969EB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找最小</a:t>
            </a:r>
            <a:r>
              <a:rPr lang="en-US" altLang="zh-CN" sz="3600" dirty="0"/>
              <a:t>”</a:t>
            </a:r>
            <a:r>
              <a:rPr lang="zh-CN" altLang="en-US" sz="3600" dirty="0"/>
              <a:t>有向生成树</a:t>
            </a:r>
            <a:r>
              <a:rPr lang="en-US" altLang="zh-CN" sz="3600" dirty="0"/>
              <a:t>”</a:t>
            </a:r>
            <a:r>
              <a:rPr lang="zh-CN" altLang="en-US" sz="3600" dirty="0"/>
              <a:t>的算法</a:t>
            </a:r>
            <a:r>
              <a:rPr lang="en-US" altLang="zh-CN" sz="3600" dirty="0"/>
              <a:t>(***)</a:t>
            </a:r>
            <a:endParaRPr lang="zh-Hans-HK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35F3-2A91-4205-9D6B-AB2B14DD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07" y="1452564"/>
            <a:ext cx="8435748" cy="4780286"/>
          </a:xfrm>
        </p:spPr>
        <p:txBody>
          <a:bodyPr/>
          <a:lstStyle/>
          <a:p>
            <a:pPr marL="0" indent="0">
              <a:buNone/>
            </a:pPr>
            <a:r>
              <a:rPr lang="en-US" altLang="zh-Hans-HK" sz="2400" b="1" dirty="0">
                <a:solidFill>
                  <a:srgbClr val="9933FF"/>
                </a:solidFill>
              </a:rPr>
              <a:t>Chu-Liu/Edmonds algorithm</a:t>
            </a:r>
            <a:r>
              <a:rPr lang="zh-CN" altLang="en-US" sz="2400" b="1" dirty="0">
                <a:solidFill>
                  <a:srgbClr val="9933FF"/>
                </a:solidFill>
              </a:rPr>
              <a:t>： </a:t>
            </a:r>
            <a:r>
              <a:rPr lang="en-US" altLang="zh-Hans-HK" sz="2400" dirty="0"/>
              <a:t>solving </a:t>
            </a:r>
            <a:r>
              <a:rPr lang="en-US" altLang="zh-Hans-HK" sz="2400" b="1" dirty="0"/>
              <a:t>minimum-cost arborescence problem</a:t>
            </a:r>
            <a:r>
              <a:rPr lang="zh-CN" altLang="en-US" sz="2400" b="1" dirty="0"/>
              <a:t>。</a:t>
            </a: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en-US" altLang="zh-CN" sz="2400" dirty="0"/>
              <a:t>S</a:t>
            </a:r>
            <a:r>
              <a:rPr lang="en-US" altLang="zh-Hans-HK" sz="2400" dirty="0"/>
              <a:t>everal optimized implementations of this algorithm over the years using better data structures; the best one that I know of uses a Fibonacci heap and runs in time </a:t>
            </a:r>
            <a:r>
              <a:rPr lang="en-US" altLang="zh-Hans-HK" sz="2400" dirty="0">
                <a:solidFill>
                  <a:srgbClr val="00B050"/>
                </a:solidFill>
              </a:rPr>
              <a:t>O(m + n log n)</a:t>
            </a:r>
            <a:r>
              <a:rPr lang="en-US" altLang="zh-Hans-HK" sz="2400" dirty="0"/>
              <a:t>.</a:t>
            </a:r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400" dirty="0"/>
              <a:t>阅读：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http://www.cs.tau.ac.il/~zwick/grad-algo-13/directed-mst.pdf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>
                <a:hlinkClick r:id="rId3"/>
              </a:rPr>
              <a:t>https://en.wikipedia.org/wiki/Edmonds%27_algorithm</a:t>
            </a:r>
            <a:endParaRPr lang="en-US" altLang="zh-Hans-HK" sz="2400" dirty="0"/>
          </a:p>
          <a:p>
            <a:pPr marL="0" indent="0">
              <a:buNone/>
            </a:pP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76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>
            <a:extLst>
              <a:ext uri="{FF2B5EF4-FFF2-40B4-BE49-F238E27FC236}">
                <a16:creationId xmlns:a16="http://schemas.microsoft.com/office/drawing/2014/main" id="{DD2D8B2C-2875-4602-B122-048541DC962E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652463"/>
            <a:ext cx="2600325" cy="2559049"/>
            <a:chOff x="743" y="411"/>
            <a:chExt cx="1638" cy="1612"/>
          </a:xfrm>
        </p:grpSpPr>
        <p:sp>
          <p:nvSpPr>
            <p:cNvPr id="57369" name="Text Box 3">
              <a:extLst>
                <a:ext uri="{FF2B5EF4-FFF2-40B4-BE49-F238E27FC236}">
                  <a16:creationId xmlns:a16="http://schemas.microsoft.com/office/drawing/2014/main" id="{CF356107-6A4C-44A4-BA9A-022CA1DB3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57370" name="Group 4">
              <a:extLst>
                <a:ext uri="{FF2B5EF4-FFF2-40B4-BE49-F238E27FC236}">
                  <a16:creationId xmlns:a16="http://schemas.microsoft.com/office/drawing/2014/main" id="{28DC5419-9725-458A-B292-F057C2648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411"/>
              <a:ext cx="1513" cy="1305"/>
              <a:chOff x="868" y="411"/>
              <a:chExt cx="1513" cy="1305"/>
            </a:xfrm>
          </p:grpSpPr>
          <p:sp>
            <p:nvSpPr>
              <p:cNvPr id="57371" name="Oval 5">
                <a:extLst>
                  <a:ext uri="{FF2B5EF4-FFF2-40B4-BE49-F238E27FC236}">
                    <a16:creationId xmlns:a16="http://schemas.microsoft.com/office/drawing/2014/main" id="{70E7A209-98EF-4D54-BC60-EE2D4A726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41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7372" name="Oval 6">
                <a:extLst>
                  <a:ext uri="{FF2B5EF4-FFF2-40B4-BE49-F238E27FC236}">
                    <a16:creationId xmlns:a16="http://schemas.microsoft.com/office/drawing/2014/main" id="{7955339E-3953-4D05-ADE3-5DE50F741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7373" name="Oval 7">
                <a:extLst>
                  <a:ext uri="{FF2B5EF4-FFF2-40B4-BE49-F238E27FC236}">
                    <a16:creationId xmlns:a16="http://schemas.microsoft.com/office/drawing/2014/main" id="{E0B4100E-CBB9-4075-B517-9024E84C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7374" name="Oval 8">
                <a:extLst>
                  <a:ext uri="{FF2B5EF4-FFF2-40B4-BE49-F238E27FC236}">
                    <a16:creationId xmlns:a16="http://schemas.microsoft.com/office/drawing/2014/main" id="{1E262330-C6B6-4F30-9774-0C24E4723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7375" name="Oval 9">
                <a:extLst>
                  <a:ext uri="{FF2B5EF4-FFF2-40B4-BE49-F238E27FC236}">
                    <a16:creationId xmlns:a16="http://schemas.microsoft.com/office/drawing/2014/main" id="{3A5F86BE-A6BD-470E-8B03-C12A0DF97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7376" name="Oval 10">
                <a:extLst>
                  <a:ext uri="{FF2B5EF4-FFF2-40B4-BE49-F238E27FC236}">
                    <a16:creationId xmlns:a16="http://schemas.microsoft.com/office/drawing/2014/main" id="{FFB80AD8-34E3-477C-8AEE-2D19C6B59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57377" name="Oval 11">
                <a:extLst>
                  <a:ext uri="{FF2B5EF4-FFF2-40B4-BE49-F238E27FC236}">
                    <a16:creationId xmlns:a16="http://schemas.microsoft.com/office/drawing/2014/main" id="{5DC5E361-F139-4438-B4D1-7D3213A74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7378" name="Oval 12">
                <a:extLst>
                  <a:ext uri="{FF2B5EF4-FFF2-40B4-BE49-F238E27FC236}">
                    <a16:creationId xmlns:a16="http://schemas.microsoft.com/office/drawing/2014/main" id="{A137DA4B-0B68-4B62-AA45-78A341003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505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57379" name="Line 13">
                <a:extLst>
                  <a:ext uri="{FF2B5EF4-FFF2-40B4-BE49-F238E27FC236}">
                    <a16:creationId xmlns:a16="http://schemas.microsoft.com/office/drawing/2014/main" id="{495D45C3-165F-4784-A2AE-A9EDA0BC0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4" y="600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0" name="Line 14">
                <a:extLst>
                  <a:ext uri="{FF2B5EF4-FFF2-40B4-BE49-F238E27FC236}">
                    <a16:creationId xmlns:a16="http://schemas.microsoft.com/office/drawing/2014/main" id="{3E6B89B7-F371-4380-BB82-8F1BAA201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589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1" name="Line 15">
                <a:extLst>
                  <a:ext uri="{FF2B5EF4-FFF2-40B4-BE49-F238E27FC236}">
                    <a16:creationId xmlns:a16="http://schemas.microsoft.com/office/drawing/2014/main" id="{7C8EE462-DF0B-4BDC-9D98-976401BAE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" y="933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2" name="Line 16">
                <a:extLst>
                  <a:ext uri="{FF2B5EF4-FFF2-40B4-BE49-F238E27FC236}">
                    <a16:creationId xmlns:a16="http://schemas.microsoft.com/office/drawing/2014/main" id="{1549EC75-BB96-4DDA-91A0-91FA83B7C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911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3" name="Line 17">
                <a:extLst>
                  <a:ext uri="{FF2B5EF4-FFF2-40B4-BE49-F238E27FC236}">
                    <a16:creationId xmlns:a16="http://schemas.microsoft.com/office/drawing/2014/main" id="{B89E1244-EEEB-472F-B42A-20C4500EB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3" y="9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4" name="Line 18">
                <a:extLst>
                  <a:ext uri="{FF2B5EF4-FFF2-40B4-BE49-F238E27FC236}">
                    <a16:creationId xmlns:a16="http://schemas.microsoft.com/office/drawing/2014/main" id="{85947FAE-6969-465A-AA30-8928F8741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9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5" name="Text Box 19">
                <a:extLst>
                  <a:ext uri="{FF2B5EF4-FFF2-40B4-BE49-F238E27FC236}">
                    <a16:creationId xmlns:a16="http://schemas.microsoft.com/office/drawing/2014/main" id="{C7D7296A-9839-485F-A824-E1759714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411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57386" name="Line 20">
                <a:extLst>
                  <a:ext uri="{FF2B5EF4-FFF2-40B4-BE49-F238E27FC236}">
                    <a16:creationId xmlns:a16="http://schemas.microsoft.com/office/drawing/2014/main" id="{86E36D9F-5698-4F8F-9ABC-2EC24F16D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311"/>
                <a:ext cx="1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7" name="Line 21">
                <a:extLst>
                  <a:ext uri="{FF2B5EF4-FFF2-40B4-BE49-F238E27FC236}">
                    <a16:creationId xmlns:a16="http://schemas.microsoft.com/office/drawing/2014/main" id="{A8DC8285-CBE1-484C-979A-7E306B1A4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6" y="13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8" name="Line 22">
                <a:extLst>
                  <a:ext uri="{FF2B5EF4-FFF2-40B4-BE49-F238E27FC236}">
                    <a16:creationId xmlns:a16="http://schemas.microsoft.com/office/drawing/2014/main" id="{1966AE55-AC6E-4796-A0D8-E281F4006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311"/>
                <a:ext cx="478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9" name="Line 23">
                <a:extLst>
                  <a:ext uri="{FF2B5EF4-FFF2-40B4-BE49-F238E27FC236}">
                    <a16:creationId xmlns:a16="http://schemas.microsoft.com/office/drawing/2014/main" id="{14330D7C-2D63-41AE-B590-0749E15CD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1322"/>
                <a:ext cx="444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863" name="Text Box 47">
            <a:extLst>
              <a:ext uri="{FF2B5EF4-FFF2-40B4-BE49-F238E27FC236}">
                <a16:creationId xmlns:a16="http://schemas.microsoft.com/office/drawing/2014/main" id="{8BD16332-DDF8-4651-B4F3-12937F721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69" y="1762125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865" name="Group 49">
            <a:extLst>
              <a:ext uri="{FF2B5EF4-FFF2-40B4-BE49-F238E27FC236}">
                <a16:creationId xmlns:a16="http://schemas.microsoft.com/office/drawing/2014/main" id="{65AE3436-014B-4699-A83F-A87406DA3BA8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3590925"/>
            <a:ext cx="2600325" cy="2559051"/>
            <a:chOff x="842" y="578"/>
            <a:chExt cx="1638" cy="1612"/>
          </a:xfrm>
        </p:grpSpPr>
        <p:sp>
          <p:nvSpPr>
            <p:cNvPr id="57350" name="Oval 50">
              <a:extLst>
                <a:ext uri="{FF2B5EF4-FFF2-40B4-BE49-F238E27FC236}">
                  <a16:creationId xmlns:a16="http://schemas.microsoft.com/office/drawing/2014/main" id="{6B5F1D41-E848-4C0A-86D5-A3B31257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7351" name="Oval 51">
              <a:extLst>
                <a:ext uri="{FF2B5EF4-FFF2-40B4-BE49-F238E27FC236}">
                  <a16:creationId xmlns:a16="http://schemas.microsoft.com/office/drawing/2014/main" id="{054A7889-8778-48B2-8DD6-5266A8F0E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7352" name="Oval 52">
              <a:extLst>
                <a:ext uri="{FF2B5EF4-FFF2-40B4-BE49-F238E27FC236}">
                  <a16:creationId xmlns:a16="http://schemas.microsoft.com/office/drawing/2014/main" id="{D917D9FB-4295-44B0-819F-15E7BC95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7353" name="Oval 53">
              <a:extLst>
                <a:ext uri="{FF2B5EF4-FFF2-40B4-BE49-F238E27FC236}">
                  <a16:creationId xmlns:a16="http://schemas.microsoft.com/office/drawing/2014/main" id="{2529D143-3F7D-419F-96F9-36C502FB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7354" name="Oval 54">
              <a:extLst>
                <a:ext uri="{FF2B5EF4-FFF2-40B4-BE49-F238E27FC236}">
                  <a16:creationId xmlns:a16="http://schemas.microsoft.com/office/drawing/2014/main" id="{3FD16ECD-A77C-43B9-B27D-57E0D1EEF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355" name="Oval 55">
              <a:extLst>
                <a:ext uri="{FF2B5EF4-FFF2-40B4-BE49-F238E27FC236}">
                  <a16:creationId xmlns:a16="http://schemas.microsoft.com/office/drawing/2014/main" id="{FCF0AC3F-4298-442C-817F-57B0E99C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7356" name="Oval 56">
              <a:extLst>
                <a:ext uri="{FF2B5EF4-FFF2-40B4-BE49-F238E27FC236}">
                  <a16:creationId xmlns:a16="http://schemas.microsoft.com/office/drawing/2014/main" id="{5E6B08D0-2AC3-4D4A-AD54-DCE5BD40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7357" name="Oval 57">
              <a:extLst>
                <a:ext uri="{FF2B5EF4-FFF2-40B4-BE49-F238E27FC236}">
                  <a16:creationId xmlns:a16="http://schemas.microsoft.com/office/drawing/2014/main" id="{AB3F58F5-83EB-4D0C-972C-81CDB8B8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7358" name="Line 58">
              <a:extLst>
                <a:ext uri="{FF2B5EF4-FFF2-40B4-BE49-F238E27FC236}">
                  <a16:creationId xmlns:a16="http://schemas.microsoft.com/office/drawing/2014/main" id="{BD9834C3-C60A-4DEC-A042-6CE46A245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59" name="Line 59">
              <a:extLst>
                <a:ext uri="{FF2B5EF4-FFF2-40B4-BE49-F238E27FC236}">
                  <a16:creationId xmlns:a16="http://schemas.microsoft.com/office/drawing/2014/main" id="{CF797670-AB93-4B83-98A3-3C13C611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0" name="Line 60">
              <a:extLst>
                <a:ext uri="{FF2B5EF4-FFF2-40B4-BE49-F238E27FC236}">
                  <a16:creationId xmlns:a16="http://schemas.microsoft.com/office/drawing/2014/main" id="{12963741-0263-4442-89C8-0E0ADF264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1" name="Line 61">
              <a:extLst>
                <a:ext uri="{FF2B5EF4-FFF2-40B4-BE49-F238E27FC236}">
                  <a16:creationId xmlns:a16="http://schemas.microsoft.com/office/drawing/2014/main" id="{46BFCCBF-1774-4786-A3D7-22FD4CAAD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2" name="Line 62">
              <a:extLst>
                <a:ext uri="{FF2B5EF4-FFF2-40B4-BE49-F238E27FC236}">
                  <a16:creationId xmlns:a16="http://schemas.microsoft.com/office/drawing/2014/main" id="{650C4C9E-361E-450F-8A6D-F53713220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3" name="Line 63">
              <a:extLst>
                <a:ext uri="{FF2B5EF4-FFF2-40B4-BE49-F238E27FC236}">
                  <a16:creationId xmlns:a16="http://schemas.microsoft.com/office/drawing/2014/main" id="{61E7C8A8-7A6E-4167-AA23-BFD406FE3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4" name="Line 64">
              <a:extLst>
                <a:ext uri="{FF2B5EF4-FFF2-40B4-BE49-F238E27FC236}">
                  <a16:creationId xmlns:a16="http://schemas.microsoft.com/office/drawing/2014/main" id="{1DA8F1E1-27CF-4394-855D-73B25745F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5" name="Line 65">
              <a:extLst>
                <a:ext uri="{FF2B5EF4-FFF2-40B4-BE49-F238E27FC236}">
                  <a16:creationId xmlns:a16="http://schemas.microsoft.com/office/drawing/2014/main" id="{7B3FF69D-7147-48DD-9158-C8C923130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6" name="Line 66">
              <a:extLst>
                <a:ext uri="{FF2B5EF4-FFF2-40B4-BE49-F238E27FC236}">
                  <a16:creationId xmlns:a16="http://schemas.microsoft.com/office/drawing/2014/main" id="{28637D24-2A90-4F09-A4E5-0E5280460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7" name="Text Box 67">
              <a:extLst>
                <a:ext uri="{FF2B5EF4-FFF2-40B4-BE49-F238E27FC236}">
                  <a16:creationId xmlns:a16="http://schemas.microsoft.com/office/drawing/2014/main" id="{BE1022DF-14E2-4900-84D0-17B7CADCE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57368" name="Text Box 68">
              <a:extLst>
                <a:ext uri="{FF2B5EF4-FFF2-40B4-BE49-F238E27FC236}">
                  <a16:creationId xmlns:a16="http://schemas.microsoft.com/office/drawing/2014/main" id="{CC07EAB0-EEB8-4774-AD92-1C6F99B20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89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4885" name="Text Box 69">
            <a:extLst>
              <a:ext uri="{FF2B5EF4-FFF2-40B4-BE49-F238E27FC236}">
                <a16:creationId xmlns:a16="http://schemas.microsoft.com/office/drawing/2014/main" id="{CB68473E-5F2E-40FE-BBF6-F13B6B90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889" y="4218231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3" grpId="0" build="p" autoUpdateAnimBg="0"/>
      <p:bldP spid="3488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039B7329-716F-4CB2-943A-1D086C52EEAB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919163"/>
            <a:ext cx="2003424" cy="1968500"/>
            <a:chOff x="967" y="644"/>
            <a:chExt cx="1262" cy="1240"/>
          </a:xfrm>
        </p:grpSpPr>
        <p:sp>
          <p:nvSpPr>
            <p:cNvPr id="58495" name="Text Box 3">
              <a:extLst>
                <a:ext uri="{FF2B5EF4-FFF2-40B4-BE49-F238E27FC236}">
                  <a16:creationId xmlns:a16="http://schemas.microsoft.com/office/drawing/2014/main" id="{24491B63-D269-4A70-A779-8B5F7133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58496" name="Oval 4">
              <a:extLst>
                <a:ext uri="{FF2B5EF4-FFF2-40B4-BE49-F238E27FC236}">
                  <a16:creationId xmlns:a16="http://schemas.microsoft.com/office/drawing/2014/main" id="{AB14357E-C403-44AA-A639-30956FF6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497" name="Oval 5">
              <a:extLst>
                <a:ext uri="{FF2B5EF4-FFF2-40B4-BE49-F238E27FC236}">
                  <a16:creationId xmlns:a16="http://schemas.microsoft.com/office/drawing/2014/main" id="{6DE739D0-4D77-40BF-A963-B152A3F9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498" name="Oval 6">
              <a:extLst>
                <a:ext uri="{FF2B5EF4-FFF2-40B4-BE49-F238E27FC236}">
                  <a16:creationId xmlns:a16="http://schemas.microsoft.com/office/drawing/2014/main" id="{F7B2AAD3-8D3D-446A-A0F7-CF2E6336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499" name="Oval 7">
              <a:extLst>
                <a:ext uri="{FF2B5EF4-FFF2-40B4-BE49-F238E27FC236}">
                  <a16:creationId xmlns:a16="http://schemas.microsoft.com/office/drawing/2014/main" id="{32BAF70C-03B3-4B85-99DC-CF93AEE52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8500" name="Oval 8">
              <a:extLst>
                <a:ext uri="{FF2B5EF4-FFF2-40B4-BE49-F238E27FC236}">
                  <a16:creationId xmlns:a16="http://schemas.microsoft.com/office/drawing/2014/main" id="{AF41421C-57C2-4F17-977E-BD9E61E7F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8501" name="Line 9">
              <a:extLst>
                <a:ext uri="{FF2B5EF4-FFF2-40B4-BE49-F238E27FC236}">
                  <a16:creationId xmlns:a16="http://schemas.microsoft.com/office/drawing/2014/main" id="{7F3F37E7-509E-4746-B106-C1FEEE9DF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2" name="Line 10">
              <a:extLst>
                <a:ext uri="{FF2B5EF4-FFF2-40B4-BE49-F238E27FC236}">
                  <a16:creationId xmlns:a16="http://schemas.microsoft.com/office/drawing/2014/main" id="{29072FF1-AF5A-41D6-9E14-162CAF0E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3" name="Line 11">
              <a:extLst>
                <a:ext uri="{FF2B5EF4-FFF2-40B4-BE49-F238E27FC236}">
                  <a16:creationId xmlns:a16="http://schemas.microsoft.com/office/drawing/2014/main" id="{7C394389-F484-48CE-8A5C-1BD731C24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4" name="Line 12">
              <a:extLst>
                <a:ext uri="{FF2B5EF4-FFF2-40B4-BE49-F238E27FC236}">
                  <a16:creationId xmlns:a16="http://schemas.microsoft.com/office/drawing/2014/main" id="{917DEE06-0915-4787-90EA-48DC1F9D9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5" name="Line 13">
              <a:extLst>
                <a:ext uri="{FF2B5EF4-FFF2-40B4-BE49-F238E27FC236}">
                  <a16:creationId xmlns:a16="http://schemas.microsoft.com/office/drawing/2014/main" id="{8DBA4849-DC6D-42C7-85B2-3B0A6B1D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6" name="Line 14">
              <a:extLst>
                <a:ext uri="{FF2B5EF4-FFF2-40B4-BE49-F238E27FC236}">
                  <a16:creationId xmlns:a16="http://schemas.microsoft.com/office/drawing/2014/main" id="{DD5F4908-74FB-4244-BAD3-6ABBAFE80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3855" name="Group 15">
            <a:extLst>
              <a:ext uri="{FF2B5EF4-FFF2-40B4-BE49-F238E27FC236}">
                <a16:creationId xmlns:a16="http://schemas.microsoft.com/office/drawing/2014/main" id="{5752E7F6-B181-40B6-A1B4-DDF16EC0F3C2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534988"/>
            <a:ext cx="5673725" cy="2659062"/>
            <a:chOff x="1841" y="2204"/>
            <a:chExt cx="3574" cy="1675"/>
          </a:xfrm>
        </p:grpSpPr>
        <p:sp>
          <p:nvSpPr>
            <p:cNvPr id="58412" name="Rectangle 16">
              <a:extLst>
                <a:ext uri="{FF2B5EF4-FFF2-40B4-BE49-F238E27FC236}">
                  <a16:creationId xmlns:a16="http://schemas.microsoft.com/office/drawing/2014/main" id="{819E5548-272D-488D-BDC7-D529C8E07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3" name="Line 17">
              <a:extLst>
                <a:ext uri="{FF2B5EF4-FFF2-40B4-BE49-F238E27FC236}">
                  <a16:creationId xmlns:a16="http://schemas.microsoft.com/office/drawing/2014/main" id="{51D28375-161C-4D66-B8BD-2A8A205A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4" name="Line 18">
              <a:extLst>
                <a:ext uri="{FF2B5EF4-FFF2-40B4-BE49-F238E27FC236}">
                  <a16:creationId xmlns:a16="http://schemas.microsoft.com/office/drawing/2014/main" id="{5FB6960F-02BC-4C9D-B79F-7F7F0D669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5" name="Line 19">
              <a:extLst>
                <a:ext uri="{FF2B5EF4-FFF2-40B4-BE49-F238E27FC236}">
                  <a16:creationId xmlns:a16="http://schemas.microsoft.com/office/drawing/2014/main" id="{30A07517-2992-40F1-A770-2A8BED753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6" name="Line 20">
              <a:extLst>
                <a:ext uri="{FF2B5EF4-FFF2-40B4-BE49-F238E27FC236}">
                  <a16:creationId xmlns:a16="http://schemas.microsoft.com/office/drawing/2014/main" id="{26D36C95-5A2C-4327-9C8B-AEBB8BD1D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7" name="Text Box 21">
              <a:extLst>
                <a:ext uri="{FF2B5EF4-FFF2-40B4-BE49-F238E27FC236}">
                  <a16:creationId xmlns:a16="http://schemas.microsoft.com/office/drawing/2014/main" id="{244D805F-5104-4EDA-97EA-8F83C8052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418" name="Text Box 22">
              <a:extLst>
                <a:ext uri="{FF2B5EF4-FFF2-40B4-BE49-F238E27FC236}">
                  <a16:creationId xmlns:a16="http://schemas.microsoft.com/office/drawing/2014/main" id="{0AC9C08D-F431-4D78-9847-B32F53544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419" name="Text Box 23">
              <a:extLst>
                <a:ext uri="{FF2B5EF4-FFF2-40B4-BE49-F238E27FC236}">
                  <a16:creationId xmlns:a16="http://schemas.microsoft.com/office/drawing/2014/main" id="{9AB57D84-72C7-481D-87F4-5A0BE5F49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8420" name="Text Box 24">
              <a:extLst>
                <a:ext uri="{FF2B5EF4-FFF2-40B4-BE49-F238E27FC236}">
                  <a16:creationId xmlns:a16="http://schemas.microsoft.com/office/drawing/2014/main" id="{6F1D68CC-1D19-475E-85BD-A05B10A68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421" name="Text Box 25">
              <a:extLst>
                <a:ext uri="{FF2B5EF4-FFF2-40B4-BE49-F238E27FC236}">
                  <a16:creationId xmlns:a16="http://schemas.microsoft.com/office/drawing/2014/main" id="{6BF542DE-223F-49A8-B2DC-0CDC5A268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422" name="Text Box 26">
              <a:extLst>
                <a:ext uri="{FF2B5EF4-FFF2-40B4-BE49-F238E27FC236}">
                  <a16:creationId xmlns:a16="http://schemas.microsoft.com/office/drawing/2014/main" id="{2C669AC6-E190-47D2-9628-8BA0ED28B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8423" name="Text Box 27">
              <a:extLst>
                <a:ext uri="{FF2B5EF4-FFF2-40B4-BE49-F238E27FC236}">
                  <a16:creationId xmlns:a16="http://schemas.microsoft.com/office/drawing/2014/main" id="{19A0CB24-96E2-436F-BC85-9C5FA27F4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424" name="Text Box 28">
              <a:extLst>
                <a:ext uri="{FF2B5EF4-FFF2-40B4-BE49-F238E27FC236}">
                  <a16:creationId xmlns:a16="http://schemas.microsoft.com/office/drawing/2014/main" id="{8B905BBD-9450-4981-8EE2-121DBE39F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425" name="Text Box 29">
              <a:extLst>
                <a:ext uri="{FF2B5EF4-FFF2-40B4-BE49-F238E27FC236}">
                  <a16:creationId xmlns:a16="http://schemas.microsoft.com/office/drawing/2014/main" id="{3A431A45-4356-417D-BB98-49B694EA2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58426" name="Text Box 30">
              <a:extLst>
                <a:ext uri="{FF2B5EF4-FFF2-40B4-BE49-F238E27FC236}">
                  <a16:creationId xmlns:a16="http://schemas.microsoft.com/office/drawing/2014/main" id="{ED64400A-2782-43CD-B26E-81E705CC0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58427" name="Group 31">
              <a:extLst>
                <a:ext uri="{FF2B5EF4-FFF2-40B4-BE49-F238E27FC236}">
                  <a16:creationId xmlns:a16="http://schemas.microsoft.com/office/drawing/2014/main" id="{381AE244-8D26-4880-AA2D-92A24988C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58493" name="Rectangle 32">
                <a:extLst>
                  <a:ext uri="{FF2B5EF4-FFF2-40B4-BE49-F238E27FC236}">
                    <a16:creationId xmlns:a16="http://schemas.microsoft.com/office/drawing/2014/main" id="{0D9EE23E-F2BF-4C5F-A913-A8C6801F7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8494" name="Line 33">
                <a:extLst>
                  <a:ext uri="{FF2B5EF4-FFF2-40B4-BE49-F238E27FC236}">
                    <a16:creationId xmlns:a16="http://schemas.microsoft.com/office/drawing/2014/main" id="{42B8D6D9-F6D3-43B2-8C12-FFBE35189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28" name="Group 34">
              <a:extLst>
                <a:ext uri="{FF2B5EF4-FFF2-40B4-BE49-F238E27FC236}">
                  <a16:creationId xmlns:a16="http://schemas.microsoft.com/office/drawing/2014/main" id="{CDAF06C2-E22F-4A5A-ABE5-16CC4A728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58491" name="Rectangle 35">
                <a:extLst>
                  <a:ext uri="{FF2B5EF4-FFF2-40B4-BE49-F238E27FC236}">
                    <a16:creationId xmlns:a16="http://schemas.microsoft.com/office/drawing/2014/main" id="{6120122E-4E96-4799-8D75-74B18DC8F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8492" name="Line 36">
                <a:extLst>
                  <a:ext uri="{FF2B5EF4-FFF2-40B4-BE49-F238E27FC236}">
                    <a16:creationId xmlns:a16="http://schemas.microsoft.com/office/drawing/2014/main" id="{E98F4B6B-D299-437E-ADA3-DC42336A7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29" name="Group 37">
              <a:extLst>
                <a:ext uri="{FF2B5EF4-FFF2-40B4-BE49-F238E27FC236}">
                  <a16:creationId xmlns:a16="http://schemas.microsoft.com/office/drawing/2014/main" id="{97F67393-BDBF-44E3-95F1-EA52DAA99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58487" name="Group 38">
                <a:extLst>
                  <a:ext uri="{FF2B5EF4-FFF2-40B4-BE49-F238E27FC236}">
                    <a16:creationId xmlns:a16="http://schemas.microsoft.com/office/drawing/2014/main" id="{052745C7-8E76-475C-9723-85F3FD82C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89" name="Rectangle 39">
                  <a:extLst>
                    <a:ext uri="{FF2B5EF4-FFF2-40B4-BE49-F238E27FC236}">
                      <a16:creationId xmlns:a16="http://schemas.microsoft.com/office/drawing/2014/main" id="{5707655C-17D1-4D81-ADA6-CEE39301D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8490" name="Line 40">
                  <a:extLst>
                    <a:ext uri="{FF2B5EF4-FFF2-40B4-BE49-F238E27FC236}">
                      <a16:creationId xmlns:a16="http://schemas.microsoft.com/office/drawing/2014/main" id="{12B961B7-4BED-45E1-8798-3CAEABD87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88" name="Line 41">
                <a:extLst>
                  <a:ext uri="{FF2B5EF4-FFF2-40B4-BE49-F238E27FC236}">
                    <a16:creationId xmlns:a16="http://schemas.microsoft.com/office/drawing/2014/main" id="{B6393EE2-E42B-4F51-BF37-CE448B1BA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30" name="Group 42">
              <a:extLst>
                <a:ext uri="{FF2B5EF4-FFF2-40B4-BE49-F238E27FC236}">
                  <a16:creationId xmlns:a16="http://schemas.microsoft.com/office/drawing/2014/main" id="{4C550BA7-11C9-43D1-93C8-034EC1BA2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58483" name="Group 43">
                <a:extLst>
                  <a:ext uri="{FF2B5EF4-FFF2-40B4-BE49-F238E27FC236}">
                    <a16:creationId xmlns:a16="http://schemas.microsoft.com/office/drawing/2014/main" id="{4B7D2D1A-8A42-4AF2-B097-AF75EF753C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58485" name="Rectangle 44">
                  <a:extLst>
                    <a:ext uri="{FF2B5EF4-FFF2-40B4-BE49-F238E27FC236}">
                      <a16:creationId xmlns:a16="http://schemas.microsoft.com/office/drawing/2014/main" id="{2C8D05C9-D0AC-4C02-BE2A-E12A24ECB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8486" name="Line 45">
                  <a:extLst>
                    <a:ext uri="{FF2B5EF4-FFF2-40B4-BE49-F238E27FC236}">
                      <a16:creationId xmlns:a16="http://schemas.microsoft.com/office/drawing/2014/main" id="{4CCABF48-35AE-49CE-9713-F64CDB046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84" name="Line 46">
                <a:extLst>
                  <a:ext uri="{FF2B5EF4-FFF2-40B4-BE49-F238E27FC236}">
                    <a16:creationId xmlns:a16="http://schemas.microsoft.com/office/drawing/2014/main" id="{BD5E96E4-F0F4-41D8-AAEA-E7937350F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31" name="Line 47">
              <a:extLst>
                <a:ext uri="{FF2B5EF4-FFF2-40B4-BE49-F238E27FC236}">
                  <a16:creationId xmlns:a16="http://schemas.microsoft.com/office/drawing/2014/main" id="{8617C552-977F-4018-8EDD-A7C45E783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2" name="Line 48">
              <a:extLst>
                <a:ext uri="{FF2B5EF4-FFF2-40B4-BE49-F238E27FC236}">
                  <a16:creationId xmlns:a16="http://schemas.microsoft.com/office/drawing/2014/main" id="{7746B99B-E30B-4863-94BD-3A9D1BB37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3" name="Text Box 49">
              <a:extLst>
                <a:ext uri="{FF2B5EF4-FFF2-40B4-BE49-F238E27FC236}">
                  <a16:creationId xmlns:a16="http://schemas.microsoft.com/office/drawing/2014/main" id="{831B365E-6214-4587-B97B-2C883553E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434" name="Text Box 50">
              <a:extLst>
                <a:ext uri="{FF2B5EF4-FFF2-40B4-BE49-F238E27FC236}">
                  <a16:creationId xmlns:a16="http://schemas.microsoft.com/office/drawing/2014/main" id="{E8920B30-CC33-4F29-AC29-6A2DE72EB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435" name="Text Box 51">
              <a:extLst>
                <a:ext uri="{FF2B5EF4-FFF2-40B4-BE49-F238E27FC236}">
                  <a16:creationId xmlns:a16="http://schemas.microsoft.com/office/drawing/2014/main" id="{55C9A7EC-B3D7-47F6-80E1-A6531E32C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436" name="Text Box 52">
              <a:extLst>
                <a:ext uri="{FF2B5EF4-FFF2-40B4-BE49-F238E27FC236}">
                  <a16:creationId xmlns:a16="http://schemas.microsoft.com/office/drawing/2014/main" id="{A4A59937-5030-4DF2-B970-41D5A10FB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58437" name="Text Box 53">
              <a:extLst>
                <a:ext uri="{FF2B5EF4-FFF2-40B4-BE49-F238E27FC236}">
                  <a16:creationId xmlns:a16="http://schemas.microsoft.com/office/drawing/2014/main" id="{37CEAF50-E0BD-484B-B112-C03433182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58438" name="Line 54">
              <a:extLst>
                <a:ext uri="{FF2B5EF4-FFF2-40B4-BE49-F238E27FC236}">
                  <a16:creationId xmlns:a16="http://schemas.microsoft.com/office/drawing/2014/main" id="{2C8C9F3A-52F0-48D0-83E1-1CADEE3D1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9" name="Text Box 55">
              <a:extLst>
                <a:ext uri="{FF2B5EF4-FFF2-40B4-BE49-F238E27FC236}">
                  <a16:creationId xmlns:a16="http://schemas.microsoft.com/office/drawing/2014/main" id="{1F5A6D8F-6038-4E74-989D-8E1D50082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8440" name="Text Box 56">
              <a:extLst>
                <a:ext uri="{FF2B5EF4-FFF2-40B4-BE49-F238E27FC236}">
                  <a16:creationId xmlns:a16="http://schemas.microsoft.com/office/drawing/2014/main" id="{A1E815D0-4937-49EF-ADC5-B063DBBEC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58441" name="Group 57">
              <a:extLst>
                <a:ext uri="{FF2B5EF4-FFF2-40B4-BE49-F238E27FC236}">
                  <a16:creationId xmlns:a16="http://schemas.microsoft.com/office/drawing/2014/main" id="{E8FBDED8-1501-45EB-A898-2009F18E8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58479" name="Group 58">
                <a:extLst>
                  <a:ext uri="{FF2B5EF4-FFF2-40B4-BE49-F238E27FC236}">
                    <a16:creationId xmlns:a16="http://schemas.microsoft.com/office/drawing/2014/main" id="{6FA3AF3D-37A3-48B4-B411-2820EC35BC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81" name="Rectangle 59">
                  <a:extLst>
                    <a:ext uri="{FF2B5EF4-FFF2-40B4-BE49-F238E27FC236}">
                      <a16:creationId xmlns:a16="http://schemas.microsoft.com/office/drawing/2014/main" id="{C6A0BC18-E18C-4A34-9898-76546FF062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8482" name="Line 60">
                  <a:extLst>
                    <a:ext uri="{FF2B5EF4-FFF2-40B4-BE49-F238E27FC236}">
                      <a16:creationId xmlns:a16="http://schemas.microsoft.com/office/drawing/2014/main" id="{A85B775E-B6D8-49C5-94F0-A4572C2692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80" name="Line 61">
                <a:extLst>
                  <a:ext uri="{FF2B5EF4-FFF2-40B4-BE49-F238E27FC236}">
                    <a16:creationId xmlns:a16="http://schemas.microsoft.com/office/drawing/2014/main" id="{0CD0122B-E928-4BC4-AD93-2C47F7320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42" name="Text Box 62">
              <a:extLst>
                <a:ext uri="{FF2B5EF4-FFF2-40B4-BE49-F238E27FC236}">
                  <a16:creationId xmlns:a16="http://schemas.microsoft.com/office/drawing/2014/main" id="{ED3D1314-CBA8-4309-AD3C-6E3F5B970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8443" name="Group 63">
              <a:extLst>
                <a:ext uri="{FF2B5EF4-FFF2-40B4-BE49-F238E27FC236}">
                  <a16:creationId xmlns:a16="http://schemas.microsoft.com/office/drawing/2014/main" id="{C2C04246-BD47-48D4-B93A-5EA1A976C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58475" name="Group 64">
                <a:extLst>
                  <a:ext uri="{FF2B5EF4-FFF2-40B4-BE49-F238E27FC236}">
                    <a16:creationId xmlns:a16="http://schemas.microsoft.com/office/drawing/2014/main" id="{39A7754B-3074-40F3-8302-4508C55CA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77" name="Rectangle 65">
                  <a:extLst>
                    <a:ext uri="{FF2B5EF4-FFF2-40B4-BE49-F238E27FC236}">
                      <a16:creationId xmlns:a16="http://schemas.microsoft.com/office/drawing/2014/main" id="{DA1D4E69-3302-46E0-9612-CF3E8DD8D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58478" name="Line 66">
                  <a:extLst>
                    <a:ext uri="{FF2B5EF4-FFF2-40B4-BE49-F238E27FC236}">
                      <a16:creationId xmlns:a16="http://schemas.microsoft.com/office/drawing/2014/main" id="{3EA31448-D45C-4660-80D3-01DC551DF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76" name="Line 67">
                <a:extLst>
                  <a:ext uri="{FF2B5EF4-FFF2-40B4-BE49-F238E27FC236}">
                    <a16:creationId xmlns:a16="http://schemas.microsoft.com/office/drawing/2014/main" id="{764381A9-AA20-4E23-8F02-261BCC4E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4" name="Group 68">
              <a:extLst>
                <a:ext uri="{FF2B5EF4-FFF2-40B4-BE49-F238E27FC236}">
                  <a16:creationId xmlns:a16="http://schemas.microsoft.com/office/drawing/2014/main" id="{AA57469F-E4E2-4EF5-BBE3-9F4CB5CCB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58471" name="Group 69">
                <a:extLst>
                  <a:ext uri="{FF2B5EF4-FFF2-40B4-BE49-F238E27FC236}">
                    <a16:creationId xmlns:a16="http://schemas.microsoft.com/office/drawing/2014/main" id="{E748C390-CD75-405B-9059-ACACC1A31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73" name="Rectangle 70">
                  <a:extLst>
                    <a:ext uri="{FF2B5EF4-FFF2-40B4-BE49-F238E27FC236}">
                      <a16:creationId xmlns:a16="http://schemas.microsoft.com/office/drawing/2014/main" id="{02FC8DF3-453F-43B6-9C71-D53E59F42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8474" name="Line 71">
                  <a:extLst>
                    <a:ext uri="{FF2B5EF4-FFF2-40B4-BE49-F238E27FC236}">
                      <a16:creationId xmlns:a16="http://schemas.microsoft.com/office/drawing/2014/main" id="{F3C3951C-14B0-4477-85CE-F4544AABC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72" name="Line 72">
                <a:extLst>
                  <a:ext uri="{FF2B5EF4-FFF2-40B4-BE49-F238E27FC236}">
                    <a16:creationId xmlns:a16="http://schemas.microsoft.com/office/drawing/2014/main" id="{9F59A8C7-3136-4244-8DB3-2A7644B2F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5" name="Group 73">
              <a:extLst>
                <a:ext uri="{FF2B5EF4-FFF2-40B4-BE49-F238E27FC236}">
                  <a16:creationId xmlns:a16="http://schemas.microsoft.com/office/drawing/2014/main" id="{914FBDD5-D1AF-44CB-9C12-6896CE4BE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58467" name="Group 74">
                <a:extLst>
                  <a:ext uri="{FF2B5EF4-FFF2-40B4-BE49-F238E27FC236}">
                    <a16:creationId xmlns:a16="http://schemas.microsoft.com/office/drawing/2014/main" id="{3A17DF09-DC52-4BDC-841F-119021FBA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69" name="Rectangle 75">
                  <a:extLst>
                    <a:ext uri="{FF2B5EF4-FFF2-40B4-BE49-F238E27FC236}">
                      <a16:creationId xmlns:a16="http://schemas.microsoft.com/office/drawing/2014/main" id="{990012B1-46B8-4DD6-B598-60AC71B03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8470" name="Line 76">
                  <a:extLst>
                    <a:ext uri="{FF2B5EF4-FFF2-40B4-BE49-F238E27FC236}">
                      <a16:creationId xmlns:a16="http://schemas.microsoft.com/office/drawing/2014/main" id="{8DD4E116-9767-409F-9E42-090CDB989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68" name="Line 77">
                <a:extLst>
                  <a:ext uri="{FF2B5EF4-FFF2-40B4-BE49-F238E27FC236}">
                    <a16:creationId xmlns:a16="http://schemas.microsoft.com/office/drawing/2014/main" id="{D0896061-3C10-491F-B03F-97B9B22F0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6" name="Group 78">
              <a:extLst>
                <a:ext uri="{FF2B5EF4-FFF2-40B4-BE49-F238E27FC236}">
                  <a16:creationId xmlns:a16="http://schemas.microsoft.com/office/drawing/2014/main" id="{0D638A39-6C5F-4C92-A84E-FF5FD0DB8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58463" name="Group 79">
                <a:extLst>
                  <a:ext uri="{FF2B5EF4-FFF2-40B4-BE49-F238E27FC236}">
                    <a16:creationId xmlns:a16="http://schemas.microsoft.com/office/drawing/2014/main" id="{CAB11E6A-9822-4A98-82E1-3A6B5B3A32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65" name="Rectangle 80">
                  <a:extLst>
                    <a:ext uri="{FF2B5EF4-FFF2-40B4-BE49-F238E27FC236}">
                      <a16:creationId xmlns:a16="http://schemas.microsoft.com/office/drawing/2014/main" id="{11CD9A57-8484-4FCA-A67E-F454EC4F7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8466" name="Line 81">
                  <a:extLst>
                    <a:ext uri="{FF2B5EF4-FFF2-40B4-BE49-F238E27FC236}">
                      <a16:creationId xmlns:a16="http://schemas.microsoft.com/office/drawing/2014/main" id="{701C85E0-320C-4E39-BBAF-C22B4AB946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64" name="Line 82">
                <a:extLst>
                  <a:ext uri="{FF2B5EF4-FFF2-40B4-BE49-F238E27FC236}">
                    <a16:creationId xmlns:a16="http://schemas.microsoft.com/office/drawing/2014/main" id="{141AFD22-7F1F-42C0-8ED6-E7FD38026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7" name="Group 83">
              <a:extLst>
                <a:ext uri="{FF2B5EF4-FFF2-40B4-BE49-F238E27FC236}">
                  <a16:creationId xmlns:a16="http://schemas.microsoft.com/office/drawing/2014/main" id="{CA628F07-C9F7-48FE-9A0B-E8C5277FD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58459" name="Group 84">
                <a:extLst>
                  <a:ext uri="{FF2B5EF4-FFF2-40B4-BE49-F238E27FC236}">
                    <a16:creationId xmlns:a16="http://schemas.microsoft.com/office/drawing/2014/main" id="{5DFA2998-B5E7-46CD-B0DB-61DF1E606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61" name="Rectangle 85">
                  <a:extLst>
                    <a:ext uri="{FF2B5EF4-FFF2-40B4-BE49-F238E27FC236}">
                      <a16:creationId xmlns:a16="http://schemas.microsoft.com/office/drawing/2014/main" id="{DC64CF33-2E14-4AAE-96E8-7B15592731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8462" name="Line 86">
                  <a:extLst>
                    <a:ext uri="{FF2B5EF4-FFF2-40B4-BE49-F238E27FC236}">
                      <a16:creationId xmlns:a16="http://schemas.microsoft.com/office/drawing/2014/main" id="{AA6299EF-1366-485E-9E9A-454AF2210E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60" name="Line 87">
                <a:extLst>
                  <a:ext uri="{FF2B5EF4-FFF2-40B4-BE49-F238E27FC236}">
                    <a16:creationId xmlns:a16="http://schemas.microsoft.com/office/drawing/2014/main" id="{B18F13DE-65A8-429B-BCF2-38C32EE09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48" name="Text Box 88">
              <a:extLst>
                <a:ext uri="{FF2B5EF4-FFF2-40B4-BE49-F238E27FC236}">
                  <a16:creationId xmlns:a16="http://schemas.microsoft.com/office/drawing/2014/main" id="{61701D7B-0433-499D-A330-A117068CB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8449" name="Group 89">
              <a:extLst>
                <a:ext uri="{FF2B5EF4-FFF2-40B4-BE49-F238E27FC236}">
                  <a16:creationId xmlns:a16="http://schemas.microsoft.com/office/drawing/2014/main" id="{1D5D6C20-5622-4A19-B116-24E3EDC74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58455" name="Group 90">
                <a:extLst>
                  <a:ext uri="{FF2B5EF4-FFF2-40B4-BE49-F238E27FC236}">
                    <a16:creationId xmlns:a16="http://schemas.microsoft.com/office/drawing/2014/main" id="{D1223EF6-8AA3-498F-9487-3DAF08AA4F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58457" name="Rectangle 91">
                  <a:extLst>
                    <a:ext uri="{FF2B5EF4-FFF2-40B4-BE49-F238E27FC236}">
                      <a16:creationId xmlns:a16="http://schemas.microsoft.com/office/drawing/2014/main" id="{F0446284-0ED0-4BC1-9C7D-8FF7B276E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8458" name="Line 92">
                  <a:extLst>
                    <a:ext uri="{FF2B5EF4-FFF2-40B4-BE49-F238E27FC236}">
                      <a16:creationId xmlns:a16="http://schemas.microsoft.com/office/drawing/2014/main" id="{1583439E-F989-4912-A806-FCB1B20BF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56" name="Line 93">
                <a:extLst>
                  <a:ext uri="{FF2B5EF4-FFF2-40B4-BE49-F238E27FC236}">
                    <a16:creationId xmlns:a16="http://schemas.microsoft.com/office/drawing/2014/main" id="{0E43639A-BE8A-4832-8790-A22B4F1AC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50" name="Group 94">
              <a:extLst>
                <a:ext uri="{FF2B5EF4-FFF2-40B4-BE49-F238E27FC236}">
                  <a16:creationId xmlns:a16="http://schemas.microsoft.com/office/drawing/2014/main" id="{088A211E-3B37-4A4E-B8B6-FF2C72A312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58451" name="Group 95">
                <a:extLst>
                  <a:ext uri="{FF2B5EF4-FFF2-40B4-BE49-F238E27FC236}">
                    <a16:creationId xmlns:a16="http://schemas.microsoft.com/office/drawing/2014/main" id="{FDDC05DF-34FC-44E3-B032-71B046B58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58453" name="Rectangle 96">
                  <a:extLst>
                    <a:ext uri="{FF2B5EF4-FFF2-40B4-BE49-F238E27FC236}">
                      <a16:creationId xmlns:a16="http://schemas.microsoft.com/office/drawing/2014/main" id="{C4801BC0-432A-4FF0-97B4-496E25D40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8454" name="Line 97">
                  <a:extLst>
                    <a:ext uri="{FF2B5EF4-FFF2-40B4-BE49-F238E27FC236}">
                      <a16:creationId xmlns:a16="http://schemas.microsoft.com/office/drawing/2014/main" id="{13E11CB9-0754-4C63-A0EC-85BE94C37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52" name="Line 98">
                <a:extLst>
                  <a:ext uri="{FF2B5EF4-FFF2-40B4-BE49-F238E27FC236}">
                    <a16:creationId xmlns:a16="http://schemas.microsoft.com/office/drawing/2014/main" id="{35F71895-2822-4B97-93AC-66AB72606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63939" name="Group 99">
            <a:extLst>
              <a:ext uri="{FF2B5EF4-FFF2-40B4-BE49-F238E27FC236}">
                <a16:creationId xmlns:a16="http://schemas.microsoft.com/office/drawing/2014/main" id="{76399114-50ED-456F-B7C5-64ECC0D4B988}"/>
              </a:ext>
            </a:extLst>
          </p:cNvPr>
          <p:cNvGrpSpPr>
            <a:grpSpLocks/>
          </p:cNvGrpSpPr>
          <p:nvPr/>
        </p:nvGrpSpPr>
        <p:grpSpPr bwMode="auto">
          <a:xfrm>
            <a:off x="936625" y="3516313"/>
            <a:ext cx="2197100" cy="2381250"/>
            <a:chOff x="590" y="2215"/>
            <a:chExt cx="1384" cy="1500"/>
          </a:xfrm>
        </p:grpSpPr>
        <p:grpSp>
          <p:nvGrpSpPr>
            <p:cNvPr id="58399" name="Group 100">
              <a:extLst>
                <a:ext uri="{FF2B5EF4-FFF2-40B4-BE49-F238E27FC236}">
                  <a16:creationId xmlns:a16="http://schemas.microsoft.com/office/drawing/2014/main" id="{CD4C1368-4754-4C72-B5D6-BD97DE3F3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2215"/>
              <a:ext cx="1384" cy="1227"/>
              <a:chOff x="705" y="2153"/>
              <a:chExt cx="1384" cy="1227"/>
            </a:xfrm>
          </p:grpSpPr>
          <p:grpSp>
            <p:nvGrpSpPr>
              <p:cNvPr id="58401" name="Group 101">
                <a:extLst>
                  <a:ext uri="{FF2B5EF4-FFF2-40B4-BE49-F238E27FC236}">
                    <a16:creationId xmlns:a16="http://schemas.microsoft.com/office/drawing/2014/main" id="{1EA73D10-671F-4FBA-85D3-7E0C4D8E9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" y="2555"/>
                <a:ext cx="1365" cy="480"/>
                <a:chOff x="724" y="2555"/>
                <a:chExt cx="1365" cy="480"/>
              </a:xfrm>
            </p:grpSpPr>
            <p:sp>
              <p:nvSpPr>
                <p:cNvPr id="58409" name="Line 102">
                  <a:extLst>
                    <a:ext uri="{FF2B5EF4-FFF2-40B4-BE49-F238E27FC236}">
                      <a16:creationId xmlns:a16="http://schemas.microsoft.com/office/drawing/2014/main" id="{A7A7DD9B-6CA5-44E2-8E79-B90DD9391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" y="2555"/>
                  <a:ext cx="1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10" name="Line 103">
                  <a:extLst>
                    <a:ext uri="{FF2B5EF4-FFF2-40B4-BE49-F238E27FC236}">
                      <a16:creationId xmlns:a16="http://schemas.microsoft.com/office/drawing/2014/main" id="{D6F162D9-350D-4DAA-B632-82BF9BB330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" y="2789"/>
                  <a:ext cx="131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11" name="Text Box 104">
                  <a:extLst>
                    <a:ext uri="{FF2B5EF4-FFF2-40B4-BE49-F238E27FC236}">
                      <a16:creationId xmlns:a16="http://schemas.microsoft.com/office/drawing/2014/main" id="{5C7EC50F-7A97-42F5-A872-9E02D45F1E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" y="2785"/>
                  <a:ext cx="1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0   1   2   3   4   5</a:t>
                  </a:r>
                </a:p>
              </p:txBody>
            </p:sp>
          </p:grpSp>
          <p:sp>
            <p:nvSpPr>
              <p:cNvPr id="58402" name="Text Box 105">
                <a:extLst>
                  <a:ext uri="{FF2B5EF4-FFF2-40B4-BE49-F238E27FC236}">
                    <a16:creationId xmlns:a16="http://schemas.microsoft.com/office/drawing/2014/main" id="{B6F57934-9AB8-4EC4-AAC6-FA5D4BA9F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5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grpSp>
            <p:nvGrpSpPr>
              <p:cNvPr id="58403" name="Group 106">
                <a:extLst>
                  <a:ext uri="{FF2B5EF4-FFF2-40B4-BE49-F238E27FC236}">
                    <a16:creationId xmlns:a16="http://schemas.microsoft.com/office/drawing/2014/main" id="{0A5E9B44-E93A-4E70-8479-D54D332DB0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" y="2153"/>
                <a:ext cx="169" cy="380"/>
                <a:chOff x="727" y="2153"/>
                <a:chExt cx="169" cy="380"/>
              </a:xfrm>
            </p:grpSpPr>
            <p:sp>
              <p:nvSpPr>
                <p:cNvPr id="58407" name="Line 107">
                  <a:extLst>
                    <a:ext uri="{FF2B5EF4-FFF2-40B4-BE49-F238E27FC236}">
                      <a16:creationId xmlns:a16="http://schemas.microsoft.com/office/drawing/2014/main" id="{9C671EBA-72CA-41B0-8017-B0098098A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1" y="2333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08" name="Text Box 108">
                  <a:extLst>
                    <a:ext uri="{FF2B5EF4-FFF2-40B4-BE49-F238E27FC236}">
                      <a16:creationId xmlns:a16="http://schemas.microsoft.com/office/drawing/2014/main" id="{850F82C1-CB65-4AE0-B52C-8EC63C61AC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" y="2153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>
                          <a:lumMod val="2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</p:grpSp>
          <p:grpSp>
            <p:nvGrpSpPr>
              <p:cNvPr id="58404" name="Group 109">
                <a:extLst>
                  <a:ext uri="{FF2B5EF4-FFF2-40B4-BE49-F238E27FC236}">
                    <a16:creationId xmlns:a16="http://schemas.microsoft.com/office/drawing/2014/main" id="{3D4E2548-DF14-4F37-9CC9-51E000ED8B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5" y="3000"/>
                <a:ext cx="169" cy="380"/>
                <a:chOff x="705" y="3000"/>
                <a:chExt cx="169" cy="380"/>
              </a:xfrm>
            </p:grpSpPr>
            <p:sp>
              <p:nvSpPr>
                <p:cNvPr id="58405" name="Line 110">
                  <a:extLst>
                    <a:ext uri="{FF2B5EF4-FFF2-40B4-BE49-F238E27FC236}">
                      <a16:creationId xmlns:a16="http://schemas.microsoft.com/office/drawing/2014/main" id="{170142AC-FB20-4E85-A85D-D89E4D288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9" y="300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06" name="Text Box 111">
                  <a:extLst>
                    <a:ext uri="{FF2B5EF4-FFF2-40B4-BE49-F238E27FC236}">
                      <a16:creationId xmlns:a16="http://schemas.microsoft.com/office/drawing/2014/main" id="{A18E18A3-6AB7-4528-95B4-6DDD241238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" y="313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>
                          <a:lumMod val="2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</a:p>
              </p:txBody>
            </p:sp>
          </p:grpSp>
        </p:grpSp>
        <p:sp>
          <p:nvSpPr>
            <p:cNvPr id="58400" name="Text Box 112">
              <a:extLst>
                <a:ext uri="{FF2B5EF4-FFF2-40B4-BE49-F238E27FC236}">
                  <a16:creationId xmlns:a16="http://schemas.microsoft.com/office/drawing/2014/main" id="{401DAFC2-F825-4921-A7EB-ECD89A72D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3459"/>
              <a:ext cx="100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63953" name="Group 113">
            <a:extLst>
              <a:ext uri="{FF2B5EF4-FFF2-40B4-BE49-F238E27FC236}">
                <a16:creationId xmlns:a16="http://schemas.microsoft.com/office/drawing/2014/main" id="{8D74217B-D90D-4F43-97DF-7A34FDB9B3A7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3611563"/>
            <a:ext cx="2166938" cy="2332037"/>
            <a:chOff x="2136" y="2275"/>
            <a:chExt cx="1365" cy="1469"/>
          </a:xfrm>
        </p:grpSpPr>
        <p:grpSp>
          <p:nvGrpSpPr>
            <p:cNvPr id="58387" name="Group 114">
              <a:extLst>
                <a:ext uri="{FF2B5EF4-FFF2-40B4-BE49-F238E27FC236}">
                  <a16:creationId xmlns:a16="http://schemas.microsoft.com/office/drawing/2014/main" id="{859F33BD-6C54-4637-9AB0-86EE9C16C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6" y="2632"/>
              <a:ext cx="1365" cy="480"/>
              <a:chOff x="724" y="2555"/>
              <a:chExt cx="1365" cy="480"/>
            </a:xfrm>
          </p:grpSpPr>
          <p:sp>
            <p:nvSpPr>
              <p:cNvPr id="58396" name="Line 115">
                <a:extLst>
                  <a:ext uri="{FF2B5EF4-FFF2-40B4-BE49-F238E27FC236}">
                    <a16:creationId xmlns:a16="http://schemas.microsoft.com/office/drawing/2014/main" id="{693BF4F9-E629-4CC2-80CF-465619C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7" name="Line 116">
                <a:extLst>
                  <a:ext uri="{FF2B5EF4-FFF2-40B4-BE49-F238E27FC236}">
                    <a16:creationId xmlns:a16="http://schemas.microsoft.com/office/drawing/2014/main" id="{FAFB2A19-E8A6-4577-922D-191A51E0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8" name="Text Box 117">
                <a:extLst>
                  <a:ext uri="{FF2B5EF4-FFF2-40B4-BE49-F238E27FC236}">
                    <a16:creationId xmlns:a16="http://schemas.microsoft.com/office/drawing/2014/main" id="{BD9090EC-1238-4BF2-98A4-50A499D90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58388" name="Text Box 118">
              <a:extLst>
                <a:ext uri="{FF2B5EF4-FFF2-40B4-BE49-F238E27FC236}">
                  <a16:creationId xmlns:a16="http://schemas.microsoft.com/office/drawing/2014/main" id="{C5BC46AA-0A7E-4B78-A949-C4C7A0E22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6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58389" name="Group 119">
              <a:extLst>
                <a:ext uri="{FF2B5EF4-FFF2-40B4-BE49-F238E27FC236}">
                  <a16:creationId xmlns:a16="http://schemas.microsoft.com/office/drawing/2014/main" id="{F886E207-1119-4F82-BB3A-FEF984BDF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" y="2275"/>
              <a:ext cx="169" cy="380"/>
              <a:chOff x="727" y="2153"/>
              <a:chExt cx="169" cy="380"/>
            </a:xfrm>
          </p:grpSpPr>
          <p:sp>
            <p:nvSpPr>
              <p:cNvPr id="58394" name="Line 120">
                <a:extLst>
                  <a:ext uri="{FF2B5EF4-FFF2-40B4-BE49-F238E27FC236}">
                    <a16:creationId xmlns:a16="http://schemas.microsoft.com/office/drawing/2014/main" id="{64EA5B86-6013-4BD3-AA54-7F090F9F7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5" name="Text Box 121">
                <a:extLst>
                  <a:ext uri="{FF2B5EF4-FFF2-40B4-BE49-F238E27FC236}">
                    <a16:creationId xmlns:a16="http://schemas.microsoft.com/office/drawing/2014/main" id="{44E29821-3373-4F83-86C1-A426545DA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58390" name="Group 122">
              <a:extLst>
                <a:ext uri="{FF2B5EF4-FFF2-40B4-BE49-F238E27FC236}">
                  <a16:creationId xmlns:a16="http://schemas.microsoft.com/office/drawing/2014/main" id="{F77FACB1-6869-4164-B285-633572502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1" y="3010"/>
              <a:ext cx="169" cy="380"/>
              <a:chOff x="705" y="3000"/>
              <a:chExt cx="169" cy="380"/>
            </a:xfrm>
          </p:grpSpPr>
          <p:sp>
            <p:nvSpPr>
              <p:cNvPr id="58392" name="Line 123">
                <a:extLst>
                  <a:ext uri="{FF2B5EF4-FFF2-40B4-BE49-F238E27FC236}">
                    <a16:creationId xmlns:a16="http://schemas.microsoft.com/office/drawing/2014/main" id="{11AFDE1D-DBA3-4DB6-BF0D-ABA6484C5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3" name="Text Box 124">
                <a:extLst>
                  <a:ext uri="{FF2B5EF4-FFF2-40B4-BE49-F238E27FC236}">
                    <a16:creationId xmlns:a16="http://schemas.microsoft.com/office/drawing/2014/main" id="{2AA9EDD7-8C6E-4297-AA7F-1C6013742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58391" name="Text Box 125">
              <a:extLst>
                <a:ext uri="{FF2B5EF4-FFF2-40B4-BE49-F238E27FC236}">
                  <a16:creationId xmlns:a16="http://schemas.microsoft.com/office/drawing/2014/main" id="{380E3750-3014-45D2-B368-069F851D0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3488"/>
              <a:ext cx="112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</a:t>
              </a:r>
            </a:p>
          </p:txBody>
        </p:sp>
      </p:grpSp>
      <p:grpSp>
        <p:nvGrpSpPr>
          <p:cNvPr id="163966" name="Group 126">
            <a:extLst>
              <a:ext uri="{FF2B5EF4-FFF2-40B4-BE49-F238E27FC236}">
                <a16:creationId xmlns:a16="http://schemas.microsoft.com/office/drawing/2014/main" id="{5FF5604C-E265-477A-ABFB-9089AA74034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622675"/>
            <a:ext cx="2166938" cy="2332038"/>
            <a:chOff x="3877" y="2359"/>
            <a:chExt cx="1365" cy="1469"/>
          </a:xfrm>
        </p:grpSpPr>
        <p:grpSp>
          <p:nvGrpSpPr>
            <p:cNvPr id="58375" name="Group 127">
              <a:extLst>
                <a:ext uri="{FF2B5EF4-FFF2-40B4-BE49-F238E27FC236}">
                  <a16:creationId xmlns:a16="http://schemas.microsoft.com/office/drawing/2014/main" id="{41C8A584-373D-4438-8BCE-B10967317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7" y="2716"/>
              <a:ext cx="1365" cy="480"/>
              <a:chOff x="724" y="2555"/>
              <a:chExt cx="1365" cy="480"/>
            </a:xfrm>
          </p:grpSpPr>
          <p:sp>
            <p:nvSpPr>
              <p:cNvPr id="58384" name="Line 128">
                <a:extLst>
                  <a:ext uri="{FF2B5EF4-FFF2-40B4-BE49-F238E27FC236}">
                    <a16:creationId xmlns:a16="http://schemas.microsoft.com/office/drawing/2014/main" id="{29A4652F-C6E3-42D9-9C26-0557BB12A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5" name="Line 129">
                <a:extLst>
                  <a:ext uri="{FF2B5EF4-FFF2-40B4-BE49-F238E27FC236}">
                    <a16:creationId xmlns:a16="http://schemas.microsoft.com/office/drawing/2014/main" id="{5854074A-6D55-44AE-BEB7-62407D520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6" name="Text Box 130">
                <a:extLst>
                  <a:ext uri="{FF2B5EF4-FFF2-40B4-BE49-F238E27FC236}">
                    <a16:creationId xmlns:a16="http://schemas.microsoft.com/office/drawing/2014/main" id="{FCAD6F08-BEBC-4DFF-B0B8-97CD23F00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58376" name="Text Box 131">
              <a:extLst>
                <a:ext uri="{FF2B5EF4-FFF2-40B4-BE49-F238E27FC236}">
                  <a16:creationId xmlns:a16="http://schemas.microsoft.com/office/drawing/2014/main" id="{51DC44EA-5459-4781-906C-6AF1D87C0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725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4   3</a:t>
              </a:r>
            </a:p>
          </p:txBody>
        </p:sp>
        <p:grpSp>
          <p:nvGrpSpPr>
            <p:cNvPr id="58377" name="Group 132">
              <a:extLst>
                <a:ext uri="{FF2B5EF4-FFF2-40B4-BE49-F238E27FC236}">
                  <a16:creationId xmlns:a16="http://schemas.microsoft.com/office/drawing/2014/main" id="{82080E89-17FB-4903-B76F-0580DE0C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3" y="2359"/>
              <a:ext cx="169" cy="380"/>
              <a:chOff x="727" y="2153"/>
              <a:chExt cx="169" cy="380"/>
            </a:xfrm>
          </p:grpSpPr>
          <p:sp>
            <p:nvSpPr>
              <p:cNvPr id="58382" name="Line 133">
                <a:extLst>
                  <a:ext uri="{FF2B5EF4-FFF2-40B4-BE49-F238E27FC236}">
                    <a16:creationId xmlns:a16="http://schemas.microsoft.com/office/drawing/2014/main" id="{5E2EB084-344D-4E4B-A807-C5708069D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3" name="Text Box 134">
                <a:extLst>
                  <a:ext uri="{FF2B5EF4-FFF2-40B4-BE49-F238E27FC236}">
                    <a16:creationId xmlns:a16="http://schemas.microsoft.com/office/drawing/2014/main" id="{6BA9ED1A-F041-4EB2-BD0A-779BE5EDE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58378" name="Group 135">
              <a:extLst>
                <a:ext uri="{FF2B5EF4-FFF2-40B4-BE49-F238E27FC236}">
                  <a16:creationId xmlns:a16="http://schemas.microsoft.com/office/drawing/2014/main" id="{BF992C4B-7155-49C5-913D-052018B55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3094"/>
              <a:ext cx="169" cy="380"/>
              <a:chOff x="705" y="3000"/>
              <a:chExt cx="169" cy="380"/>
            </a:xfrm>
          </p:grpSpPr>
          <p:sp>
            <p:nvSpPr>
              <p:cNvPr id="58380" name="Line 136">
                <a:extLst>
                  <a:ext uri="{FF2B5EF4-FFF2-40B4-BE49-F238E27FC236}">
                    <a16:creationId xmlns:a16="http://schemas.microsoft.com/office/drawing/2014/main" id="{A3763B06-6583-4AFB-8520-6583DA1D3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1" name="Text Box 137">
                <a:extLst>
                  <a:ext uri="{FF2B5EF4-FFF2-40B4-BE49-F238E27FC236}">
                    <a16:creationId xmlns:a16="http://schemas.microsoft.com/office/drawing/2014/main" id="{A51AEBF0-95B2-4CA5-85CE-79B4D5D68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58379" name="Text Box 138">
              <a:extLst>
                <a:ext uri="{FF2B5EF4-FFF2-40B4-BE49-F238E27FC236}">
                  <a16:creationId xmlns:a16="http://schemas.microsoft.com/office/drawing/2014/main" id="{8D4CA02E-FE09-44CB-AA1E-8C88E39E4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3572"/>
              <a:ext cx="124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63" name="Group 99">
            <a:extLst>
              <a:ext uri="{FF2B5EF4-FFF2-40B4-BE49-F238E27FC236}">
                <a16:creationId xmlns:a16="http://schemas.microsoft.com/office/drawing/2014/main" id="{3F844688-EDFE-4996-A25C-7C8AFF14426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733800"/>
            <a:ext cx="2279650" cy="2332038"/>
            <a:chOff x="732" y="493"/>
            <a:chExt cx="1436" cy="1469"/>
          </a:xfrm>
        </p:grpSpPr>
        <p:grpSp>
          <p:nvGrpSpPr>
            <p:cNvPr id="60447" name="Group 100">
              <a:extLst>
                <a:ext uri="{FF2B5EF4-FFF2-40B4-BE49-F238E27FC236}">
                  <a16:creationId xmlns:a16="http://schemas.microsoft.com/office/drawing/2014/main" id="{DF3BF813-9A32-4E3E-A113-EE2731E8C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850"/>
              <a:ext cx="1365" cy="480"/>
              <a:chOff x="724" y="2555"/>
              <a:chExt cx="1365" cy="480"/>
            </a:xfrm>
          </p:grpSpPr>
          <p:sp>
            <p:nvSpPr>
              <p:cNvPr id="60456" name="Line 101">
                <a:extLst>
                  <a:ext uri="{FF2B5EF4-FFF2-40B4-BE49-F238E27FC236}">
                    <a16:creationId xmlns:a16="http://schemas.microsoft.com/office/drawing/2014/main" id="{A6EFBD15-8AD0-40C2-8F20-E13CDF55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7" name="Line 102">
                <a:extLst>
                  <a:ext uri="{FF2B5EF4-FFF2-40B4-BE49-F238E27FC236}">
                    <a16:creationId xmlns:a16="http://schemas.microsoft.com/office/drawing/2014/main" id="{E0BD6FF6-7877-48E6-A0DB-F82C03B9D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8" name="Text Box 103">
                <a:extLst>
                  <a:ext uri="{FF2B5EF4-FFF2-40B4-BE49-F238E27FC236}">
                    <a16:creationId xmlns:a16="http://schemas.microsoft.com/office/drawing/2014/main" id="{D3615ECE-6312-4574-88F0-67669A179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0448" name="Text Box 104">
              <a:extLst>
                <a:ext uri="{FF2B5EF4-FFF2-40B4-BE49-F238E27FC236}">
                  <a16:creationId xmlns:a16="http://schemas.microsoft.com/office/drawing/2014/main" id="{C96D06C0-8464-4522-9808-FF15576E9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85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4   3   2</a:t>
              </a:r>
            </a:p>
          </p:txBody>
        </p:sp>
        <p:grpSp>
          <p:nvGrpSpPr>
            <p:cNvPr id="60449" name="Group 105">
              <a:extLst>
                <a:ext uri="{FF2B5EF4-FFF2-40B4-BE49-F238E27FC236}">
                  <a16:creationId xmlns:a16="http://schemas.microsoft.com/office/drawing/2014/main" id="{FBD47378-5E57-42D6-A2DE-EDCFD72E6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" y="493"/>
              <a:ext cx="169" cy="380"/>
              <a:chOff x="727" y="2153"/>
              <a:chExt cx="169" cy="380"/>
            </a:xfrm>
          </p:grpSpPr>
          <p:sp>
            <p:nvSpPr>
              <p:cNvPr id="60454" name="Line 106">
                <a:extLst>
                  <a:ext uri="{FF2B5EF4-FFF2-40B4-BE49-F238E27FC236}">
                    <a16:creationId xmlns:a16="http://schemas.microsoft.com/office/drawing/2014/main" id="{8A4DA6F7-7E41-40EC-8CA7-00B5992AD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5" name="Text Box 107">
                <a:extLst>
                  <a:ext uri="{FF2B5EF4-FFF2-40B4-BE49-F238E27FC236}">
                    <a16:creationId xmlns:a16="http://schemas.microsoft.com/office/drawing/2014/main" id="{428124B0-78BE-483B-BBB6-405F8C8C5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0450" name="Group 108">
              <a:extLst>
                <a:ext uri="{FF2B5EF4-FFF2-40B4-BE49-F238E27FC236}">
                  <a16:creationId xmlns:a16="http://schemas.microsoft.com/office/drawing/2014/main" id="{6A7B2ABA-4C14-44E7-9EEE-890559855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1228"/>
              <a:ext cx="169" cy="380"/>
              <a:chOff x="705" y="3000"/>
              <a:chExt cx="169" cy="380"/>
            </a:xfrm>
          </p:grpSpPr>
          <p:sp>
            <p:nvSpPr>
              <p:cNvPr id="60452" name="Line 109">
                <a:extLst>
                  <a:ext uri="{FF2B5EF4-FFF2-40B4-BE49-F238E27FC236}">
                    <a16:creationId xmlns:a16="http://schemas.microsoft.com/office/drawing/2014/main" id="{95A72E3D-EA26-403E-B84A-66690F2F1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3" name="Text Box 110">
                <a:extLst>
                  <a:ext uri="{FF2B5EF4-FFF2-40B4-BE49-F238E27FC236}">
                    <a16:creationId xmlns:a16="http://schemas.microsoft.com/office/drawing/2014/main" id="{E4E944B9-9417-4F5B-9FC4-01ED6BF2A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0451" name="Text Box 111">
              <a:extLst>
                <a:ext uri="{FF2B5EF4-FFF2-40B4-BE49-F238E27FC236}">
                  <a16:creationId xmlns:a16="http://schemas.microsoft.com/office/drawing/2014/main" id="{99E9576F-B51B-4F32-BB13-DA566150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06"/>
              <a:ext cx="136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</a:t>
              </a:r>
            </a:p>
          </p:txBody>
        </p:sp>
      </p:grpSp>
      <p:grpSp>
        <p:nvGrpSpPr>
          <p:cNvPr id="164976" name="Group 112">
            <a:extLst>
              <a:ext uri="{FF2B5EF4-FFF2-40B4-BE49-F238E27FC236}">
                <a16:creationId xmlns:a16="http://schemas.microsoft.com/office/drawing/2014/main" id="{8F2B3DC0-EE92-475C-9D69-3D833295891D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729038"/>
            <a:ext cx="2279650" cy="2349500"/>
            <a:chOff x="2662" y="489"/>
            <a:chExt cx="1436" cy="1480"/>
          </a:xfrm>
        </p:grpSpPr>
        <p:grpSp>
          <p:nvGrpSpPr>
            <p:cNvPr id="60435" name="Group 113">
              <a:extLst>
                <a:ext uri="{FF2B5EF4-FFF2-40B4-BE49-F238E27FC236}">
                  <a16:creationId xmlns:a16="http://schemas.microsoft.com/office/drawing/2014/main" id="{0E7EFF8E-679A-41BF-A488-7F3CAD667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2" y="857"/>
              <a:ext cx="1365" cy="480"/>
              <a:chOff x="724" y="2555"/>
              <a:chExt cx="1365" cy="480"/>
            </a:xfrm>
          </p:grpSpPr>
          <p:sp>
            <p:nvSpPr>
              <p:cNvPr id="60444" name="Line 114">
                <a:extLst>
                  <a:ext uri="{FF2B5EF4-FFF2-40B4-BE49-F238E27FC236}">
                    <a16:creationId xmlns:a16="http://schemas.microsoft.com/office/drawing/2014/main" id="{D133FACF-1393-4F37-B59C-C9FD5B689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5" name="Line 115">
                <a:extLst>
                  <a:ext uri="{FF2B5EF4-FFF2-40B4-BE49-F238E27FC236}">
                    <a16:creationId xmlns:a16="http://schemas.microsoft.com/office/drawing/2014/main" id="{5FD4B0A7-396A-479D-8C12-D3E754870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6" name="Text Box 116">
                <a:extLst>
                  <a:ext uri="{FF2B5EF4-FFF2-40B4-BE49-F238E27FC236}">
                    <a16:creationId xmlns:a16="http://schemas.microsoft.com/office/drawing/2014/main" id="{396E0545-02F2-48E5-BD8C-92293DDEC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0436" name="Text Box 117">
              <a:extLst>
                <a:ext uri="{FF2B5EF4-FFF2-40B4-BE49-F238E27FC236}">
                  <a16:creationId xmlns:a16="http://schemas.microsoft.com/office/drawing/2014/main" id="{785AE95C-6F3B-465D-87EF-3E8980215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866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3   2</a:t>
              </a:r>
            </a:p>
          </p:txBody>
        </p:sp>
        <p:grpSp>
          <p:nvGrpSpPr>
            <p:cNvPr id="60437" name="Group 118">
              <a:extLst>
                <a:ext uri="{FF2B5EF4-FFF2-40B4-BE49-F238E27FC236}">
                  <a16:creationId xmlns:a16="http://schemas.microsoft.com/office/drawing/2014/main" id="{2425AE90-5339-443B-AC10-05E538D07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489"/>
              <a:ext cx="169" cy="380"/>
              <a:chOff x="727" y="2153"/>
              <a:chExt cx="169" cy="380"/>
            </a:xfrm>
          </p:grpSpPr>
          <p:sp>
            <p:nvSpPr>
              <p:cNvPr id="60442" name="Line 119">
                <a:extLst>
                  <a:ext uri="{FF2B5EF4-FFF2-40B4-BE49-F238E27FC236}">
                    <a16:creationId xmlns:a16="http://schemas.microsoft.com/office/drawing/2014/main" id="{9B863670-C5F7-4881-8BB7-D544C64CC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3" name="Text Box 120">
                <a:extLst>
                  <a:ext uri="{FF2B5EF4-FFF2-40B4-BE49-F238E27FC236}">
                    <a16:creationId xmlns:a16="http://schemas.microsoft.com/office/drawing/2014/main" id="{4AE65521-7CDD-4423-9244-7269182E5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0438" name="Group 121">
              <a:extLst>
                <a:ext uri="{FF2B5EF4-FFF2-40B4-BE49-F238E27FC236}">
                  <a16:creationId xmlns:a16="http://schemas.microsoft.com/office/drawing/2014/main" id="{1CCFEBA6-F2B5-4B60-936D-99740E948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1235"/>
              <a:ext cx="169" cy="380"/>
              <a:chOff x="705" y="3000"/>
              <a:chExt cx="169" cy="380"/>
            </a:xfrm>
          </p:grpSpPr>
          <p:sp>
            <p:nvSpPr>
              <p:cNvPr id="60440" name="Line 122">
                <a:extLst>
                  <a:ext uri="{FF2B5EF4-FFF2-40B4-BE49-F238E27FC236}">
                    <a16:creationId xmlns:a16="http://schemas.microsoft.com/office/drawing/2014/main" id="{9E8D7AC0-BBBC-4DEF-A46F-673C72B92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1" name="Text Box 123">
                <a:extLst>
                  <a:ext uri="{FF2B5EF4-FFF2-40B4-BE49-F238E27FC236}">
                    <a16:creationId xmlns:a16="http://schemas.microsoft.com/office/drawing/2014/main" id="{4C398023-5291-475D-91E8-ABBC85AB5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0439" name="Text Box 124">
              <a:extLst>
                <a:ext uri="{FF2B5EF4-FFF2-40B4-BE49-F238E27FC236}">
                  <a16:creationId xmlns:a16="http://schemas.microsoft.com/office/drawing/2014/main" id="{B3EF2523-9AFF-4B4B-9520-FDE45284E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13"/>
              <a:ext cx="136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</a:t>
              </a:r>
            </a:p>
          </p:txBody>
        </p:sp>
      </p:grpSp>
      <p:grpSp>
        <p:nvGrpSpPr>
          <p:cNvPr id="164989" name="Group 125">
            <a:extLst>
              <a:ext uri="{FF2B5EF4-FFF2-40B4-BE49-F238E27FC236}">
                <a16:creationId xmlns:a16="http://schemas.microsoft.com/office/drawing/2014/main" id="{8ECAF95B-4F97-4C23-A2E9-4B1330680774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3738563"/>
            <a:ext cx="2470150" cy="2349500"/>
            <a:chOff x="424" y="2362"/>
            <a:chExt cx="1556" cy="1480"/>
          </a:xfrm>
        </p:grpSpPr>
        <p:grpSp>
          <p:nvGrpSpPr>
            <p:cNvPr id="60423" name="Group 126">
              <a:extLst>
                <a:ext uri="{FF2B5EF4-FFF2-40B4-BE49-F238E27FC236}">
                  <a16:creationId xmlns:a16="http://schemas.microsoft.com/office/drawing/2014/main" id="{8D0EC075-EBF8-47A7-9D59-9C4664F11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730"/>
              <a:ext cx="1365" cy="480"/>
              <a:chOff x="724" y="2555"/>
              <a:chExt cx="1365" cy="480"/>
            </a:xfrm>
          </p:grpSpPr>
          <p:sp>
            <p:nvSpPr>
              <p:cNvPr id="60432" name="Line 127">
                <a:extLst>
                  <a:ext uri="{FF2B5EF4-FFF2-40B4-BE49-F238E27FC236}">
                    <a16:creationId xmlns:a16="http://schemas.microsoft.com/office/drawing/2014/main" id="{89F43D44-EA0B-4432-B2E7-A100B9F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3" name="Line 128">
                <a:extLst>
                  <a:ext uri="{FF2B5EF4-FFF2-40B4-BE49-F238E27FC236}">
                    <a16:creationId xmlns:a16="http://schemas.microsoft.com/office/drawing/2014/main" id="{3EBC9634-BEF1-411F-9FD2-A8AACAEC6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4" name="Text Box 129">
                <a:extLst>
                  <a:ext uri="{FF2B5EF4-FFF2-40B4-BE49-F238E27FC236}">
                    <a16:creationId xmlns:a16="http://schemas.microsoft.com/office/drawing/2014/main" id="{CF878003-3A2D-46DC-9F80-E1DB6434B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0424" name="Text Box 130">
              <a:extLst>
                <a:ext uri="{FF2B5EF4-FFF2-40B4-BE49-F238E27FC236}">
                  <a16:creationId xmlns:a16="http://schemas.microsoft.com/office/drawing/2014/main" id="{8364ED18-CC5D-472E-AC81-A341F0333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9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3   2   5</a:t>
              </a:r>
            </a:p>
          </p:txBody>
        </p:sp>
        <p:grpSp>
          <p:nvGrpSpPr>
            <p:cNvPr id="60425" name="Group 131">
              <a:extLst>
                <a:ext uri="{FF2B5EF4-FFF2-40B4-BE49-F238E27FC236}">
                  <a16:creationId xmlns:a16="http://schemas.microsoft.com/office/drawing/2014/main" id="{B2D0D7C6-42EB-471A-B421-DDE2FF6FA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" y="2362"/>
              <a:ext cx="169" cy="380"/>
              <a:chOff x="727" y="2153"/>
              <a:chExt cx="169" cy="380"/>
            </a:xfrm>
          </p:grpSpPr>
          <p:sp>
            <p:nvSpPr>
              <p:cNvPr id="60430" name="Line 132">
                <a:extLst>
                  <a:ext uri="{FF2B5EF4-FFF2-40B4-BE49-F238E27FC236}">
                    <a16:creationId xmlns:a16="http://schemas.microsoft.com/office/drawing/2014/main" id="{AC6FEAC2-231B-44E3-B1A4-A818A763B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1" name="Text Box 133">
                <a:extLst>
                  <a:ext uri="{FF2B5EF4-FFF2-40B4-BE49-F238E27FC236}">
                    <a16:creationId xmlns:a16="http://schemas.microsoft.com/office/drawing/2014/main" id="{4C4C65E9-FB94-4789-99BB-C66A87CA2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0426" name="Group 134">
              <a:extLst>
                <a:ext uri="{FF2B5EF4-FFF2-40B4-BE49-F238E27FC236}">
                  <a16:creationId xmlns:a16="http://schemas.microsoft.com/office/drawing/2014/main" id="{2EFD06F3-E6DF-4B20-B2BC-0937409B9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8" y="3108"/>
              <a:ext cx="169" cy="380"/>
              <a:chOff x="705" y="3000"/>
              <a:chExt cx="169" cy="380"/>
            </a:xfrm>
          </p:grpSpPr>
          <p:sp>
            <p:nvSpPr>
              <p:cNvPr id="60428" name="Line 135">
                <a:extLst>
                  <a:ext uri="{FF2B5EF4-FFF2-40B4-BE49-F238E27FC236}">
                    <a16:creationId xmlns:a16="http://schemas.microsoft.com/office/drawing/2014/main" id="{539CFF25-8276-463F-AD08-5FEEC0433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29" name="Text Box 136">
                <a:extLst>
                  <a:ext uri="{FF2B5EF4-FFF2-40B4-BE49-F238E27FC236}">
                    <a16:creationId xmlns:a16="http://schemas.microsoft.com/office/drawing/2014/main" id="{7F82E8DF-2D40-46C7-B497-AEE4C06A1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0427" name="Text Box 137">
              <a:extLst>
                <a:ext uri="{FF2B5EF4-FFF2-40B4-BE49-F238E27FC236}">
                  <a16:creationId xmlns:a16="http://schemas.microsoft.com/office/drawing/2014/main" id="{88586476-5D67-46A4-893A-9FA8DFEA0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3586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38" name="Group 2">
            <a:extLst>
              <a:ext uri="{FF2B5EF4-FFF2-40B4-BE49-F238E27FC236}">
                <a16:creationId xmlns:a16="http://schemas.microsoft.com/office/drawing/2014/main" id="{8DB84C8E-B777-42B8-BA4B-33ECCA047CD0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919163"/>
            <a:ext cx="2003424" cy="1968500"/>
            <a:chOff x="967" y="644"/>
            <a:chExt cx="1262" cy="1240"/>
          </a:xfrm>
        </p:grpSpPr>
        <p:sp>
          <p:nvSpPr>
            <p:cNvPr id="139" name="Text Box 3">
              <a:extLst>
                <a:ext uri="{FF2B5EF4-FFF2-40B4-BE49-F238E27FC236}">
                  <a16:creationId xmlns:a16="http://schemas.microsoft.com/office/drawing/2014/main" id="{58C54E65-E28F-4BBB-8E5E-AAA344080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40" name="Oval 4">
              <a:extLst>
                <a:ext uri="{FF2B5EF4-FFF2-40B4-BE49-F238E27FC236}">
                  <a16:creationId xmlns:a16="http://schemas.microsoft.com/office/drawing/2014/main" id="{15D8D803-7886-44C4-B232-4A83EF7D3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CB2D6284-AC38-4507-863F-5ABC10FCB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2" name="Oval 6">
              <a:extLst>
                <a:ext uri="{FF2B5EF4-FFF2-40B4-BE49-F238E27FC236}">
                  <a16:creationId xmlns:a16="http://schemas.microsoft.com/office/drawing/2014/main" id="{416C2186-4907-4BDE-A06C-FAD0706F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3" name="Oval 7">
              <a:extLst>
                <a:ext uri="{FF2B5EF4-FFF2-40B4-BE49-F238E27FC236}">
                  <a16:creationId xmlns:a16="http://schemas.microsoft.com/office/drawing/2014/main" id="{1FDBCD15-1C81-48F7-B0CA-F281069D6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4" name="Oval 8">
              <a:extLst>
                <a:ext uri="{FF2B5EF4-FFF2-40B4-BE49-F238E27FC236}">
                  <a16:creationId xmlns:a16="http://schemas.microsoft.com/office/drawing/2014/main" id="{9B432212-070C-4805-BC02-743D6B0F4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38C6335A-CFE2-40A1-9C70-0219BE1FB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A1720769-6D96-44D5-BE71-6D0DE7F29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B2D6FA49-0FE4-4E63-8827-C0F296138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12">
              <a:extLst>
                <a:ext uri="{FF2B5EF4-FFF2-40B4-BE49-F238E27FC236}">
                  <a16:creationId xmlns:a16="http://schemas.microsoft.com/office/drawing/2014/main" id="{4A45666F-1A60-4115-9C97-44DE5FF4A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13">
              <a:extLst>
                <a:ext uri="{FF2B5EF4-FFF2-40B4-BE49-F238E27FC236}">
                  <a16:creationId xmlns:a16="http://schemas.microsoft.com/office/drawing/2014/main" id="{12A4A5E3-CFBF-4E1C-AA8F-83F5B6A27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14">
              <a:extLst>
                <a:ext uri="{FF2B5EF4-FFF2-40B4-BE49-F238E27FC236}">
                  <a16:creationId xmlns:a16="http://schemas.microsoft.com/office/drawing/2014/main" id="{05596FF9-C3F6-4238-B154-9429DD1A2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1" name="Group 15">
            <a:extLst>
              <a:ext uri="{FF2B5EF4-FFF2-40B4-BE49-F238E27FC236}">
                <a16:creationId xmlns:a16="http://schemas.microsoft.com/office/drawing/2014/main" id="{C3A8A52D-231F-429F-89A5-F7D3AC45CB9A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534988"/>
            <a:ext cx="5673725" cy="2659062"/>
            <a:chOff x="1841" y="2204"/>
            <a:chExt cx="3574" cy="1675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633A52D2-15CE-496D-B618-D17A45FB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17">
              <a:extLst>
                <a:ext uri="{FF2B5EF4-FFF2-40B4-BE49-F238E27FC236}">
                  <a16:creationId xmlns:a16="http://schemas.microsoft.com/office/drawing/2014/main" id="{E45456E0-ABAE-48B5-B0F3-79D1547F1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18">
              <a:extLst>
                <a:ext uri="{FF2B5EF4-FFF2-40B4-BE49-F238E27FC236}">
                  <a16:creationId xmlns:a16="http://schemas.microsoft.com/office/drawing/2014/main" id="{89184C41-0F24-4F23-B419-9A16EB715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19">
              <a:extLst>
                <a:ext uri="{FF2B5EF4-FFF2-40B4-BE49-F238E27FC236}">
                  <a16:creationId xmlns:a16="http://schemas.microsoft.com/office/drawing/2014/main" id="{F494972B-6471-4C18-8B48-1376674BA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20">
              <a:extLst>
                <a:ext uri="{FF2B5EF4-FFF2-40B4-BE49-F238E27FC236}">
                  <a16:creationId xmlns:a16="http://schemas.microsoft.com/office/drawing/2014/main" id="{EC77DBD5-913C-42E4-91DE-B7D2231CB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72199A9F-E858-4D35-AD6D-207C3063F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8" name="Text Box 22">
              <a:extLst>
                <a:ext uri="{FF2B5EF4-FFF2-40B4-BE49-F238E27FC236}">
                  <a16:creationId xmlns:a16="http://schemas.microsoft.com/office/drawing/2014/main" id="{A8995AA7-95D7-4CBE-B813-5264EBCA0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9" name="Text Box 23">
              <a:extLst>
                <a:ext uri="{FF2B5EF4-FFF2-40B4-BE49-F238E27FC236}">
                  <a16:creationId xmlns:a16="http://schemas.microsoft.com/office/drawing/2014/main" id="{02042B25-F677-4EF5-A1FC-616ED2AB9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F2E7ADB8-5374-4D25-A800-F50DBB999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1" name="Text Box 25">
              <a:extLst>
                <a:ext uri="{FF2B5EF4-FFF2-40B4-BE49-F238E27FC236}">
                  <a16:creationId xmlns:a16="http://schemas.microsoft.com/office/drawing/2014/main" id="{F15D6B4C-FE0D-406A-9179-52961CF78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2" name="Text Box 26">
              <a:extLst>
                <a:ext uri="{FF2B5EF4-FFF2-40B4-BE49-F238E27FC236}">
                  <a16:creationId xmlns:a16="http://schemas.microsoft.com/office/drawing/2014/main" id="{E16FBF81-4075-4090-97B2-57A93225D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3" name="Text Box 27">
              <a:extLst>
                <a:ext uri="{FF2B5EF4-FFF2-40B4-BE49-F238E27FC236}">
                  <a16:creationId xmlns:a16="http://schemas.microsoft.com/office/drawing/2014/main" id="{D965FCCB-9D0E-4087-9A16-A30788B5D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4" name="Text Box 28">
              <a:extLst>
                <a:ext uri="{FF2B5EF4-FFF2-40B4-BE49-F238E27FC236}">
                  <a16:creationId xmlns:a16="http://schemas.microsoft.com/office/drawing/2014/main" id="{AC9F5993-A204-4AC1-9791-753D67404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5" name="Text Box 29">
              <a:extLst>
                <a:ext uri="{FF2B5EF4-FFF2-40B4-BE49-F238E27FC236}">
                  <a16:creationId xmlns:a16="http://schemas.microsoft.com/office/drawing/2014/main" id="{DB859AE5-916A-4511-9812-2620FD3A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166" name="Text Box 30">
              <a:extLst>
                <a:ext uri="{FF2B5EF4-FFF2-40B4-BE49-F238E27FC236}">
                  <a16:creationId xmlns:a16="http://schemas.microsoft.com/office/drawing/2014/main" id="{051DAD39-A375-4432-8D00-2A545839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167" name="Group 31">
              <a:extLst>
                <a:ext uri="{FF2B5EF4-FFF2-40B4-BE49-F238E27FC236}">
                  <a16:creationId xmlns:a16="http://schemas.microsoft.com/office/drawing/2014/main" id="{C5491549-FC4A-44DF-822B-91D325834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7ADA892B-044E-409E-9FF6-D798377C6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4" name="Line 33">
                <a:extLst>
                  <a:ext uri="{FF2B5EF4-FFF2-40B4-BE49-F238E27FC236}">
                    <a16:creationId xmlns:a16="http://schemas.microsoft.com/office/drawing/2014/main" id="{B763BD60-B8B6-4455-936E-8C7567443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8" name="Group 34">
              <a:extLst>
                <a:ext uri="{FF2B5EF4-FFF2-40B4-BE49-F238E27FC236}">
                  <a16:creationId xmlns:a16="http://schemas.microsoft.com/office/drawing/2014/main" id="{35ED0990-1FD7-49EE-A034-0098E0635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231" name="Rectangle 35">
                <a:extLst>
                  <a:ext uri="{FF2B5EF4-FFF2-40B4-BE49-F238E27FC236}">
                    <a16:creationId xmlns:a16="http://schemas.microsoft.com/office/drawing/2014/main" id="{4D54A936-9A52-40CC-9696-E6041B107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2" name="Line 36">
                <a:extLst>
                  <a:ext uri="{FF2B5EF4-FFF2-40B4-BE49-F238E27FC236}">
                    <a16:creationId xmlns:a16="http://schemas.microsoft.com/office/drawing/2014/main" id="{D354E596-7089-4D5B-A969-148608B25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9" name="Group 37">
              <a:extLst>
                <a:ext uri="{FF2B5EF4-FFF2-40B4-BE49-F238E27FC236}">
                  <a16:creationId xmlns:a16="http://schemas.microsoft.com/office/drawing/2014/main" id="{E11AE6E8-7FD1-4B62-A1B3-06B3252D2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227" name="Group 38">
                <a:extLst>
                  <a:ext uri="{FF2B5EF4-FFF2-40B4-BE49-F238E27FC236}">
                    <a16:creationId xmlns:a16="http://schemas.microsoft.com/office/drawing/2014/main" id="{7B077C3A-3120-4BE7-83EF-593440F3F3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9" name="Rectangle 39">
                  <a:extLst>
                    <a:ext uri="{FF2B5EF4-FFF2-40B4-BE49-F238E27FC236}">
                      <a16:creationId xmlns:a16="http://schemas.microsoft.com/office/drawing/2014/main" id="{E6BFE1CA-6D54-4B24-B9B9-24DE4267C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30" name="Line 40">
                  <a:extLst>
                    <a:ext uri="{FF2B5EF4-FFF2-40B4-BE49-F238E27FC236}">
                      <a16:creationId xmlns:a16="http://schemas.microsoft.com/office/drawing/2014/main" id="{501AA18B-D464-484B-8C22-E5BA69C89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8" name="Line 41">
                <a:extLst>
                  <a:ext uri="{FF2B5EF4-FFF2-40B4-BE49-F238E27FC236}">
                    <a16:creationId xmlns:a16="http://schemas.microsoft.com/office/drawing/2014/main" id="{D145C340-8834-48FB-A979-4B014CA5B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0" name="Group 42">
              <a:extLst>
                <a:ext uri="{FF2B5EF4-FFF2-40B4-BE49-F238E27FC236}">
                  <a16:creationId xmlns:a16="http://schemas.microsoft.com/office/drawing/2014/main" id="{42093AA8-B4F8-40F1-B0DB-DA9E0CAF9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223" name="Group 43">
                <a:extLst>
                  <a:ext uri="{FF2B5EF4-FFF2-40B4-BE49-F238E27FC236}">
                    <a16:creationId xmlns:a16="http://schemas.microsoft.com/office/drawing/2014/main" id="{D06BCB10-F1EF-4AB2-BD0B-67BA86DEC9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225" name="Rectangle 44">
                  <a:extLst>
                    <a:ext uri="{FF2B5EF4-FFF2-40B4-BE49-F238E27FC236}">
                      <a16:creationId xmlns:a16="http://schemas.microsoft.com/office/drawing/2014/main" id="{E9289820-6D05-4B02-A8B5-508FA9BE3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26" name="Line 45">
                  <a:extLst>
                    <a:ext uri="{FF2B5EF4-FFF2-40B4-BE49-F238E27FC236}">
                      <a16:creationId xmlns:a16="http://schemas.microsoft.com/office/drawing/2014/main" id="{C93ABFF9-6804-4337-8D60-CBD7A9D92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4" name="Line 46">
                <a:extLst>
                  <a:ext uri="{FF2B5EF4-FFF2-40B4-BE49-F238E27FC236}">
                    <a16:creationId xmlns:a16="http://schemas.microsoft.com/office/drawing/2014/main" id="{AF1BBEF5-6975-4FA1-90BE-AE32A6A1F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1" name="Line 47">
              <a:extLst>
                <a:ext uri="{FF2B5EF4-FFF2-40B4-BE49-F238E27FC236}">
                  <a16:creationId xmlns:a16="http://schemas.microsoft.com/office/drawing/2014/main" id="{544208BB-775F-41F4-AC40-4C0AB0728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48">
              <a:extLst>
                <a:ext uri="{FF2B5EF4-FFF2-40B4-BE49-F238E27FC236}">
                  <a16:creationId xmlns:a16="http://schemas.microsoft.com/office/drawing/2014/main" id="{0EF61156-E06D-463F-8E9F-CF6E3200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Text Box 49">
              <a:extLst>
                <a:ext uri="{FF2B5EF4-FFF2-40B4-BE49-F238E27FC236}">
                  <a16:creationId xmlns:a16="http://schemas.microsoft.com/office/drawing/2014/main" id="{F3A3E1F9-AF66-4701-A693-B9FACD74E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4" name="Text Box 50">
              <a:extLst>
                <a:ext uri="{FF2B5EF4-FFF2-40B4-BE49-F238E27FC236}">
                  <a16:creationId xmlns:a16="http://schemas.microsoft.com/office/drawing/2014/main" id="{1909A5C9-6B56-4339-A4B6-5F43173E7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5" name="Text Box 51">
              <a:extLst>
                <a:ext uri="{FF2B5EF4-FFF2-40B4-BE49-F238E27FC236}">
                  <a16:creationId xmlns:a16="http://schemas.microsoft.com/office/drawing/2014/main" id="{5AE6C74E-717A-412B-985F-DF0BA6A71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6" name="Text Box 52">
              <a:extLst>
                <a:ext uri="{FF2B5EF4-FFF2-40B4-BE49-F238E27FC236}">
                  <a16:creationId xmlns:a16="http://schemas.microsoft.com/office/drawing/2014/main" id="{51533932-5582-4FEE-8DB1-ADAFB82CF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177" name="Text Box 53">
              <a:extLst>
                <a:ext uri="{FF2B5EF4-FFF2-40B4-BE49-F238E27FC236}">
                  <a16:creationId xmlns:a16="http://schemas.microsoft.com/office/drawing/2014/main" id="{32F1243D-3475-4906-B7C0-4D274855C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178" name="Line 54">
              <a:extLst>
                <a:ext uri="{FF2B5EF4-FFF2-40B4-BE49-F238E27FC236}">
                  <a16:creationId xmlns:a16="http://schemas.microsoft.com/office/drawing/2014/main" id="{4E786380-D9AA-44AB-A035-EB02ECCB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Text Box 55">
              <a:extLst>
                <a:ext uri="{FF2B5EF4-FFF2-40B4-BE49-F238E27FC236}">
                  <a16:creationId xmlns:a16="http://schemas.microsoft.com/office/drawing/2014/main" id="{796E09BA-6D8E-4694-A4EB-837756F3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0" name="Text Box 56">
              <a:extLst>
                <a:ext uri="{FF2B5EF4-FFF2-40B4-BE49-F238E27FC236}">
                  <a16:creationId xmlns:a16="http://schemas.microsoft.com/office/drawing/2014/main" id="{D180102F-8EDC-41F3-8D9B-02AEA5496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181" name="Group 57">
              <a:extLst>
                <a:ext uri="{FF2B5EF4-FFF2-40B4-BE49-F238E27FC236}">
                  <a16:creationId xmlns:a16="http://schemas.microsoft.com/office/drawing/2014/main" id="{FB4BE26E-D1F2-4636-918E-03FC28AB2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219" name="Group 58">
                <a:extLst>
                  <a:ext uri="{FF2B5EF4-FFF2-40B4-BE49-F238E27FC236}">
                    <a16:creationId xmlns:a16="http://schemas.microsoft.com/office/drawing/2014/main" id="{BC43EC7C-8C37-48E2-BB19-B659C5F80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1" name="Rectangle 59">
                  <a:extLst>
                    <a:ext uri="{FF2B5EF4-FFF2-40B4-BE49-F238E27FC236}">
                      <a16:creationId xmlns:a16="http://schemas.microsoft.com/office/drawing/2014/main" id="{1CECB9B6-C5A5-4EA9-89DC-728978F2E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22" name="Line 60">
                  <a:extLst>
                    <a:ext uri="{FF2B5EF4-FFF2-40B4-BE49-F238E27FC236}">
                      <a16:creationId xmlns:a16="http://schemas.microsoft.com/office/drawing/2014/main" id="{008F4152-566B-4DFB-B46B-E8165109F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0" name="Line 61">
                <a:extLst>
                  <a:ext uri="{FF2B5EF4-FFF2-40B4-BE49-F238E27FC236}">
                    <a16:creationId xmlns:a16="http://schemas.microsoft.com/office/drawing/2014/main" id="{95155EC7-B5C9-4B81-84B2-6868F23D9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2" name="Text Box 62">
              <a:extLst>
                <a:ext uri="{FF2B5EF4-FFF2-40B4-BE49-F238E27FC236}">
                  <a16:creationId xmlns:a16="http://schemas.microsoft.com/office/drawing/2014/main" id="{8C0ED230-9E42-46CD-96D1-6222A775D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3" name="Group 63">
              <a:extLst>
                <a:ext uri="{FF2B5EF4-FFF2-40B4-BE49-F238E27FC236}">
                  <a16:creationId xmlns:a16="http://schemas.microsoft.com/office/drawing/2014/main" id="{41E37A0D-A2C2-4E8D-A6DA-976BCA074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215" name="Group 64">
                <a:extLst>
                  <a:ext uri="{FF2B5EF4-FFF2-40B4-BE49-F238E27FC236}">
                    <a16:creationId xmlns:a16="http://schemas.microsoft.com/office/drawing/2014/main" id="{C892342C-5F69-4927-B86C-E822869748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7" name="Rectangle 65">
                  <a:extLst>
                    <a:ext uri="{FF2B5EF4-FFF2-40B4-BE49-F238E27FC236}">
                      <a16:creationId xmlns:a16="http://schemas.microsoft.com/office/drawing/2014/main" id="{1F7FDD5C-0B87-43E8-885E-FBADA8A18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18" name="Line 66">
                  <a:extLst>
                    <a:ext uri="{FF2B5EF4-FFF2-40B4-BE49-F238E27FC236}">
                      <a16:creationId xmlns:a16="http://schemas.microsoft.com/office/drawing/2014/main" id="{AE60C583-7664-4663-8FF9-8C27C6ADB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6" name="Line 67">
                <a:extLst>
                  <a:ext uri="{FF2B5EF4-FFF2-40B4-BE49-F238E27FC236}">
                    <a16:creationId xmlns:a16="http://schemas.microsoft.com/office/drawing/2014/main" id="{976D8B6A-44BA-4923-BEC9-2DFF48B33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4" name="Group 68">
              <a:extLst>
                <a:ext uri="{FF2B5EF4-FFF2-40B4-BE49-F238E27FC236}">
                  <a16:creationId xmlns:a16="http://schemas.microsoft.com/office/drawing/2014/main" id="{8FF6842D-5488-4A13-A8FD-4F2142CDB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211" name="Group 69">
                <a:extLst>
                  <a:ext uri="{FF2B5EF4-FFF2-40B4-BE49-F238E27FC236}">
                    <a16:creationId xmlns:a16="http://schemas.microsoft.com/office/drawing/2014/main" id="{8741B1EE-A058-4B2B-9621-2C3BB6A64D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3" name="Rectangle 70">
                  <a:extLst>
                    <a:ext uri="{FF2B5EF4-FFF2-40B4-BE49-F238E27FC236}">
                      <a16:creationId xmlns:a16="http://schemas.microsoft.com/office/drawing/2014/main" id="{2998DE0F-3B83-4EDC-B7A1-895B173B7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4" name="Line 71">
                  <a:extLst>
                    <a:ext uri="{FF2B5EF4-FFF2-40B4-BE49-F238E27FC236}">
                      <a16:creationId xmlns:a16="http://schemas.microsoft.com/office/drawing/2014/main" id="{24AD496B-6C3D-4FD2-BC28-92143E0D33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2" name="Line 72">
                <a:extLst>
                  <a:ext uri="{FF2B5EF4-FFF2-40B4-BE49-F238E27FC236}">
                    <a16:creationId xmlns:a16="http://schemas.microsoft.com/office/drawing/2014/main" id="{EB8D297A-9E91-4C5A-B560-9FD814BCD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5" name="Group 73">
              <a:extLst>
                <a:ext uri="{FF2B5EF4-FFF2-40B4-BE49-F238E27FC236}">
                  <a16:creationId xmlns:a16="http://schemas.microsoft.com/office/drawing/2014/main" id="{6B96508F-3B5A-4A18-9DAA-87DD59E6B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207" name="Group 74">
                <a:extLst>
                  <a:ext uri="{FF2B5EF4-FFF2-40B4-BE49-F238E27FC236}">
                    <a16:creationId xmlns:a16="http://schemas.microsoft.com/office/drawing/2014/main" id="{D029BF82-E4C3-41C9-843D-ADA5954836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9" name="Rectangle 75">
                  <a:extLst>
                    <a:ext uri="{FF2B5EF4-FFF2-40B4-BE49-F238E27FC236}">
                      <a16:creationId xmlns:a16="http://schemas.microsoft.com/office/drawing/2014/main" id="{E6C73388-2D5A-466E-B012-3570D237B7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0" name="Line 76">
                  <a:extLst>
                    <a:ext uri="{FF2B5EF4-FFF2-40B4-BE49-F238E27FC236}">
                      <a16:creationId xmlns:a16="http://schemas.microsoft.com/office/drawing/2014/main" id="{D7D6E399-FE2B-4A46-B6F0-C407D0179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8" name="Line 77">
                <a:extLst>
                  <a:ext uri="{FF2B5EF4-FFF2-40B4-BE49-F238E27FC236}">
                    <a16:creationId xmlns:a16="http://schemas.microsoft.com/office/drawing/2014/main" id="{117C8BF0-C2DF-4E26-8F63-85109788D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" name="Group 78">
              <a:extLst>
                <a:ext uri="{FF2B5EF4-FFF2-40B4-BE49-F238E27FC236}">
                  <a16:creationId xmlns:a16="http://schemas.microsoft.com/office/drawing/2014/main" id="{293E42D3-3A17-4576-BE67-55C93BF86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203" name="Group 79">
                <a:extLst>
                  <a:ext uri="{FF2B5EF4-FFF2-40B4-BE49-F238E27FC236}">
                    <a16:creationId xmlns:a16="http://schemas.microsoft.com/office/drawing/2014/main" id="{A3F27F23-653F-40BF-9C15-E322B1A7EC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5" name="Rectangle 80">
                  <a:extLst>
                    <a:ext uri="{FF2B5EF4-FFF2-40B4-BE49-F238E27FC236}">
                      <a16:creationId xmlns:a16="http://schemas.microsoft.com/office/drawing/2014/main" id="{7258D1AA-CC04-4BAA-BA46-0935AE609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06" name="Line 81">
                  <a:extLst>
                    <a:ext uri="{FF2B5EF4-FFF2-40B4-BE49-F238E27FC236}">
                      <a16:creationId xmlns:a16="http://schemas.microsoft.com/office/drawing/2014/main" id="{3B50111D-3107-4BDE-B5DA-51A408AFE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4" name="Line 82">
                <a:extLst>
                  <a:ext uri="{FF2B5EF4-FFF2-40B4-BE49-F238E27FC236}">
                    <a16:creationId xmlns:a16="http://schemas.microsoft.com/office/drawing/2014/main" id="{596EC144-EFCC-4DC1-B775-11E8AA7E8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7" name="Group 83">
              <a:extLst>
                <a:ext uri="{FF2B5EF4-FFF2-40B4-BE49-F238E27FC236}">
                  <a16:creationId xmlns:a16="http://schemas.microsoft.com/office/drawing/2014/main" id="{C9A965CC-68FA-46ED-8719-9190830FD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199" name="Group 84">
                <a:extLst>
                  <a:ext uri="{FF2B5EF4-FFF2-40B4-BE49-F238E27FC236}">
                    <a16:creationId xmlns:a16="http://schemas.microsoft.com/office/drawing/2014/main" id="{CB90DB7F-3B7F-4FCC-A7A6-0AA40730E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1" name="Rectangle 85">
                  <a:extLst>
                    <a:ext uri="{FF2B5EF4-FFF2-40B4-BE49-F238E27FC236}">
                      <a16:creationId xmlns:a16="http://schemas.microsoft.com/office/drawing/2014/main" id="{4A209E02-7369-4770-A069-8D5E74A432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02" name="Line 86">
                  <a:extLst>
                    <a:ext uri="{FF2B5EF4-FFF2-40B4-BE49-F238E27FC236}">
                      <a16:creationId xmlns:a16="http://schemas.microsoft.com/office/drawing/2014/main" id="{A168FC80-196F-44F1-BEFE-15B84A7A4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660737AB-4FF1-4653-A1BD-119F6BF9A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8" name="Text Box 88">
              <a:extLst>
                <a:ext uri="{FF2B5EF4-FFF2-40B4-BE49-F238E27FC236}">
                  <a16:creationId xmlns:a16="http://schemas.microsoft.com/office/drawing/2014/main" id="{9944D56B-E41A-4D40-A21E-2CE93CBFB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9" name="Group 89">
              <a:extLst>
                <a:ext uri="{FF2B5EF4-FFF2-40B4-BE49-F238E27FC236}">
                  <a16:creationId xmlns:a16="http://schemas.microsoft.com/office/drawing/2014/main" id="{ECB9AFC4-4836-468E-8615-7FA48416C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11986DEB-FBBE-4D92-9411-DC248BD9EB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7" name="Rectangle 91">
                  <a:extLst>
                    <a:ext uri="{FF2B5EF4-FFF2-40B4-BE49-F238E27FC236}">
                      <a16:creationId xmlns:a16="http://schemas.microsoft.com/office/drawing/2014/main" id="{42AF670D-413E-43AA-86F0-A1E50E16C1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8" name="Line 92">
                  <a:extLst>
                    <a:ext uri="{FF2B5EF4-FFF2-40B4-BE49-F238E27FC236}">
                      <a16:creationId xmlns:a16="http://schemas.microsoft.com/office/drawing/2014/main" id="{A9E5428F-1418-4D71-BFF1-1D4CDDF42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Line 93">
                <a:extLst>
                  <a:ext uri="{FF2B5EF4-FFF2-40B4-BE49-F238E27FC236}">
                    <a16:creationId xmlns:a16="http://schemas.microsoft.com/office/drawing/2014/main" id="{5EDA9F3A-8B31-4B01-8267-655B25C02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0" name="Group 94">
              <a:extLst>
                <a:ext uri="{FF2B5EF4-FFF2-40B4-BE49-F238E27FC236}">
                  <a16:creationId xmlns:a16="http://schemas.microsoft.com/office/drawing/2014/main" id="{0C6BBF93-C87C-453D-8726-FDAB1D81D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191" name="Group 95">
                <a:extLst>
                  <a:ext uri="{FF2B5EF4-FFF2-40B4-BE49-F238E27FC236}">
                    <a16:creationId xmlns:a16="http://schemas.microsoft.com/office/drawing/2014/main" id="{CB08AE7F-0AA9-4AA8-8F2D-C480EC267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3" name="Rectangle 96">
                  <a:extLst>
                    <a:ext uri="{FF2B5EF4-FFF2-40B4-BE49-F238E27FC236}">
                      <a16:creationId xmlns:a16="http://schemas.microsoft.com/office/drawing/2014/main" id="{73B9188A-BFF1-41EB-B286-12B58FAC2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4" name="Line 97">
                  <a:extLst>
                    <a:ext uri="{FF2B5EF4-FFF2-40B4-BE49-F238E27FC236}">
                      <a16:creationId xmlns:a16="http://schemas.microsoft.com/office/drawing/2014/main" id="{E3C812D0-918F-48F3-966F-453CE950E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2" name="Line 98">
                <a:extLst>
                  <a:ext uri="{FF2B5EF4-FFF2-40B4-BE49-F238E27FC236}">
                    <a16:creationId xmlns:a16="http://schemas.microsoft.com/office/drawing/2014/main" id="{D1137A51-10F7-4BCB-AA63-5F7B1C9F8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4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4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0" name="Group 2">
            <a:extLst>
              <a:ext uri="{FF2B5EF4-FFF2-40B4-BE49-F238E27FC236}">
                <a16:creationId xmlns:a16="http://schemas.microsoft.com/office/drawing/2014/main" id="{CC76A9F4-F584-4407-A11B-CEAA2481949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868738"/>
            <a:ext cx="2470150" cy="2347912"/>
            <a:chOff x="431" y="2437"/>
            <a:chExt cx="1556" cy="1479"/>
          </a:xfrm>
        </p:grpSpPr>
        <p:grpSp>
          <p:nvGrpSpPr>
            <p:cNvPr id="62590" name="Group 3">
              <a:extLst>
                <a:ext uri="{FF2B5EF4-FFF2-40B4-BE49-F238E27FC236}">
                  <a16:creationId xmlns:a16="http://schemas.microsoft.com/office/drawing/2014/main" id="{426D18D2-C842-4B66-BAAF-1F7B57E93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804"/>
              <a:ext cx="1365" cy="480"/>
              <a:chOff x="724" y="2555"/>
              <a:chExt cx="1365" cy="480"/>
            </a:xfrm>
          </p:grpSpPr>
          <p:sp>
            <p:nvSpPr>
              <p:cNvPr id="62599" name="Line 4">
                <a:extLst>
                  <a:ext uri="{FF2B5EF4-FFF2-40B4-BE49-F238E27FC236}">
                    <a16:creationId xmlns:a16="http://schemas.microsoft.com/office/drawing/2014/main" id="{F7834236-F38D-48F3-969A-93F8C97B8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0" name="Line 5">
                <a:extLst>
                  <a:ext uri="{FF2B5EF4-FFF2-40B4-BE49-F238E27FC236}">
                    <a16:creationId xmlns:a16="http://schemas.microsoft.com/office/drawing/2014/main" id="{E416AB9C-37D1-4656-B643-12F5964B9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1" name="Text Box 6">
                <a:extLst>
                  <a:ext uri="{FF2B5EF4-FFF2-40B4-BE49-F238E27FC236}">
                    <a16:creationId xmlns:a16="http://schemas.microsoft.com/office/drawing/2014/main" id="{99FAA52B-22F5-4A46-8D2D-CC8018BAC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2591" name="Text Box 7">
              <a:extLst>
                <a:ext uri="{FF2B5EF4-FFF2-40B4-BE49-F238E27FC236}">
                  <a16:creationId xmlns:a16="http://schemas.microsoft.com/office/drawing/2014/main" id="{AC573AE8-21E5-4C9C-B660-DB37CA0E4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813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2   5</a:t>
              </a:r>
            </a:p>
          </p:txBody>
        </p:sp>
        <p:grpSp>
          <p:nvGrpSpPr>
            <p:cNvPr id="62592" name="Group 8">
              <a:extLst>
                <a:ext uri="{FF2B5EF4-FFF2-40B4-BE49-F238E27FC236}">
                  <a16:creationId xmlns:a16="http://schemas.microsoft.com/office/drawing/2014/main" id="{B2FD92C5-5C5A-4D71-8802-B7EC072F5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" y="2437"/>
              <a:ext cx="169" cy="380"/>
              <a:chOff x="727" y="2153"/>
              <a:chExt cx="169" cy="380"/>
            </a:xfrm>
          </p:grpSpPr>
          <p:sp>
            <p:nvSpPr>
              <p:cNvPr id="62597" name="Line 9">
                <a:extLst>
                  <a:ext uri="{FF2B5EF4-FFF2-40B4-BE49-F238E27FC236}">
                    <a16:creationId xmlns:a16="http://schemas.microsoft.com/office/drawing/2014/main" id="{758D6B18-84B8-4B54-98F8-5F64748D9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8" name="Text Box 10">
                <a:extLst>
                  <a:ext uri="{FF2B5EF4-FFF2-40B4-BE49-F238E27FC236}">
                    <a16:creationId xmlns:a16="http://schemas.microsoft.com/office/drawing/2014/main" id="{C72BC20E-F2C2-4877-81DF-669B9EAA9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2593" name="Group 11">
              <a:extLst>
                <a:ext uri="{FF2B5EF4-FFF2-40B4-BE49-F238E27FC236}">
                  <a16:creationId xmlns:a16="http://schemas.microsoft.com/office/drawing/2014/main" id="{E227857C-044B-4848-91E0-2E7724B51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5" y="3182"/>
              <a:ext cx="169" cy="380"/>
              <a:chOff x="705" y="3000"/>
              <a:chExt cx="169" cy="380"/>
            </a:xfrm>
          </p:grpSpPr>
          <p:sp>
            <p:nvSpPr>
              <p:cNvPr id="62595" name="Line 12">
                <a:extLst>
                  <a:ext uri="{FF2B5EF4-FFF2-40B4-BE49-F238E27FC236}">
                    <a16:creationId xmlns:a16="http://schemas.microsoft.com/office/drawing/2014/main" id="{A558D6A4-F9FA-4883-895E-ECB1C1A97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6" name="Text Box 13">
                <a:extLst>
                  <a:ext uri="{FF2B5EF4-FFF2-40B4-BE49-F238E27FC236}">
                    <a16:creationId xmlns:a16="http://schemas.microsoft.com/office/drawing/2014/main" id="{C90A2712-3888-498A-8FC1-D274722D7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2594" name="Text Box 14">
              <a:extLst>
                <a:ext uri="{FF2B5EF4-FFF2-40B4-BE49-F238E27FC236}">
                  <a16:creationId xmlns:a16="http://schemas.microsoft.com/office/drawing/2014/main" id="{218AF144-4885-41BF-80F6-2C17861CB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3660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65903" name="Group 15">
            <a:extLst>
              <a:ext uri="{FF2B5EF4-FFF2-40B4-BE49-F238E27FC236}">
                <a16:creationId xmlns:a16="http://schemas.microsoft.com/office/drawing/2014/main" id="{7BE86F39-67C5-4863-BEB4-4C5C1D05102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879850"/>
            <a:ext cx="2470150" cy="2330450"/>
            <a:chOff x="2071" y="2444"/>
            <a:chExt cx="1556" cy="1468"/>
          </a:xfrm>
        </p:grpSpPr>
        <p:grpSp>
          <p:nvGrpSpPr>
            <p:cNvPr id="62578" name="Group 16">
              <a:extLst>
                <a:ext uri="{FF2B5EF4-FFF2-40B4-BE49-F238E27FC236}">
                  <a16:creationId xmlns:a16="http://schemas.microsoft.com/office/drawing/2014/main" id="{84CE2F33-1C18-4D67-8CCE-2BE198841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" y="2800"/>
              <a:ext cx="1365" cy="480"/>
              <a:chOff x="724" y="2555"/>
              <a:chExt cx="1365" cy="480"/>
            </a:xfrm>
          </p:grpSpPr>
          <p:sp>
            <p:nvSpPr>
              <p:cNvPr id="62587" name="Line 17">
                <a:extLst>
                  <a:ext uri="{FF2B5EF4-FFF2-40B4-BE49-F238E27FC236}">
                    <a16:creationId xmlns:a16="http://schemas.microsoft.com/office/drawing/2014/main" id="{269E1B5C-A01F-4B38-A5C0-D095031EE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8" name="Line 18">
                <a:extLst>
                  <a:ext uri="{FF2B5EF4-FFF2-40B4-BE49-F238E27FC236}">
                    <a16:creationId xmlns:a16="http://schemas.microsoft.com/office/drawing/2014/main" id="{978BCC75-FBF2-4436-BEF4-D86F9F5A4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9" name="Text Box 19">
                <a:extLst>
                  <a:ext uri="{FF2B5EF4-FFF2-40B4-BE49-F238E27FC236}">
                    <a16:creationId xmlns:a16="http://schemas.microsoft.com/office/drawing/2014/main" id="{B7C6B9B8-CD4F-4E96-9881-EADE3FFB4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2579" name="Text Box 20">
              <a:extLst>
                <a:ext uri="{FF2B5EF4-FFF2-40B4-BE49-F238E27FC236}">
                  <a16:creationId xmlns:a16="http://schemas.microsoft.com/office/drawing/2014/main" id="{CD9636EC-755A-40EA-B687-BC36BCBB1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809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5</a:t>
              </a:r>
            </a:p>
          </p:txBody>
        </p:sp>
        <p:grpSp>
          <p:nvGrpSpPr>
            <p:cNvPr id="62580" name="Group 21">
              <a:extLst>
                <a:ext uri="{FF2B5EF4-FFF2-40B4-BE49-F238E27FC236}">
                  <a16:creationId xmlns:a16="http://schemas.microsoft.com/office/drawing/2014/main" id="{3BCE346F-8DCF-41CE-B245-1454E24F7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6" y="2444"/>
              <a:ext cx="169" cy="380"/>
              <a:chOff x="727" y="2153"/>
              <a:chExt cx="169" cy="380"/>
            </a:xfrm>
          </p:grpSpPr>
          <p:sp>
            <p:nvSpPr>
              <p:cNvPr id="62585" name="Line 22">
                <a:extLst>
                  <a:ext uri="{FF2B5EF4-FFF2-40B4-BE49-F238E27FC236}">
                    <a16:creationId xmlns:a16="http://schemas.microsoft.com/office/drawing/2014/main" id="{9141B3B2-768C-44B4-B4F4-F8673BA20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6" name="Text Box 23">
                <a:extLst>
                  <a:ext uri="{FF2B5EF4-FFF2-40B4-BE49-F238E27FC236}">
                    <a16:creationId xmlns:a16="http://schemas.microsoft.com/office/drawing/2014/main" id="{62E02FF0-A7A9-489B-958E-5BDE88A18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2581" name="Group 24">
              <a:extLst>
                <a:ext uri="{FF2B5EF4-FFF2-40B4-BE49-F238E27FC236}">
                  <a16:creationId xmlns:a16="http://schemas.microsoft.com/office/drawing/2014/main" id="{2889C201-8F0E-49AD-8CBA-FF790E350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5" y="3178"/>
              <a:ext cx="169" cy="380"/>
              <a:chOff x="705" y="3000"/>
              <a:chExt cx="169" cy="380"/>
            </a:xfrm>
          </p:grpSpPr>
          <p:sp>
            <p:nvSpPr>
              <p:cNvPr id="62583" name="Line 25">
                <a:extLst>
                  <a:ext uri="{FF2B5EF4-FFF2-40B4-BE49-F238E27FC236}">
                    <a16:creationId xmlns:a16="http://schemas.microsoft.com/office/drawing/2014/main" id="{DE6EB3FC-5660-4CB1-ABAC-5AD66DD7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4" name="Text Box 26">
                <a:extLst>
                  <a:ext uri="{FF2B5EF4-FFF2-40B4-BE49-F238E27FC236}">
                    <a16:creationId xmlns:a16="http://schemas.microsoft.com/office/drawing/2014/main" id="{EBB2FC99-7580-4A68-87AB-26CCC6C4C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2582" name="Text Box 27">
              <a:extLst>
                <a:ext uri="{FF2B5EF4-FFF2-40B4-BE49-F238E27FC236}">
                  <a16:creationId xmlns:a16="http://schemas.microsoft.com/office/drawing/2014/main" id="{B4017F19-DB59-42D1-AA93-5268ACB86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3656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65916" name="Group 28">
            <a:extLst>
              <a:ext uri="{FF2B5EF4-FFF2-40B4-BE49-F238E27FC236}">
                <a16:creationId xmlns:a16="http://schemas.microsoft.com/office/drawing/2014/main" id="{0B52FEC6-B0DA-4126-9ED7-617573BBFE5A}"/>
              </a:ext>
            </a:extLst>
          </p:cNvPr>
          <p:cNvGrpSpPr>
            <a:grpSpLocks/>
          </p:cNvGrpSpPr>
          <p:nvPr/>
        </p:nvGrpSpPr>
        <p:grpSpPr bwMode="auto">
          <a:xfrm>
            <a:off x="5962650" y="3857625"/>
            <a:ext cx="2470150" cy="2328863"/>
            <a:chOff x="3756" y="2430"/>
            <a:chExt cx="1556" cy="1467"/>
          </a:xfrm>
        </p:grpSpPr>
        <p:grpSp>
          <p:nvGrpSpPr>
            <p:cNvPr id="62566" name="Group 29">
              <a:extLst>
                <a:ext uri="{FF2B5EF4-FFF2-40B4-BE49-F238E27FC236}">
                  <a16:creationId xmlns:a16="http://schemas.microsoft.com/office/drawing/2014/main" id="{ADADACCB-39A7-452C-9CAE-778D8ADCF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6" y="2785"/>
              <a:ext cx="1365" cy="480"/>
              <a:chOff x="724" y="2555"/>
              <a:chExt cx="1365" cy="480"/>
            </a:xfrm>
          </p:grpSpPr>
          <p:sp>
            <p:nvSpPr>
              <p:cNvPr id="62575" name="Line 30">
                <a:extLst>
                  <a:ext uri="{FF2B5EF4-FFF2-40B4-BE49-F238E27FC236}">
                    <a16:creationId xmlns:a16="http://schemas.microsoft.com/office/drawing/2014/main" id="{5507C574-04EC-4AA2-9454-4AE02AAF5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6" name="Line 31">
                <a:extLst>
                  <a:ext uri="{FF2B5EF4-FFF2-40B4-BE49-F238E27FC236}">
                    <a16:creationId xmlns:a16="http://schemas.microsoft.com/office/drawing/2014/main" id="{0C71A681-CC9B-474A-8D08-DB188BC0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7" name="Text Box 32">
                <a:extLst>
                  <a:ext uri="{FF2B5EF4-FFF2-40B4-BE49-F238E27FC236}">
                    <a16:creationId xmlns:a16="http://schemas.microsoft.com/office/drawing/2014/main" id="{811986BD-A3CC-47C3-831E-B1D00AE66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2567" name="Text Box 33">
              <a:extLst>
                <a:ext uri="{FF2B5EF4-FFF2-40B4-BE49-F238E27FC236}">
                  <a16:creationId xmlns:a16="http://schemas.microsoft.com/office/drawing/2014/main" id="{CB44D623-4608-495D-9804-280320429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2794"/>
              <a:ext cx="7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</a:t>
              </a:r>
            </a:p>
          </p:txBody>
        </p:sp>
        <p:grpSp>
          <p:nvGrpSpPr>
            <p:cNvPr id="62568" name="Group 34">
              <a:extLst>
                <a:ext uri="{FF2B5EF4-FFF2-40B4-BE49-F238E27FC236}">
                  <a16:creationId xmlns:a16="http://schemas.microsoft.com/office/drawing/2014/main" id="{7D5511BB-0B83-40E8-BE7A-593281F4E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430"/>
              <a:ext cx="169" cy="380"/>
              <a:chOff x="727" y="2153"/>
              <a:chExt cx="169" cy="380"/>
            </a:xfrm>
          </p:grpSpPr>
          <p:sp>
            <p:nvSpPr>
              <p:cNvPr id="62573" name="Line 35">
                <a:extLst>
                  <a:ext uri="{FF2B5EF4-FFF2-40B4-BE49-F238E27FC236}">
                    <a16:creationId xmlns:a16="http://schemas.microsoft.com/office/drawing/2014/main" id="{15F5FA38-C1D6-411F-B5A2-99657EB1A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4" name="Text Box 36">
                <a:extLst>
                  <a:ext uri="{FF2B5EF4-FFF2-40B4-BE49-F238E27FC236}">
                    <a16:creationId xmlns:a16="http://schemas.microsoft.com/office/drawing/2014/main" id="{460A953D-F230-4756-BD41-2C90550D0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2569" name="Group 37">
              <a:extLst>
                <a:ext uri="{FF2B5EF4-FFF2-40B4-BE49-F238E27FC236}">
                  <a16:creationId xmlns:a16="http://schemas.microsoft.com/office/drawing/2014/main" id="{94F5487E-4959-425F-8B42-7C122BE4C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163"/>
              <a:ext cx="169" cy="380"/>
              <a:chOff x="705" y="3000"/>
              <a:chExt cx="169" cy="380"/>
            </a:xfrm>
          </p:grpSpPr>
          <p:sp>
            <p:nvSpPr>
              <p:cNvPr id="62571" name="Line 38">
                <a:extLst>
                  <a:ext uri="{FF2B5EF4-FFF2-40B4-BE49-F238E27FC236}">
                    <a16:creationId xmlns:a16="http://schemas.microsoft.com/office/drawing/2014/main" id="{DB560DD3-7491-4E14-B681-D05850BAB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2" name="Text Box 39">
                <a:extLst>
                  <a:ext uri="{FF2B5EF4-FFF2-40B4-BE49-F238E27FC236}">
                    <a16:creationId xmlns:a16="http://schemas.microsoft.com/office/drawing/2014/main" id="{481193FD-65AE-487F-A8F7-E65DEE365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2570" name="Text Box 40">
              <a:extLst>
                <a:ext uri="{FF2B5EF4-FFF2-40B4-BE49-F238E27FC236}">
                  <a16:creationId xmlns:a16="http://schemas.microsoft.com/office/drawing/2014/main" id="{CD1C7C0F-0DBE-459C-AB11-9FE31422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3641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38" name="Group 2">
            <a:extLst>
              <a:ext uri="{FF2B5EF4-FFF2-40B4-BE49-F238E27FC236}">
                <a16:creationId xmlns:a16="http://schemas.microsoft.com/office/drawing/2014/main" id="{1A7CCA2C-D681-4483-9853-2F292555CC45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919163"/>
            <a:ext cx="2003424" cy="1968500"/>
            <a:chOff x="967" y="644"/>
            <a:chExt cx="1262" cy="1240"/>
          </a:xfrm>
        </p:grpSpPr>
        <p:sp>
          <p:nvSpPr>
            <p:cNvPr id="139" name="Text Box 3">
              <a:extLst>
                <a:ext uri="{FF2B5EF4-FFF2-40B4-BE49-F238E27FC236}">
                  <a16:creationId xmlns:a16="http://schemas.microsoft.com/office/drawing/2014/main" id="{59B99937-A47F-4029-8581-F0E7E8388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40" name="Oval 4">
              <a:extLst>
                <a:ext uri="{FF2B5EF4-FFF2-40B4-BE49-F238E27FC236}">
                  <a16:creationId xmlns:a16="http://schemas.microsoft.com/office/drawing/2014/main" id="{6C9401E0-26BE-46A7-A8F1-F3B28A3D1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A7FF0E47-6FFF-4DAC-B4B8-D8CAAA228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2" name="Oval 6">
              <a:extLst>
                <a:ext uri="{FF2B5EF4-FFF2-40B4-BE49-F238E27FC236}">
                  <a16:creationId xmlns:a16="http://schemas.microsoft.com/office/drawing/2014/main" id="{69E4A5E8-BCAA-4980-B623-DADBCBBB0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3" name="Oval 7">
              <a:extLst>
                <a:ext uri="{FF2B5EF4-FFF2-40B4-BE49-F238E27FC236}">
                  <a16:creationId xmlns:a16="http://schemas.microsoft.com/office/drawing/2014/main" id="{0A465A0B-BEF3-4F24-B7E0-160FF9AE2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4" name="Oval 8">
              <a:extLst>
                <a:ext uri="{FF2B5EF4-FFF2-40B4-BE49-F238E27FC236}">
                  <a16:creationId xmlns:a16="http://schemas.microsoft.com/office/drawing/2014/main" id="{980CFCA5-E57C-4D29-8D75-853BCB32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4D33F56E-CF59-4CA7-8848-2E6628A1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A4010A82-E39D-4733-A004-75BCEC921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BA063D4A-9C76-4481-B38D-95A5AF1EF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12">
              <a:extLst>
                <a:ext uri="{FF2B5EF4-FFF2-40B4-BE49-F238E27FC236}">
                  <a16:creationId xmlns:a16="http://schemas.microsoft.com/office/drawing/2014/main" id="{C72BEEB4-177D-46B8-8B1C-54A862E3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13">
              <a:extLst>
                <a:ext uri="{FF2B5EF4-FFF2-40B4-BE49-F238E27FC236}">
                  <a16:creationId xmlns:a16="http://schemas.microsoft.com/office/drawing/2014/main" id="{26E2E016-8FCE-4B92-9FEA-758B1C40F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14">
              <a:extLst>
                <a:ext uri="{FF2B5EF4-FFF2-40B4-BE49-F238E27FC236}">
                  <a16:creationId xmlns:a16="http://schemas.microsoft.com/office/drawing/2014/main" id="{12D7D5CF-6983-4853-9E20-7C16AB4FB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1" name="Group 15">
            <a:extLst>
              <a:ext uri="{FF2B5EF4-FFF2-40B4-BE49-F238E27FC236}">
                <a16:creationId xmlns:a16="http://schemas.microsoft.com/office/drawing/2014/main" id="{E65788AC-85E4-4866-B5F0-ECEA182D2133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534988"/>
            <a:ext cx="5673725" cy="2659062"/>
            <a:chOff x="1841" y="2204"/>
            <a:chExt cx="3574" cy="1675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B6ED1DFF-DBE0-421D-BF6C-E75DA7FF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17">
              <a:extLst>
                <a:ext uri="{FF2B5EF4-FFF2-40B4-BE49-F238E27FC236}">
                  <a16:creationId xmlns:a16="http://schemas.microsoft.com/office/drawing/2014/main" id="{3A43427E-DB18-4EC3-9137-DE1C59CAD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18">
              <a:extLst>
                <a:ext uri="{FF2B5EF4-FFF2-40B4-BE49-F238E27FC236}">
                  <a16:creationId xmlns:a16="http://schemas.microsoft.com/office/drawing/2014/main" id="{126AA529-DD45-46EC-AB35-B2BE4B321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19">
              <a:extLst>
                <a:ext uri="{FF2B5EF4-FFF2-40B4-BE49-F238E27FC236}">
                  <a16:creationId xmlns:a16="http://schemas.microsoft.com/office/drawing/2014/main" id="{1820B19F-D7F2-465D-A7AB-419FCFE4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20">
              <a:extLst>
                <a:ext uri="{FF2B5EF4-FFF2-40B4-BE49-F238E27FC236}">
                  <a16:creationId xmlns:a16="http://schemas.microsoft.com/office/drawing/2014/main" id="{F6321849-8C6D-482E-B016-13184529E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B9E1B397-8C20-4D82-AB74-47E2E2732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8" name="Text Box 22">
              <a:extLst>
                <a:ext uri="{FF2B5EF4-FFF2-40B4-BE49-F238E27FC236}">
                  <a16:creationId xmlns:a16="http://schemas.microsoft.com/office/drawing/2014/main" id="{5A8E2158-CDA8-4263-9D2B-E38504DB6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9" name="Text Box 23">
              <a:extLst>
                <a:ext uri="{FF2B5EF4-FFF2-40B4-BE49-F238E27FC236}">
                  <a16:creationId xmlns:a16="http://schemas.microsoft.com/office/drawing/2014/main" id="{BAD3DD66-9BF4-446B-B3DA-E63B4C4FE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A7D992C0-552C-498C-B6E6-6CF5E5EFA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1" name="Text Box 25">
              <a:extLst>
                <a:ext uri="{FF2B5EF4-FFF2-40B4-BE49-F238E27FC236}">
                  <a16:creationId xmlns:a16="http://schemas.microsoft.com/office/drawing/2014/main" id="{73C866EC-436A-4647-8AAD-5279E7FB7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2" name="Text Box 26">
              <a:extLst>
                <a:ext uri="{FF2B5EF4-FFF2-40B4-BE49-F238E27FC236}">
                  <a16:creationId xmlns:a16="http://schemas.microsoft.com/office/drawing/2014/main" id="{ADD60E37-C999-45DF-B8C2-47F52ACEF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3" name="Text Box 27">
              <a:extLst>
                <a:ext uri="{FF2B5EF4-FFF2-40B4-BE49-F238E27FC236}">
                  <a16:creationId xmlns:a16="http://schemas.microsoft.com/office/drawing/2014/main" id="{169CD87A-EDEA-4968-80DC-8A84223AA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4" name="Text Box 28">
              <a:extLst>
                <a:ext uri="{FF2B5EF4-FFF2-40B4-BE49-F238E27FC236}">
                  <a16:creationId xmlns:a16="http://schemas.microsoft.com/office/drawing/2014/main" id="{541146AF-3E2E-474A-ABDC-BD636D706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5" name="Text Box 29">
              <a:extLst>
                <a:ext uri="{FF2B5EF4-FFF2-40B4-BE49-F238E27FC236}">
                  <a16:creationId xmlns:a16="http://schemas.microsoft.com/office/drawing/2014/main" id="{97E0C672-37EF-4C3F-815D-D9D6CCDC2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166" name="Text Box 30">
              <a:extLst>
                <a:ext uri="{FF2B5EF4-FFF2-40B4-BE49-F238E27FC236}">
                  <a16:creationId xmlns:a16="http://schemas.microsoft.com/office/drawing/2014/main" id="{EF07048D-E13F-4397-8F7B-A36A9CBE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167" name="Group 31">
              <a:extLst>
                <a:ext uri="{FF2B5EF4-FFF2-40B4-BE49-F238E27FC236}">
                  <a16:creationId xmlns:a16="http://schemas.microsoft.com/office/drawing/2014/main" id="{37713406-BE84-4EE6-8E09-4838D9B97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82839B5C-B985-40AD-8D17-FA9A1FC07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4" name="Line 33">
                <a:extLst>
                  <a:ext uri="{FF2B5EF4-FFF2-40B4-BE49-F238E27FC236}">
                    <a16:creationId xmlns:a16="http://schemas.microsoft.com/office/drawing/2014/main" id="{A1315589-3DB3-4C86-A82E-27DE65451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8" name="Group 34">
              <a:extLst>
                <a:ext uri="{FF2B5EF4-FFF2-40B4-BE49-F238E27FC236}">
                  <a16:creationId xmlns:a16="http://schemas.microsoft.com/office/drawing/2014/main" id="{22660EA6-0F5A-41C5-9CD7-FBD5602CFE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231" name="Rectangle 35">
                <a:extLst>
                  <a:ext uri="{FF2B5EF4-FFF2-40B4-BE49-F238E27FC236}">
                    <a16:creationId xmlns:a16="http://schemas.microsoft.com/office/drawing/2014/main" id="{40626A41-5B0D-4F33-8E53-2CB05FE0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2" name="Line 36">
                <a:extLst>
                  <a:ext uri="{FF2B5EF4-FFF2-40B4-BE49-F238E27FC236}">
                    <a16:creationId xmlns:a16="http://schemas.microsoft.com/office/drawing/2014/main" id="{3719B824-0ABE-44F9-B6EA-AC272A3FE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9" name="Group 37">
              <a:extLst>
                <a:ext uri="{FF2B5EF4-FFF2-40B4-BE49-F238E27FC236}">
                  <a16:creationId xmlns:a16="http://schemas.microsoft.com/office/drawing/2014/main" id="{949614EB-4D53-4A20-A9B8-9EF9396E7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227" name="Group 38">
                <a:extLst>
                  <a:ext uri="{FF2B5EF4-FFF2-40B4-BE49-F238E27FC236}">
                    <a16:creationId xmlns:a16="http://schemas.microsoft.com/office/drawing/2014/main" id="{02FAB6B3-C3ED-4486-8D9B-19FCD353C7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9" name="Rectangle 39">
                  <a:extLst>
                    <a:ext uri="{FF2B5EF4-FFF2-40B4-BE49-F238E27FC236}">
                      <a16:creationId xmlns:a16="http://schemas.microsoft.com/office/drawing/2014/main" id="{90C9255B-C333-482B-9D99-B2A534E3D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30" name="Line 40">
                  <a:extLst>
                    <a:ext uri="{FF2B5EF4-FFF2-40B4-BE49-F238E27FC236}">
                      <a16:creationId xmlns:a16="http://schemas.microsoft.com/office/drawing/2014/main" id="{6F2A6598-014C-4DC0-B3FD-8B39C50EC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8" name="Line 41">
                <a:extLst>
                  <a:ext uri="{FF2B5EF4-FFF2-40B4-BE49-F238E27FC236}">
                    <a16:creationId xmlns:a16="http://schemas.microsoft.com/office/drawing/2014/main" id="{45B948CB-6734-48DA-B382-72DA854DD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0" name="Group 42">
              <a:extLst>
                <a:ext uri="{FF2B5EF4-FFF2-40B4-BE49-F238E27FC236}">
                  <a16:creationId xmlns:a16="http://schemas.microsoft.com/office/drawing/2014/main" id="{20FCF60B-1C44-47CA-943B-416841E3D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223" name="Group 43">
                <a:extLst>
                  <a:ext uri="{FF2B5EF4-FFF2-40B4-BE49-F238E27FC236}">
                    <a16:creationId xmlns:a16="http://schemas.microsoft.com/office/drawing/2014/main" id="{CCDF295C-0644-4C49-87F8-9B6D9C8468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225" name="Rectangle 44">
                  <a:extLst>
                    <a:ext uri="{FF2B5EF4-FFF2-40B4-BE49-F238E27FC236}">
                      <a16:creationId xmlns:a16="http://schemas.microsoft.com/office/drawing/2014/main" id="{8E10C014-4483-4A8E-ACFC-544352062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26" name="Line 45">
                  <a:extLst>
                    <a:ext uri="{FF2B5EF4-FFF2-40B4-BE49-F238E27FC236}">
                      <a16:creationId xmlns:a16="http://schemas.microsoft.com/office/drawing/2014/main" id="{D43F9ED8-FEA1-4C44-A385-0B466B065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4" name="Line 46">
                <a:extLst>
                  <a:ext uri="{FF2B5EF4-FFF2-40B4-BE49-F238E27FC236}">
                    <a16:creationId xmlns:a16="http://schemas.microsoft.com/office/drawing/2014/main" id="{EBD16AB2-5E69-4BD9-B085-34D262F01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1" name="Line 47">
              <a:extLst>
                <a:ext uri="{FF2B5EF4-FFF2-40B4-BE49-F238E27FC236}">
                  <a16:creationId xmlns:a16="http://schemas.microsoft.com/office/drawing/2014/main" id="{E4929FE2-5F46-4EB8-8FC0-2F88DE8AD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48">
              <a:extLst>
                <a:ext uri="{FF2B5EF4-FFF2-40B4-BE49-F238E27FC236}">
                  <a16:creationId xmlns:a16="http://schemas.microsoft.com/office/drawing/2014/main" id="{5A1E7B38-8AFF-4D29-96BF-4CE18D518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Text Box 49">
              <a:extLst>
                <a:ext uri="{FF2B5EF4-FFF2-40B4-BE49-F238E27FC236}">
                  <a16:creationId xmlns:a16="http://schemas.microsoft.com/office/drawing/2014/main" id="{C7B40B1F-FA15-4B2C-A6D4-BFA68EF3C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4" name="Text Box 50">
              <a:extLst>
                <a:ext uri="{FF2B5EF4-FFF2-40B4-BE49-F238E27FC236}">
                  <a16:creationId xmlns:a16="http://schemas.microsoft.com/office/drawing/2014/main" id="{C8EE9634-C0A4-49B5-8D2A-148769629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5" name="Text Box 51">
              <a:extLst>
                <a:ext uri="{FF2B5EF4-FFF2-40B4-BE49-F238E27FC236}">
                  <a16:creationId xmlns:a16="http://schemas.microsoft.com/office/drawing/2014/main" id="{6FA9239A-6896-4C1B-BE32-7B3A98A8B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6" name="Text Box 52">
              <a:extLst>
                <a:ext uri="{FF2B5EF4-FFF2-40B4-BE49-F238E27FC236}">
                  <a16:creationId xmlns:a16="http://schemas.microsoft.com/office/drawing/2014/main" id="{C7DD861E-A022-4016-A30B-8FD00DAA9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177" name="Text Box 53">
              <a:extLst>
                <a:ext uri="{FF2B5EF4-FFF2-40B4-BE49-F238E27FC236}">
                  <a16:creationId xmlns:a16="http://schemas.microsoft.com/office/drawing/2014/main" id="{F45DE641-A2E6-466E-9E78-3A482E079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178" name="Line 54">
              <a:extLst>
                <a:ext uri="{FF2B5EF4-FFF2-40B4-BE49-F238E27FC236}">
                  <a16:creationId xmlns:a16="http://schemas.microsoft.com/office/drawing/2014/main" id="{2CC78D74-C787-4F48-88E4-77987B472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Text Box 55">
              <a:extLst>
                <a:ext uri="{FF2B5EF4-FFF2-40B4-BE49-F238E27FC236}">
                  <a16:creationId xmlns:a16="http://schemas.microsoft.com/office/drawing/2014/main" id="{E6233628-367E-4A5F-B021-2FE67EFD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0" name="Text Box 56">
              <a:extLst>
                <a:ext uri="{FF2B5EF4-FFF2-40B4-BE49-F238E27FC236}">
                  <a16:creationId xmlns:a16="http://schemas.microsoft.com/office/drawing/2014/main" id="{71D9A0F0-F956-45AC-A004-C411863C7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181" name="Group 57">
              <a:extLst>
                <a:ext uri="{FF2B5EF4-FFF2-40B4-BE49-F238E27FC236}">
                  <a16:creationId xmlns:a16="http://schemas.microsoft.com/office/drawing/2014/main" id="{80B22702-3DF5-41FB-B9DF-2043B1CF5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219" name="Group 58">
                <a:extLst>
                  <a:ext uri="{FF2B5EF4-FFF2-40B4-BE49-F238E27FC236}">
                    <a16:creationId xmlns:a16="http://schemas.microsoft.com/office/drawing/2014/main" id="{DA00CF94-9940-4C83-B96A-BC76DF8BC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1" name="Rectangle 59">
                  <a:extLst>
                    <a:ext uri="{FF2B5EF4-FFF2-40B4-BE49-F238E27FC236}">
                      <a16:creationId xmlns:a16="http://schemas.microsoft.com/office/drawing/2014/main" id="{8E90A915-FF05-4111-89D7-16E2FAFFE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22" name="Line 60">
                  <a:extLst>
                    <a:ext uri="{FF2B5EF4-FFF2-40B4-BE49-F238E27FC236}">
                      <a16:creationId xmlns:a16="http://schemas.microsoft.com/office/drawing/2014/main" id="{68775E03-0D8E-40F2-9AC3-CD7151FE3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0" name="Line 61">
                <a:extLst>
                  <a:ext uri="{FF2B5EF4-FFF2-40B4-BE49-F238E27FC236}">
                    <a16:creationId xmlns:a16="http://schemas.microsoft.com/office/drawing/2014/main" id="{F34F88CE-272A-4CFF-92A6-3EFD223E4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2" name="Text Box 62">
              <a:extLst>
                <a:ext uri="{FF2B5EF4-FFF2-40B4-BE49-F238E27FC236}">
                  <a16:creationId xmlns:a16="http://schemas.microsoft.com/office/drawing/2014/main" id="{70D0A512-A4B8-46F3-A030-C8E4ADFB5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3" name="Group 63">
              <a:extLst>
                <a:ext uri="{FF2B5EF4-FFF2-40B4-BE49-F238E27FC236}">
                  <a16:creationId xmlns:a16="http://schemas.microsoft.com/office/drawing/2014/main" id="{80211252-4DA7-41FA-81A8-0E306DBCE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215" name="Group 64">
                <a:extLst>
                  <a:ext uri="{FF2B5EF4-FFF2-40B4-BE49-F238E27FC236}">
                    <a16:creationId xmlns:a16="http://schemas.microsoft.com/office/drawing/2014/main" id="{F4C440A2-FA43-4CDE-BD9D-D2F205C1A3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7" name="Rectangle 65">
                  <a:extLst>
                    <a:ext uri="{FF2B5EF4-FFF2-40B4-BE49-F238E27FC236}">
                      <a16:creationId xmlns:a16="http://schemas.microsoft.com/office/drawing/2014/main" id="{7A719484-5815-4339-A15C-8EE87A566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18" name="Line 66">
                  <a:extLst>
                    <a:ext uri="{FF2B5EF4-FFF2-40B4-BE49-F238E27FC236}">
                      <a16:creationId xmlns:a16="http://schemas.microsoft.com/office/drawing/2014/main" id="{31C7D0ED-51F6-4191-9E95-FBC0EB2A34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6" name="Line 67">
                <a:extLst>
                  <a:ext uri="{FF2B5EF4-FFF2-40B4-BE49-F238E27FC236}">
                    <a16:creationId xmlns:a16="http://schemas.microsoft.com/office/drawing/2014/main" id="{57444E0B-6F3B-4DDD-BA3F-3DD727EC9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4" name="Group 68">
              <a:extLst>
                <a:ext uri="{FF2B5EF4-FFF2-40B4-BE49-F238E27FC236}">
                  <a16:creationId xmlns:a16="http://schemas.microsoft.com/office/drawing/2014/main" id="{22AF1543-C6EE-42CC-B926-F099B64D6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211" name="Group 69">
                <a:extLst>
                  <a:ext uri="{FF2B5EF4-FFF2-40B4-BE49-F238E27FC236}">
                    <a16:creationId xmlns:a16="http://schemas.microsoft.com/office/drawing/2014/main" id="{1E8BB769-1E2D-4471-A391-B9D989D797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3" name="Rectangle 70">
                  <a:extLst>
                    <a:ext uri="{FF2B5EF4-FFF2-40B4-BE49-F238E27FC236}">
                      <a16:creationId xmlns:a16="http://schemas.microsoft.com/office/drawing/2014/main" id="{5A595C00-9971-4365-8F1F-6AB939D34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4" name="Line 71">
                  <a:extLst>
                    <a:ext uri="{FF2B5EF4-FFF2-40B4-BE49-F238E27FC236}">
                      <a16:creationId xmlns:a16="http://schemas.microsoft.com/office/drawing/2014/main" id="{8ABDCD56-C202-4F33-A040-FB56986005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2" name="Line 72">
                <a:extLst>
                  <a:ext uri="{FF2B5EF4-FFF2-40B4-BE49-F238E27FC236}">
                    <a16:creationId xmlns:a16="http://schemas.microsoft.com/office/drawing/2014/main" id="{80C5DBD0-B4E6-44B4-AC49-53AD65B39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5" name="Group 73">
              <a:extLst>
                <a:ext uri="{FF2B5EF4-FFF2-40B4-BE49-F238E27FC236}">
                  <a16:creationId xmlns:a16="http://schemas.microsoft.com/office/drawing/2014/main" id="{FE4CA9DD-0E1F-46F5-AD25-1B0601D2C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207" name="Group 74">
                <a:extLst>
                  <a:ext uri="{FF2B5EF4-FFF2-40B4-BE49-F238E27FC236}">
                    <a16:creationId xmlns:a16="http://schemas.microsoft.com/office/drawing/2014/main" id="{37EA41B2-54B0-4C51-90F9-A527EBC472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9" name="Rectangle 75">
                  <a:extLst>
                    <a:ext uri="{FF2B5EF4-FFF2-40B4-BE49-F238E27FC236}">
                      <a16:creationId xmlns:a16="http://schemas.microsoft.com/office/drawing/2014/main" id="{B1A15837-0419-43F2-8205-94FB14AA0F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0" name="Line 76">
                  <a:extLst>
                    <a:ext uri="{FF2B5EF4-FFF2-40B4-BE49-F238E27FC236}">
                      <a16:creationId xmlns:a16="http://schemas.microsoft.com/office/drawing/2014/main" id="{81158B27-C3F0-4FE3-BE2B-BCE35C560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8" name="Line 77">
                <a:extLst>
                  <a:ext uri="{FF2B5EF4-FFF2-40B4-BE49-F238E27FC236}">
                    <a16:creationId xmlns:a16="http://schemas.microsoft.com/office/drawing/2014/main" id="{2AC46839-6B6E-4867-9F17-E5E7FFAE6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" name="Group 78">
              <a:extLst>
                <a:ext uri="{FF2B5EF4-FFF2-40B4-BE49-F238E27FC236}">
                  <a16:creationId xmlns:a16="http://schemas.microsoft.com/office/drawing/2014/main" id="{17EFD20A-04D1-4291-9E02-F087EF48F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203" name="Group 79">
                <a:extLst>
                  <a:ext uri="{FF2B5EF4-FFF2-40B4-BE49-F238E27FC236}">
                    <a16:creationId xmlns:a16="http://schemas.microsoft.com/office/drawing/2014/main" id="{D585273F-8699-4A9A-9685-145B9C2FF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5" name="Rectangle 80">
                  <a:extLst>
                    <a:ext uri="{FF2B5EF4-FFF2-40B4-BE49-F238E27FC236}">
                      <a16:creationId xmlns:a16="http://schemas.microsoft.com/office/drawing/2014/main" id="{9525A735-5E03-4734-8C15-7C5431ACB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06" name="Line 81">
                  <a:extLst>
                    <a:ext uri="{FF2B5EF4-FFF2-40B4-BE49-F238E27FC236}">
                      <a16:creationId xmlns:a16="http://schemas.microsoft.com/office/drawing/2014/main" id="{C42F80B0-F8F3-4FB6-96DF-821600AF63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4" name="Line 82">
                <a:extLst>
                  <a:ext uri="{FF2B5EF4-FFF2-40B4-BE49-F238E27FC236}">
                    <a16:creationId xmlns:a16="http://schemas.microsoft.com/office/drawing/2014/main" id="{92008320-34C2-4606-B656-ED29280BA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7" name="Group 83">
              <a:extLst>
                <a:ext uri="{FF2B5EF4-FFF2-40B4-BE49-F238E27FC236}">
                  <a16:creationId xmlns:a16="http://schemas.microsoft.com/office/drawing/2014/main" id="{DBDF743C-192A-4623-828A-046DE706B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199" name="Group 84">
                <a:extLst>
                  <a:ext uri="{FF2B5EF4-FFF2-40B4-BE49-F238E27FC236}">
                    <a16:creationId xmlns:a16="http://schemas.microsoft.com/office/drawing/2014/main" id="{F775C9F3-83A7-4FA5-9FF3-8505A3CCBC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1" name="Rectangle 85">
                  <a:extLst>
                    <a:ext uri="{FF2B5EF4-FFF2-40B4-BE49-F238E27FC236}">
                      <a16:creationId xmlns:a16="http://schemas.microsoft.com/office/drawing/2014/main" id="{11B79C60-1793-4D5A-827E-B65C6F0ED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02" name="Line 86">
                  <a:extLst>
                    <a:ext uri="{FF2B5EF4-FFF2-40B4-BE49-F238E27FC236}">
                      <a16:creationId xmlns:a16="http://schemas.microsoft.com/office/drawing/2014/main" id="{BC9E0A22-7006-46A4-B980-CFBBE508A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95FA8524-3226-4B3B-9F57-548019C5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8" name="Text Box 88">
              <a:extLst>
                <a:ext uri="{FF2B5EF4-FFF2-40B4-BE49-F238E27FC236}">
                  <a16:creationId xmlns:a16="http://schemas.microsoft.com/office/drawing/2014/main" id="{20FA78C1-134C-4BE2-9350-678142AE0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9" name="Group 89">
              <a:extLst>
                <a:ext uri="{FF2B5EF4-FFF2-40B4-BE49-F238E27FC236}">
                  <a16:creationId xmlns:a16="http://schemas.microsoft.com/office/drawing/2014/main" id="{1B5DDA74-89BF-48D2-8718-F09B08ACE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9A18A731-90CD-42D1-864A-CBAE02DF8C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7" name="Rectangle 91">
                  <a:extLst>
                    <a:ext uri="{FF2B5EF4-FFF2-40B4-BE49-F238E27FC236}">
                      <a16:creationId xmlns:a16="http://schemas.microsoft.com/office/drawing/2014/main" id="{95FB1577-78F6-4742-9832-52131E7BD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8" name="Line 92">
                  <a:extLst>
                    <a:ext uri="{FF2B5EF4-FFF2-40B4-BE49-F238E27FC236}">
                      <a16:creationId xmlns:a16="http://schemas.microsoft.com/office/drawing/2014/main" id="{BBA52827-5793-43F9-A91A-9EF749751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Line 93">
                <a:extLst>
                  <a:ext uri="{FF2B5EF4-FFF2-40B4-BE49-F238E27FC236}">
                    <a16:creationId xmlns:a16="http://schemas.microsoft.com/office/drawing/2014/main" id="{E2766F75-E9DF-491D-B621-5B2C671F1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0" name="Group 94">
              <a:extLst>
                <a:ext uri="{FF2B5EF4-FFF2-40B4-BE49-F238E27FC236}">
                  <a16:creationId xmlns:a16="http://schemas.microsoft.com/office/drawing/2014/main" id="{D9F5B7EA-3AD5-493C-8B7A-072053F19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191" name="Group 95">
                <a:extLst>
                  <a:ext uri="{FF2B5EF4-FFF2-40B4-BE49-F238E27FC236}">
                    <a16:creationId xmlns:a16="http://schemas.microsoft.com/office/drawing/2014/main" id="{09C2120F-E1DA-4329-8B4A-E3D7CE998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3" name="Rectangle 96">
                  <a:extLst>
                    <a:ext uri="{FF2B5EF4-FFF2-40B4-BE49-F238E27FC236}">
                      <a16:creationId xmlns:a16="http://schemas.microsoft.com/office/drawing/2014/main" id="{EF93DBE8-F461-475A-B97E-62A09D433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4" name="Line 97">
                  <a:extLst>
                    <a:ext uri="{FF2B5EF4-FFF2-40B4-BE49-F238E27FC236}">
                      <a16:creationId xmlns:a16="http://schemas.microsoft.com/office/drawing/2014/main" id="{C9843A27-0916-47E6-A2D5-70AF5E7D4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2" name="Line 98">
                <a:extLst>
                  <a:ext uri="{FF2B5EF4-FFF2-40B4-BE49-F238E27FC236}">
                    <a16:creationId xmlns:a16="http://schemas.microsoft.com/office/drawing/2014/main" id="{309A4BC1-5EB7-46C9-A38E-CAB942B4B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C9D9F66-3824-4FB6-97E7-6D549D67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17" y="1613118"/>
            <a:ext cx="300696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visited[M];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traver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visited[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bfs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93119C3-9D41-4C80-9DF4-EE56651C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874224"/>
            <a:ext cx="4762500" cy="536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bfs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("%d\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n",v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[M],f=0,r=0;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[0]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f&lt;=r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[f++]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队列非空时对头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JD *p=g[v].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(p!=NULL){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v=p-&gt;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邻接点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(visited[v]==0){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("%d\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n",v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[++r]=v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访问邻接点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之后入队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p=p-&gt;next;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6110E5BE-627D-48B0-8095-675DE4943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9C4E63D8-6045-44F9-B657-637BB32A2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9525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71DA69D-D231-4037-BF76-3D60DFD52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431" y="1471748"/>
            <a:ext cx="7811924" cy="442395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    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en-US" sz="2400" dirty="0"/>
              <a:t>是无向连通图。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zh-CN" altLang="en-US" sz="2400" dirty="0"/>
              <a:t>若从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400" dirty="0"/>
              <a:t>中任意点出发遍历时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en-US" sz="2400" dirty="0"/>
              <a:t>被分成两个部分：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T(G)</a:t>
            </a:r>
            <a:r>
              <a:rPr lang="en-US" altLang="zh-CN" sz="2400" dirty="0"/>
              <a:t> </a:t>
            </a:r>
            <a:r>
              <a:rPr lang="zh-CN" altLang="en-US" sz="2400" dirty="0"/>
              <a:t>：遍历过程中所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经过的边</a:t>
            </a:r>
            <a:r>
              <a:rPr lang="zh-CN" altLang="en-US" sz="2400" dirty="0"/>
              <a:t>的集合；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B(G)</a:t>
            </a:r>
            <a:r>
              <a:rPr lang="en-US" altLang="zh-CN" sz="2400" dirty="0"/>
              <a:t> </a:t>
            </a:r>
            <a:r>
              <a:rPr lang="zh-CN" altLang="en-US" sz="2400" dirty="0"/>
              <a:t>：遍历过程中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未经过的边</a:t>
            </a:r>
            <a:r>
              <a:rPr lang="zh-CN" altLang="en-US" sz="2400" dirty="0"/>
              <a:t>的集合；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    显然，</a:t>
            </a:r>
            <a:r>
              <a:rPr lang="en-US" altLang="zh-CN" sz="2400" dirty="0">
                <a:solidFill>
                  <a:schemeClr val="folHlink"/>
                </a:solidFill>
              </a:rPr>
              <a:t>G’=(V, T(G))</a:t>
            </a:r>
            <a:r>
              <a:rPr lang="zh-CN" altLang="en-US" sz="2400" dirty="0">
                <a:solidFill>
                  <a:schemeClr val="folHlink"/>
                </a:solidFill>
              </a:rPr>
              <a:t>是</a:t>
            </a:r>
            <a:r>
              <a:rPr lang="en-US" altLang="zh-CN" sz="2400" dirty="0">
                <a:solidFill>
                  <a:schemeClr val="folHlink"/>
                </a:solidFill>
              </a:rPr>
              <a:t>G</a:t>
            </a:r>
            <a:r>
              <a:rPr lang="zh-CN" altLang="en-US" sz="2400" dirty="0">
                <a:solidFill>
                  <a:schemeClr val="folHlink"/>
                </a:solidFill>
              </a:rPr>
              <a:t>的一棵生成树</a:t>
            </a:r>
            <a:r>
              <a:rPr lang="zh-CN" altLang="en-US" sz="2400" dirty="0"/>
              <a:t>。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endParaRPr lang="en-US" altLang="zh-CN" sz="2400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/>
              <a:t>    从任意点出发</a:t>
            </a:r>
            <a:r>
              <a:rPr lang="zh-CN" altLang="en-US" sz="2800" dirty="0">
                <a:solidFill>
                  <a:srgbClr val="9933FF"/>
                </a:solidFill>
              </a:rPr>
              <a:t>按</a:t>
            </a:r>
            <a:r>
              <a:rPr lang="en-US" altLang="zh-CN" sz="2800" dirty="0">
                <a:solidFill>
                  <a:srgbClr val="9933FF"/>
                </a:solidFill>
              </a:rPr>
              <a:t>DFS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r>
              <a:rPr lang="zh-CN" altLang="en-US" sz="2800" dirty="0"/>
              <a:t>得到生成树称为</a:t>
            </a:r>
            <a:r>
              <a:rPr lang="zh-CN" altLang="en-US" sz="2800" dirty="0">
                <a:solidFill>
                  <a:srgbClr val="00B0F0"/>
                </a:solidFill>
              </a:rPr>
              <a:t>深度优先生成树</a:t>
            </a:r>
            <a:r>
              <a:rPr lang="zh-CN" altLang="en-US" sz="2800" dirty="0"/>
              <a:t>；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zh-CN" altLang="en-US" sz="2800" dirty="0">
                <a:solidFill>
                  <a:srgbClr val="9933FF"/>
                </a:solidFill>
              </a:rPr>
              <a:t>按</a:t>
            </a:r>
            <a:r>
              <a:rPr lang="en-US" altLang="zh-CN" sz="2800" dirty="0">
                <a:solidFill>
                  <a:srgbClr val="9933FF"/>
                </a:solidFill>
              </a:rPr>
              <a:t>BFS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r>
              <a:rPr lang="zh-CN" altLang="en-US" sz="2800" dirty="0"/>
              <a:t>得到的生成树称为</a:t>
            </a:r>
            <a:r>
              <a:rPr lang="zh-CN" altLang="en-US" sz="2800" dirty="0">
                <a:solidFill>
                  <a:srgbClr val="00B0F0"/>
                </a:solidFill>
              </a:rPr>
              <a:t>广度优先生成树</a:t>
            </a:r>
            <a:r>
              <a:rPr lang="zh-CN" altLang="en-US" sz="28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819B7A-9B4C-4376-BD15-F6C7E75A5A22}"/>
              </a:ext>
            </a:extLst>
          </p:cNvPr>
          <p:cNvSpPr txBox="1"/>
          <p:nvPr/>
        </p:nvSpPr>
        <p:spPr>
          <a:xfrm>
            <a:off x="1078637" y="694900"/>
            <a:ext cx="7563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</a:rPr>
              <a:t>深度优先生成树 </a:t>
            </a:r>
            <a:r>
              <a:rPr lang="en-US" altLang="zh-CN" sz="3200" dirty="0">
                <a:solidFill>
                  <a:schemeClr val="tx2"/>
                </a:solidFill>
                <a:latin typeface="宋体" panose="02010600030101010101" pitchFamily="2" charset="-122"/>
              </a:rPr>
              <a:t>&amp; </a:t>
            </a: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</a:rPr>
              <a:t>广度优先生成树</a:t>
            </a:r>
            <a:endParaRPr lang="zh-Hans-HK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3747</Words>
  <Application>Microsoft Office PowerPoint</Application>
  <PresentationFormat>全屏显示(4:3)</PresentationFormat>
  <Paragraphs>760</Paragraphs>
  <Slides>34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等线</vt:lpstr>
      <vt:lpstr>等线 Light</vt:lpstr>
      <vt:lpstr>隶书</vt:lpstr>
      <vt:lpstr>宋体</vt:lpstr>
      <vt:lpstr>Arial</vt:lpstr>
      <vt:lpstr>Calibri</vt:lpstr>
      <vt:lpstr>Cambria</vt:lpstr>
      <vt:lpstr>Cambria Math</vt:lpstr>
      <vt:lpstr>Impact</vt:lpstr>
      <vt:lpstr>Symbol</vt:lpstr>
      <vt:lpstr>Times New Roman</vt:lpstr>
      <vt:lpstr>Wingdings</vt:lpstr>
      <vt:lpstr>caiyun</vt:lpstr>
      <vt:lpstr>1_caiyun</vt:lpstr>
      <vt:lpstr> 图的遍历    DFS (Depth-first search)    BFS (Breath-first search)  图的生成树 及 最小生成树  prim’s algorithm  Kruskal’s algorithm</vt:lpstr>
      <vt:lpstr>DFS回顾（上周内容）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DFS与BFS 复杂度分析</vt:lpstr>
      <vt:lpstr>最小生成树  Prim算法 Kurskal算法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Prim算法的实现</vt:lpstr>
      <vt:lpstr>改进找(u0,v0)的方法。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正确性证明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找最小”有向生成树”的算法(***)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恺 金</cp:lastModifiedBy>
  <cp:revision>443</cp:revision>
  <dcterms:created xsi:type="dcterms:W3CDTF">2020-08-23T08:54:53Z</dcterms:created>
  <dcterms:modified xsi:type="dcterms:W3CDTF">2024-11-05T07:48:37Z</dcterms:modified>
</cp:coreProperties>
</file>