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5" r:id="rId1"/>
  </p:sldMasterIdLst>
  <p:notesMasterIdLst>
    <p:notesMasterId r:id="rId44"/>
  </p:notesMasterIdLst>
  <p:handoutMasterIdLst>
    <p:handoutMasterId r:id="rId45"/>
  </p:handoutMasterIdLst>
  <p:sldIdLst>
    <p:sldId id="295" r:id="rId2"/>
    <p:sldId id="520" r:id="rId3"/>
    <p:sldId id="527" r:id="rId4"/>
    <p:sldId id="528" r:id="rId5"/>
    <p:sldId id="346" r:id="rId6"/>
    <p:sldId id="348" r:id="rId7"/>
    <p:sldId id="747" r:id="rId8"/>
    <p:sldId id="750" r:id="rId9"/>
    <p:sldId id="550" r:id="rId10"/>
    <p:sldId id="349" r:id="rId11"/>
    <p:sldId id="757" r:id="rId12"/>
    <p:sldId id="529" r:id="rId13"/>
    <p:sldId id="483" r:id="rId14"/>
    <p:sldId id="350" r:id="rId15"/>
    <p:sldId id="353" r:id="rId16"/>
    <p:sldId id="530" r:id="rId17"/>
    <p:sldId id="531" r:id="rId18"/>
    <p:sldId id="532" r:id="rId19"/>
    <p:sldId id="389" r:id="rId20"/>
    <p:sldId id="390" r:id="rId21"/>
    <p:sldId id="485" r:id="rId22"/>
    <p:sldId id="533" r:id="rId23"/>
    <p:sldId id="534" r:id="rId24"/>
    <p:sldId id="494" r:id="rId25"/>
    <p:sldId id="535" r:id="rId26"/>
    <p:sldId id="400" r:id="rId27"/>
    <p:sldId id="536" r:id="rId28"/>
    <p:sldId id="537" r:id="rId29"/>
    <p:sldId id="401" r:id="rId30"/>
    <p:sldId id="538" r:id="rId31"/>
    <p:sldId id="539" r:id="rId32"/>
    <p:sldId id="540" r:id="rId33"/>
    <p:sldId id="541" r:id="rId34"/>
    <p:sldId id="442" r:id="rId35"/>
    <p:sldId id="758" r:id="rId36"/>
    <p:sldId id="544" r:id="rId37"/>
    <p:sldId id="545" r:id="rId38"/>
    <p:sldId id="543" r:id="rId39"/>
    <p:sldId id="548" r:id="rId40"/>
    <p:sldId id="546" r:id="rId41"/>
    <p:sldId id="549" r:id="rId42"/>
    <p:sldId id="325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A7605-3F06-2D4C-B0C1-C35823BA1166}" v="82" dt="2024-09-09T09:34:00.782"/>
    <p1510:client id="{B66C47CD-899E-2C4F-99A4-B5452631AF46}" v="5" dt="2024-09-09T16:02:30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 autoAdjust="0"/>
    <p:restoredTop sz="92517" autoAdjust="0"/>
  </p:normalViewPr>
  <p:slideViewPr>
    <p:cSldViewPr snapToGrid="0">
      <p:cViewPr varScale="1">
        <p:scale>
          <a:sx n="118" d="100"/>
          <a:sy n="118" d="100"/>
        </p:scale>
        <p:origin x="1208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bo Wang" userId="f0da0bc2f53c18da" providerId="LiveId" clId="{5D2A7605-3F06-2D4C-B0C1-C35823BA1166}"/>
    <pc:docChg chg="undo custSel addSld modSld sldOrd">
      <pc:chgData name="Junbo Wang" userId="f0da0bc2f53c18da" providerId="LiveId" clId="{5D2A7605-3F06-2D4C-B0C1-C35823BA1166}" dt="2024-09-09T09:34:04.099" v="288" actId="1076"/>
      <pc:docMkLst>
        <pc:docMk/>
      </pc:docMkLst>
      <pc:sldChg chg="addSp modSp">
        <pc:chgData name="Junbo Wang" userId="f0da0bc2f53c18da" providerId="LiveId" clId="{5D2A7605-3F06-2D4C-B0C1-C35823BA1166}" dt="2024-09-09T09:08:36.376" v="168"/>
        <pc:sldMkLst>
          <pc:docMk/>
          <pc:sldMk cId="910450784" sldId="325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910450784" sldId="325"/>
            <ac:spMk id="3" creationId="{DAB706FF-62A0-FF64-B6E5-CC36BCD46A44}"/>
          </ac:spMkLst>
        </pc:spChg>
      </pc:sldChg>
      <pc:sldChg chg="addSp modSp mod">
        <pc:chgData name="Junbo Wang" userId="f0da0bc2f53c18da" providerId="LiveId" clId="{5D2A7605-3F06-2D4C-B0C1-C35823BA1166}" dt="2024-09-09T09:08:36.376" v="168"/>
        <pc:sldMkLst>
          <pc:docMk/>
          <pc:sldMk cId="2473572125" sldId="346"/>
        </pc:sldMkLst>
        <pc:spChg chg="mod">
          <ac:chgData name="Junbo Wang" userId="f0da0bc2f53c18da" providerId="LiveId" clId="{5D2A7605-3F06-2D4C-B0C1-C35823BA1166}" dt="2024-09-09T07:44:02.768" v="16" actId="20577"/>
          <ac:spMkLst>
            <pc:docMk/>
            <pc:sldMk cId="2473572125" sldId="346"/>
            <ac:spMk id="3" creationId="{CBBD8580-81EF-7A8C-2C8A-FD7FEA2E00B9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2473572125" sldId="346"/>
            <ac:spMk id="4" creationId="{EFA44FB6-5C45-73D4-65F0-FA52D798CE89}"/>
          </ac:spMkLst>
        </pc:spChg>
      </pc:sldChg>
      <pc:sldChg chg="addSp delSp modSp mod modAnim">
        <pc:chgData name="Junbo Wang" userId="f0da0bc2f53c18da" providerId="LiveId" clId="{5D2A7605-3F06-2D4C-B0C1-C35823BA1166}" dt="2024-09-09T09:08:36.376" v="168"/>
        <pc:sldMkLst>
          <pc:docMk/>
          <pc:sldMk cId="3941814038" sldId="348"/>
        </pc:sldMkLst>
        <pc:spChg chg="del mod">
          <ac:chgData name="Junbo Wang" userId="f0da0bc2f53c18da" providerId="LiveId" clId="{5D2A7605-3F06-2D4C-B0C1-C35823BA1166}" dt="2024-09-09T07:53:28.711" v="28" actId="478"/>
          <ac:spMkLst>
            <pc:docMk/>
            <pc:sldMk cId="3941814038" sldId="348"/>
            <ac:spMk id="3" creationId="{5CFEF884-13FA-83B4-F898-A60D2EAB9DC9}"/>
          </ac:spMkLst>
        </pc:spChg>
        <pc:spChg chg="add del">
          <ac:chgData name="Junbo Wang" userId="f0da0bc2f53c18da" providerId="LiveId" clId="{5D2A7605-3F06-2D4C-B0C1-C35823BA1166}" dt="2024-09-09T07:53:15.616" v="26" actId="22"/>
          <ac:spMkLst>
            <pc:docMk/>
            <pc:sldMk cId="3941814038" sldId="348"/>
            <ac:spMk id="5" creationId="{E803EC8A-B177-3CDD-B772-29B2E66C7D04}"/>
          </ac:spMkLst>
        </pc:spChg>
        <pc:spChg chg="add mod">
          <ac:chgData name="Junbo Wang" userId="f0da0bc2f53c18da" providerId="LiveId" clId="{5D2A7605-3F06-2D4C-B0C1-C35823BA1166}" dt="2024-09-09T07:53:33.685" v="29"/>
          <ac:spMkLst>
            <pc:docMk/>
            <pc:sldMk cId="3941814038" sldId="348"/>
            <ac:spMk id="6" creationId="{54DF9654-68EC-1C83-ED82-E69504793BAE}"/>
          </ac:spMkLst>
        </pc:spChg>
        <pc:spChg chg="add del mod">
          <ac:chgData name="Junbo Wang" userId="f0da0bc2f53c18da" providerId="LiveId" clId="{5D2A7605-3F06-2D4C-B0C1-C35823BA1166}" dt="2024-09-09T07:54:35.043" v="31"/>
          <ac:spMkLst>
            <pc:docMk/>
            <pc:sldMk cId="3941814038" sldId="348"/>
            <ac:spMk id="7" creationId="{0E1DD7F1-BED3-99F1-359F-B20B37E44DEE}"/>
          </ac:spMkLst>
        </pc:spChg>
        <pc:spChg chg="add mod">
          <ac:chgData name="Junbo Wang" userId="f0da0bc2f53c18da" providerId="LiveId" clId="{5D2A7605-3F06-2D4C-B0C1-C35823BA1166}" dt="2024-09-09T07:54:47.258" v="33" actId="1076"/>
          <ac:spMkLst>
            <pc:docMk/>
            <pc:sldMk cId="3941814038" sldId="348"/>
            <ac:spMk id="8" creationId="{AF30CB08-82ED-CC36-3008-2AEBC5B346E5}"/>
          </ac:spMkLst>
        </pc:spChg>
        <pc:spChg chg="add mod">
          <ac:chgData name="Junbo Wang" userId="f0da0bc2f53c18da" providerId="LiveId" clId="{5D2A7605-3F06-2D4C-B0C1-C35823BA1166}" dt="2024-09-09T07:54:47.258" v="33" actId="1076"/>
          <ac:spMkLst>
            <pc:docMk/>
            <pc:sldMk cId="3941814038" sldId="348"/>
            <ac:spMk id="9" creationId="{26579C37-7292-9C0F-26CE-BBBBFEC877B8}"/>
          </ac:spMkLst>
        </pc:spChg>
        <pc:spChg chg="add mod">
          <ac:chgData name="Junbo Wang" userId="f0da0bc2f53c18da" providerId="LiveId" clId="{5D2A7605-3F06-2D4C-B0C1-C35823BA1166}" dt="2024-09-09T07:54:47.258" v="33" actId="1076"/>
          <ac:spMkLst>
            <pc:docMk/>
            <pc:sldMk cId="3941814038" sldId="348"/>
            <ac:spMk id="10" creationId="{701ACBC9-D410-2550-487D-A37DE2D281D9}"/>
          </ac:spMkLst>
        </pc:spChg>
        <pc:spChg chg="add mod">
          <ac:chgData name="Junbo Wang" userId="f0da0bc2f53c18da" providerId="LiveId" clId="{5D2A7605-3F06-2D4C-B0C1-C35823BA1166}" dt="2024-09-09T07:54:47.258" v="33" actId="1076"/>
          <ac:spMkLst>
            <pc:docMk/>
            <pc:sldMk cId="3941814038" sldId="348"/>
            <ac:spMk id="11" creationId="{F65651BF-4FFD-03EA-25B5-5D10EEC52786}"/>
          </ac:spMkLst>
        </pc:spChg>
        <pc:spChg chg="add mod">
          <ac:chgData name="Junbo Wang" userId="f0da0bc2f53c18da" providerId="LiveId" clId="{5D2A7605-3F06-2D4C-B0C1-C35823BA1166}" dt="2024-09-09T07:54:47.258" v="33" actId="1076"/>
          <ac:spMkLst>
            <pc:docMk/>
            <pc:sldMk cId="3941814038" sldId="348"/>
            <ac:spMk id="12" creationId="{C9DD8CE5-AF2C-6212-EA40-8B62C97108D9}"/>
          </ac:spMkLst>
        </pc:spChg>
        <pc:spChg chg="add mod">
          <ac:chgData name="Junbo Wang" userId="f0da0bc2f53c18da" providerId="LiveId" clId="{5D2A7605-3F06-2D4C-B0C1-C35823BA1166}" dt="2024-09-09T07:54:47.258" v="33" actId="1076"/>
          <ac:spMkLst>
            <pc:docMk/>
            <pc:sldMk cId="3941814038" sldId="348"/>
            <ac:spMk id="13" creationId="{5FDBE9D5-A433-52FA-D163-7C30B1A36B35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15" creationId="{37901416-D5BD-81FA-4DCD-0C314C61BF99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16" creationId="{7D52A5E3-3906-3A95-AD05-4060D4B8E075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17" creationId="{DA4338D2-BEFB-2A9B-598B-0799CD733A5B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18" creationId="{ABA9E3E1-F1EE-4A07-DE47-DD97EE7B4C66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19" creationId="{FE2C84F5-646A-4D8C-2165-CCB2E102FCDE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20" creationId="{90D8EF20-DEA7-6C61-11D5-6243B0969CBE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21" creationId="{321D756A-B5D1-940F-362F-10071FF1273A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22" creationId="{12DD981A-A789-F0EA-3F98-A595A0E1CFB7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24" creationId="{615D52DD-E8A1-2B5E-B09D-DE06499B3943}"/>
          </ac:spMkLst>
        </pc:spChg>
        <pc:spChg chg="mod">
          <ac:chgData name="Junbo Wang" userId="f0da0bc2f53c18da" providerId="LiveId" clId="{5D2A7605-3F06-2D4C-B0C1-C35823BA1166}" dt="2024-09-09T07:54:43.101" v="32"/>
          <ac:spMkLst>
            <pc:docMk/>
            <pc:sldMk cId="3941814038" sldId="348"/>
            <ac:spMk id="25" creationId="{1CBDCBAF-7321-4620-40A9-054068392805}"/>
          </ac:spMkLst>
        </pc:spChg>
        <pc:spChg chg="add mod">
          <ac:chgData name="Junbo Wang" userId="f0da0bc2f53c18da" providerId="LiveId" clId="{5D2A7605-3F06-2D4C-B0C1-C35823BA1166}" dt="2024-09-09T07:54:54.558" v="35" actId="1076"/>
          <ac:spMkLst>
            <pc:docMk/>
            <pc:sldMk cId="3941814038" sldId="348"/>
            <ac:spMk id="26" creationId="{45B56243-1293-AFCB-893E-39D4C6726835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941814038" sldId="348"/>
            <ac:spMk id="27" creationId="{1418BEDB-7CFA-D9A5-35F0-F7EA550BC54B}"/>
          </ac:spMkLst>
        </pc:spChg>
        <pc:grpChg chg="add mod">
          <ac:chgData name="Junbo Wang" userId="f0da0bc2f53c18da" providerId="LiveId" clId="{5D2A7605-3F06-2D4C-B0C1-C35823BA1166}" dt="2024-09-09T07:54:47.258" v="33" actId="1076"/>
          <ac:grpSpMkLst>
            <pc:docMk/>
            <pc:sldMk cId="3941814038" sldId="348"/>
            <ac:grpSpMk id="14" creationId="{ABD4F267-4956-3C95-1D15-11AA8BAB2CEB}"/>
          </ac:grpSpMkLst>
        </pc:grpChg>
        <pc:grpChg chg="add mod">
          <ac:chgData name="Junbo Wang" userId="f0da0bc2f53c18da" providerId="LiveId" clId="{5D2A7605-3F06-2D4C-B0C1-C35823BA1166}" dt="2024-09-09T07:54:47.258" v="33" actId="1076"/>
          <ac:grpSpMkLst>
            <pc:docMk/>
            <pc:sldMk cId="3941814038" sldId="348"/>
            <ac:grpSpMk id="23" creationId="{B018B4C0-EF3D-8207-9D7D-27379A32A551}"/>
          </ac:grpSpMkLst>
        </pc:gr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3998914995" sldId="349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998914995" sldId="349"/>
            <ac:spMk id="3" creationId="{63CAA723-B6CD-7E43-E163-C02D7CEBCA0B}"/>
          </ac:spMkLst>
        </pc:spChg>
        <pc:spChg chg="mod">
          <ac:chgData name="Junbo Wang" userId="f0da0bc2f53c18da" providerId="LiveId" clId="{5D2A7605-3F06-2D4C-B0C1-C35823BA1166}" dt="2024-09-09T08:22:24.415" v="60" actId="20577"/>
          <ac:spMkLst>
            <pc:docMk/>
            <pc:sldMk cId="3998914995" sldId="349"/>
            <ac:spMk id="4" creationId="{EBFA8C6A-1104-DC70-B28F-4946A4BC90EA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2044496132" sldId="350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2044496132" sldId="350"/>
            <ac:spMk id="3" creationId="{DAFF4037-98DC-21C4-1B4B-058AA3B5D978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2687259310" sldId="353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2687259310" sldId="353"/>
            <ac:spMk id="3" creationId="{3EC6AC15-803F-3CFE-589D-6CF4349C51CB}"/>
          </ac:spMkLst>
        </pc:spChg>
      </pc:sldChg>
      <pc:sldChg chg="addSp modSp mod">
        <pc:chgData name="Junbo Wang" userId="f0da0bc2f53c18da" providerId="LiveId" clId="{5D2A7605-3F06-2D4C-B0C1-C35823BA1166}" dt="2024-09-09T09:08:36.376" v="168"/>
        <pc:sldMkLst>
          <pc:docMk/>
          <pc:sldMk cId="340067170" sldId="389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40067170" sldId="389"/>
            <ac:spMk id="3" creationId="{88CB9AAA-317F-946B-7689-802423829475}"/>
          </ac:spMkLst>
        </pc:spChg>
        <pc:spChg chg="mod">
          <ac:chgData name="Junbo Wang" userId="f0da0bc2f53c18da" providerId="LiveId" clId="{5D2A7605-3F06-2D4C-B0C1-C35823BA1166}" dt="2024-09-09T08:57:48.478" v="137" actId="948"/>
          <ac:spMkLst>
            <pc:docMk/>
            <pc:sldMk cId="340067170" sldId="389"/>
            <ac:spMk id="5" creationId="{3AC81840-CDFB-56BD-54DE-D073FE333C58}"/>
          </ac:spMkLst>
        </pc:spChg>
        <pc:spChg chg="mod">
          <ac:chgData name="Junbo Wang" userId="f0da0bc2f53c18da" providerId="LiveId" clId="{5D2A7605-3F06-2D4C-B0C1-C35823BA1166}" dt="2024-09-09T08:57:48.478" v="137" actId="948"/>
          <ac:spMkLst>
            <pc:docMk/>
            <pc:sldMk cId="340067170" sldId="389"/>
            <ac:spMk id="6" creationId="{C9C65559-D525-428B-0B46-9E838CA6E23F}"/>
          </ac:spMkLst>
        </pc:spChg>
        <pc:grpChg chg="mod">
          <ac:chgData name="Junbo Wang" userId="f0da0bc2f53c18da" providerId="LiveId" clId="{5D2A7605-3F06-2D4C-B0C1-C35823BA1166}" dt="2024-09-09T08:57:48.478" v="137" actId="948"/>
          <ac:grpSpMkLst>
            <pc:docMk/>
            <pc:sldMk cId="340067170" sldId="389"/>
            <ac:grpSpMk id="4" creationId="{9B75D576-03E5-C97E-13E3-ADE214FD053C}"/>
          </ac:grpSpMkLst>
        </pc:grpChg>
      </pc:sldChg>
      <pc:sldChg chg="addSp modSp mod">
        <pc:chgData name="Junbo Wang" userId="f0da0bc2f53c18da" providerId="LiveId" clId="{5D2A7605-3F06-2D4C-B0C1-C35823BA1166}" dt="2024-09-09T09:08:36.376" v="168"/>
        <pc:sldMkLst>
          <pc:docMk/>
          <pc:sldMk cId="500450635" sldId="390"/>
        </pc:sldMkLst>
        <pc:spChg chg="mod">
          <ac:chgData name="Junbo Wang" userId="f0da0bc2f53c18da" providerId="LiveId" clId="{5D2A7605-3F06-2D4C-B0C1-C35823BA1166}" dt="2024-09-09T09:00:35.488" v="140" actId="1076"/>
          <ac:spMkLst>
            <pc:docMk/>
            <pc:sldMk cId="500450635" sldId="390"/>
            <ac:spMk id="3" creationId="{7E61C06D-E164-9846-2E05-C09CEE5F806A}"/>
          </ac:spMkLst>
        </pc:spChg>
        <pc:spChg chg="mod">
          <ac:chgData name="Junbo Wang" userId="f0da0bc2f53c18da" providerId="LiveId" clId="{5D2A7605-3F06-2D4C-B0C1-C35823BA1166}" dt="2024-09-09T09:00:44.937" v="142" actId="1076"/>
          <ac:spMkLst>
            <pc:docMk/>
            <pc:sldMk cId="500450635" sldId="390"/>
            <ac:spMk id="5" creationId="{E35BFCF5-F9A1-7372-2AD4-D6F1F1400E4C}"/>
          </ac:spMkLst>
        </pc:spChg>
        <pc:spChg chg="mod">
          <ac:chgData name="Junbo Wang" userId="f0da0bc2f53c18da" providerId="LiveId" clId="{5D2A7605-3F06-2D4C-B0C1-C35823BA1166}" dt="2024-09-09T09:00:44.937" v="142" actId="1076"/>
          <ac:spMkLst>
            <pc:docMk/>
            <pc:sldMk cId="500450635" sldId="390"/>
            <ac:spMk id="6" creationId="{30EEEA51-151F-57F4-CA98-FACECB87BEC3}"/>
          </ac:spMkLst>
        </pc:spChg>
        <pc:spChg chg="mod">
          <ac:chgData name="Junbo Wang" userId="f0da0bc2f53c18da" providerId="LiveId" clId="{5D2A7605-3F06-2D4C-B0C1-C35823BA1166}" dt="2024-09-09T09:00:44.937" v="142" actId="1076"/>
          <ac:spMkLst>
            <pc:docMk/>
            <pc:sldMk cId="500450635" sldId="390"/>
            <ac:spMk id="7" creationId="{107DE2FE-0D45-2BE8-F443-C52DFAB5E4F0}"/>
          </ac:spMkLst>
        </pc:spChg>
        <pc:spChg chg="mod">
          <ac:chgData name="Junbo Wang" userId="f0da0bc2f53c18da" providerId="LiveId" clId="{5D2A7605-3F06-2D4C-B0C1-C35823BA1166}" dt="2024-09-09T09:01:00.769" v="147" actId="1076"/>
          <ac:spMkLst>
            <pc:docMk/>
            <pc:sldMk cId="500450635" sldId="390"/>
            <ac:spMk id="8" creationId="{60E3FE5C-1F4D-08B6-87FE-AACA5A699B38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500450635" sldId="390"/>
            <ac:spMk id="9" creationId="{27408A09-2D63-2F68-BADC-4B64C5EFAE50}"/>
          </ac:spMkLst>
        </pc:spChg>
        <pc:grpChg chg="mod">
          <ac:chgData name="Junbo Wang" userId="f0da0bc2f53c18da" providerId="LiveId" clId="{5D2A7605-3F06-2D4C-B0C1-C35823BA1166}" dt="2024-09-09T09:00:44.937" v="142" actId="1076"/>
          <ac:grpSpMkLst>
            <pc:docMk/>
            <pc:sldMk cId="500450635" sldId="390"/>
            <ac:grpSpMk id="4" creationId="{E057AA27-3BC3-93BB-E2AF-CC9D5B6ACD4C}"/>
          </ac:grpSpMkLst>
        </pc:grpChg>
      </pc:sldChg>
      <pc:sldChg chg="addSp modSp mod">
        <pc:chgData name="Junbo Wang" userId="f0da0bc2f53c18da" providerId="LiveId" clId="{5D2A7605-3F06-2D4C-B0C1-C35823BA1166}" dt="2024-09-09T09:15:34.776" v="190" actId="1076"/>
        <pc:sldMkLst>
          <pc:docMk/>
          <pc:sldMk cId="2526253029" sldId="400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2526253029" sldId="400"/>
            <ac:spMk id="2" creationId="{CBA90E58-D059-1BA7-B7AA-5C88E0755E87}"/>
          </ac:spMkLst>
        </pc:spChg>
        <pc:spChg chg="mod">
          <ac:chgData name="Junbo Wang" userId="f0da0bc2f53c18da" providerId="LiveId" clId="{5D2A7605-3F06-2D4C-B0C1-C35823BA1166}" dt="2024-09-09T09:15:34.776" v="190" actId="1076"/>
          <ac:spMkLst>
            <pc:docMk/>
            <pc:sldMk cId="2526253029" sldId="400"/>
            <ac:spMk id="3" creationId="{C0CAFBA0-0DA7-88C0-D807-87DBD2D2A9E4}"/>
          </ac:spMkLst>
        </pc:spChg>
      </pc:sldChg>
      <pc:sldChg chg="addSp modSp mod">
        <pc:chgData name="Junbo Wang" userId="f0da0bc2f53c18da" providerId="LiveId" clId="{5D2A7605-3F06-2D4C-B0C1-C35823BA1166}" dt="2024-09-09T09:22:04.980" v="214" actId="1076"/>
        <pc:sldMkLst>
          <pc:docMk/>
          <pc:sldMk cId="1285560574" sldId="401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1285560574" sldId="401"/>
            <ac:spMk id="3" creationId="{FFB7AE45-6F0B-6AB3-97C5-093A45B3FFA8}"/>
          </ac:spMkLst>
        </pc:spChg>
        <pc:spChg chg="mod">
          <ac:chgData name="Junbo Wang" userId="f0da0bc2f53c18da" providerId="LiveId" clId="{5D2A7605-3F06-2D4C-B0C1-C35823BA1166}" dt="2024-09-09T09:22:04.980" v="214" actId="1076"/>
          <ac:spMkLst>
            <pc:docMk/>
            <pc:sldMk cId="1285560574" sldId="401"/>
            <ac:spMk id="9" creationId="{6900E380-1BE7-F87C-E93D-6A7D532E4524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0" sldId="442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0" sldId="442"/>
            <ac:spMk id="2" creationId="{50710B27-D90F-D4F7-180F-F4ECA7D011A5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4239503855" sldId="483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4239503855" sldId="483"/>
            <ac:spMk id="5" creationId="{F36E3280-C273-CE1C-2A3D-30684FE6880E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1764267504" sldId="485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1764267504" sldId="485"/>
            <ac:spMk id="2" creationId="{3AA05C4A-6857-FCFF-2204-07DB7BD4DB12}"/>
          </ac:spMkLst>
        </pc:spChg>
      </pc:sldChg>
      <pc:sldChg chg="addSp modSp mod ord">
        <pc:chgData name="Junbo Wang" userId="f0da0bc2f53c18da" providerId="LiveId" clId="{5D2A7605-3F06-2D4C-B0C1-C35823BA1166}" dt="2024-09-09T09:11:52.901" v="186" actId="20578"/>
        <pc:sldMkLst>
          <pc:docMk/>
          <pc:sldMk cId="352553832" sldId="494"/>
        </pc:sldMkLst>
        <pc:spChg chg="mod">
          <ac:chgData name="Junbo Wang" userId="f0da0bc2f53c18da" providerId="LiveId" clId="{5D2A7605-3F06-2D4C-B0C1-C35823BA1166}" dt="2024-09-09T09:10:42.099" v="172" actId="1076"/>
          <ac:spMkLst>
            <pc:docMk/>
            <pc:sldMk cId="352553832" sldId="494"/>
            <ac:spMk id="2" creationId="{12CD7901-EEF9-5291-F2E5-51616C606791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52553832" sldId="494"/>
            <ac:spMk id="3" creationId="{AA211D84-3335-A7E5-243D-16D6CBAE7593}"/>
          </ac:spMkLst>
        </pc:spChg>
        <pc:spChg chg="mod">
          <ac:chgData name="Junbo Wang" userId="f0da0bc2f53c18da" providerId="LiveId" clId="{5D2A7605-3F06-2D4C-B0C1-C35823BA1166}" dt="2024-09-09T09:11:45.829" v="185" actId="20577"/>
          <ac:spMkLst>
            <pc:docMk/>
            <pc:sldMk cId="352553832" sldId="494"/>
            <ac:spMk id="11" creationId="{6EFA8693-5EC2-CC1C-8347-2779B82B7D0B}"/>
          </ac:spMkLst>
        </pc:spChg>
      </pc:sldChg>
      <pc:sldChg chg="addSp modSp mod">
        <pc:chgData name="Junbo Wang" userId="f0da0bc2f53c18da" providerId="LiveId" clId="{5D2A7605-3F06-2D4C-B0C1-C35823BA1166}" dt="2024-09-09T07:19:38.186" v="7" actId="14100"/>
        <pc:sldMkLst>
          <pc:docMk/>
          <pc:sldMk cId="453017138" sldId="520"/>
        </pc:sldMkLst>
        <pc:spChg chg="mod">
          <ac:chgData name="Junbo Wang" userId="f0da0bc2f53c18da" providerId="LiveId" clId="{5D2A7605-3F06-2D4C-B0C1-C35823BA1166}" dt="2024-09-09T07:08:44.585" v="0" actId="207"/>
          <ac:spMkLst>
            <pc:docMk/>
            <pc:sldMk cId="453017138" sldId="520"/>
            <ac:spMk id="4" creationId="{65195AD2-768B-43AA-7A88-914A60EA8D78}"/>
          </ac:spMkLst>
        </pc:spChg>
        <pc:picChg chg="add mod">
          <ac:chgData name="Junbo Wang" userId="f0da0bc2f53c18da" providerId="LiveId" clId="{5D2A7605-3F06-2D4C-B0C1-C35823BA1166}" dt="2024-09-09T07:19:38.186" v="7" actId="14100"/>
          <ac:picMkLst>
            <pc:docMk/>
            <pc:sldMk cId="453017138" sldId="520"/>
            <ac:picMk id="2" creationId="{79A5135A-0348-5C86-89F9-F936480B1331}"/>
          </ac:picMkLst>
        </pc:picChg>
      </pc:sldChg>
      <pc:sldChg chg="modSp mod">
        <pc:chgData name="Junbo Wang" userId="f0da0bc2f53c18da" providerId="LiveId" clId="{5D2A7605-3F06-2D4C-B0C1-C35823BA1166}" dt="2024-09-09T07:19:53.629" v="10" actId="1076"/>
        <pc:sldMkLst>
          <pc:docMk/>
          <pc:sldMk cId="1248915427" sldId="527"/>
        </pc:sldMkLst>
        <pc:spChg chg="mod">
          <ac:chgData name="Junbo Wang" userId="f0da0bc2f53c18da" providerId="LiveId" clId="{5D2A7605-3F06-2D4C-B0C1-C35823BA1166}" dt="2024-09-09T07:19:53.629" v="10" actId="1076"/>
          <ac:spMkLst>
            <pc:docMk/>
            <pc:sldMk cId="1248915427" sldId="527"/>
            <ac:spMk id="2" creationId="{815D9486-1CC0-F328-BDCF-BC6D7F862A3C}"/>
          </ac:spMkLst>
        </pc:spChg>
      </pc:sldChg>
      <pc:sldChg chg="modSp mod">
        <pc:chgData name="Junbo Wang" userId="f0da0bc2f53c18da" providerId="LiveId" clId="{5D2A7605-3F06-2D4C-B0C1-C35823BA1166}" dt="2024-09-09T07:21:55.377" v="15" actId="948"/>
        <pc:sldMkLst>
          <pc:docMk/>
          <pc:sldMk cId="2241218007" sldId="528"/>
        </pc:sldMkLst>
        <pc:spChg chg="mod">
          <ac:chgData name="Junbo Wang" userId="f0da0bc2f53c18da" providerId="LiveId" clId="{5D2A7605-3F06-2D4C-B0C1-C35823BA1166}" dt="2024-09-09T07:21:55.377" v="15" actId="948"/>
          <ac:spMkLst>
            <pc:docMk/>
            <pc:sldMk cId="2241218007" sldId="528"/>
            <ac:spMk id="4" creationId="{97410CDC-BBE6-1826-2460-B7C63B1E5FF8}"/>
          </ac:spMkLst>
        </pc:spChg>
      </pc:sldChg>
      <pc:sldChg chg="addSp delSp modSp mod modClrScheme chgLayout">
        <pc:chgData name="Junbo Wang" userId="f0da0bc2f53c18da" providerId="LiveId" clId="{5D2A7605-3F06-2D4C-B0C1-C35823BA1166}" dt="2024-09-09T09:08:36.376" v="168"/>
        <pc:sldMkLst>
          <pc:docMk/>
          <pc:sldMk cId="3057582044" sldId="529"/>
        </pc:sldMkLst>
        <pc:spChg chg="mod">
          <ac:chgData name="Junbo Wang" userId="f0da0bc2f53c18da" providerId="LiveId" clId="{5D2A7605-3F06-2D4C-B0C1-C35823BA1166}" dt="2024-09-09T08:43:11.161" v="79" actId="1076"/>
          <ac:spMkLst>
            <pc:docMk/>
            <pc:sldMk cId="3057582044" sldId="529"/>
            <ac:spMk id="2" creationId="{576B4778-4C91-7017-5F06-96EC866D23C4}"/>
          </ac:spMkLst>
        </pc:spChg>
        <pc:spChg chg="del mod">
          <ac:chgData name="Junbo Wang" userId="f0da0bc2f53c18da" providerId="LiveId" clId="{5D2A7605-3F06-2D4C-B0C1-C35823BA1166}" dt="2024-09-09T08:43:14.951" v="81"/>
          <ac:spMkLst>
            <pc:docMk/>
            <pc:sldMk cId="3057582044" sldId="529"/>
            <ac:spMk id="3" creationId="{A354F9D3-2B4E-ACDE-73A8-16C4338FDF67}"/>
          </ac:spMkLst>
        </pc:spChg>
        <pc:spChg chg="add mod ord">
          <ac:chgData name="Junbo Wang" userId="f0da0bc2f53c18da" providerId="LiveId" clId="{5D2A7605-3F06-2D4C-B0C1-C35823BA1166}" dt="2024-09-09T08:42:00.680" v="75" actId="27636"/>
          <ac:spMkLst>
            <pc:docMk/>
            <pc:sldMk cId="3057582044" sldId="529"/>
            <ac:spMk id="4" creationId="{EF15A697-1CCE-D6EC-1782-3915D6A26250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057582044" sldId="529"/>
            <ac:spMk id="5" creationId="{271BF129-92B9-2BE5-D5F8-B47714B26F35}"/>
          </ac:spMkLst>
        </pc:spChg>
      </pc:sldChg>
      <pc:sldChg chg="addSp delSp modSp mod modClrScheme chgLayout">
        <pc:chgData name="Junbo Wang" userId="f0da0bc2f53c18da" providerId="LiveId" clId="{5D2A7605-3F06-2D4C-B0C1-C35823BA1166}" dt="2024-09-09T09:08:36.376" v="168"/>
        <pc:sldMkLst>
          <pc:docMk/>
          <pc:sldMk cId="3322414775" sldId="530"/>
        </pc:sldMkLst>
        <pc:spChg chg="add mod ord">
          <ac:chgData name="Junbo Wang" userId="f0da0bc2f53c18da" providerId="LiveId" clId="{5D2A7605-3F06-2D4C-B0C1-C35823BA1166}" dt="2024-09-09T08:49:29.456" v="87" actId="27636"/>
          <ac:spMkLst>
            <pc:docMk/>
            <pc:sldMk cId="3322414775" sldId="530"/>
            <ac:spMk id="2" creationId="{F5F83F48-4686-8C39-BA33-FDAC4AC5F65D}"/>
          </ac:spMkLst>
        </pc:spChg>
        <pc:spChg chg="del mod">
          <ac:chgData name="Junbo Wang" userId="f0da0bc2f53c18da" providerId="LiveId" clId="{5D2A7605-3F06-2D4C-B0C1-C35823BA1166}" dt="2024-09-09T08:49:50.581" v="98"/>
          <ac:spMkLst>
            <pc:docMk/>
            <pc:sldMk cId="3322414775" sldId="530"/>
            <ac:spMk id="3" creationId="{A354F9D3-2B4E-ACDE-73A8-16C4338FDF67}"/>
          </ac:spMkLst>
        </pc:spChg>
        <pc:spChg chg="mod">
          <ac:chgData name="Junbo Wang" userId="f0da0bc2f53c18da" providerId="LiveId" clId="{5D2A7605-3F06-2D4C-B0C1-C35823BA1166}" dt="2024-09-09T08:49:48.746" v="96" actId="1076"/>
          <ac:spMkLst>
            <pc:docMk/>
            <pc:sldMk cId="3322414775" sldId="530"/>
            <ac:spMk id="4" creationId="{F68DA023-CB8A-620F-2BDD-214FE1428889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322414775" sldId="530"/>
            <ac:spMk id="5" creationId="{0400084B-4450-F69A-09BD-A1F50638247C}"/>
          </ac:spMkLst>
        </pc:spChg>
      </pc:sldChg>
      <pc:sldChg chg="addSp delSp modSp mod modClrScheme chgLayout">
        <pc:chgData name="Junbo Wang" userId="f0da0bc2f53c18da" providerId="LiveId" clId="{5D2A7605-3F06-2D4C-B0C1-C35823BA1166}" dt="2024-09-09T09:08:36.376" v="168"/>
        <pc:sldMkLst>
          <pc:docMk/>
          <pc:sldMk cId="3713515339" sldId="531"/>
        </pc:sldMkLst>
        <pc:spChg chg="add mod ord">
          <ac:chgData name="Junbo Wang" userId="f0da0bc2f53c18da" providerId="LiveId" clId="{5D2A7605-3F06-2D4C-B0C1-C35823BA1166}" dt="2024-09-09T08:52:13.087" v="104" actId="27636"/>
          <ac:spMkLst>
            <pc:docMk/>
            <pc:sldMk cId="3713515339" sldId="531"/>
            <ac:spMk id="2" creationId="{5C71963F-C7F3-DB51-9DA9-B1C2658A7D54}"/>
          </ac:spMkLst>
        </pc:spChg>
        <pc:spChg chg="del mod">
          <ac:chgData name="Junbo Wang" userId="f0da0bc2f53c18da" providerId="LiveId" clId="{5D2A7605-3F06-2D4C-B0C1-C35823BA1166}" dt="2024-09-09T08:52:25.327" v="108"/>
          <ac:spMkLst>
            <pc:docMk/>
            <pc:sldMk cId="3713515339" sldId="531"/>
            <ac:spMk id="3" creationId="{A354F9D3-2B4E-ACDE-73A8-16C4338FDF67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713515339" sldId="531"/>
            <ac:spMk id="4" creationId="{3E3DDDA0-1E96-CD68-72BA-54E9E3FB9428}"/>
          </ac:spMkLst>
        </pc:spChg>
        <pc:spChg chg="mod">
          <ac:chgData name="Junbo Wang" userId="f0da0bc2f53c18da" providerId="LiveId" clId="{5D2A7605-3F06-2D4C-B0C1-C35823BA1166}" dt="2024-09-09T08:52:17.608" v="105" actId="1076"/>
          <ac:spMkLst>
            <pc:docMk/>
            <pc:sldMk cId="3713515339" sldId="531"/>
            <ac:spMk id="5" creationId="{8E45275A-EB55-AD95-DCA2-DF40C44A7C67}"/>
          </ac:spMkLst>
        </pc:spChg>
        <pc:spChg chg="mod">
          <ac:chgData name="Junbo Wang" userId="f0da0bc2f53c18da" providerId="LiveId" clId="{5D2A7605-3F06-2D4C-B0C1-C35823BA1166}" dt="2024-09-09T08:52:21.848" v="106" actId="1076"/>
          <ac:spMkLst>
            <pc:docMk/>
            <pc:sldMk cId="3713515339" sldId="531"/>
            <ac:spMk id="7" creationId="{57B4F139-F68E-8311-A743-575EE7997F8F}"/>
          </ac:spMkLst>
        </pc:spChg>
      </pc:sldChg>
      <pc:sldChg chg="addSp delSp modSp mod modClrScheme chgLayout">
        <pc:chgData name="Junbo Wang" userId="f0da0bc2f53c18da" providerId="LiveId" clId="{5D2A7605-3F06-2D4C-B0C1-C35823BA1166}" dt="2024-09-09T09:08:36.376" v="168"/>
        <pc:sldMkLst>
          <pc:docMk/>
          <pc:sldMk cId="3920980800" sldId="532"/>
        </pc:sldMkLst>
        <pc:spChg chg="mod">
          <ac:chgData name="Junbo Wang" userId="f0da0bc2f53c18da" providerId="LiveId" clId="{5D2A7605-3F06-2D4C-B0C1-C35823BA1166}" dt="2024-09-09T08:54:44.810" v="131" actId="1076"/>
          <ac:spMkLst>
            <pc:docMk/>
            <pc:sldMk cId="3920980800" sldId="532"/>
            <ac:spMk id="2" creationId="{073FB19D-015C-D969-B050-B30F35A469DF}"/>
          </ac:spMkLst>
        </pc:spChg>
        <pc:spChg chg="mod">
          <ac:chgData name="Junbo Wang" userId="f0da0bc2f53c18da" providerId="LiveId" clId="{5D2A7605-3F06-2D4C-B0C1-C35823BA1166}" dt="2024-09-09T08:54:17.433" v="111" actId="21"/>
          <ac:spMkLst>
            <pc:docMk/>
            <pc:sldMk cId="3920980800" sldId="532"/>
            <ac:spMk id="3" creationId="{A354F9D3-2B4E-ACDE-73A8-16C4338FDF67}"/>
          </ac:spMkLst>
        </pc:spChg>
        <pc:spChg chg="add del mod ord">
          <ac:chgData name="Junbo Wang" userId="f0da0bc2f53c18da" providerId="LiveId" clId="{5D2A7605-3F06-2D4C-B0C1-C35823BA1166}" dt="2024-09-09T08:54:11.821" v="110" actId="700"/>
          <ac:spMkLst>
            <pc:docMk/>
            <pc:sldMk cId="3920980800" sldId="532"/>
            <ac:spMk id="4" creationId="{B291FA8E-0257-EB23-5563-57C089EADBB0}"/>
          </ac:spMkLst>
        </pc:spChg>
        <pc:spChg chg="add del mod ord">
          <ac:chgData name="Junbo Wang" userId="f0da0bc2f53c18da" providerId="LiveId" clId="{5D2A7605-3F06-2D4C-B0C1-C35823BA1166}" dt="2024-09-09T08:54:11.821" v="110" actId="700"/>
          <ac:spMkLst>
            <pc:docMk/>
            <pc:sldMk cId="3920980800" sldId="532"/>
            <ac:spMk id="5" creationId="{2DA31750-C85B-E703-BE5A-D12F2E3DFCB0}"/>
          </ac:spMkLst>
        </pc:spChg>
        <pc:spChg chg="add mod ord">
          <ac:chgData name="Junbo Wang" userId="f0da0bc2f53c18da" providerId="LiveId" clId="{5D2A7605-3F06-2D4C-B0C1-C35823BA1166}" dt="2024-09-09T08:54:19.803" v="115" actId="27636"/>
          <ac:spMkLst>
            <pc:docMk/>
            <pc:sldMk cId="3920980800" sldId="532"/>
            <ac:spMk id="6" creationId="{DB98DCF6-A742-31D0-A73A-23D5B69C48F7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920980800" sldId="532"/>
            <ac:spMk id="7" creationId="{A55496F3-F94B-9B0E-AB87-5CAB282EE85F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1889562995" sldId="533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1889562995" sldId="533"/>
            <ac:spMk id="2" creationId="{5F873AE8-0001-A55A-A388-23F5B191BC82}"/>
          </ac:spMkLst>
        </pc:spChg>
      </pc:sldChg>
      <pc:sldChg chg="addSp delSp modSp mod modClrScheme chgLayout">
        <pc:chgData name="Junbo Wang" userId="f0da0bc2f53c18da" providerId="LiveId" clId="{5D2A7605-3F06-2D4C-B0C1-C35823BA1166}" dt="2024-09-09T09:08:36.376" v="168"/>
        <pc:sldMkLst>
          <pc:docMk/>
          <pc:sldMk cId="3917172154" sldId="534"/>
        </pc:sldMkLst>
        <pc:spChg chg="add mod ord">
          <ac:chgData name="Junbo Wang" userId="f0da0bc2f53c18da" providerId="LiveId" clId="{5D2A7605-3F06-2D4C-B0C1-C35823BA1166}" dt="2024-09-09T09:05:04.289" v="153" actId="27636"/>
          <ac:spMkLst>
            <pc:docMk/>
            <pc:sldMk cId="3917172154" sldId="534"/>
            <ac:spMk id="2" creationId="{7FB7F892-C439-9B7B-5F4C-B89CD321F76B}"/>
          </ac:spMkLst>
        </pc:spChg>
        <pc:spChg chg="del mod">
          <ac:chgData name="Junbo Wang" userId="f0da0bc2f53c18da" providerId="LiveId" clId="{5D2A7605-3F06-2D4C-B0C1-C35823BA1166}" dt="2024-09-09T09:05:08.002" v="155"/>
          <ac:spMkLst>
            <pc:docMk/>
            <pc:sldMk cId="3917172154" sldId="534"/>
            <ac:spMk id="3" creationId="{A354F9D3-2B4E-ACDE-73A8-16C4338FDF67}"/>
          </ac:spMkLst>
        </pc:spChg>
        <pc:spChg chg="mod">
          <ac:chgData name="Junbo Wang" userId="f0da0bc2f53c18da" providerId="LiveId" clId="{5D2A7605-3F06-2D4C-B0C1-C35823BA1166}" dt="2024-09-09T09:05:20.615" v="159" actId="1076"/>
          <ac:spMkLst>
            <pc:docMk/>
            <pc:sldMk cId="3917172154" sldId="534"/>
            <ac:spMk id="4" creationId="{C4B2671B-E24D-7577-DDA2-0CCD51B9E445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917172154" sldId="534"/>
            <ac:spMk id="5" creationId="{53A5838E-D374-DCCE-F695-32937781C815}"/>
          </ac:spMkLst>
        </pc:spChg>
      </pc:sldChg>
      <pc:sldChg chg="addSp modSp mod">
        <pc:chgData name="Junbo Wang" userId="f0da0bc2f53c18da" providerId="LiveId" clId="{5D2A7605-3F06-2D4C-B0C1-C35823BA1166}" dt="2024-09-09T09:08:36.376" v="168"/>
        <pc:sldMkLst>
          <pc:docMk/>
          <pc:sldMk cId="2608024560" sldId="535"/>
        </pc:sldMkLst>
        <pc:spChg chg="mod">
          <ac:chgData name="Junbo Wang" userId="f0da0bc2f53c18da" providerId="LiveId" clId="{5D2A7605-3F06-2D4C-B0C1-C35823BA1166}" dt="2024-09-09T09:08:24.009" v="167" actId="1076"/>
          <ac:spMkLst>
            <pc:docMk/>
            <pc:sldMk cId="2608024560" sldId="535"/>
            <ac:spMk id="2" creationId="{2AC3D5E5-E616-B4A8-C1F3-3831DD7F1E5B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2608024560" sldId="535"/>
            <ac:spMk id="3" creationId="{CF44751A-D4CD-12BC-7DA1-DBC4CED0E1C6}"/>
          </ac:spMkLst>
        </pc:spChg>
      </pc:sldChg>
      <pc:sldChg chg="addSp delSp modSp mod modClrScheme chgLayout">
        <pc:chgData name="Junbo Wang" userId="f0da0bc2f53c18da" providerId="LiveId" clId="{5D2A7605-3F06-2D4C-B0C1-C35823BA1166}" dt="2024-09-09T09:18:18.934" v="201"/>
        <pc:sldMkLst>
          <pc:docMk/>
          <pc:sldMk cId="1613149626" sldId="536"/>
        </pc:sldMkLst>
        <pc:spChg chg="add mod ord">
          <ac:chgData name="Junbo Wang" userId="f0da0bc2f53c18da" providerId="LiveId" clId="{5D2A7605-3F06-2D4C-B0C1-C35823BA1166}" dt="2024-09-09T09:18:00.544" v="196" actId="27636"/>
          <ac:spMkLst>
            <pc:docMk/>
            <pc:sldMk cId="1613149626" sldId="536"/>
            <ac:spMk id="2" creationId="{13EAFF9E-102E-CD2A-DF87-22E2322479E3}"/>
          </ac:spMkLst>
        </pc:spChg>
        <pc:spChg chg="del mod">
          <ac:chgData name="Junbo Wang" userId="f0da0bc2f53c18da" providerId="LiveId" clId="{5D2A7605-3F06-2D4C-B0C1-C35823BA1166}" dt="2024-09-09T09:18:18.934" v="201"/>
          <ac:spMkLst>
            <pc:docMk/>
            <pc:sldMk cId="1613149626" sldId="536"/>
            <ac:spMk id="3" creationId="{A354F9D3-2B4E-ACDE-73A8-16C4338FDF67}"/>
          </ac:spMkLst>
        </pc:spChg>
        <pc:spChg chg="mod">
          <ac:chgData name="Junbo Wang" userId="f0da0bc2f53c18da" providerId="LiveId" clId="{5D2A7605-3F06-2D4C-B0C1-C35823BA1166}" dt="2024-09-09T09:18:16.160" v="199" actId="1076"/>
          <ac:spMkLst>
            <pc:docMk/>
            <pc:sldMk cId="1613149626" sldId="536"/>
            <ac:spMk id="4" creationId="{328D0660-2B1F-9F45-367D-21D1B2B68103}"/>
          </ac:spMkLst>
        </pc:spChg>
        <pc:spChg chg="mod">
          <ac:chgData name="Junbo Wang" userId="f0da0bc2f53c18da" providerId="LiveId" clId="{5D2A7605-3F06-2D4C-B0C1-C35823BA1166}" dt="2024-09-09T09:18:06.155" v="197" actId="1076"/>
          <ac:spMkLst>
            <pc:docMk/>
            <pc:sldMk cId="1613149626" sldId="536"/>
            <ac:spMk id="6" creationId="{C8463310-02A7-F372-9E29-F4D38CA18A80}"/>
          </ac:spMkLst>
        </pc:spChg>
        <pc:spChg chg="mod">
          <ac:chgData name="Junbo Wang" userId="f0da0bc2f53c18da" providerId="LiveId" clId="{5D2A7605-3F06-2D4C-B0C1-C35823BA1166}" dt="2024-09-09T09:18:11.834" v="198" actId="1076"/>
          <ac:spMkLst>
            <pc:docMk/>
            <pc:sldMk cId="1613149626" sldId="536"/>
            <ac:spMk id="8" creationId="{D5544471-2A13-141E-F4BF-C8A9237CA9B9}"/>
          </ac:spMkLst>
        </pc:spChg>
        <pc:spChg chg="mod">
          <ac:chgData name="Junbo Wang" userId="f0da0bc2f53c18da" providerId="LiveId" clId="{5D2A7605-3F06-2D4C-B0C1-C35823BA1166}" dt="2024-09-09T09:18:11.834" v="198" actId="1076"/>
          <ac:spMkLst>
            <pc:docMk/>
            <pc:sldMk cId="1613149626" sldId="536"/>
            <ac:spMk id="9" creationId="{9F361125-5CBF-3571-49B5-C7CFE205622F}"/>
          </ac:spMkLst>
        </pc:spChg>
        <pc:grpChg chg="mod">
          <ac:chgData name="Junbo Wang" userId="f0da0bc2f53c18da" providerId="LiveId" clId="{5D2A7605-3F06-2D4C-B0C1-C35823BA1166}" dt="2024-09-09T09:18:11.834" v="198" actId="1076"/>
          <ac:grpSpMkLst>
            <pc:docMk/>
            <pc:sldMk cId="1613149626" sldId="536"/>
            <ac:grpSpMk id="10" creationId="{1AD66764-A8F6-012F-283B-35FE584F4BE7}"/>
          </ac:grpSpMkLst>
        </pc:grpChg>
      </pc:sldChg>
      <pc:sldChg chg="addSp modSp mod modClrScheme chgLayout">
        <pc:chgData name="Junbo Wang" userId="f0da0bc2f53c18da" providerId="LiveId" clId="{5D2A7605-3F06-2D4C-B0C1-C35823BA1166}" dt="2024-09-09T09:21:37.874" v="210" actId="1076"/>
        <pc:sldMkLst>
          <pc:docMk/>
          <pc:sldMk cId="2491028291" sldId="537"/>
        </pc:sldMkLst>
        <pc:spChg chg="add mod ord">
          <ac:chgData name="Junbo Wang" userId="f0da0bc2f53c18da" providerId="LiveId" clId="{5D2A7605-3F06-2D4C-B0C1-C35823BA1166}" dt="2024-09-09T09:21:29.182" v="207" actId="27636"/>
          <ac:spMkLst>
            <pc:docMk/>
            <pc:sldMk cId="2491028291" sldId="537"/>
            <ac:spMk id="2" creationId="{97DD0508-00C8-7269-1853-DDA92F90B4DC}"/>
          </ac:spMkLst>
        </pc:spChg>
        <pc:spChg chg="mod">
          <ac:chgData name="Junbo Wang" userId="f0da0bc2f53c18da" providerId="LiveId" clId="{5D2A7605-3F06-2D4C-B0C1-C35823BA1166}" dt="2024-09-09T09:21:26.984" v="203" actId="21"/>
          <ac:spMkLst>
            <pc:docMk/>
            <pc:sldMk cId="2491028291" sldId="537"/>
            <ac:spMk id="5" creationId="{93448053-055D-6927-545C-7761A30D6A00}"/>
          </ac:spMkLst>
        </pc:spChg>
        <pc:spChg chg="mod">
          <ac:chgData name="Junbo Wang" userId="f0da0bc2f53c18da" providerId="LiveId" clId="{5D2A7605-3F06-2D4C-B0C1-C35823BA1166}" dt="2024-09-09T09:21:37.874" v="210" actId="1076"/>
          <ac:spMkLst>
            <pc:docMk/>
            <pc:sldMk cId="2491028291" sldId="537"/>
            <ac:spMk id="7" creationId="{CFF10D89-46CA-AEE7-F734-7172013E8A82}"/>
          </ac:spMkLst>
        </pc:spChg>
      </pc:sldChg>
      <pc:sldChg chg="addSp modSp mod">
        <pc:chgData name="Junbo Wang" userId="f0da0bc2f53c18da" providerId="LiveId" clId="{5D2A7605-3F06-2D4C-B0C1-C35823BA1166}" dt="2024-09-09T09:27:15.918" v="220" actId="1076"/>
        <pc:sldMkLst>
          <pc:docMk/>
          <pc:sldMk cId="2161293143" sldId="538"/>
        </pc:sldMkLst>
        <pc:spChg chg="mod">
          <ac:chgData name="Junbo Wang" userId="f0da0bc2f53c18da" providerId="LiveId" clId="{5D2A7605-3F06-2D4C-B0C1-C35823BA1166}" dt="2024-09-09T09:27:15.918" v="220" actId="1076"/>
          <ac:spMkLst>
            <pc:docMk/>
            <pc:sldMk cId="2161293143" sldId="538"/>
            <ac:spMk id="3" creationId="{501ABA2E-C992-A453-BB80-7D76CD3362C9}"/>
          </ac:spMkLst>
        </pc:spChg>
        <pc:spChg chg="mod">
          <ac:chgData name="Junbo Wang" userId="f0da0bc2f53c18da" providerId="LiveId" clId="{5D2A7605-3F06-2D4C-B0C1-C35823BA1166}" dt="2024-09-09T09:27:11.831" v="219" actId="1076"/>
          <ac:spMkLst>
            <pc:docMk/>
            <pc:sldMk cId="2161293143" sldId="538"/>
            <ac:spMk id="4" creationId="{7BAB331A-70F6-2FFA-715F-68097DE66D9D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2161293143" sldId="538"/>
            <ac:spMk id="5" creationId="{25DB890D-1A11-1E73-CDF5-105D33B506F3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582265389" sldId="539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582265389" sldId="539"/>
            <ac:spMk id="3" creationId="{ABB3D525-3F58-ADC2-CDB8-16D4113BB3EA}"/>
          </ac:spMkLst>
        </pc:spChg>
      </pc:sldChg>
      <pc:sldChg chg="addSp modSp mod modClrScheme chgLayout">
        <pc:chgData name="Junbo Wang" userId="f0da0bc2f53c18da" providerId="LiveId" clId="{5D2A7605-3F06-2D4C-B0C1-C35823BA1166}" dt="2024-09-09T09:29:00.634" v="233" actId="1076"/>
        <pc:sldMkLst>
          <pc:docMk/>
          <pc:sldMk cId="3593977473" sldId="540"/>
        </pc:sldMkLst>
        <pc:spChg chg="mod">
          <ac:chgData name="Junbo Wang" userId="f0da0bc2f53c18da" providerId="LiveId" clId="{5D2A7605-3F06-2D4C-B0C1-C35823BA1166}" dt="2024-09-09T09:28:58.428" v="232" actId="1076"/>
          <ac:spMkLst>
            <pc:docMk/>
            <pc:sldMk cId="3593977473" sldId="540"/>
            <ac:spMk id="2" creationId="{D61B4F14-D383-CF7C-88BD-C3F13D57DA5A}"/>
          </ac:spMkLst>
        </pc:spChg>
        <pc:spChg chg="add mod ord">
          <ac:chgData name="Junbo Wang" userId="f0da0bc2f53c18da" providerId="LiveId" clId="{5D2A7605-3F06-2D4C-B0C1-C35823BA1166}" dt="2024-09-09T09:28:21.966" v="226" actId="27636"/>
          <ac:spMkLst>
            <pc:docMk/>
            <pc:sldMk cId="3593977473" sldId="540"/>
            <ac:spMk id="3" creationId="{E48BDDF4-CB8F-DF75-2771-1437B749B524}"/>
          </ac:spMkLst>
        </pc:spChg>
        <pc:spChg chg="mod">
          <ac:chgData name="Junbo Wang" userId="f0da0bc2f53c18da" providerId="LiveId" clId="{5D2A7605-3F06-2D4C-B0C1-C35823BA1166}" dt="2024-09-09T09:29:00.634" v="233" actId="1076"/>
          <ac:spMkLst>
            <pc:docMk/>
            <pc:sldMk cId="3593977473" sldId="540"/>
            <ac:spMk id="4" creationId="{012B8F01-51D1-7A28-840E-B16C1C852078}"/>
          </ac:spMkLst>
        </pc:spChg>
        <pc:spChg chg="mod">
          <ac:chgData name="Junbo Wang" userId="f0da0bc2f53c18da" providerId="LiveId" clId="{5D2A7605-3F06-2D4C-B0C1-C35823BA1166}" dt="2024-09-09T09:28:19.638" v="222" actId="21"/>
          <ac:spMkLst>
            <pc:docMk/>
            <pc:sldMk cId="3593977473" sldId="540"/>
            <ac:spMk id="5" creationId="{93448053-055D-6927-545C-7761A30D6A00}"/>
          </ac:spMkLst>
        </pc:spChg>
      </pc:sldChg>
      <pc:sldChg chg="addSp delSp modSp mod modClrScheme chgLayout">
        <pc:chgData name="Junbo Wang" userId="f0da0bc2f53c18da" providerId="LiveId" clId="{5D2A7605-3F06-2D4C-B0C1-C35823BA1166}" dt="2024-09-09T09:29:44.422" v="263" actId="948"/>
        <pc:sldMkLst>
          <pc:docMk/>
          <pc:sldMk cId="3019168546" sldId="541"/>
        </pc:sldMkLst>
        <pc:spChg chg="add mod ord">
          <ac:chgData name="Junbo Wang" userId="f0da0bc2f53c18da" providerId="LiveId" clId="{5D2A7605-3F06-2D4C-B0C1-C35823BA1166}" dt="2024-09-09T09:29:32.044" v="261" actId="20577"/>
          <ac:spMkLst>
            <pc:docMk/>
            <pc:sldMk cId="3019168546" sldId="541"/>
            <ac:spMk id="2" creationId="{33635F2E-27FD-0B96-1E59-DF76ABEA914E}"/>
          </ac:spMkLst>
        </pc:spChg>
        <pc:spChg chg="mod">
          <ac:chgData name="Junbo Wang" userId="f0da0bc2f53c18da" providerId="LiveId" clId="{5D2A7605-3F06-2D4C-B0C1-C35823BA1166}" dt="2024-09-09T09:29:44.422" v="263" actId="948"/>
          <ac:spMkLst>
            <pc:docMk/>
            <pc:sldMk cId="3019168546" sldId="541"/>
            <ac:spMk id="3" creationId="{F75C08D7-2ED9-5CF3-2D68-98FF90A5CFCC}"/>
          </ac:spMkLst>
        </pc:spChg>
        <pc:spChg chg="del">
          <ac:chgData name="Junbo Wang" userId="f0da0bc2f53c18da" providerId="LiveId" clId="{5D2A7605-3F06-2D4C-B0C1-C35823BA1166}" dt="2024-09-09T09:29:22.373" v="235" actId="478"/>
          <ac:spMkLst>
            <pc:docMk/>
            <pc:sldMk cId="3019168546" sldId="541"/>
            <ac:spMk id="5" creationId="{93448053-055D-6927-545C-7761A30D6A00}"/>
          </ac:spMkLst>
        </pc:spChg>
      </pc:sldChg>
      <pc:sldChg chg="addSp modSp mod modClrScheme chgLayout">
        <pc:chgData name="Junbo Wang" userId="f0da0bc2f53c18da" providerId="LiveId" clId="{5D2A7605-3F06-2D4C-B0C1-C35823BA1166}" dt="2024-09-09T09:30:26.723" v="272" actId="1076"/>
        <pc:sldMkLst>
          <pc:docMk/>
          <pc:sldMk cId="180906206" sldId="542"/>
        </pc:sldMkLst>
        <pc:spChg chg="mod">
          <ac:chgData name="Junbo Wang" userId="f0da0bc2f53c18da" providerId="LiveId" clId="{5D2A7605-3F06-2D4C-B0C1-C35823BA1166}" dt="2024-09-09T09:30:26.723" v="272" actId="1076"/>
          <ac:spMkLst>
            <pc:docMk/>
            <pc:sldMk cId="180906206" sldId="542"/>
            <ac:spMk id="2" creationId="{EE32199E-5B82-382A-9DEF-96FE0E24276B}"/>
          </ac:spMkLst>
        </pc:spChg>
        <pc:spChg chg="add mod ord">
          <ac:chgData name="Junbo Wang" userId="f0da0bc2f53c18da" providerId="LiveId" clId="{5D2A7605-3F06-2D4C-B0C1-C35823BA1166}" dt="2024-09-09T09:30:21.517" v="271" actId="27636"/>
          <ac:spMkLst>
            <pc:docMk/>
            <pc:sldMk cId="180906206" sldId="542"/>
            <ac:spMk id="3" creationId="{A9C81702-A1BD-0D2C-052D-1F6BDB8D9444}"/>
          </ac:spMkLst>
        </pc:spChg>
        <pc:spChg chg="mod">
          <ac:chgData name="Junbo Wang" userId="f0da0bc2f53c18da" providerId="LiveId" clId="{5D2A7605-3F06-2D4C-B0C1-C35823BA1166}" dt="2024-09-09T09:30:18.995" v="267" actId="21"/>
          <ac:spMkLst>
            <pc:docMk/>
            <pc:sldMk cId="180906206" sldId="542"/>
            <ac:spMk id="5" creationId="{93448053-055D-6927-545C-7761A30D6A00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381106294" sldId="543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381106294" sldId="543"/>
            <ac:spMk id="3" creationId="{0B606324-122E-5458-A855-4C28689741EC}"/>
          </ac:spMkLst>
        </pc:spChg>
      </pc:sldChg>
      <pc:sldChg chg="addSp modSp mod modClrScheme chgLayout">
        <pc:chgData name="Junbo Wang" userId="f0da0bc2f53c18da" providerId="LiveId" clId="{5D2A7605-3F06-2D4C-B0C1-C35823BA1166}" dt="2024-09-09T09:33:19.373" v="284" actId="1076"/>
        <pc:sldMkLst>
          <pc:docMk/>
          <pc:sldMk cId="4033223931" sldId="544"/>
        </pc:sldMkLst>
        <pc:spChg chg="add mod ord">
          <ac:chgData name="Junbo Wang" userId="f0da0bc2f53c18da" providerId="LiveId" clId="{5D2A7605-3F06-2D4C-B0C1-C35823BA1166}" dt="2024-09-09T09:33:04.218" v="279" actId="27636"/>
          <ac:spMkLst>
            <pc:docMk/>
            <pc:sldMk cId="4033223931" sldId="544"/>
            <ac:spMk id="2" creationId="{537A254F-21B4-C502-91FA-2F0AAF40AAB0}"/>
          </ac:spMkLst>
        </pc:spChg>
        <pc:spChg chg="mod">
          <ac:chgData name="Junbo Wang" userId="f0da0bc2f53c18da" providerId="LiveId" clId="{5D2A7605-3F06-2D4C-B0C1-C35823BA1166}" dt="2024-09-09T09:32:57.200" v="274" actId="21"/>
          <ac:spMkLst>
            <pc:docMk/>
            <pc:sldMk cId="4033223931" sldId="544"/>
            <ac:spMk id="5" creationId="{93448053-055D-6927-545C-7761A30D6A00}"/>
          </ac:spMkLst>
        </pc:spChg>
        <pc:spChg chg="mod">
          <ac:chgData name="Junbo Wang" userId="f0da0bc2f53c18da" providerId="LiveId" clId="{5D2A7605-3F06-2D4C-B0C1-C35823BA1166}" dt="2024-09-09T09:33:08.208" v="280" actId="1076"/>
          <ac:spMkLst>
            <pc:docMk/>
            <pc:sldMk cId="4033223931" sldId="544"/>
            <ac:spMk id="24" creationId="{FDA20F00-8881-FFB1-679E-6844070DF7EE}"/>
          </ac:spMkLst>
        </pc:spChg>
        <pc:spChg chg="mod">
          <ac:chgData name="Junbo Wang" userId="f0da0bc2f53c18da" providerId="LiveId" clId="{5D2A7605-3F06-2D4C-B0C1-C35823BA1166}" dt="2024-09-09T09:33:19.373" v="284" actId="1076"/>
          <ac:spMkLst>
            <pc:docMk/>
            <pc:sldMk cId="4033223931" sldId="544"/>
            <ac:spMk id="26" creationId="{94C2DC4D-3D71-AE62-3121-7CBA2DF98D2A}"/>
          </ac:spMkLst>
        </pc:spChg>
        <pc:spChg chg="mod">
          <ac:chgData name="Junbo Wang" userId="f0da0bc2f53c18da" providerId="LiveId" clId="{5D2A7605-3F06-2D4C-B0C1-C35823BA1166}" dt="2024-09-09T09:33:11.343" v="281" actId="1076"/>
          <ac:spMkLst>
            <pc:docMk/>
            <pc:sldMk cId="4033223931" sldId="544"/>
            <ac:spMk id="27" creationId="{2CBC8177-7BDA-65FD-7A2E-F98368A8CE60}"/>
          </ac:spMkLst>
        </pc:spChg>
      </pc:sldChg>
      <pc:sldChg chg="addSp modSp mod">
        <pc:chgData name="Junbo Wang" userId="f0da0bc2f53c18da" providerId="LiveId" clId="{5D2A7605-3F06-2D4C-B0C1-C35823BA1166}" dt="2024-09-09T09:34:04.099" v="288" actId="1076"/>
        <pc:sldMkLst>
          <pc:docMk/>
          <pc:sldMk cId="2862662396" sldId="545"/>
        </pc:sldMkLst>
        <pc:spChg chg="mod">
          <ac:chgData name="Junbo Wang" userId="f0da0bc2f53c18da" providerId="LiveId" clId="{5D2A7605-3F06-2D4C-B0C1-C35823BA1166}" dt="2024-09-09T09:34:04.099" v="288" actId="1076"/>
          <ac:spMkLst>
            <pc:docMk/>
            <pc:sldMk cId="2862662396" sldId="545"/>
            <ac:spMk id="3" creationId="{32D04282-3076-92F0-C0BF-A0E0AA32A883}"/>
          </ac:spMkLst>
        </pc:spChg>
        <pc:spChg chg="mod">
          <ac:chgData name="Junbo Wang" userId="f0da0bc2f53c18da" providerId="LiveId" clId="{5D2A7605-3F06-2D4C-B0C1-C35823BA1166}" dt="2024-09-09T09:33:37.309" v="286" actId="1076"/>
          <ac:spMkLst>
            <pc:docMk/>
            <pc:sldMk cId="2862662396" sldId="545"/>
            <ac:spMk id="4" creationId="{ED063CB3-CA24-25CD-0827-D58819BFFDF9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2862662396" sldId="545"/>
            <ac:spMk id="5" creationId="{8123F199-8161-CCA9-EC80-6E305E2F8447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1932493874" sldId="546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1932493874" sldId="546"/>
            <ac:spMk id="3" creationId="{10722A14-A62F-3A57-48B1-F0C5F182859F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2543160912" sldId="548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2543160912" sldId="548"/>
            <ac:spMk id="6" creationId="{9D299283-9E6F-3FC7-9223-AE5BCCB21572}"/>
          </ac:spMkLst>
        </pc:spChg>
      </pc:sldChg>
      <pc:sldChg chg="addSp modSp">
        <pc:chgData name="Junbo Wang" userId="f0da0bc2f53c18da" providerId="LiveId" clId="{5D2A7605-3F06-2D4C-B0C1-C35823BA1166}" dt="2024-09-09T09:08:36.376" v="168"/>
        <pc:sldMkLst>
          <pc:docMk/>
          <pc:sldMk cId="467884836" sldId="549"/>
        </pc:sldMkLst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467884836" sldId="549"/>
            <ac:spMk id="5" creationId="{232832D4-8648-99AA-3471-01BF880C965B}"/>
          </ac:spMkLst>
        </pc:spChg>
      </pc:sldChg>
      <pc:sldChg chg="addSp modSp add mod">
        <pc:chgData name="Junbo Wang" userId="f0da0bc2f53c18da" providerId="LiveId" clId="{5D2A7605-3F06-2D4C-B0C1-C35823BA1166}" dt="2024-09-09T09:08:36.376" v="168"/>
        <pc:sldMkLst>
          <pc:docMk/>
          <pc:sldMk cId="2794879425" sldId="550"/>
        </pc:sldMkLst>
        <pc:spChg chg="mod">
          <ac:chgData name="Junbo Wang" userId="f0da0bc2f53c18da" providerId="LiveId" clId="{5D2A7605-3F06-2D4C-B0C1-C35823BA1166}" dt="2024-09-09T08:22:34.645" v="67" actId="20577"/>
          <ac:spMkLst>
            <pc:docMk/>
            <pc:sldMk cId="2794879425" sldId="550"/>
            <ac:spMk id="3" creationId="{5CFEF884-13FA-83B4-F898-A60D2EAB9DC9}"/>
          </ac:spMkLst>
        </pc:spChg>
        <pc:spChg chg="add mod">
          <ac:chgData name="Junbo Wang" userId="f0da0bc2f53c18da" providerId="LiveId" clId="{5D2A7605-3F06-2D4C-B0C1-C35823BA1166}" dt="2024-09-09T09:08:36.376" v="168"/>
          <ac:spMkLst>
            <pc:docMk/>
            <pc:sldMk cId="2794879425" sldId="550"/>
            <ac:spMk id="4" creationId="{B22BFD59-2F41-D30A-E16B-BECC8E879554}"/>
          </ac:spMkLst>
        </pc:spChg>
      </pc:sldChg>
      <pc:sldChg chg="add">
        <pc:chgData name="Junbo Wang" userId="f0da0bc2f53c18da" providerId="LiveId" clId="{5D2A7605-3F06-2D4C-B0C1-C35823BA1166}" dt="2024-09-09T07:56:34.933" v="36"/>
        <pc:sldMkLst>
          <pc:docMk/>
          <pc:sldMk cId="3618060410" sldId="747"/>
        </pc:sldMkLst>
      </pc:sldChg>
      <pc:sldChg chg="add">
        <pc:chgData name="Junbo Wang" userId="f0da0bc2f53c18da" providerId="LiveId" clId="{5D2A7605-3F06-2D4C-B0C1-C35823BA1166}" dt="2024-09-09T08:02:43.373" v="37"/>
        <pc:sldMkLst>
          <pc:docMk/>
          <pc:sldMk cId="3727779110" sldId="750"/>
        </pc:sldMkLst>
      </pc:sldChg>
      <pc:sldChg chg="add">
        <pc:chgData name="Junbo Wang" userId="f0da0bc2f53c18da" providerId="LiveId" clId="{5D2A7605-3F06-2D4C-B0C1-C35823BA1166}" dt="2024-09-09T08:33:37.716" v="68"/>
        <pc:sldMkLst>
          <pc:docMk/>
          <pc:sldMk cId="3728144185" sldId="757"/>
        </pc:sldMkLst>
      </pc:sldChg>
    </pc:docChg>
  </pc:docChgLst>
  <pc:docChgLst>
    <pc:chgData name="Junbo Wang" userId="f0da0bc2f53c18da" providerId="LiveId" clId="{B66C47CD-899E-2C4F-99A4-B5452631AF46}"/>
    <pc:docChg chg="undo custSel addSld delSld modSld">
      <pc:chgData name="Junbo Wang" userId="f0da0bc2f53c18da" providerId="LiveId" clId="{B66C47CD-899E-2C4F-99A4-B5452631AF46}" dt="2024-09-10T06:47:54.579" v="210" actId="1076"/>
      <pc:docMkLst>
        <pc:docMk/>
      </pc:docMkLst>
      <pc:sldChg chg="addSp delSp modSp mod">
        <pc:chgData name="Junbo Wang" userId="f0da0bc2f53c18da" providerId="LiveId" clId="{B66C47CD-899E-2C4F-99A4-B5452631AF46}" dt="2024-09-09T15:52:27.738" v="14" actId="21"/>
        <pc:sldMkLst>
          <pc:docMk/>
          <pc:sldMk cId="2983115246" sldId="295"/>
        </pc:sldMkLst>
        <pc:picChg chg="add del mod">
          <ac:chgData name="Junbo Wang" userId="f0da0bc2f53c18da" providerId="LiveId" clId="{B66C47CD-899E-2C4F-99A4-B5452631AF46}" dt="2024-09-09T15:52:27.738" v="14" actId="21"/>
          <ac:picMkLst>
            <pc:docMk/>
            <pc:sldMk cId="2983115246" sldId="295"/>
            <ac:picMk id="3" creationId="{8E45BECC-E068-2E0D-9C50-1B9C7AB8D6F9}"/>
          </ac:picMkLst>
        </pc:picChg>
      </pc:sldChg>
      <pc:sldChg chg="modSp mod">
        <pc:chgData name="Junbo Wang" userId="f0da0bc2f53c18da" providerId="LiveId" clId="{B66C47CD-899E-2C4F-99A4-B5452631AF46}" dt="2024-09-10T06:44:53.617" v="128" actId="20577"/>
        <pc:sldMkLst>
          <pc:docMk/>
          <pc:sldMk cId="910450784" sldId="325"/>
        </pc:sldMkLst>
        <pc:spChg chg="mod">
          <ac:chgData name="Junbo Wang" userId="f0da0bc2f53c18da" providerId="LiveId" clId="{B66C47CD-899E-2C4F-99A4-B5452631AF46}" dt="2024-09-10T06:44:53.617" v="128" actId="20577"/>
          <ac:spMkLst>
            <pc:docMk/>
            <pc:sldMk cId="910450784" sldId="325"/>
            <ac:spMk id="2" creationId="{4AD6EF31-E34A-C34E-AF00-78B630DEF3DA}"/>
          </ac:spMkLst>
        </pc:spChg>
      </pc:sldChg>
      <pc:sldChg chg="add del">
        <pc:chgData name="Junbo Wang" userId="f0da0bc2f53c18da" providerId="LiveId" clId="{B66C47CD-899E-2C4F-99A4-B5452631AF46}" dt="2024-09-09T12:15:33.444" v="1"/>
        <pc:sldMkLst>
          <pc:docMk/>
          <pc:sldMk cId="4239503855" sldId="483"/>
        </pc:sldMkLst>
      </pc:sldChg>
      <pc:sldChg chg="addSp modSp mod">
        <pc:chgData name="Junbo Wang" userId="f0da0bc2f53c18da" providerId="LiveId" clId="{B66C47CD-899E-2C4F-99A4-B5452631AF46}" dt="2024-09-10T06:47:54.579" v="210" actId="1076"/>
        <pc:sldMkLst>
          <pc:docMk/>
          <pc:sldMk cId="453017138" sldId="520"/>
        </pc:sldMkLst>
        <pc:spChg chg="mod">
          <ac:chgData name="Junbo Wang" userId="f0da0bc2f53c18da" providerId="LiveId" clId="{B66C47CD-899E-2C4F-99A4-B5452631AF46}" dt="2024-09-10T06:47:49.672" v="208" actId="27636"/>
          <ac:spMkLst>
            <pc:docMk/>
            <pc:sldMk cId="453017138" sldId="520"/>
            <ac:spMk id="4" creationId="{65195AD2-768B-43AA-7A88-914A60EA8D78}"/>
          </ac:spMkLst>
        </pc:spChg>
        <pc:picChg chg="mod">
          <ac:chgData name="Junbo Wang" userId="f0da0bc2f53c18da" providerId="LiveId" clId="{B66C47CD-899E-2C4F-99A4-B5452631AF46}" dt="2024-09-10T06:47:52.216" v="209" actId="14100"/>
          <ac:picMkLst>
            <pc:docMk/>
            <pc:sldMk cId="453017138" sldId="520"/>
            <ac:picMk id="2" creationId="{79A5135A-0348-5C86-89F9-F936480B1331}"/>
          </ac:picMkLst>
        </pc:picChg>
        <pc:picChg chg="add mod">
          <ac:chgData name="Junbo Wang" userId="f0da0bc2f53c18da" providerId="LiveId" clId="{B66C47CD-899E-2C4F-99A4-B5452631AF46}" dt="2024-09-10T06:47:54.579" v="210" actId="1076"/>
          <ac:picMkLst>
            <pc:docMk/>
            <pc:sldMk cId="453017138" sldId="520"/>
            <ac:picMk id="5" creationId="{3BD58B2F-586C-E513-3353-5241AF1720E0}"/>
          </ac:picMkLst>
        </pc:picChg>
      </pc:sldChg>
      <pc:sldChg chg="addSp delSp modSp mod modClrScheme chgLayout">
        <pc:chgData name="Junbo Wang" userId="f0da0bc2f53c18da" providerId="LiveId" clId="{B66C47CD-899E-2C4F-99A4-B5452631AF46}" dt="2024-09-09T15:55:25.382" v="49" actId="700"/>
        <pc:sldMkLst>
          <pc:docMk/>
          <pc:sldMk cId="2241218007" sldId="528"/>
        </pc:sldMkLst>
        <pc:spChg chg="add del mod ord">
          <ac:chgData name="Junbo Wang" userId="f0da0bc2f53c18da" providerId="LiveId" clId="{B66C47CD-899E-2C4F-99A4-B5452631AF46}" dt="2024-09-09T15:55:25.382" v="49" actId="700"/>
          <ac:spMkLst>
            <pc:docMk/>
            <pc:sldMk cId="2241218007" sldId="528"/>
            <ac:spMk id="2" creationId="{AC073D89-D516-0450-86D2-88C294F7F1A8}"/>
          </ac:spMkLst>
        </pc:spChg>
      </pc:sldChg>
      <pc:sldChg chg="del">
        <pc:chgData name="Junbo Wang" userId="f0da0bc2f53c18da" providerId="LiveId" clId="{B66C47CD-899E-2C4F-99A4-B5452631AF46}" dt="2024-09-09T12:16:49.310" v="11" actId="2696"/>
        <pc:sldMkLst>
          <pc:docMk/>
          <pc:sldMk cId="180906206" sldId="542"/>
        </pc:sldMkLst>
      </pc:sldChg>
      <pc:sldChg chg="modSp mod">
        <pc:chgData name="Junbo Wang" userId="f0da0bc2f53c18da" providerId="LiveId" clId="{B66C47CD-899E-2C4F-99A4-B5452631AF46}" dt="2024-09-09T15:52:26.304" v="13" actId="27636"/>
        <pc:sldMkLst>
          <pc:docMk/>
          <pc:sldMk cId="1932493874" sldId="546"/>
        </pc:sldMkLst>
        <pc:spChg chg="mod">
          <ac:chgData name="Junbo Wang" userId="f0da0bc2f53c18da" providerId="LiveId" clId="{B66C47CD-899E-2C4F-99A4-B5452631AF46}" dt="2024-09-09T15:52:26.304" v="13" actId="27636"/>
          <ac:spMkLst>
            <pc:docMk/>
            <pc:sldMk cId="1932493874" sldId="546"/>
            <ac:spMk id="5" creationId="{7681C28A-B3B4-D483-10A9-EBE69503C65E}"/>
          </ac:spMkLst>
        </pc:spChg>
      </pc:sldChg>
      <pc:sldChg chg="modSp mod modAnim">
        <pc:chgData name="Junbo Wang" userId="f0da0bc2f53c18da" providerId="LiveId" clId="{B66C47CD-899E-2C4F-99A4-B5452631AF46}" dt="2024-09-09T16:02:30.934" v="51" actId="27636"/>
        <pc:sldMkLst>
          <pc:docMk/>
          <pc:sldMk cId="3727779110" sldId="750"/>
        </pc:sldMkLst>
        <pc:spChg chg="mod">
          <ac:chgData name="Junbo Wang" userId="f0da0bc2f53c18da" providerId="LiveId" clId="{B66C47CD-899E-2C4F-99A4-B5452631AF46}" dt="2024-09-09T16:02:30.934" v="51" actId="27636"/>
          <ac:spMkLst>
            <pc:docMk/>
            <pc:sldMk cId="3727779110" sldId="750"/>
            <ac:spMk id="4" creationId="{CC0666ED-4408-7282-C520-4BC78BE6081C}"/>
          </ac:spMkLst>
        </pc:spChg>
      </pc:sldChg>
      <pc:sldChg chg="addSp modSp add mod modClrScheme chgLayout">
        <pc:chgData name="Junbo Wang" userId="f0da0bc2f53c18da" providerId="LiveId" clId="{B66C47CD-899E-2C4F-99A4-B5452631AF46}" dt="2024-09-09T12:16:46.033" v="10" actId="27636"/>
        <pc:sldMkLst>
          <pc:docMk/>
          <pc:sldMk cId="3033893661" sldId="758"/>
        </pc:sldMkLst>
        <pc:spChg chg="mod">
          <ac:chgData name="Junbo Wang" userId="f0da0bc2f53c18da" providerId="LiveId" clId="{B66C47CD-899E-2C4F-99A4-B5452631AF46}" dt="2024-09-09T12:16:33.938" v="4" actId="27636"/>
          <ac:spMkLst>
            <pc:docMk/>
            <pc:sldMk cId="3033893661" sldId="758"/>
            <ac:spMk id="2" creationId="{EE32199E-5B82-382A-9DEF-96FE0E24276B}"/>
          </ac:spMkLst>
        </pc:spChg>
        <pc:spChg chg="mod">
          <ac:chgData name="Junbo Wang" userId="f0da0bc2f53c18da" providerId="LiveId" clId="{B66C47CD-899E-2C4F-99A4-B5452631AF46}" dt="2024-09-09T12:16:43.456" v="6" actId="21"/>
          <ac:spMkLst>
            <pc:docMk/>
            <pc:sldMk cId="3033893661" sldId="758"/>
            <ac:spMk id="5" creationId="{93448053-055D-6927-545C-7761A30D6A00}"/>
          </ac:spMkLst>
        </pc:spChg>
        <pc:spChg chg="add mod ord">
          <ac:chgData name="Junbo Wang" userId="f0da0bc2f53c18da" providerId="LiveId" clId="{B66C47CD-899E-2C4F-99A4-B5452631AF46}" dt="2024-09-09T12:16:46.033" v="10" actId="27636"/>
          <ac:spMkLst>
            <pc:docMk/>
            <pc:sldMk cId="3033893661" sldId="758"/>
            <ac:spMk id="18" creationId="{258D597C-2741-4F73-A56C-35A35D04976F}"/>
          </ac:spMkLst>
        </pc:spChg>
      </pc:sldChg>
      <pc:sldChg chg="new del mod modClrScheme chgLayout">
        <pc:chgData name="Junbo Wang" userId="f0da0bc2f53c18da" providerId="LiveId" clId="{B66C47CD-899E-2C4F-99A4-B5452631AF46}" dt="2024-09-09T16:13:27.424" v="54" actId="2696"/>
        <pc:sldMkLst>
          <pc:docMk/>
          <pc:sldMk cId="2356007635" sldId="759"/>
        </pc:sldMkLst>
      </pc:sldChg>
    </pc:docChg>
  </pc:docChgLst>
  <pc:docChgLst>
    <pc:chgData name="军波 王" userId="abc43a65-caf0-4467-916d-72d11a280d59" providerId="ADAL" clId="{A4EAF66F-5656-A643-BD86-32D02F22383A}"/>
    <pc:docChg chg="custSel modSld">
      <pc:chgData name="军波 王" userId="abc43a65-caf0-4467-916d-72d11a280d59" providerId="ADAL" clId="{A4EAF66F-5656-A643-BD86-32D02F22383A}" dt="2023-04-26T12:26:21.944" v="10" actId="20577"/>
      <pc:docMkLst>
        <pc:docMk/>
      </pc:docMkLst>
      <pc:sldChg chg="modSp mod">
        <pc:chgData name="军波 王" userId="abc43a65-caf0-4467-916d-72d11a280d59" providerId="ADAL" clId="{A4EAF66F-5656-A643-BD86-32D02F22383A}" dt="2023-04-26T12:26:21.944" v="10" actId="20577"/>
        <pc:sldMkLst>
          <pc:docMk/>
          <pc:sldMk cId="910450784" sldId="325"/>
        </pc:sldMkLst>
        <pc:spChg chg="mod">
          <ac:chgData name="军波 王" userId="abc43a65-caf0-4467-916d-72d11a280d59" providerId="ADAL" clId="{A4EAF66F-5656-A643-BD86-32D02F22383A}" dt="2023-04-26T12:26:21.944" v="10" actId="20577"/>
          <ac:spMkLst>
            <pc:docMk/>
            <pc:sldMk cId="910450784" sldId="325"/>
            <ac:spMk id="2" creationId="{4AD6EF31-E34A-C34E-AF00-78B630DEF3DA}"/>
          </ac:spMkLst>
        </pc:spChg>
      </pc:sldChg>
      <pc:sldChg chg="delSp mod">
        <pc:chgData name="军波 王" userId="abc43a65-caf0-4467-916d-72d11a280d59" providerId="ADAL" clId="{A4EAF66F-5656-A643-BD86-32D02F22383A}" dt="2023-04-26T08:41:10.304" v="0" actId="478"/>
        <pc:sldMkLst>
          <pc:docMk/>
          <pc:sldMk cId="2694454362" sldId="489"/>
        </pc:sldMkLst>
        <pc:spChg chg="del">
          <ac:chgData name="军波 王" userId="abc43a65-caf0-4467-916d-72d11a280d59" providerId="ADAL" clId="{A4EAF66F-5656-A643-BD86-32D02F22383A}" dt="2023-04-26T08:41:10.304" v="0" actId="478"/>
          <ac:spMkLst>
            <pc:docMk/>
            <pc:sldMk cId="2694454362" sldId="489"/>
            <ac:spMk id="9" creationId="{81F23F55-56F8-430E-94F1-3777BF7F50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7400B5-BF50-0A4E-B92F-544FB6887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312D15-1D1F-EA47-BC8C-2A37904C69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27B89B-56EA-724B-995B-594F3BA220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02434C7-8817-484A-8E6B-C147B10B7F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76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D3333F-C7C1-3546-8454-3F27AA0AF8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F2CD77-16BA-174E-BC16-CCD2691F5A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0F4139A-7BE8-D04C-BD49-A1078161C0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93F4A6-2BC9-EA4E-8AA8-0038062D8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E23E247-4F35-1546-A65B-8A1614D3F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498CCE0-42E4-DF49-BF91-652509FCC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82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6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61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40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01869-CEA9-644E-8CA1-2A398EB94CB1}"/>
              </a:ext>
            </a:extLst>
          </p:cNvPr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C6463-7B0E-044B-8629-9BFB6CC39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4F6F0E3-AA04-544A-A67D-63B708093B11}"/>
              </a:ext>
            </a:extLst>
          </p:cNvPr>
          <p:cNvSpPr/>
          <p:nvPr userDrawn="1"/>
        </p:nvSpPr>
        <p:spPr>
          <a:xfrm>
            <a:off x="-155214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B125F-39FA-C941-A004-3E9DE92D2AFD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F3BB2071-6D22-EE49-92DF-297B99CEFF4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3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9F08E0A7-8723-BC40-A583-E2426BD90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4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4307BC36-E391-FA44-AB0C-284D91D8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5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2F6D2F44-7C5E-2B4C-805E-22B78BB3E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ACB134B6-3444-A748-A291-DCB2523E3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4F4837EE-45BA-324A-ACE4-41FA17631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8" name="Picture 5" descr="C:\Users\YHGong\Desktop\未命名-5.jpg">
            <a:extLst>
              <a:ext uri="{FF2B5EF4-FFF2-40B4-BE49-F238E27FC236}">
                <a16:creationId xmlns:a16="http://schemas.microsoft.com/office/drawing/2014/main" id="{96149DD7-1AB3-E349-A803-9824B71A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3">
            <a:extLst>
              <a:ext uri="{FF2B5EF4-FFF2-40B4-BE49-F238E27FC236}">
                <a16:creationId xmlns:a16="http://schemas.microsoft.com/office/drawing/2014/main" id="{343EA583-62E9-9043-9810-A29C0DA2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C:\Users\Gongyihong\Desktop\EGS.jpg">
            <a:extLst>
              <a:ext uri="{FF2B5EF4-FFF2-40B4-BE49-F238E27FC236}">
                <a16:creationId xmlns:a16="http://schemas.microsoft.com/office/drawing/2014/main" id="{BFFCECAC-28B1-0D44-AE5A-51D8382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6000" contrast="-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263" y="1162050"/>
            <a:ext cx="73072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48566D-7455-AE4E-98AF-BA51A53BF6D8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>
            <a:extLst>
              <a:ext uri="{FF2B5EF4-FFF2-40B4-BE49-F238E27FC236}">
                <a16:creationId xmlns:a16="http://schemas.microsoft.com/office/drawing/2014/main" id="{3D7D922A-53AA-3448-80EB-183AE0E00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>
            <a:extLst>
              <a:ext uri="{FF2B5EF4-FFF2-40B4-BE49-F238E27FC236}">
                <a16:creationId xmlns:a16="http://schemas.microsoft.com/office/drawing/2014/main" id="{8CA02F04-C442-5B4E-B4E8-D046B6B3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>
            <a:extLst>
              <a:ext uri="{FF2B5EF4-FFF2-40B4-BE49-F238E27FC236}">
                <a16:creationId xmlns:a16="http://schemas.microsoft.com/office/drawing/2014/main" id="{44503116-7D5D-9D46-8671-38047942E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1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9B4166B4-1202-D742-8696-1CECD9F86C92}"/>
              </a:ext>
            </a:extLst>
          </p:cNvPr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FF020133-AF4C-7B47-9F1B-DF3074871AEE}"/>
              </a:ext>
            </a:extLst>
          </p:cNvPr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061503-E097-1544-A8A8-865B68017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6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9B4166B4-1202-D742-8696-1CECD9F86C92}"/>
              </a:ext>
            </a:extLst>
          </p:cNvPr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FF020133-AF4C-7B47-9F1B-DF3074871AEE}"/>
              </a:ext>
            </a:extLst>
          </p:cNvPr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061503-E097-1544-A8A8-865B68017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171A0D-B692-DE49-A5AA-98DA33E3C5D5}"/>
              </a:ext>
            </a:extLst>
          </p:cNvPr>
          <p:cNvSpPr txBox="1"/>
          <p:nvPr userDrawn="1"/>
        </p:nvSpPr>
        <p:spPr>
          <a:xfrm>
            <a:off x="1259840" y="650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BFE9FB-8AB8-CB4A-AD26-127D1F1F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1" y="806988"/>
            <a:ext cx="8739554" cy="59144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3600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  <a:lvl2pPr marL="685800" indent="-3600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2pPr>
            <a:lvl3pPr marL="1143000" indent="-3600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3pPr>
            <a:lvl4pPr marL="1600200" indent="-3600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4pPr>
            <a:lvl5pPr marL="2057400" indent="-3600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581" r:id="rId2"/>
    <p:sldLayoutId id="2147484582" r:id="rId3"/>
    <p:sldLayoutId id="2147484592" r:id="rId4"/>
    <p:sldLayoutId id="2147484567" r:id="rId5"/>
    <p:sldLayoutId id="2147484607" r:id="rId6"/>
    <p:sldLayoutId id="2147484608" r:id="rId7"/>
    <p:sldLayoutId id="2147484609" r:id="rId8"/>
    <p:sldLayoutId id="214748461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b33@mail.sysu.edu.c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D3D44-57DE-D443-9182-47C93DE1A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数据结构与算法</a:t>
            </a:r>
            <a:endParaRPr kumimoji="1" lang="zh-CN" altLang="en-US" sz="6000" b="0" dirty="0"/>
          </a:p>
        </p:txBody>
      </p:sp>
      <p:sp>
        <p:nvSpPr>
          <p:cNvPr id="57346" name="副标题 3">
            <a:extLst>
              <a:ext uri="{FF2B5EF4-FFF2-40B4-BE49-F238E27FC236}">
                <a16:creationId xmlns:a16="http://schemas.microsoft.com/office/drawing/2014/main" id="{F8BBCA27-FBAF-3949-A8F5-A5A8C94FE9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智能工程学院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王军波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1524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endParaRPr kumimoji="1"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BFA8C6A-1104-DC70-B28F-4946A4BC90EA}"/>
              </a:ext>
            </a:extLst>
          </p:cNvPr>
          <p:cNvSpPr txBox="1">
            <a:spLocks noChangeArrowheads="1"/>
          </p:cNvSpPr>
          <p:nvPr/>
        </p:nvSpPr>
        <p:spPr>
          <a:xfrm>
            <a:off x="486184" y="1324066"/>
            <a:ext cx="8501062" cy="5016962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个整数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(1&lt;=a&lt;=b)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//greatest common divisor of a and b.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最大公约数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将看到，都正确。但时间复杂度不同。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id="{D8F4C3BB-5082-C08D-7CF6-754F80D18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34" y="2930616"/>
            <a:ext cx="36687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(int c = a; c&gt;=1; c--)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 (a % c == 0 &amp;&amp;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b % c == 0){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(“%d”,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8" name="文本框 4">
            <a:extLst>
              <a:ext uri="{FF2B5EF4-FFF2-40B4-BE49-F238E27FC236}">
                <a16:creationId xmlns:a16="http://schemas.microsoft.com/office/drawing/2014/main" id="{D232828B-B0F9-35F2-E09F-C2B61C1B7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096" y="2994116"/>
            <a:ext cx="3670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辗转相除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 (a != 0){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int c = b %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b = a; a =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(“%d”, b);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CAA723-B6CD-7E43-E163-C02D7CEB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91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69C9-3029-177F-0796-9DD22F39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计算最大公约数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BBC83F-7E8F-D169-2D14-8AFE533D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B619DD-7FE9-8E81-94B6-64480401A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计算下列各组数的最大公约数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(2)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=983,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=547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983=547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×1+436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547=436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×1+111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436=111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×3+103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111=103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×1+8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103=8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×12+7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8=7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×1+1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×7+0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B619DD-7FE9-8E81-94B6-64480401A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A5093E-22DE-A9A9-D180-7D809D76969E}"/>
                  </a:ext>
                </a:extLst>
              </p:cNvPr>
              <p:cNvSpPr txBox="1"/>
              <p:nvPr/>
            </p:nvSpPr>
            <p:spPr>
              <a:xfrm>
                <a:off x="6214882" y="5253310"/>
                <a:ext cx="46009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𝑔𝑐𝑑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A5093E-22DE-A9A9-D180-7D809D76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82" y="5253310"/>
                <a:ext cx="4600936" cy="461665"/>
              </a:xfrm>
              <a:prstGeom prst="rect">
                <a:avLst/>
              </a:prstGeom>
              <a:blipFill>
                <a:blip r:embed="rId3"/>
                <a:stretch>
                  <a:fillRect l="-1102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2CA0E6-2F29-FD4B-1F17-657737EF7BA0}"/>
                  </a:ext>
                </a:extLst>
              </p:cNvPr>
              <p:cNvSpPr txBox="1"/>
              <p:nvPr/>
            </p:nvSpPr>
            <p:spPr>
              <a:xfrm>
                <a:off x="2690731" y="2084102"/>
                <a:ext cx="4642338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983</m:t>
                          </m:r>
                        </m:num>
                        <m:den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547</m:t>
                          </m:r>
                        </m:den>
                      </m:f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1…………436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2CA0E6-2F29-FD4B-1F17-657737EF7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31" y="2084102"/>
                <a:ext cx="4642338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72B78C-ED5E-19A6-BDF4-28A859EB97DA}"/>
                  </a:ext>
                </a:extLst>
              </p:cNvPr>
              <p:cNvSpPr txBox="1"/>
              <p:nvPr/>
            </p:nvSpPr>
            <p:spPr>
              <a:xfrm>
                <a:off x="2690731" y="2744226"/>
                <a:ext cx="4642338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547</m:t>
                          </m:r>
                        </m:num>
                        <m:den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436</m:t>
                          </m:r>
                        </m:den>
                      </m:f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1…………111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72B78C-ED5E-19A6-BDF4-28A859EB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31" y="2744226"/>
                <a:ext cx="4642338" cy="634789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BDD8C9-860F-8D6C-5D58-14A9E7E7CCA0}"/>
                  </a:ext>
                </a:extLst>
              </p:cNvPr>
              <p:cNvSpPr txBox="1"/>
              <p:nvPr/>
            </p:nvSpPr>
            <p:spPr>
              <a:xfrm>
                <a:off x="2690731" y="3388384"/>
                <a:ext cx="4642338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436</m:t>
                          </m:r>
                        </m:num>
                        <m:den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111</m:t>
                          </m:r>
                        </m:den>
                      </m:f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3…………103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BDD8C9-860F-8D6C-5D58-14A9E7E7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31" y="3388384"/>
                <a:ext cx="4642338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A8F6185-CE06-4404-DF09-C58DD3F3A724}"/>
                  </a:ext>
                </a:extLst>
              </p:cNvPr>
              <p:cNvSpPr txBox="1"/>
              <p:nvPr/>
            </p:nvSpPr>
            <p:spPr>
              <a:xfrm>
                <a:off x="2570151" y="3996005"/>
                <a:ext cx="4642338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111</m:t>
                          </m:r>
                        </m:num>
                        <m:den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103</m:t>
                          </m:r>
                        </m:den>
                      </m:f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1…………8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A8F6185-CE06-4404-DF09-C58DD3F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1" y="3996005"/>
                <a:ext cx="4642338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7F0494-E0F9-2E82-ED32-17A6B803A2DA}"/>
                  </a:ext>
                </a:extLst>
              </p:cNvPr>
              <p:cNvSpPr txBox="1"/>
              <p:nvPr/>
            </p:nvSpPr>
            <p:spPr>
              <a:xfrm>
                <a:off x="2630441" y="4612995"/>
                <a:ext cx="4642338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103</m:t>
                          </m:r>
                        </m:num>
                        <m:den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12…………7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7F0494-E0F9-2E82-ED32-17A6B803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41" y="4612995"/>
                <a:ext cx="4642338" cy="6347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85C30F-DB9A-670F-9AA4-218C69B5185D}"/>
                  </a:ext>
                </a:extLst>
              </p:cNvPr>
              <p:cNvSpPr txBox="1"/>
              <p:nvPr/>
            </p:nvSpPr>
            <p:spPr>
              <a:xfrm>
                <a:off x="2570151" y="5202817"/>
                <a:ext cx="4642338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1…………</m:t>
                      </m:r>
                      <m:r>
                        <a:rPr kumimoji="1"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85C30F-DB9A-670F-9AA4-218C69B5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1" y="5202817"/>
                <a:ext cx="4642338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83F3E8-6F37-2183-896E-406CA6B456E0}"/>
                  </a:ext>
                </a:extLst>
              </p:cNvPr>
              <p:cNvSpPr txBox="1"/>
              <p:nvPr/>
            </p:nvSpPr>
            <p:spPr>
              <a:xfrm>
                <a:off x="2570151" y="5773978"/>
                <a:ext cx="4642338" cy="609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7…………0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83F3E8-6F37-2183-896E-406CA6B4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1" y="5773978"/>
                <a:ext cx="4642338" cy="609911"/>
              </a:xfrm>
              <a:prstGeom prst="rect">
                <a:avLst/>
              </a:prstGeom>
              <a:blipFill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id="{576B4778-4C91-7017-5F06-96EC866D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80" y="1497157"/>
            <a:ext cx="8348662" cy="38636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ts val="328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主要研究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程序设计问题中计算机的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操作对象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及它们之间的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28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solidFill>
                <a:srgbClr val="01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28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形式定义： </a:t>
            </a:r>
            <a:r>
              <a:rPr lang="en-US" altLang="zh-CN" sz="2400" b="1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DataStructure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(D,S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,P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b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其中：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是数据元素的集合，</a:t>
            </a:r>
            <a:b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的集合。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28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P: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对象关系的基本操作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28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28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下面通过一些例子，简单了解一些数据结构。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F15A697-1CCE-D6EC-1782-3915D6A2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1.1.1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什么是数据结构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BF129-92B9-2BE5-D5F8-B47714B2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5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E3029A-1061-4D15-AA47-29E4A049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书目自动检索系统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3ACDC70-C87A-6748-3844-6E87E5BB966E}"/>
              </a:ext>
            </a:extLst>
          </p:cNvPr>
          <p:cNvGrpSpPr/>
          <p:nvPr/>
        </p:nvGrpSpPr>
        <p:grpSpPr bwMode="auto">
          <a:xfrm>
            <a:off x="1619250" y="2022619"/>
            <a:ext cx="5753100" cy="3765550"/>
            <a:chOff x="1668" y="892"/>
            <a:chExt cx="3624" cy="2744"/>
          </a:xfrm>
        </p:grpSpPr>
        <p:sp>
          <p:nvSpPr>
            <p:cNvPr id="3" name="AutoShape 13">
              <a:extLst>
                <a:ext uri="{FF2B5EF4-FFF2-40B4-BE49-F238E27FC236}">
                  <a16:creationId xmlns:a16="http://schemas.microsoft.com/office/drawing/2014/main" id="{08C5FF02-2CA9-26D1-B088-CCF2AE95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900"/>
              <a:ext cx="3624" cy="27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EBF250C2-1A25-39FD-5E28-9B3DAF9E3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321"/>
              <a:ext cx="88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登录号：</a:t>
              </a:r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0DFC67A1-ECD2-AD13-C1D7-BA7764D9F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647"/>
              <a:ext cx="69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书名：</a:t>
              </a: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75E0C8EB-B583-6786-CADF-E73FD9A69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972"/>
              <a:ext cx="8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作者名：</a:t>
              </a:r>
            </a:p>
          </p:txBody>
        </p:sp>
        <p:sp>
          <p:nvSpPr>
            <p:cNvPr id="45" name="Text Box 17">
              <a:extLst>
                <a:ext uri="{FF2B5EF4-FFF2-40B4-BE49-F238E27FC236}">
                  <a16:creationId xmlns:a16="http://schemas.microsoft.com/office/drawing/2014/main" id="{0145C59E-20E7-E003-91C0-E3AE6322B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299"/>
              <a:ext cx="88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分类号：</a:t>
              </a:r>
            </a:p>
          </p:txBody>
        </p:sp>
        <p:sp>
          <p:nvSpPr>
            <p:cNvPr id="46" name="Text Box 18">
              <a:extLst>
                <a:ext uri="{FF2B5EF4-FFF2-40B4-BE49-F238E27FC236}">
                  <a16:creationId xmlns:a16="http://schemas.microsoft.com/office/drawing/2014/main" id="{4C4D5963-C082-F3D4-A452-314867B5D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625"/>
              <a:ext cx="1076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出版单位：</a:t>
              </a:r>
            </a:p>
          </p:txBody>
        </p:sp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B2FB7DB9-4C86-27E8-0CE3-4748F9213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951"/>
              <a:ext cx="1076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出版时间：</a:t>
              </a: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D93C6B01-12D6-1D8A-5239-7B1FBD4CB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277"/>
              <a:ext cx="69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价格：</a:t>
              </a: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8CF4C9FA-D855-7E64-CA45-571A55D92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892"/>
              <a:ext cx="101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书目卡片</a:t>
              </a:r>
            </a:p>
          </p:txBody>
        </p:sp>
      </p:grpSp>
      <p:sp>
        <p:nvSpPr>
          <p:cNvPr id="63" name="AutoShape 9">
            <a:extLst>
              <a:ext uri="{FF2B5EF4-FFF2-40B4-BE49-F238E27FC236}">
                <a16:creationId xmlns:a16="http://schemas.microsoft.com/office/drawing/2014/main" id="{910B6B12-0FDB-035B-37B6-C8AFCA3B7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804" y="821888"/>
            <a:ext cx="2576456" cy="1037630"/>
          </a:xfrm>
          <a:prstGeom prst="irregularSeal2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endParaRPr lang="zh-CN" altLang="en-US" sz="24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Group 30">
            <a:extLst>
              <a:ext uri="{FF2B5EF4-FFF2-40B4-BE49-F238E27FC236}">
                <a16:creationId xmlns:a16="http://schemas.microsoft.com/office/drawing/2014/main" id="{A7B13D6D-78BD-5315-3031-BDAF026E744D}"/>
              </a:ext>
            </a:extLst>
          </p:cNvPr>
          <p:cNvGrpSpPr/>
          <p:nvPr/>
        </p:nvGrpSpPr>
        <p:grpSpPr bwMode="auto">
          <a:xfrm>
            <a:off x="49211" y="2810021"/>
            <a:ext cx="9094789" cy="1620838"/>
            <a:chOff x="11" y="2189"/>
            <a:chExt cx="5729" cy="1021"/>
          </a:xfrm>
        </p:grpSpPr>
        <p:grpSp>
          <p:nvGrpSpPr>
            <p:cNvPr id="12" name="Group 27">
              <a:extLst>
                <a:ext uri="{FF2B5EF4-FFF2-40B4-BE49-F238E27FC236}">
                  <a16:creationId xmlns:a16="http://schemas.microsoft.com/office/drawing/2014/main" id="{398BECB5-2537-9EF2-4E08-ED11FFEC6797}"/>
                </a:ext>
              </a:extLst>
            </p:cNvPr>
            <p:cNvGrpSpPr/>
            <p:nvPr/>
          </p:nvGrpSpPr>
          <p:grpSpPr bwMode="auto">
            <a:xfrm>
              <a:off x="11" y="2830"/>
              <a:ext cx="5729" cy="380"/>
              <a:chOff x="11" y="2830"/>
              <a:chExt cx="5729" cy="380"/>
            </a:xfrm>
          </p:grpSpPr>
          <p:sp>
            <p:nvSpPr>
              <p:cNvPr id="14" name="AutoShape 22">
                <a:extLst>
                  <a:ext uri="{FF2B5EF4-FFF2-40B4-BE49-F238E27FC236}">
                    <a16:creationId xmlns:a16="http://schemas.microsoft.com/office/drawing/2014/main" id="{1BC966C5-EF56-6874-2817-AF98EBD32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2849"/>
                <a:ext cx="779" cy="329"/>
              </a:xfrm>
              <a:prstGeom prst="wedgeEllipseCallout">
                <a:avLst>
                  <a:gd name="adj1" fmla="val 27431"/>
                  <a:gd name="adj2" fmla="val 90208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按书名</a:t>
                </a:r>
              </a:p>
            </p:txBody>
          </p:sp>
          <p:sp>
            <p:nvSpPr>
              <p:cNvPr id="15" name="AutoShape 23">
                <a:extLst>
                  <a:ext uri="{FF2B5EF4-FFF2-40B4-BE49-F238E27FC236}">
                    <a16:creationId xmlns:a16="http://schemas.microsoft.com/office/drawing/2014/main" id="{C889E49E-228A-ACEE-321A-BCC779791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881"/>
                <a:ext cx="985" cy="329"/>
              </a:xfrm>
              <a:prstGeom prst="wedgeEllipseCallout">
                <a:avLst>
                  <a:gd name="adj1" fmla="val -64329"/>
                  <a:gd name="adj2" fmla="val 58630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按作者名</a:t>
                </a:r>
              </a:p>
            </p:txBody>
          </p:sp>
          <p:sp>
            <p:nvSpPr>
              <p:cNvPr id="16" name="AutoShape 24">
                <a:extLst>
                  <a:ext uri="{FF2B5EF4-FFF2-40B4-BE49-F238E27FC236}">
                    <a16:creationId xmlns:a16="http://schemas.microsoft.com/office/drawing/2014/main" id="{11C9876C-2DBE-99B9-72BF-12F0DB3AB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830"/>
                <a:ext cx="985" cy="329"/>
              </a:xfrm>
              <a:prstGeom prst="wedgeEllipseCallout">
                <a:avLst>
                  <a:gd name="adj1" fmla="val -50347"/>
                  <a:gd name="adj2" fmla="val 86815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按分类号</a:t>
                </a:r>
              </a:p>
            </p:txBody>
          </p:sp>
        </p:grpSp>
        <p:sp>
          <p:nvSpPr>
            <p:cNvPr id="13" name="AutoShape 26">
              <a:extLst>
                <a:ext uri="{FF2B5EF4-FFF2-40B4-BE49-F238E27FC236}">
                  <a16:creationId xmlns:a16="http://schemas.microsoft.com/office/drawing/2014/main" id="{D2CA428B-78D3-9A44-1F64-6F6E82DD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" y="2189"/>
              <a:ext cx="779" cy="329"/>
            </a:xfrm>
            <a:prstGeom prst="wedgeEllipseCallout">
              <a:avLst>
                <a:gd name="adj1" fmla="val -64546"/>
                <a:gd name="adj2" fmla="val 235028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索引表</a:t>
              </a:r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53A91E1-E3E5-6D53-B325-F00A6563B852}"/>
              </a:ext>
            </a:extLst>
          </p:cNvPr>
          <p:cNvGraphicFramePr>
            <a:graphicFrameLocks noGrp="1"/>
          </p:cNvGraphicFramePr>
          <p:nvPr/>
        </p:nvGraphicFramePr>
        <p:xfrm>
          <a:off x="1285874" y="2179831"/>
          <a:ext cx="6096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254887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8387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342267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3982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樊映川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S01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65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理论力学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罗远祥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L01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61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003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华罗庚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S01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93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004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线性代数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栾汝书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S02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53916"/>
                  </a:ext>
                </a:extLst>
              </a:tr>
            </a:tbl>
          </a:graphicData>
        </a:graphic>
      </p:graphicFrame>
      <p:sp>
        <p:nvSpPr>
          <p:cNvPr id="18" name="AutoShape 25">
            <a:extLst>
              <a:ext uri="{FF2B5EF4-FFF2-40B4-BE49-F238E27FC236}">
                <a16:creationId xmlns:a16="http://schemas.microsoft.com/office/drawing/2014/main" id="{2AF2C938-716E-EB90-4F31-3E51E918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4" y="1439118"/>
            <a:ext cx="1563688" cy="522287"/>
          </a:xfrm>
          <a:prstGeom prst="wedgeEllipseCallout">
            <a:avLst>
              <a:gd name="adj1" fmla="val -69157"/>
              <a:gd name="adj2" fmla="val 79380"/>
            </a:avLst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书目文件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03BF394-B551-A92E-CBFA-373E275B654B}"/>
              </a:ext>
            </a:extLst>
          </p:cNvPr>
          <p:cNvGraphicFramePr>
            <a:graphicFrameLocks noGrp="1"/>
          </p:cNvGraphicFramePr>
          <p:nvPr/>
        </p:nvGraphicFramePr>
        <p:xfrm>
          <a:off x="406218" y="4529473"/>
          <a:ext cx="2764971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835">
                  <a:extLst>
                    <a:ext uri="{9D8B030D-6E8A-4147-A177-3AD203B41FA5}">
                      <a16:colId xmlns:a16="http://schemas.microsoft.com/office/drawing/2014/main" val="90971305"/>
                    </a:ext>
                  </a:extLst>
                </a:gridCol>
                <a:gridCol w="1570136">
                  <a:extLst>
                    <a:ext uri="{9D8B030D-6E8A-4147-A177-3AD203B41FA5}">
                      <a16:colId xmlns:a16="http://schemas.microsoft.com/office/drawing/2014/main" val="897838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4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理论力学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00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线性代数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7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58270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348551D-A1A0-518F-9129-01F175501879}"/>
              </a:ext>
            </a:extLst>
          </p:cNvPr>
          <p:cNvGraphicFramePr>
            <a:graphicFrameLocks noGrp="1"/>
          </p:cNvGraphicFramePr>
          <p:nvPr/>
        </p:nvGraphicFramePr>
        <p:xfrm>
          <a:off x="3806916" y="4529473"/>
          <a:ext cx="247758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47">
                  <a:extLst>
                    <a:ext uri="{9D8B030D-6E8A-4147-A177-3AD203B41FA5}">
                      <a16:colId xmlns:a16="http://schemas.microsoft.com/office/drawing/2014/main" val="90971305"/>
                    </a:ext>
                  </a:extLst>
                </a:gridCol>
                <a:gridCol w="1406941">
                  <a:extLst>
                    <a:ext uri="{9D8B030D-6E8A-4147-A177-3AD203B41FA5}">
                      <a16:colId xmlns:a16="http://schemas.microsoft.com/office/drawing/2014/main" val="897838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樊映川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4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华罗庚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00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栾汝书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7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582701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74099C0-3A4E-9444-972D-E60CE4A06442}"/>
              </a:ext>
            </a:extLst>
          </p:cNvPr>
          <p:cNvGraphicFramePr>
            <a:graphicFrameLocks noGrp="1"/>
          </p:cNvGraphicFramePr>
          <p:nvPr/>
        </p:nvGraphicFramePr>
        <p:xfrm>
          <a:off x="6683375" y="4529473"/>
          <a:ext cx="195262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482">
                  <a:extLst>
                    <a:ext uri="{9D8B030D-6E8A-4147-A177-3AD203B41FA5}">
                      <a16:colId xmlns:a16="http://schemas.microsoft.com/office/drawing/2014/main" val="90971305"/>
                    </a:ext>
                  </a:extLst>
                </a:gridCol>
                <a:gridCol w="1278144">
                  <a:extLst>
                    <a:ext uri="{9D8B030D-6E8A-4147-A177-3AD203B41FA5}">
                      <a16:colId xmlns:a16="http://schemas.microsoft.com/office/drawing/2014/main" val="897838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4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00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58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5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：对弈问题的状态空间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83">
            <a:extLst>
              <a:ext uri="{FF2B5EF4-FFF2-40B4-BE49-F238E27FC236}">
                <a16:creationId xmlns:a16="http://schemas.microsoft.com/office/drawing/2014/main" id="{5D10BC20-A6F3-3835-A2E9-D0BFC913BF2A}"/>
              </a:ext>
            </a:extLst>
          </p:cNvPr>
          <p:cNvGrpSpPr/>
          <p:nvPr/>
        </p:nvGrpSpPr>
        <p:grpSpPr bwMode="auto">
          <a:xfrm>
            <a:off x="3496491" y="807765"/>
            <a:ext cx="1524000" cy="1371600"/>
            <a:chOff x="2171" y="994"/>
            <a:chExt cx="960" cy="8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466E16-63AD-3500-BEA0-67820593E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99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BECA91DD-FB3A-5B49-8800-D19C8618D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28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E2C0C7F2-503B-69D2-11B1-B8F6A3447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57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D6DAEF93-A3E9-2EE2-4485-AE0425E93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99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6094CA9-6C99-2CC5-E02B-D71F7A35F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99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3461913-52CA-DDD3-F9B2-39068E03D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109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644CCFC-DF56-D502-37D5-4F6E092D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136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0A35ACC5-F19F-ABCB-7CF0-2AA694B3E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65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5F0BC803-EA13-D276-AC4F-179B9BC3E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1664"/>
              <a:ext cx="166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Oval 13">
            <a:extLst>
              <a:ext uri="{FF2B5EF4-FFF2-40B4-BE49-F238E27FC236}">
                <a16:creationId xmlns:a16="http://schemas.microsoft.com/office/drawing/2014/main" id="{CC6445C0-8756-A0C3-3708-F72BCBD7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16" y="3574777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4224450D-C8F8-B04A-D8D5-86854CE7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804" y="3146152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77A5489-9D5F-972D-6EF1-5728DF8C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991" y="3093765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3E675DF1-90BB-F2A4-2161-EF32B2B58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491" y="3516040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9A5DD377-EA0C-715B-24C7-30887ED5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854" y="3962127"/>
            <a:ext cx="263525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0" name="Group 84">
            <a:extLst>
              <a:ext uri="{FF2B5EF4-FFF2-40B4-BE49-F238E27FC236}">
                <a16:creationId xmlns:a16="http://schemas.microsoft.com/office/drawing/2014/main" id="{4C476972-66B9-48FD-D840-859941C707E2}"/>
              </a:ext>
            </a:extLst>
          </p:cNvPr>
          <p:cNvGrpSpPr/>
          <p:nvPr/>
        </p:nvGrpSpPr>
        <p:grpSpPr bwMode="auto">
          <a:xfrm>
            <a:off x="431029" y="2201590"/>
            <a:ext cx="3195637" cy="2173287"/>
            <a:chOff x="232" y="1863"/>
            <a:chExt cx="2013" cy="1369"/>
          </a:xfrm>
        </p:grpSpPr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5C4D45FE-F30F-BC61-B7FE-895CC73D8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" y="26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589E6416-61E0-BC31-9F54-FBAA61D2F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" y="29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79A1F354-0070-46C8-F813-5CBF78D72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23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8A9DAFDA-3C24-7DA3-E569-863BD861C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3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B88DBB8-557F-6487-F620-7911468E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2368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0742257-BC40-877E-AAE8-EE0138DE6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46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9DE65CFF-3D88-3E63-0438-9A202DA6C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2741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7B279518-0B02-1EDB-48A6-48DDA0F99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3029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6885A1-B793-094E-AAB1-A64BD1A3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" y="3038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26E22C96-851B-68C6-FE47-9121D70D4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0" y="1863"/>
              <a:ext cx="1545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" name="Group 85">
            <a:extLst>
              <a:ext uri="{FF2B5EF4-FFF2-40B4-BE49-F238E27FC236}">
                <a16:creationId xmlns:a16="http://schemas.microsoft.com/office/drawing/2014/main" id="{15412C7E-5034-DBE9-5D32-59F9AF1CB31E}"/>
              </a:ext>
            </a:extLst>
          </p:cNvPr>
          <p:cNvGrpSpPr/>
          <p:nvPr/>
        </p:nvGrpSpPr>
        <p:grpSpPr bwMode="auto">
          <a:xfrm>
            <a:off x="2172516" y="2206352"/>
            <a:ext cx="1738313" cy="2166938"/>
            <a:chOff x="1361" y="1863"/>
            <a:chExt cx="1095" cy="1365"/>
          </a:xfrm>
        </p:grpSpPr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B147638E-DDF2-1A40-5E35-83A3B728C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" y="26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9E2D8450-170E-DBB6-719D-86A88DCC8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" y="29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C46A0DF1-4F46-E6B9-3A57-F8F5335E5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23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A2E74614-2BED-E046-BD8A-7CBCE3BC4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23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958CFB03-5BCF-A394-72D9-DF803E44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23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8" name="Oval 39">
              <a:extLst>
                <a:ext uri="{FF2B5EF4-FFF2-40B4-BE49-F238E27FC236}">
                  <a16:creationId xmlns:a16="http://schemas.microsoft.com/office/drawing/2014/main" id="{A9F5135D-DAC6-C1EE-A60E-2DD49E4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24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9" name="Oval 40">
              <a:extLst>
                <a:ext uri="{FF2B5EF4-FFF2-40B4-BE49-F238E27FC236}">
                  <a16:creationId xmlns:a16="http://schemas.microsoft.com/office/drawing/2014/main" id="{A7D6CFD9-5CC4-A37B-4E33-F40747BDB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27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0" name="Oval 41">
              <a:extLst>
                <a:ext uri="{FF2B5EF4-FFF2-40B4-BE49-F238E27FC236}">
                  <a16:creationId xmlns:a16="http://schemas.microsoft.com/office/drawing/2014/main" id="{BA6010F6-F08C-33DD-DB43-1175E7835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30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id="{9F4BCB33-67D6-8C5B-320A-D999B84FE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30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C55FC188-8D31-0870-B517-0D0EA2A64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8" y="1863"/>
              <a:ext cx="678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Group 86">
            <a:extLst>
              <a:ext uri="{FF2B5EF4-FFF2-40B4-BE49-F238E27FC236}">
                <a16:creationId xmlns:a16="http://schemas.microsoft.com/office/drawing/2014/main" id="{9AAA523A-2C4E-AA0D-019A-4CD8F4C1A548}"/>
              </a:ext>
            </a:extLst>
          </p:cNvPr>
          <p:cNvGrpSpPr/>
          <p:nvPr/>
        </p:nvGrpSpPr>
        <p:grpSpPr bwMode="auto">
          <a:xfrm>
            <a:off x="3869554" y="2187302"/>
            <a:ext cx="1524000" cy="2149475"/>
            <a:chOff x="2406" y="1863"/>
            <a:chExt cx="960" cy="1354"/>
          </a:xfrm>
        </p:grpSpPr>
        <p:sp>
          <p:nvSpPr>
            <p:cNvPr id="44" name="Line 46">
              <a:extLst>
                <a:ext uri="{FF2B5EF4-FFF2-40B4-BE49-F238E27FC236}">
                  <a16:creationId xmlns:a16="http://schemas.microsoft.com/office/drawing/2014/main" id="{EB4ED5E8-5171-85BE-CB74-4E1F71FB2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" y="2641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278CB74B-C4DC-87A2-F676-2E95736A3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" y="2929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23B3C18C-A728-C473-D836-F91E76755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4" y="2353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856E0817-4279-E25F-391E-B38B08665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" y="2353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51">
              <a:extLst>
                <a:ext uri="{FF2B5EF4-FFF2-40B4-BE49-F238E27FC236}">
                  <a16:creationId xmlns:a16="http://schemas.microsoft.com/office/drawing/2014/main" id="{29C9D1D3-687E-6850-675A-D4571BBE5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" y="2353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" name="Oval 52">
              <a:extLst>
                <a:ext uri="{FF2B5EF4-FFF2-40B4-BE49-F238E27FC236}">
                  <a16:creationId xmlns:a16="http://schemas.microsoft.com/office/drawing/2014/main" id="{60145621-9C5D-773C-BB9D-59476AA4D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2449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0" name="Oval 53">
              <a:extLst>
                <a:ext uri="{FF2B5EF4-FFF2-40B4-BE49-F238E27FC236}">
                  <a16:creationId xmlns:a16="http://schemas.microsoft.com/office/drawing/2014/main" id="{19CCFD66-C7CD-04E9-3E6C-8A1F96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726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" name="Oval 54">
              <a:extLst>
                <a:ext uri="{FF2B5EF4-FFF2-40B4-BE49-F238E27FC236}">
                  <a16:creationId xmlns:a16="http://schemas.microsoft.com/office/drawing/2014/main" id="{9456D3F2-D2FE-28D9-5C58-DBED8458A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301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2" name="Oval 55">
              <a:extLst>
                <a:ext uri="{FF2B5EF4-FFF2-40B4-BE49-F238E27FC236}">
                  <a16:creationId xmlns:a16="http://schemas.microsoft.com/office/drawing/2014/main" id="{7C2FAE46-C8BB-4853-6CBE-35C3FCB4E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023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id="{05028224-395E-3A89-6F79-74535AD1A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" y="1863"/>
              <a:ext cx="133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" name="Group 87">
            <a:extLst>
              <a:ext uri="{FF2B5EF4-FFF2-40B4-BE49-F238E27FC236}">
                <a16:creationId xmlns:a16="http://schemas.microsoft.com/office/drawing/2014/main" id="{A3EA98A3-8880-2E36-AFE0-AF6149DAF32C}"/>
              </a:ext>
            </a:extLst>
          </p:cNvPr>
          <p:cNvGrpSpPr/>
          <p:nvPr/>
        </p:nvGrpSpPr>
        <p:grpSpPr bwMode="auto">
          <a:xfrm>
            <a:off x="4636316" y="2187302"/>
            <a:ext cx="2433638" cy="2114550"/>
            <a:chOff x="2889" y="1863"/>
            <a:chExt cx="1533" cy="1332"/>
          </a:xfrm>
        </p:grpSpPr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AFDA6CB1-AF2B-C975-4A09-B4AB27308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2619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242A6B25-D6A9-AD4C-3172-F03807A31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2907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7183DDFE-4C51-AD97-2A3C-C4CFA3053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331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62">
              <a:extLst>
                <a:ext uri="{FF2B5EF4-FFF2-40B4-BE49-F238E27FC236}">
                  <a16:creationId xmlns:a16="http://schemas.microsoft.com/office/drawing/2014/main" id="{283960D5-A1FF-0667-7158-0D1E396DA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6" y="2331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A328FEE7-6153-DB0A-CA3A-5F43317F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2331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892861E4-6505-0ED6-F8DC-20FC9423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427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" name="Oval 66">
              <a:extLst>
                <a:ext uri="{FF2B5EF4-FFF2-40B4-BE49-F238E27FC236}">
                  <a16:creationId xmlns:a16="http://schemas.microsoft.com/office/drawing/2014/main" id="{F8C5CECC-96D6-D8BF-EBDC-194016D5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2704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2" name="Oval 67">
              <a:extLst>
                <a:ext uri="{FF2B5EF4-FFF2-40B4-BE49-F238E27FC236}">
                  <a16:creationId xmlns:a16="http://schemas.microsoft.com/office/drawing/2014/main" id="{AF51E0A1-A63C-E97A-A7E1-8B4091D0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299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3" name="Oval 68">
              <a:extLst>
                <a:ext uri="{FF2B5EF4-FFF2-40B4-BE49-F238E27FC236}">
                  <a16:creationId xmlns:a16="http://schemas.microsoft.com/office/drawing/2014/main" id="{079BF04F-F7AA-6592-637F-6948F1C3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001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4" name="Line 69">
              <a:extLst>
                <a:ext uri="{FF2B5EF4-FFF2-40B4-BE49-F238E27FC236}">
                  <a16:creationId xmlns:a16="http://schemas.microsoft.com/office/drawing/2014/main" id="{46CDBD25-BDB7-75C6-0492-8C4E1A80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1863"/>
              <a:ext cx="989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" name="Group 88">
            <a:extLst>
              <a:ext uri="{FF2B5EF4-FFF2-40B4-BE49-F238E27FC236}">
                <a16:creationId xmlns:a16="http://schemas.microsoft.com/office/drawing/2014/main" id="{021D750B-4E17-E523-BED8-6475DDD55016}"/>
              </a:ext>
            </a:extLst>
          </p:cNvPr>
          <p:cNvGrpSpPr/>
          <p:nvPr/>
        </p:nvGrpSpPr>
        <p:grpSpPr bwMode="auto">
          <a:xfrm>
            <a:off x="5007791" y="2187302"/>
            <a:ext cx="3727450" cy="2119313"/>
            <a:chOff x="3123" y="1863"/>
            <a:chExt cx="2348" cy="1335"/>
          </a:xfrm>
        </p:grpSpPr>
        <p:sp>
          <p:nvSpPr>
            <p:cNvPr id="66" name="Line 72">
              <a:extLst>
                <a:ext uri="{FF2B5EF4-FFF2-40B4-BE49-F238E27FC236}">
                  <a16:creationId xmlns:a16="http://schemas.microsoft.com/office/drawing/2014/main" id="{4B7FC768-46AE-C60C-64E6-2C59CD4EC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1" y="262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73">
              <a:extLst>
                <a:ext uri="{FF2B5EF4-FFF2-40B4-BE49-F238E27FC236}">
                  <a16:creationId xmlns:a16="http://schemas.microsoft.com/office/drawing/2014/main" id="{9E2C8054-04DD-AA6D-2425-DC201757B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1" y="291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74">
              <a:extLst>
                <a:ext uri="{FF2B5EF4-FFF2-40B4-BE49-F238E27FC236}">
                  <a16:creationId xmlns:a16="http://schemas.microsoft.com/office/drawing/2014/main" id="{3BFAFFEE-C776-3B7A-55F6-2E005B5D2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9" y="23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75">
              <a:extLst>
                <a:ext uri="{FF2B5EF4-FFF2-40B4-BE49-F238E27FC236}">
                  <a16:creationId xmlns:a16="http://schemas.microsoft.com/office/drawing/2014/main" id="{F06F51D0-9F0D-B933-92F0-488DF5474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5" y="23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77">
              <a:extLst>
                <a:ext uri="{FF2B5EF4-FFF2-40B4-BE49-F238E27FC236}">
                  <a16:creationId xmlns:a16="http://schemas.microsoft.com/office/drawing/2014/main" id="{5BC521A5-A382-315E-22B8-478E68BE1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233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" name="Oval 78">
              <a:extLst>
                <a:ext uri="{FF2B5EF4-FFF2-40B4-BE49-F238E27FC236}">
                  <a16:creationId xmlns:a16="http://schemas.microsoft.com/office/drawing/2014/main" id="{80FAA5C9-16FF-DEE0-1B3D-261840200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" y="243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2" name="Oval 79">
              <a:extLst>
                <a:ext uri="{FF2B5EF4-FFF2-40B4-BE49-F238E27FC236}">
                  <a16:creationId xmlns:a16="http://schemas.microsoft.com/office/drawing/2014/main" id="{70D07A53-E687-1FCA-56B3-C1F1F8071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270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3" name="Oval 80">
              <a:extLst>
                <a:ext uri="{FF2B5EF4-FFF2-40B4-BE49-F238E27FC236}">
                  <a16:creationId xmlns:a16="http://schemas.microsoft.com/office/drawing/2014/main" id="{308E46DE-17E0-466E-58F2-81801ADE7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299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4" name="Oval 81">
              <a:extLst>
                <a:ext uri="{FF2B5EF4-FFF2-40B4-BE49-F238E27FC236}">
                  <a16:creationId xmlns:a16="http://schemas.microsoft.com/office/drawing/2014/main" id="{38F542D4-15D7-B993-D6A3-6A231D63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300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5" name="Line 82">
              <a:extLst>
                <a:ext uri="{FF2B5EF4-FFF2-40B4-BE49-F238E27FC236}">
                  <a16:creationId xmlns:a16="http://schemas.microsoft.com/office/drawing/2014/main" id="{C8485FF1-EEAC-534B-0B68-28835ACC0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1863"/>
              <a:ext cx="1878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" name="Oval 138">
            <a:extLst>
              <a:ext uri="{FF2B5EF4-FFF2-40B4-BE49-F238E27FC236}">
                <a16:creationId xmlns:a16="http://schemas.microsoft.com/office/drawing/2014/main" id="{ED165AAB-C836-DFB6-E9B2-6BC2B063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416" y="5684565"/>
            <a:ext cx="228600" cy="2286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77" name="Group 150">
            <a:extLst>
              <a:ext uri="{FF2B5EF4-FFF2-40B4-BE49-F238E27FC236}">
                <a16:creationId xmlns:a16="http://schemas.microsoft.com/office/drawing/2014/main" id="{D13E4E73-1F14-B726-E5AF-5DBAD3BECCB3}"/>
              </a:ext>
            </a:extLst>
          </p:cNvPr>
          <p:cNvGrpSpPr/>
          <p:nvPr/>
        </p:nvGrpSpPr>
        <p:grpSpPr bwMode="auto">
          <a:xfrm>
            <a:off x="1515291" y="4312965"/>
            <a:ext cx="2514600" cy="2133600"/>
            <a:chOff x="960" y="2784"/>
            <a:chExt cx="1584" cy="1344"/>
          </a:xfrm>
        </p:grpSpPr>
        <p:sp>
          <p:nvSpPr>
            <p:cNvPr id="78" name="Line 128">
              <a:extLst>
                <a:ext uri="{FF2B5EF4-FFF2-40B4-BE49-F238E27FC236}">
                  <a16:creationId xmlns:a16="http://schemas.microsoft.com/office/drawing/2014/main" id="{1C4A1235-4ADB-FD77-83EE-92C1AF9B5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129">
              <a:extLst>
                <a:ext uri="{FF2B5EF4-FFF2-40B4-BE49-F238E27FC236}">
                  <a16:creationId xmlns:a16="http://schemas.microsoft.com/office/drawing/2014/main" id="{0EC0022E-2A81-776B-CBAB-C373209E0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30">
              <a:extLst>
                <a:ext uri="{FF2B5EF4-FFF2-40B4-BE49-F238E27FC236}">
                  <a16:creationId xmlns:a16="http://schemas.microsoft.com/office/drawing/2014/main" id="{C8E74D75-D28F-A42D-B3FE-36832B959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31">
              <a:extLst>
                <a:ext uri="{FF2B5EF4-FFF2-40B4-BE49-F238E27FC236}">
                  <a16:creationId xmlns:a16="http://schemas.microsoft.com/office/drawing/2014/main" id="{EADFE723-4EBB-15CF-67AC-7B9571E51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132">
              <a:extLst>
                <a:ext uri="{FF2B5EF4-FFF2-40B4-BE49-F238E27FC236}">
                  <a16:creationId xmlns:a16="http://schemas.microsoft.com/office/drawing/2014/main" id="{D7459201-F88A-76BF-4933-1AB615AD3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3" name="Oval 133">
              <a:extLst>
                <a:ext uri="{FF2B5EF4-FFF2-40B4-BE49-F238E27FC236}">
                  <a16:creationId xmlns:a16="http://schemas.microsoft.com/office/drawing/2014/main" id="{BF7B36BB-B767-BDEB-59A3-0BB245C3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4" name="Oval 134">
              <a:extLst>
                <a:ext uri="{FF2B5EF4-FFF2-40B4-BE49-F238E27FC236}">
                  <a16:creationId xmlns:a16="http://schemas.microsoft.com/office/drawing/2014/main" id="{1B9460AA-3B24-2CDB-2704-63E3D7F73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5" name="Oval 135">
              <a:extLst>
                <a:ext uri="{FF2B5EF4-FFF2-40B4-BE49-F238E27FC236}">
                  <a16:creationId xmlns:a16="http://schemas.microsoft.com/office/drawing/2014/main" id="{DA1D86A3-9E2D-8468-573B-23A6DF277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6" name="Oval 136">
              <a:extLst>
                <a:ext uri="{FF2B5EF4-FFF2-40B4-BE49-F238E27FC236}">
                  <a16:creationId xmlns:a16="http://schemas.microsoft.com/office/drawing/2014/main" id="{FCE9DEF3-0ED5-C8D3-5FE6-9C135F83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" y="39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7" name="Oval 137">
              <a:extLst>
                <a:ext uri="{FF2B5EF4-FFF2-40B4-BE49-F238E27FC236}">
                  <a16:creationId xmlns:a16="http://schemas.microsoft.com/office/drawing/2014/main" id="{D855E025-BF54-C767-EEC0-F67512E3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8" name="Line 139">
              <a:extLst>
                <a:ext uri="{FF2B5EF4-FFF2-40B4-BE49-F238E27FC236}">
                  <a16:creationId xmlns:a16="http://schemas.microsoft.com/office/drawing/2014/main" id="{A381C8A9-B559-3B38-E926-5659E5D8B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784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" name="Oval 101">
            <a:extLst>
              <a:ext uri="{FF2B5EF4-FFF2-40B4-BE49-F238E27FC236}">
                <a16:creationId xmlns:a16="http://schemas.microsoft.com/office/drawing/2014/main" id="{6C98F0C3-AE71-E6CD-58E5-38A4CF18A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816" y="5211490"/>
            <a:ext cx="228600" cy="2286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90" name="Group 151">
            <a:extLst>
              <a:ext uri="{FF2B5EF4-FFF2-40B4-BE49-F238E27FC236}">
                <a16:creationId xmlns:a16="http://schemas.microsoft.com/office/drawing/2014/main" id="{D62B60E3-A8F1-76D7-6AD4-D997B585DB14}"/>
              </a:ext>
            </a:extLst>
          </p:cNvPr>
          <p:cNvGrpSpPr/>
          <p:nvPr/>
        </p:nvGrpSpPr>
        <p:grpSpPr bwMode="auto">
          <a:xfrm>
            <a:off x="3191691" y="4312965"/>
            <a:ext cx="1524000" cy="2133600"/>
            <a:chOff x="2016" y="2784"/>
            <a:chExt cx="960" cy="1344"/>
          </a:xfrm>
        </p:grpSpPr>
        <p:sp>
          <p:nvSpPr>
            <p:cNvPr id="91" name="Line 90">
              <a:extLst>
                <a:ext uri="{FF2B5EF4-FFF2-40B4-BE49-F238E27FC236}">
                  <a16:creationId xmlns:a16="http://schemas.microsoft.com/office/drawing/2014/main" id="{C66B3273-48D3-63EE-BE51-5DC309B1E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91">
              <a:extLst>
                <a:ext uri="{FF2B5EF4-FFF2-40B4-BE49-F238E27FC236}">
                  <a16:creationId xmlns:a16="http://schemas.microsoft.com/office/drawing/2014/main" id="{1BDAABB1-E79F-A406-6A8A-E98336E88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92">
              <a:extLst>
                <a:ext uri="{FF2B5EF4-FFF2-40B4-BE49-F238E27FC236}">
                  <a16:creationId xmlns:a16="http://schemas.microsoft.com/office/drawing/2014/main" id="{407F8F93-4F1C-5C49-2F2D-529CA0C52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93">
              <a:extLst>
                <a:ext uri="{FF2B5EF4-FFF2-40B4-BE49-F238E27FC236}">
                  <a16:creationId xmlns:a16="http://schemas.microsoft.com/office/drawing/2014/main" id="{75A8038D-8F73-5D53-1DF5-C66EE87A5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BCCDA1A-75FD-D7B8-794F-3DD715A0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CFAF455-8CDB-95B6-294A-8A1B56FB7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A2EA13B-C88D-2EA7-4AA5-E5D0151B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905E831-42E9-60E2-39B8-34E0E761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932CB0D-4BCD-9281-9D73-8F7F87D3E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39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0" name="Oval 100">
              <a:extLst>
                <a:ext uri="{FF2B5EF4-FFF2-40B4-BE49-F238E27FC236}">
                  <a16:creationId xmlns:a16="http://schemas.microsoft.com/office/drawing/2014/main" id="{81F1047F-CBB6-06BA-303D-BE8B15C10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1" name="Line 140">
              <a:extLst>
                <a:ext uri="{FF2B5EF4-FFF2-40B4-BE49-F238E27FC236}">
                  <a16:creationId xmlns:a16="http://schemas.microsoft.com/office/drawing/2014/main" id="{977DEE8C-949E-F73F-B00D-F9A534251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78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" name="Oval 114">
            <a:extLst>
              <a:ext uri="{FF2B5EF4-FFF2-40B4-BE49-F238E27FC236}">
                <a16:creationId xmlns:a16="http://schemas.microsoft.com/office/drawing/2014/main" id="{162B63A4-96B5-B431-60CE-5B27F96EC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091" y="5684565"/>
            <a:ext cx="228600" cy="2286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03" name="Group 152">
            <a:extLst>
              <a:ext uri="{FF2B5EF4-FFF2-40B4-BE49-F238E27FC236}">
                <a16:creationId xmlns:a16="http://schemas.microsoft.com/office/drawing/2014/main" id="{7CC3B5CA-9508-4AB2-F00B-CA38ED5E1142}"/>
              </a:ext>
            </a:extLst>
          </p:cNvPr>
          <p:cNvGrpSpPr/>
          <p:nvPr/>
        </p:nvGrpSpPr>
        <p:grpSpPr bwMode="auto">
          <a:xfrm>
            <a:off x="4639491" y="4312965"/>
            <a:ext cx="1752600" cy="2133600"/>
            <a:chOff x="2928" y="2784"/>
            <a:chExt cx="1104" cy="1344"/>
          </a:xfrm>
        </p:grpSpPr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441F720C-E963-2217-ED94-D1AAA31DE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05">
              <a:extLst>
                <a:ext uri="{FF2B5EF4-FFF2-40B4-BE49-F238E27FC236}">
                  <a16:creationId xmlns:a16="http://schemas.microsoft.com/office/drawing/2014/main" id="{41DF649B-D715-0D95-E82F-C6D438AFC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A3195DC0-9DDD-9FC8-B6A5-CDFBFBA47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E7CB41C9-F375-C010-B812-AD76CAE81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08">
              <a:extLst>
                <a:ext uri="{FF2B5EF4-FFF2-40B4-BE49-F238E27FC236}">
                  <a16:creationId xmlns:a16="http://schemas.microsoft.com/office/drawing/2014/main" id="{AFD2D664-CF87-D3EC-3197-F37491EB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9" name="Oval 109">
              <a:extLst>
                <a:ext uri="{FF2B5EF4-FFF2-40B4-BE49-F238E27FC236}">
                  <a16:creationId xmlns:a16="http://schemas.microsoft.com/office/drawing/2014/main" id="{35C702C9-B046-DB7D-BA15-6B2BEC6F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0" name="Oval 110">
              <a:extLst>
                <a:ext uri="{FF2B5EF4-FFF2-40B4-BE49-F238E27FC236}">
                  <a16:creationId xmlns:a16="http://schemas.microsoft.com/office/drawing/2014/main" id="{814CC728-CF07-62BF-C101-BCB3B3348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1" name="Oval 111">
              <a:extLst>
                <a:ext uri="{FF2B5EF4-FFF2-40B4-BE49-F238E27FC236}">
                  <a16:creationId xmlns:a16="http://schemas.microsoft.com/office/drawing/2014/main" id="{8E39128A-297D-310D-9F38-DD0E552AE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2" name="Oval 112">
              <a:extLst>
                <a:ext uri="{FF2B5EF4-FFF2-40B4-BE49-F238E27FC236}">
                  <a16:creationId xmlns:a16="http://schemas.microsoft.com/office/drawing/2014/main" id="{C20EB029-FF13-1BD2-8EF4-EFEC721E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39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3" name="Oval 113">
              <a:extLst>
                <a:ext uri="{FF2B5EF4-FFF2-40B4-BE49-F238E27FC236}">
                  <a16:creationId xmlns:a16="http://schemas.microsoft.com/office/drawing/2014/main" id="{EDE604F7-48B7-3E11-3FFD-B127CB45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4" name="Line 141">
              <a:extLst>
                <a:ext uri="{FF2B5EF4-FFF2-40B4-BE49-F238E27FC236}">
                  <a16:creationId xmlns:a16="http://schemas.microsoft.com/office/drawing/2014/main" id="{925BB417-7B82-6EEE-5099-75B75B238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8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" name="Oval 126">
            <a:extLst>
              <a:ext uri="{FF2B5EF4-FFF2-40B4-BE49-F238E27FC236}">
                <a16:creationId xmlns:a16="http://schemas.microsoft.com/office/drawing/2014/main" id="{E45EBC2D-FDCA-D049-C7E6-D036E3CA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7491" y="6141765"/>
            <a:ext cx="228600" cy="2286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16" name="Group 153">
            <a:extLst>
              <a:ext uri="{FF2B5EF4-FFF2-40B4-BE49-F238E27FC236}">
                <a16:creationId xmlns:a16="http://schemas.microsoft.com/office/drawing/2014/main" id="{FCAE218B-19F1-50AD-7886-E760A791D12C}"/>
              </a:ext>
            </a:extLst>
          </p:cNvPr>
          <p:cNvGrpSpPr/>
          <p:nvPr/>
        </p:nvGrpSpPr>
        <p:grpSpPr bwMode="auto">
          <a:xfrm>
            <a:off x="5172891" y="4312965"/>
            <a:ext cx="2895600" cy="2133600"/>
            <a:chOff x="3264" y="2784"/>
            <a:chExt cx="1824" cy="1344"/>
          </a:xfrm>
        </p:grpSpPr>
        <p:sp>
          <p:nvSpPr>
            <p:cNvPr id="117" name="Line 116">
              <a:extLst>
                <a:ext uri="{FF2B5EF4-FFF2-40B4-BE49-F238E27FC236}">
                  <a16:creationId xmlns:a16="http://schemas.microsoft.com/office/drawing/2014/main" id="{F0E6F200-0A07-3097-ECC2-CE3477B3B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17">
              <a:extLst>
                <a:ext uri="{FF2B5EF4-FFF2-40B4-BE49-F238E27FC236}">
                  <a16:creationId xmlns:a16="http://schemas.microsoft.com/office/drawing/2014/main" id="{C54590FA-EED9-83C3-3E83-439532517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78BAE827-64D0-F956-F836-AE4F1AD83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19">
              <a:extLst>
                <a:ext uri="{FF2B5EF4-FFF2-40B4-BE49-F238E27FC236}">
                  <a16:creationId xmlns:a16="http://schemas.microsoft.com/office/drawing/2014/main" id="{1C594587-AAF7-7C36-F661-AE62D5F2F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9023330-C1BB-C9AF-174E-A3C31FE88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DFCF1A7-DD8D-DC39-9DA6-4193704D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360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8DF6D98-F01F-4AF0-5048-88EEEBB78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E48BCA-3F6D-341F-F7AA-2A5B7AB9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E6ACD9-5DE8-BA41-8370-9A7DB086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934"/>
              <a:ext cx="144" cy="144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A4910BD-4C3A-B3A1-4219-078B6D729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27" name="Line 142">
              <a:extLst>
                <a:ext uri="{FF2B5EF4-FFF2-40B4-BE49-F238E27FC236}">
                  <a16:creationId xmlns:a16="http://schemas.microsoft.com/office/drawing/2014/main" id="{AB11D0F6-B44C-FDD3-757B-BD90B947A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84"/>
              <a:ext cx="13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" name="AutoShape 147">
            <a:extLst>
              <a:ext uri="{FF2B5EF4-FFF2-40B4-BE49-F238E27FC236}">
                <a16:creationId xmlns:a16="http://schemas.microsoft.com/office/drawing/2014/main" id="{618EA662-6E1A-2BC4-77EE-30C1A7DB1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629" y="1376090"/>
            <a:ext cx="914400" cy="9144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9" name="Group 178">
            <a:extLst>
              <a:ext uri="{FF2B5EF4-FFF2-40B4-BE49-F238E27FC236}">
                <a16:creationId xmlns:a16="http://schemas.microsoft.com/office/drawing/2014/main" id="{AA928C27-1AE2-E140-4998-CDF61E68A615}"/>
              </a:ext>
            </a:extLst>
          </p:cNvPr>
          <p:cNvGrpSpPr/>
          <p:nvPr/>
        </p:nvGrpSpPr>
        <p:grpSpPr bwMode="auto">
          <a:xfrm>
            <a:off x="391341" y="4351065"/>
            <a:ext cx="8515350" cy="2400300"/>
            <a:chOff x="252" y="2808"/>
            <a:chExt cx="5364" cy="1512"/>
          </a:xfrm>
        </p:grpSpPr>
        <p:grpSp>
          <p:nvGrpSpPr>
            <p:cNvPr id="130" name="Group 157">
              <a:extLst>
                <a:ext uri="{FF2B5EF4-FFF2-40B4-BE49-F238E27FC236}">
                  <a16:creationId xmlns:a16="http://schemas.microsoft.com/office/drawing/2014/main" id="{094AD741-91C7-256A-29C4-66C3359226BE}"/>
                </a:ext>
              </a:extLst>
            </p:cNvPr>
            <p:cNvGrpSpPr/>
            <p:nvPr/>
          </p:nvGrpSpPr>
          <p:grpSpPr bwMode="auto">
            <a:xfrm>
              <a:off x="4512" y="2808"/>
              <a:ext cx="1104" cy="403"/>
              <a:chOff x="168" y="2820"/>
              <a:chExt cx="1104" cy="403"/>
            </a:xfrm>
          </p:grpSpPr>
          <p:sp>
            <p:nvSpPr>
              <p:cNvPr id="151" name="Line 154">
                <a:extLst>
                  <a:ext uri="{FF2B5EF4-FFF2-40B4-BE49-F238E27FC236}">
                    <a16:creationId xmlns:a16="http://schemas.microsoft.com/office/drawing/2014/main" id="{05E60C29-AB1B-6948-CED6-940F1DAD3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" y="283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Line 155">
                <a:extLst>
                  <a:ext uri="{FF2B5EF4-FFF2-40B4-BE49-F238E27FC236}">
                    <a16:creationId xmlns:a16="http://schemas.microsoft.com/office/drawing/2014/main" id="{5215FAFF-2DD2-9051-65EA-C83DFF62C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4" y="2820"/>
                <a:ext cx="348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Text Box 156">
                <a:extLst>
                  <a:ext uri="{FF2B5EF4-FFF2-40B4-BE49-F238E27FC236}">
                    <a16:creationId xmlns:a16="http://schemas.microsoft.com/office/drawing/2014/main" id="{CDE84AAD-E60F-D1FA-2821-3F674FEB1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" y="2973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……..</a:t>
                </a:r>
              </a:p>
            </p:txBody>
          </p:sp>
        </p:grpSp>
        <p:grpSp>
          <p:nvGrpSpPr>
            <p:cNvPr id="131" name="Group 158">
              <a:extLst>
                <a:ext uri="{FF2B5EF4-FFF2-40B4-BE49-F238E27FC236}">
                  <a16:creationId xmlns:a16="http://schemas.microsoft.com/office/drawing/2014/main" id="{0CE2B9F3-7964-9176-74F5-A5E3E15F90EF}"/>
                </a:ext>
              </a:extLst>
            </p:cNvPr>
            <p:cNvGrpSpPr/>
            <p:nvPr/>
          </p:nvGrpSpPr>
          <p:grpSpPr bwMode="auto">
            <a:xfrm>
              <a:off x="252" y="2820"/>
              <a:ext cx="1104" cy="403"/>
              <a:chOff x="168" y="2820"/>
              <a:chExt cx="1104" cy="403"/>
            </a:xfrm>
          </p:grpSpPr>
          <p:sp>
            <p:nvSpPr>
              <p:cNvPr id="148" name="Line 159">
                <a:extLst>
                  <a:ext uri="{FF2B5EF4-FFF2-40B4-BE49-F238E27FC236}">
                    <a16:creationId xmlns:a16="http://schemas.microsoft.com/office/drawing/2014/main" id="{E426305A-1342-BF6D-416D-A1AB50F54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" y="283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Line 160">
                <a:extLst>
                  <a:ext uri="{FF2B5EF4-FFF2-40B4-BE49-F238E27FC236}">
                    <a16:creationId xmlns:a16="http://schemas.microsoft.com/office/drawing/2014/main" id="{70E9887A-8211-534D-7033-BA81DBF6F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4" y="2820"/>
                <a:ext cx="348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Text Box 161">
                <a:extLst>
                  <a:ext uri="{FF2B5EF4-FFF2-40B4-BE49-F238E27FC236}">
                    <a16:creationId xmlns:a16="http://schemas.microsoft.com/office/drawing/2014/main" id="{D3CE2C85-9BA3-812C-50BA-CB8FD96D1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" y="2973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……..</a:t>
                </a:r>
              </a:p>
            </p:txBody>
          </p:sp>
        </p:grpSp>
        <p:grpSp>
          <p:nvGrpSpPr>
            <p:cNvPr id="132" name="Group 165">
              <a:extLst>
                <a:ext uri="{FF2B5EF4-FFF2-40B4-BE49-F238E27FC236}">
                  <a16:creationId xmlns:a16="http://schemas.microsoft.com/office/drawing/2014/main" id="{E1770DDB-0BC8-7C58-5E87-8E366C6080EA}"/>
                </a:ext>
              </a:extLst>
            </p:cNvPr>
            <p:cNvGrpSpPr/>
            <p:nvPr/>
          </p:nvGrpSpPr>
          <p:grpSpPr bwMode="auto">
            <a:xfrm>
              <a:off x="1080" y="4070"/>
              <a:ext cx="672" cy="250"/>
              <a:chOff x="1080" y="4070"/>
              <a:chExt cx="672" cy="250"/>
            </a:xfrm>
          </p:grpSpPr>
          <p:sp>
            <p:nvSpPr>
              <p:cNvPr id="145" name="Line 162">
                <a:extLst>
                  <a:ext uri="{FF2B5EF4-FFF2-40B4-BE49-F238E27FC236}">
                    <a16:creationId xmlns:a16="http://schemas.microsoft.com/office/drawing/2014/main" id="{80211801-B2EF-1D76-1739-45AF78EC3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Line 163">
                <a:extLst>
                  <a:ext uri="{FF2B5EF4-FFF2-40B4-BE49-F238E27FC236}">
                    <a16:creationId xmlns:a16="http://schemas.microsoft.com/office/drawing/2014/main" id="{DB812889-E30A-86B0-2FAB-324FC470A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Text Box 164">
                <a:extLst>
                  <a:ext uri="{FF2B5EF4-FFF2-40B4-BE49-F238E27FC236}">
                    <a16:creationId xmlns:a16="http://schemas.microsoft.com/office/drawing/2014/main" id="{2EC9A045-A26B-D956-F3FF-A2A9353F7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…...</a:t>
                </a:r>
              </a:p>
            </p:txBody>
          </p:sp>
        </p:grpSp>
        <p:grpSp>
          <p:nvGrpSpPr>
            <p:cNvPr id="133" name="Group 166">
              <a:extLst>
                <a:ext uri="{FF2B5EF4-FFF2-40B4-BE49-F238E27FC236}">
                  <a16:creationId xmlns:a16="http://schemas.microsoft.com/office/drawing/2014/main" id="{19124EF8-DC8B-AEDB-A1E9-8F36C94EF8B8}"/>
                </a:ext>
              </a:extLst>
            </p:cNvPr>
            <p:cNvGrpSpPr/>
            <p:nvPr/>
          </p:nvGrpSpPr>
          <p:grpSpPr bwMode="auto">
            <a:xfrm>
              <a:off x="2148" y="4070"/>
              <a:ext cx="672" cy="250"/>
              <a:chOff x="1080" y="4070"/>
              <a:chExt cx="672" cy="250"/>
            </a:xfrm>
          </p:grpSpPr>
          <p:sp>
            <p:nvSpPr>
              <p:cNvPr id="142" name="Line 167">
                <a:extLst>
                  <a:ext uri="{FF2B5EF4-FFF2-40B4-BE49-F238E27FC236}">
                    <a16:creationId xmlns:a16="http://schemas.microsoft.com/office/drawing/2014/main" id="{77D287AA-8991-0ED4-9129-AD4FEA852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168">
                <a:extLst>
                  <a:ext uri="{FF2B5EF4-FFF2-40B4-BE49-F238E27FC236}">
                    <a16:creationId xmlns:a16="http://schemas.microsoft.com/office/drawing/2014/main" id="{BB3A4A2F-514B-09F7-6925-88DC83FAA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Text Box 169">
                <a:extLst>
                  <a:ext uri="{FF2B5EF4-FFF2-40B4-BE49-F238E27FC236}">
                    <a16:creationId xmlns:a16="http://schemas.microsoft.com/office/drawing/2014/main" id="{074C3584-1973-19B8-5243-0F3326332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…...</a:t>
                </a:r>
              </a:p>
            </p:txBody>
          </p:sp>
        </p:grpSp>
        <p:grpSp>
          <p:nvGrpSpPr>
            <p:cNvPr id="134" name="Group 170">
              <a:extLst>
                <a:ext uri="{FF2B5EF4-FFF2-40B4-BE49-F238E27FC236}">
                  <a16:creationId xmlns:a16="http://schemas.microsoft.com/office/drawing/2014/main" id="{061563DD-D2ED-40F2-4642-764BB5594E68}"/>
                </a:ext>
              </a:extLst>
            </p:cNvPr>
            <p:cNvGrpSpPr/>
            <p:nvPr/>
          </p:nvGrpSpPr>
          <p:grpSpPr bwMode="auto">
            <a:xfrm>
              <a:off x="3204" y="4070"/>
              <a:ext cx="672" cy="250"/>
              <a:chOff x="1080" y="4070"/>
              <a:chExt cx="672" cy="250"/>
            </a:xfrm>
          </p:grpSpPr>
          <p:sp>
            <p:nvSpPr>
              <p:cNvPr id="139" name="Line 171">
                <a:extLst>
                  <a:ext uri="{FF2B5EF4-FFF2-40B4-BE49-F238E27FC236}">
                    <a16:creationId xmlns:a16="http://schemas.microsoft.com/office/drawing/2014/main" id="{1314ED35-4656-2962-ABF0-E83E6F0F1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172">
                <a:extLst>
                  <a:ext uri="{FF2B5EF4-FFF2-40B4-BE49-F238E27FC236}">
                    <a16:creationId xmlns:a16="http://schemas.microsoft.com/office/drawing/2014/main" id="{EA36D31C-C7A6-F5F7-187D-6773279A4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Text Box 173">
                <a:extLst>
                  <a:ext uri="{FF2B5EF4-FFF2-40B4-BE49-F238E27FC236}">
                    <a16:creationId xmlns:a16="http://schemas.microsoft.com/office/drawing/2014/main" id="{929C633F-1E9A-A89B-4E95-FF3A190E2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…...</a:t>
                </a:r>
              </a:p>
            </p:txBody>
          </p:sp>
        </p:grpSp>
        <p:grpSp>
          <p:nvGrpSpPr>
            <p:cNvPr id="135" name="Group 174">
              <a:extLst>
                <a:ext uri="{FF2B5EF4-FFF2-40B4-BE49-F238E27FC236}">
                  <a16:creationId xmlns:a16="http://schemas.microsoft.com/office/drawing/2014/main" id="{BFC7BBC5-2352-2424-5D77-0A6588EB8447}"/>
                </a:ext>
              </a:extLst>
            </p:cNvPr>
            <p:cNvGrpSpPr/>
            <p:nvPr/>
          </p:nvGrpSpPr>
          <p:grpSpPr bwMode="auto">
            <a:xfrm>
              <a:off x="4284" y="4070"/>
              <a:ext cx="672" cy="250"/>
              <a:chOff x="1080" y="4070"/>
              <a:chExt cx="672" cy="250"/>
            </a:xfrm>
          </p:grpSpPr>
          <p:sp>
            <p:nvSpPr>
              <p:cNvPr id="136" name="Line 175">
                <a:extLst>
                  <a:ext uri="{FF2B5EF4-FFF2-40B4-BE49-F238E27FC236}">
                    <a16:creationId xmlns:a16="http://schemas.microsoft.com/office/drawing/2014/main" id="{92E321B8-78B5-3646-40F1-CADC1232A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Line 176">
                <a:extLst>
                  <a:ext uri="{FF2B5EF4-FFF2-40B4-BE49-F238E27FC236}">
                    <a16:creationId xmlns:a16="http://schemas.microsoft.com/office/drawing/2014/main" id="{F1826AD9-C326-34BA-731C-9EA17827E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Text Box 177">
                <a:extLst>
                  <a:ext uri="{FF2B5EF4-FFF2-40B4-BE49-F238E27FC236}">
                    <a16:creationId xmlns:a16="http://schemas.microsoft.com/office/drawing/2014/main" id="{D9FEB953-8E95-C8A0-15EB-BB4760606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…...</a:t>
                </a: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FF4037-98DC-21C4-1B4B-058AA3B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4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黑体" panose="02010609060101010101" pitchFamily="49" charset="-122"/>
              </a:rPr>
              <a:t>5</a:t>
            </a:r>
            <a:r>
              <a:rPr kumimoji="1" lang="zh-CN" altLang="en-US" sz="2800" b="1" dirty="0">
                <a:latin typeface="黑体" panose="02010609060101010101" pitchFamily="49" charset="-122"/>
              </a:rPr>
              <a:t>：社交网络</a:t>
            </a:r>
          </a:p>
        </p:txBody>
      </p:sp>
      <p:sp>
        <p:nvSpPr>
          <p:cNvPr id="4" name="AutoShape 84">
            <a:extLst>
              <a:ext uri="{FF2B5EF4-FFF2-40B4-BE49-F238E27FC236}">
                <a16:creationId xmlns:a16="http://schemas.microsoft.com/office/drawing/2014/main" id="{34764D40-4821-ACD4-054C-A3F77499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768213"/>
            <a:ext cx="914400" cy="9144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图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" name="图片 14">
            <a:extLst>
              <a:ext uri="{FF2B5EF4-FFF2-40B4-BE49-F238E27FC236}">
                <a16:creationId xmlns:a16="http://schemas.microsoft.com/office/drawing/2014/main" id="{FF8F2129-FC1A-F8BD-DE12-582A150A8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476750"/>
            <a:ext cx="1897063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16">
            <a:extLst>
              <a:ext uri="{FF2B5EF4-FFF2-40B4-BE49-F238E27FC236}">
                <a16:creationId xmlns:a16="http://schemas.microsoft.com/office/drawing/2014/main" id="{42FCCFA5-F08C-3FDE-55F6-AADEE417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569913"/>
            <a:ext cx="1403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35B8489-E127-8131-65C8-5E32D5C2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228975"/>
            <a:ext cx="1592263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0">
            <a:extLst>
              <a:ext uri="{FF2B5EF4-FFF2-40B4-BE49-F238E27FC236}">
                <a16:creationId xmlns:a16="http://schemas.microsoft.com/office/drawing/2014/main" id="{F275AD49-E907-73C6-8691-A9B3C3E5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5330825"/>
            <a:ext cx="148113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2">
            <a:extLst>
              <a:ext uri="{FF2B5EF4-FFF2-40B4-BE49-F238E27FC236}">
                <a16:creationId xmlns:a16="http://schemas.microsoft.com/office/drawing/2014/main" id="{2A753D08-06D7-2D95-397F-50CD6ABE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1108075"/>
            <a:ext cx="1897062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5A2BB12-434A-D1B6-CD95-D551688A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1831975"/>
            <a:ext cx="189706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425DF6D-740E-9BD9-FC56-A81811DAB0F0}"/>
              </a:ext>
            </a:extLst>
          </p:cNvPr>
          <p:cNvCxnSpPr>
            <a:endCxn id="30" idx="0"/>
          </p:cNvCxnSpPr>
          <p:nvPr/>
        </p:nvCxnSpPr>
        <p:spPr bwMode="auto">
          <a:xfrm>
            <a:off x="3119438" y="2932113"/>
            <a:ext cx="166687" cy="239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连接符 28">
            <a:extLst>
              <a:ext uri="{FF2B5EF4-FFF2-40B4-BE49-F238E27FC236}">
                <a16:creationId xmlns:a16="http://schemas.microsoft.com/office/drawing/2014/main" id="{73EC8383-9356-375F-67D9-6D61C217871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119438" y="2928938"/>
            <a:ext cx="3432175" cy="5127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0">
            <a:extLst>
              <a:ext uri="{FF2B5EF4-FFF2-40B4-BE49-F238E27FC236}">
                <a16:creationId xmlns:a16="http://schemas.microsoft.com/office/drawing/2014/main" id="{CE1E4A9B-9AEA-0657-AABD-89FCB94FE719}"/>
              </a:ext>
            </a:extLst>
          </p:cNvPr>
          <p:cNvCxnSpPr>
            <a:cxnSpLocks noChangeShapeType="1"/>
            <a:endCxn id="30" idx="0"/>
          </p:cNvCxnSpPr>
          <p:nvPr/>
        </p:nvCxnSpPr>
        <p:spPr bwMode="auto">
          <a:xfrm>
            <a:off x="2287588" y="4716463"/>
            <a:ext cx="998537" cy="614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14340">
            <a:extLst>
              <a:ext uri="{FF2B5EF4-FFF2-40B4-BE49-F238E27FC236}">
                <a16:creationId xmlns:a16="http://schemas.microsoft.com/office/drawing/2014/main" id="{B177EF2A-8341-3515-3096-7315321EDB2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78538" y="3429000"/>
            <a:ext cx="473075" cy="1063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14372">
            <a:extLst>
              <a:ext uri="{FF2B5EF4-FFF2-40B4-BE49-F238E27FC236}">
                <a16:creationId xmlns:a16="http://schemas.microsoft.com/office/drawing/2014/main" id="{8647425C-80E7-D98E-4270-89A15F540CC6}"/>
              </a:ext>
            </a:extLst>
          </p:cNvPr>
          <p:cNvCxnSpPr>
            <a:endCxn id="28" idx="2"/>
          </p:cNvCxnSpPr>
          <p:nvPr/>
        </p:nvCxnSpPr>
        <p:spPr bwMode="auto">
          <a:xfrm flipV="1">
            <a:off x="3281363" y="2417763"/>
            <a:ext cx="1568450" cy="506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椭圆 14381">
            <a:extLst>
              <a:ext uri="{FF2B5EF4-FFF2-40B4-BE49-F238E27FC236}">
                <a16:creationId xmlns:a16="http://schemas.microsoft.com/office/drawing/2014/main" id="{D3CFF647-85B3-6432-B043-09F9A385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2705100"/>
            <a:ext cx="355600" cy="3540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9" name="椭圆 14382">
            <a:extLst>
              <a:ext uri="{FF2B5EF4-FFF2-40B4-BE49-F238E27FC236}">
                <a16:creationId xmlns:a16="http://schemas.microsoft.com/office/drawing/2014/main" id="{D51A92D8-622B-10DC-5ACC-C3624F85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2189163"/>
            <a:ext cx="355600" cy="3540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0" name="椭圆 14383">
            <a:extLst>
              <a:ext uri="{FF2B5EF4-FFF2-40B4-BE49-F238E27FC236}">
                <a16:creationId xmlns:a16="http://schemas.microsoft.com/office/drawing/2014/main" id="{F31FC0B7-66B2-E6E4-4CD5-FE0CDF88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4503738"/>
            <a:ext cx="355600" cy="355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" name="椭圆 14385">
            <a:extLst>
              <a:ext uri="{FF2B5EF4-FFF2-40B4-BE49-F238E27FC236}">
                <a16:creationId xmlns:a16="http://schemas.microsoft.com/office/drawing/2014/main" id="{158D1D64-DEE5-09FC-A925-01E995A1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5113338"/>
            <a:ext cx="354012" cy="3540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2" name="椭圆 14386">
            <a:extLst>
              <a:ext uri="{FF2B5EF4-FFF2-40B4-BE49-F238E27FC236}">
                <a16:creationId xmlns:a16="http://schemas.microsoft.com/office/drawing/2014/main" id="{30F08D58-A611-0E9D-C9CF-80ADCA15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4302125"/>
            <a:ext cx="354012" cy="355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" name="椭圆 14387">
            <a:extLst>
              <a:ext uri="{FF2B5EF4-FFF2-40B4-BE49-F238E27FC236}">
                <a16:creationId xmlns:a16="http://schemas.microsoft.com/office/drawing/2014/main" id="{2D75EB1B-8F59-7B80-C347-4E6A73BE6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3267075"/>
            <a:ext cx="354012" cy="3540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4" name="任意多边形: 形状 2">
            <a:extLst>
              <a:ext uri="{FF2B5EF4-FFF2-40B4-BE49-F238E27FC236}">
                <a16:creationId xmlns:a16="http://schemas.microsoft.com/office/drawing/2014/main" id="{5C359F1A-49FF-8D39-3537-3BDD5172481A}"/>
              </a:ext>
            </a:extLst>
          </p:cNvPr>
          <p:cNvSpPr/>
          <p:nvPr/>
        </p:nvSpPr>
        <p:spPr bwMode="auto">
          <a:xfrm>
            <a:off x="3481388" y="4548188"/>
            <a:ext cx="2451100" cy="668337"/>
          </a:xfrm>
          <a:custGeom>
            <a:avLst/>
            <a:gdLst>
              <a:gd name="T0" fmla="*/ 0 w 2450123"/>
              <a:gd name="T1" fmla="*/ 669281 h 668278"/>
              <a:gd name="T2" fmla="*/ 436704 w 2450123"/>
              <a:gd name="T3" fmla="*/ 657541 h 668278"/>
              <a:gd name="T4" fmla="*/ 649154 w 2450123"/>
              <a:gd name="T5" fmla="*/ 622321 h 668278"/>
              <a:gd name="T6" fmla="*/ 849802 w 2450123"/>
              <a:gd name="T7" fmla="*/ 610581 h 668278"/>
              <a:gd name="T8" fmla="*/ 1203886 w 2450123"/>
              <a:gd name="T9" fmla="*/ 575361 h 668278"/>
              <a:gd name="T10" fmla="*/ 1262899 w 2450123"/>
              <a:gd name="T11" fmla="*/ 563621 h 668278"/>
              <a:gd name="T12" fmla="*/ 1392730 w 2450123"/>
              <a:gd name="T13" fmla="*/ 540140 h 668278"/>
              <a:gd name="T14" fmla="*/ 1463547 w 2450123"/>
              <a:gd name="T15" fmla="*/ 493173 h 668278"/>
              <a:gd name="T16" fmla="*/ 1498956 w 2450123"/>
              <a:gd name="T17" fmla="*/ 446203 h 668278"/>
              <a:gd name="T18" fmla="*/ 1546167 w 2450123"/>
              <a:gd name="T19" fmla="*/ 422723 h 668278"/>
              <a:gd name="T20" fmla="*/ 1616982 w 2450123"/>
              <a:gd name="T21" fmla="*/ 375762 h 668278"/>
              <a:gd name="T22" fmla="*/ 1675998 w 2450123"/>
              <a:gd name="T23" fmla="*/ 317062 h 668278"/>
              <a:gd name="T24" fmla="*/ 1711406 w 2450123"/>
              <a:gd name="T25" fmla="*/ 293582 h 668278"/>
              <a:gd name="T26" fmla="*/ 1746814 w 2450123"/>
              <a:gd name="T27" fmla="*/ 258362 h 668278"/>
              <a:gd name="T28" fmla="*/ 1782222 w 2450123"/>
              <a:gd name="T29" fmla="*/ 234881 h 668278"/>
              <a:gd name="T30" fmla="*/ 1805830 w 2450123"/>
              <a:gd name="T31" fmla="*/ 211401 h 668278"/>
              <a:gd name="T32" fmla="*/ 1888448 w 2450123"/>
              <a:gd name="T33" fmla="*/ 187921 h 668278"/>
              <a:gd name="T34" fmla="*/ 1923856 w 2450123"/>
              <a:gd name="T35" fmla="*/ 164437 h 668278"/>
              <a:gd name="T36" fmla="*/ 1971068 w 2450123"/>
              <a:gd name="T37" fmla="*/ 152684 h 668278"/>
              <a:gd name="T38" fmla="*/ 2041885 w 2450123"/>
              <a:gd name="T39" fmla="*/ 129204 h 668278"/>
              <a:gd name="T40" fmla="*/ 2112700 w 2450123"/>
              <a:gd name="T41" fmla="*/ 105724 h 668278"/>
              <a:gd name="T42" fmla="*/ 2148110 w 2450123"/>
              <a:gd name="T43" fmla="*/ 93983 h 668278"/>
              <a:gd name="T44" fmla="*/ 2230729 w 2450123"/>
              <a:gd name="T45" fmla="*/ 58763 h 668278"/>
              <a:gd name="T46" fmla="*/ 2289744 w 2450123"/>
              <a:gd name="T47" fmla="*/ 47023 h 668278"/>
              <a:gd name="T48" fmla="*/ 2325151 w 2450123"/>
              <a:gd name="T49" fmla="*/ 35283 h 668278"/>
              <a:gd name="T50" fmla="*/ 2372362 w 2450123"/>
              <a:gd name="T51" fmla="*/ 23543 h 668278"/>
              <a:gd name="T52" fmla="*/ 2466785 w 2450123"/>
              <a:gd name="T53" fmla="*/ 63 h 66827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50123" h="668278">
                <a:moveTo>
                  <a:pt x="0" y="668278"/>
                </a:moveTo>
                <a:lnTo>
                  <a:pt x="433754" y="656555"/>
                </a:lnTo>
                <a:cubicBezTo>
                  <a:pt x="742100" y="643434"/>
                  <a:pt x="382377" y="652873"/>
                  <a:pt x="644769" y="621386"/>
                </a:cubicBezTo>
                <a:cubicBezTo>
                  <a:pt x="710840" y="613457"/>
                  <a:pt x="777630" y="613571"/>
                  <a:pt x="844061" y="609663"/>
                </a:cubicBezTo>
                <a:cubicBezTo>
                  <a:pt x="1314550" y="546932"/>
                  <a:pt x="726048" y="621464"/>
                  <a:pt x="1195754" y="574494"/>
                </a:cubicBezTo>
                <a:cubicBezTo>
                  <a:pt x="1215580" y="572511"/>
                  <a:pt x="1234765" y="566335"/>
                  <a:pt x="1254369" y="562771"/>
                </a:cubicBezTo>
                <a:cubicBezTo>
                  <a:pt x="1419355" y="532772"/>
                  <a:pt x="1238536" y="568281"/>
                  <a:pt x="1383323" y="539324"/>
                </a:cubicBezTo>
                <a:cubicBezTo>
                  <a:pt x="1406769" y="523693"/>
                  <a:pt x="1436754" y="514975"/>
                  <a:pt x="1453661" y="492432"/>
                </a:cubicBezTo>
                <a:cubicBezTo>
                  <a:pt x="1465384" y="476801"/>
                  <a:pt x="1473996" y="458255"/>
                  <a:pt x="1488831" y="445540"/>
                </a:cubicBezTo>
                <a:cubicBezTo>
                  <a:pt x="1502100" y="434167"/>
                  <a:pt x="1520738" y="431085"/>
                  <a:pt x="1535723" y="422094"/>
                </a:cubicBezTo>
                <a:cubicBezTo>
                  <a:pt x="1559886" y="407596"/>
                  <a:pt x="1586135" y="395126"/>
                  <a:pt x="1606061" y="375201"/>
                </a:cubicBezTo>
                <a:cubicBezTo>
                  <a:pt x="1625600" y="355663"/>
                  <a:pt x="1641686" y="331913"/>
                  <a:pt x="1664677" y="316586"/>
                </a:cubicBezTo>
                <a:cubicBezTo>
                  <a:pt x="1676400" y="308771"/>
                  <a:pt x="1689022" y="302160"/>
                  <a:pt x="1699846" y="293140"/>
                </a:cubicBezTo>
                <a:cubicBezTo>
                  <a:pt x="1712582" y="282526"/>
                  <a:pt x="1722279" y="268585"/>
                  <a:pt x="1735015" y="257971"/>
                </a:cubicBezTo>
                <a:cubicBezTo>
                  <a:pt x="1745839" y="248951"/>
                  <a:pt x="1759182" y="243326"/>
                  <a:pt x="1770184" y="234524"/>
                </a:cubicBezTo>
                <a:cubicBezTo>
                  <a:pt x="1778815" y="227619"/>
                  <a:pt x="1784153" y="216765"/>
                  <a:pt x="1793631" y="211078"/>
                </a:cubicBezTo>
                <a:cubicBezTo>
                  <a:pt x="1805644" y="203870"/>
                  <a:pt x="1866932" y="189822"/>
                  <a:pt x="1875692" y="187632"/>
                </a:cubicBezTo>
                <a:cubicBezTo>
                  <a:pt x="1887415" y="179817"/>
                  <a:pt x="1897911" y="169736"/>
                  <a:pt x="1910861" y="164186"/>
                </a:cubicBezTo>
                <a:cubicBezTo>
                  <a:pt x="1925670" y="157839"/>
                  <a:pt x="1942321" y="157093"/>
                  <a:pt x="1957754" y="152463"/>
                </a:cubicBezTo>
                <a:cubicBezTo>
                  <a:pt x="1981426" y="145361"/>
                  <a:pt x="2004646" y="136832"/>
                  <a:pt x="2028092" y="129017"/>
                </a:cubicBezTo>
                <a:lnTo>
                  <a:pt x="2098431" y="105571"/>
                </a:lnTo>
                <a:cubicBezTo>
                  <a:pt x="2110154" y="101663"/>
                  <a:pt x="2122547" y="99373"/>
                  <a:pt x="2133600" y="93847"/>
                </a:cubicBezTo>
                <a:cubicBezTo>
                  <a:pt x="2167150" y="77072"/>
                  <a:pt x="2181163" y="67302"/>
                  <a:pt x="2215661" y="58678"/>
                </a:cubicBezTo>
                <a:cubicBezTo>
                  <a:pt x="2234992" y="53845"/>
                  <a:pt x="2254946" y="51788"/>
                  <a:pt x="2274277" y="46955"/>
                </a:cubicBezTo>
                <a:cubicBezTo>
                  <a:pt x="2286265" y="43958"/>
                  <a:pt x="2297564" y="38627"/>
                  <a:pt x="2309446" y="35232"/>
                </a:cubicBezTo>
                <a:cubicBezTo>
                  <a:pt x="2324938" y="30806"/>
                  <a:pt x="2340906" y="28139"/>
                  <a:pt x="2356338" y="23509"/>
                </a:cubicBezTo>
                <a:cubicBezTo>
                  <a:pt x="2442730" y="-2408"/>
                  <a:pt x="2399231" y="63"/>
                  <a:pt x="2450123" y="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任意多边形: 形状 3">
            <a:extLst>
              <a:ext uri="{FF2B5EF4-FFF2-40B4-BE49-F238E27FC236}">
                <a16:creationId xmlns:a16="http://schemas.microsoft.com/office/drawing/2014/main" id="{C6B543A7-998D-0248-C230-452B0AC11B6A}"/>
              </a:ext>
            </a:extLst>
          </p:cNvPr>
          <p:cNvSpPr/>
          <p:nvPr/>
        </p:nvSpPr>
        <p:spPr bwMode="auto">
          <a:xfrm>
            <a:off x="4970463" y="2449513"/>
            <a:ext cx="1090612" cy="1865312"/>
          </a:xfrm>
          <a:custGeom>
            <a:avLst/>
            <a:gdLst>
              <a:gd name="T0" fmla="*/ 0 w 1090246"/>
              <a:gd name="T1" fmla="*/ 0 h 1863969"/>
              <a:gd name="T2" fmla="*/ 754570 w 1090246"/>
              <a:gd name="T3" fmla="*/ 747653 h 1863969"/>
              <a:gd name="T4" fmla="*/ 1096484 w 1090246"/>
              <a:gd name="T5" fmla="*/ 1886936 h 18639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0246" h="1863969">
                <a:moveTo>
                  <a:pt x="0" y="0"/>
                </a:moveTo>
                <a:cubicBezTo>
                  <a:pt x="284284" y="213946"/>
                  <a:pt x="568569" y="427893"/>
                  <a:pt x="750277" y="738554"/>
                </a:cubicBezTo>
                <a:cubicBezTo>
                  <a:pt x="931985" y="1049215"/>
                  <a:pt x="1011115" y="1456592"/>
                  <a:pt x="1090246" y="186396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C6AC15-803F-3CFE-589D-6CF4349C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2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68DA023-CB8A-620F-2BDD-214FE1428889}"/>
              </a:ext>
            </a:extLst>
          </p:cNvPr>
          <p:cNvSpPr txBox="1">
            <a:spLocks noChangeArrowheads="1"/>
          </p:cNvSpPr>
          <p:nvPr/>
        </p:nvSpPr>
        <p:spPr>
          <a:xfrm>
            <a:off x="128587" y="720001"/>
            <a:ext cx="8582025" cy="3783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lvl="1" indent="0" fontAlgn="auto">
              <a:lnSpc>
                <a:spcPts val="3280"/>
              </a:lnSpc>
              <a:spcAft>
                <a:spcPts val="0"/>
              </a:spcAft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ts val="328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程序设计的需要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算法依赖于数据结构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ts val="328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不学数据结构也能实现一些简单程序。</a:t>
            </a:r>
            <a:b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但遇到一些挺复杂的现实问题会很吃力，而且效率很低。学完了这门课会熟悉一些经典套路，提升效率。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ts val="3280"/>
              </a:lnSpc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ts val="328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核心基础课程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ts val="328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编译原理  、 操作系统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ts val="328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数据库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软件工程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F83F48-4686-8C39-BA33-FDAC4AC5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1.1.2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为什么要学数据结构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0084B-4450-F69A-09BD-A1F50638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41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45275A-EB55-AD95-DCA2-DF40C44A7C67}"/>
              </a:ext>
            </a:extLst>
          </p:cNvPr>
          <p:cNvSpPr txBox="1"/>
          <p:nvPr/>
        </p:nvSpPr>
        <p:spPr>
          <a:xfrm>
            <a:off x="304800" y="1062307"/>
            <a:ext cx="8107679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掌握各种 经典的、常用的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(10-12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个）数据结构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学会在设计算法时选择合适的数据结构</a:t>
            </a:r>
          </a:p>
          <a:p>
            <a:pPr lvl="1"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能够应用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C/C++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语言去实现算法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并且分析算法的效率（时间 空间复杂度）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4F139-F68E-8311-A743-575EE7997F8F}"/>
              </a:ext>
            </a:extLst>
          </p:cNvPr>
          <p:cNvSpPr txBox="1"/>
          <p:nvPr/>
        </p:nvSpPr>
        <p:spPr>
          <a:xfrm>
            <a:off x="875211" y="3642854"/>
            <a:ext cx="7393578" cy="1632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怎么学？</a:t>
            </a:r>
          </a:p>
          <a:p>
            <a:pPr lvl="1" eaLnBrk="1" hangingPunct="1">
              <a:lnSpc>
                <a:spcPct val="13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重视实践环节，包括编程和上机（有实验课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eaLnBrk="1" hangingPunct="1">
              <a:lnSpc>
                <a:spcPct val="130000"/>
              </a:lnSpc>
              <a:buNone/>
            </a:pPr>
            <a:r>
              <a:rPr lang="en-US" altLang="zh-CN" sz="2800" b="1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800" b="1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luogu</a:t>
            </a:r>
            <a:endParaRPr lang="zh-CN" altLang="en-US" sz="28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71963F-C7F3-DB51-9DA9-B1C2658A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1.1.3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课程目标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DDDA0-1E96-CD68-72BA-54E9E3FB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51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54F9D3-2B4E-ACDE-73A8-16C4338FDF67}"/>
              </a:ext>
            </a:extLst>
          </p:cNvPr>
          <p:cNvSpPr txBox="1"/>
          <p:nvPr/>
        </p:nvSpPr>
        <p:spPr>
          <a:xfrm>
            <a:off x="304800" y="486094"/>
            <a:ext cx="5294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3FB19D-015C-D969-B050-B30F35A469DF}"/>
              </a:ext>
            </a:extLst>
          </p:cNvPr>
          <p:cNvSpPr txBox="1">
            <a:spLocks noChangeArrowheads="1"/>
          </p:cNvSpPr>
          <p:nvPr/>
        </p:nvSpPr>
        <p:spPr>
          <a:xfrm>
            <a:off x="123929" y="570412"/>
            <a:ext cx="8501062" cy="445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lvl="1" indent="0" fontAlgn="auto">
              <a:lnSpc>
                <a:spcPts val="3360"/>
              </a:lnSpc>
              <a:spcAft>
                <a:spcPts val="0"/>
              </a:spcAft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ts val="3360"/>
              </a:lnSpc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(data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ts val="336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计算机中描述客观事物的符号的总称。信息的载体</a:t>
            </a:r>
          </a:p>
          <a:p>
            <a:pPr lvl="1" fontAlgn="auto">
              <a:lnSpc>
                <a:spcPts val="3360"/>
              </a:lnSpc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数据元素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(data element)</a:t>
            </a:r>
          </a:p>
          <a:p>
            <a:pPr lvl="2" fontAlgn="auto">
              <a:lnSpc>
                <a:spcPts val="336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基本单位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，数据中的一个“个体”</a:t>
            </a:r>
          </a:p>
          <a:p>
            <a:pPr lvl="1" fontAlgn="auto">
              <a:lnSpc>
                <a:spcPts val="3360"/>
              </a:lnSpc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数据项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(data item)</a:t>
            </a:r>
          </a:p>
          <a:p>
            <a:pPr lvl="2" fontAlgn="auto">
              <a:lnSpc>
                <a:spcPts val="336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数据的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最小单位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，数据元素是数据项的组合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ts val="3360"/>
              </a:lnSpc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(data structure)</a:t>
            </a:r>
          </a:p>
          <a:p>
            <a:pPr lvl="2" fontAlgn="auto">
              <a:lnSpc>
                <a:spcPts val="336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数据元素和数据元素关系的集合</a:t>
            </a:r>
            <a:b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元素相同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关系不同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的数据结构是不同的数据结构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B98DCF6-A742-31D0-A73A-23D5B69C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基本概念和术语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496F3-F94B-9B0E-AB87-5CAB282E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9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</a:rPr>
              <a:t>数据关系的四种基本类型</a:t>
            </a:r>
            <a:endParaRPr kumimoji="1" lang="zh-CN" altLang="en-US" sz="2800" dirty="0">
              <a:latin typeface="黑体" panose="02010609060101010101" pitchFamily="49" charset="-122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9B75D576-03E5-C97E-13E3-ADE214FD053C}"/>
              </a:ext>
            </a:extLst>
          </p:cNvPr>
          <p:cNvGrpSpPr/>
          <p:nvPr/>
        </p:nvGrpSpPr>
        <p:grpSpPr bwMode="auto">
          <a:xfrm>
            <a:off x="449951" y="1124019"/>
            <a:ext cx="7756595" cy="2171702"/>
            <a:chOff x="607" y="2693"/>
            <a:chExt cx="4429" cy="1368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3AC81840-CDFB-56BD-54DE-D073FE333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" y="2693"/>
              <a:ext cx="4323" cy="1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ts val="334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按数据元素间关系划分，有</a:t>
              </a:r>
              <a:r>
                <a:rPr lang="zh-CN" alt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四种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类型的数据结构。</a:t>
              </a:r>
            </a:p>
            <a:p>
              <a:pPr eaLnBrk="1" hangingPunct="1">
                <a:lnSpc>
                  <a:spcPts val="334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集合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数据元素间除同属于一个集合外，</a:t>
              </a:r>
              <a:r>
                <a:rPr lang="zh-CN" alt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无其它关系</a:t>
              </a:r>
            </a:p>
            <a:p>
              <a:pPr eaLnBrk="1" hangingPunct="1">
                <a:lnSpc>
                  <a:spcPts val="334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线性结构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一个对一个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，如 线性表、栈、队列</a:t>
              </a:r>
            </a:p>
            <a:p>
              <a:pPr eaLnBrk="1" hangingPunct="1">
                <a:lnSpc>
                  <a:spcPts val="334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树形结构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一个对多个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，如 树</a:t>
              </a:r>
            </a:p>
            <a:p>
              <a:pPr eaLnBrk="1" hangingPunct="1">
                <a:lnSpc>
                  <a:spcPts val="334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FF99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图状结构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多个对多个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，如 图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C9C65559-D525-428B-0B46-9E838CA6E23F}"/>
                </a:ext>
              </a:extLst>
            </p:cNvPr>
            <p:cNvSpPr/>
            <p:nvPr/>
          </p:nvSpPr>
          <p:spPr bwMode="auto">
            <a:xfrm>
              <a:off x="607" y="3055"/>
              <a:ext cx="106" cy="929"/>
            </a:xfrm>
            <a:prstGeom prst="leftBrace">
              <a:avLst>
                <a:gd name="adj1" fmla="val 54167"/>
                <a:gd name="adj2" fmla="val 5000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BDA1CF6-755B-B151-FF3E-1312EBB52F88}"/>
              </a:ext>
            </a:extLst>
          </p:cNvPr>
          <p:cNvGrpSpPr/>
          <p:nvPr/>
        </p:nvGrpSpPr>
        <p:grpSpPr bwMode="auto">
          <a:xfrm>
            <a:off x="2178050" y="3998913"/>
            <a:ext cx="1676400" cy="581025"/>
            <a:chOff x="3774" y="1252"/>
            <a:chExt cx="1056" cy="36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46920C9-11D1-5317-FCE2-3002EAFA4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307"/>
              <a:ext cx="156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85C57B0-7A11-69B9-2A7E-1DE45D720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252"/>
              <a:ext cx="156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63C8D3D9-F1AC-6804-7EC0-198846E5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474"/>
              <a:ext cx="156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24600CBF-4473-1748-7CFE-D5702D14E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1396"/>
              <a:ext cx="156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97156130-D4B5-919C-E4B7-929F0A7BC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385"/>
              <a:ext cx="156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0CB4D150-3503-2DE4-3F9F-0DC3D2B97095}"/>
              </a:ext>
            </a:extLst>
          </p:cNvPr>
          <p:cNvGrpSpPr/>
          <p:nvPr/>
        </p:nvGrpSpPr>
        <p:grpSpPr bwMode="auto">
          <a:xfrm>
            <a:off x="4449763" y="4198938"/>
            <a:ext cx="2268537" cy="211137"/>
            <a:chOff x="3056" y="2100"/>
            <a:chExt cx="1429" cy="133"/>
          </a:xfrm>
        </p:grpSpPr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8B7351F6-7BE0-0E62-2606-4F2B78AA0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24A94F19-9574-A80C-74DF-3552BF22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00D383DF-2E8E-B514-2EAB-0E3F9F52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0355C412-1A53-422A-5015-7B52471F6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E2BEEE50-506F-BCE6-24C7-8271F7FD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" y="2166"/>
              <a:ext cx="267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79456E8E-9498-8ACA-D59A-F0C15DB65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166"/>
              <a:ext cx="31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688ABAF-3AB7-97FC-9A9D-BE5086697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2166"/>
              <a:ext cx="25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06EEDDDE-C1D6-2C0A-6EE1-E0EC029CB89C}"/>
              </a:ext>
            </a:extLst>
          </p:cNvPr>
          <p:cNvGrpSpPr/>
          <p:nvPr/>
        </p:nvGrpSpPr>
        <p:grpSpPr bwMode="auto">
          <a:xfrm>
            <a:off x="1843088" y="5095875"/>
            <a:ext cx="1941512" cy="1000125"/>
            <a:chOff x="4185" y="2055"/>
            <a:chExt cx="1223" cy="630"/>
          </a:xfrm>
        </p:grpSpPr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F23CB64B-2725-B886-2C6B-B0A09C920E36}"/>
                </a:ext>
              </a:extLst>
            </p:cNvPr>
            <p:cNvGrpSpPr/>
            <p:nvPr/>
          </p:nvGrpSpPr>
          <p:grpSpPr bwMode="auto">
            <a:xfrm>
              <a:off x="4185" y="2055"/>
              <a:ext cx="629" cy="336"/>
              <a:chOff x="2474" y="2489"/>
              <a:chExt cx="629" cy="336"/>
            </a:xfrm>
          </p:grpSpPr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4BE53258-60E4-FB07-5877-5230BDB9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2489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F836AB62-0D5D-C261-2C6F-A36447A8D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4" y="2674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Oval 25">
                <a:extLst>
                  <a:ext uri="{FF2B5EF4-FFF2-40B4-BE49-F238E27FC236}">
                    <a16:creationId xmlns:a16="http://schemas.microsoft.com/office/drawing/2014/main" id="{40A35CC2-565E-0B0D-E83B-4D5943860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681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286A2B4A-BED9-D9A4-4A43-BB4E07060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2519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4EACADFF-ED30-7EBD-CEFE-CBFF67B4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530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125F43A0-B919-49C3-C0FB-CE102F9FD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541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FE9B3C6F-EB54-E03E-BC0D-BA51665F6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4" y="2189"/>
              <a:ext cx="111" cy="1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666E5D0A-9950-0E31-5653-059129F79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1" y="2378"/>
              <a:ext cx="166" cy="16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60B6C993-E373-6223-E13B-60B66B24F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" y="2178"/>
              <a:ext cx="122" cy="1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E735616C-8203-3D2E-615A-563102EB0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2366"/>
              <a:ext cx="178" cy="17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ABB63C8A-1E67-FC4D-2A96-8F83EDC95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2333"/>
              <a:ext cx="466" cy="2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010D199F-DE6A-E5A6-F790-969904E0F526}"/>
              </a:ext>
            </a:extLst>
          </p:cNvPr>
          <p:cNvGrpSpPr/>
          <p:nvPr/>
        </p:nvGrpSpPr>
        <p:grpSpPr bwMode="auto">
          <a:xfrm>
            <a:off x="4570413" y="5167313"/>
            <a:ext cx="1658937" cy="882650"/>
            <a:chOff x="4363" y="2073"/>
            <a:chExt cx="1045" cy="556"/>
          </a:xfrm>
        </p:grpSpPr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44D4E09D-27B2-0111-FDF8-E4E511423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2073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A4A0D8E9-9284-34E1-AE47-732A7E8A0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85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918187F6-7DD0-BE16-4558-FE791E578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2474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85F71007-6465-71D3-29A4-8C679C65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252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3D7A0517-3C6C-D085-9D62-58BD543CC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" y="2107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7FAA9B3C-FD7F-B256-E3A9-45F4B6C97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266"/>
              <a:ext cx="0" cy="24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41">
              <a:extLst>
                <a:ext uri="{FF2B5EF4-FFF2-40B4-BE49-F238E27FC236}">
                  <a16:creationId xmlns:a16="http://schemas.microsoft.com/office/drawing/2014/main" id="{16C2AD86-7ADE-2CC6-E2A1-55A369760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11"/>
              <a:ext cx="366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575159A1-2056-3B3E-E413-2AE707518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189"/>
              <a:ext cx="300" cy="13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A345D8EB-CCB0-3040-2AE3-79DEA7B54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3" y="2200"/>
              <a:ext cx="322" cy="32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60E2D96E-44CA-8438-A6F2-071AF276F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1" y="2400"/>
              <a:ext cx="277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6DDE5240-4E54-CAFD-2594-FF7384293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44"/>
              <a:ext cx="311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CB9AAA-317F-946B-7689-8024238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54F9D3-2B4E-ACDE-73A8-16C4338FDF67}"/>
              </a:ext>
            </a:extLst>
          </p:cNvPr>
          <p:cNvSpPr txBox="1"/>
          <p:nvPr/>
        </p:nvSpPr>
        <p:spPr>
          <a:xfrm>
            <a:off x="391885" y="459969"/>
            <a:ext cx="2569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课程介绍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195AD2-768B-43AA-7A88-914A60EA8D78}"/>
              </a:ext>
            </a:extLst>
          </p:cNvPr>
          <p:cNvSpPr txBox="1">
            <a:spLocks noChangeArrowheads="1"/>
          </p:cNvSpPr>
          <p:nvPr/>
        </p:nvSpPr>
        <p:spPr>
          <a:xfrm>
            <a:off x="391885" y="1684111"/>
            <a:ext cx="8408308" cy="4887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教材：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严蔚敏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清华大学出版社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章及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**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号小节不作要求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《</a:t>
            </a:r>
            <a:r>
              <a:rPr lang="en-US" altLang="zh-CN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Introduction to Algorithms 》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授课教师：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王军波（前半部分）、金恺（后半部分）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为主要学习</a:t>
            </a:r>
            <a:endParaRPr lang="en-US" altLang="zh-CN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资料！</a:t>
            </a:r>
            <a:endParaRPr lang="en-US" altLang="zh-CN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A5135A-0348-5C86-89F9-F936480B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71" y="5018314"/>
            <a:ext cx="1839686" cy="18396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D58B2F-586C-E513-3353-5241AF17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07" y="1629682"/>
            <a:ext cx="3033736" cy="48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数据的逻辑结构与物理结构</a:t>
            </a:r>
            <a:endParaRPr kumimoji="1" lang="zh-CN" alt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61C06D-E164-9846-2E05-C09CEE5F806A}"/>
              </a:ext>
            </a:extLst>
          </p:cNvPr>
          <p:cNvSpPr txBox="1">
            <a:spLocks noChangeArrowheads="1"/>
          </p:cNvSpPr>
          <p:nvPr/>
        </p:nvSpPr>
        <p:spPr>
          <a:xfrm>
            <a:off x="-315686" y="937327"/>
            <a:ext cx="9144000" cy="141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spcAft>
                <a:spcPts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逻辑结构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只抽象反映数据元素的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逻辑关系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物理结构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数据的逻辑结构在计算机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存储器中的实现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（也称存储结构）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E057AA27-3BC3-93BB-E2AF-CC9D5B6ACD4C}"/>
              </a:ext>
            </a:extLst>
          </p:cNvPr>
          <p:cNvGrpSpPr/>
          <p:nvPr/>
        </p:nvGrpSpPr>
        <p:grpSpPr bwMode="auto">
          <a:xfrm>
            <a:off x="812425" y="2660558"/>
            <a:ext cx="7653337" cy="1016000"/>
            <a:chOff x="372" y="2592"/>
            <a:chExt cx="4446" cy="640"/>
          </a:xfrm>
        </p:grpSpPr>
        <p:sp>
          <p:nvSpPr>
            <p:cNvPr id="5" name="Text Box 54">
              <a:extLst>
                <a:ext uri="{FF2B5EF4-FFF2-40B4-BE49-F238E27FC236}">
                  <a16:creationId xmlns:a16="http://schemas.microsoft.com/office/drawing/2014/main" id="{E35BFCF5-F9A1-7372-2AD4-D6F1F1400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2592"/>
              <a:ext cx="444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算法设计	   逻辑结构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算法实现	   存储结构	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某些高级语言例外）</a:t>
              </a:r>
            </a:p>
          </p:txBody>
        </p:sp>
        <p:sp>
          <p:nvSpPr>
            <p:cNvPr id="6" name="Line 55">
              <a:extLst>
                <a:ext uri="{FF2B5EF4-FFF2-40B4-BE49-F238E27FC236}">
                  <a16:creationId xmlns:a16="http://schemas.microsoft.com/office/drawing/2014/main" id="{30EEEA51-151F-57F4-CA98-FACECB87B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" y="2730"/>
              <a:ext cx="4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6">
              <a:extLst>
                <a:ext uri="{FF2B5EF4-FFF2-40B4-BE49-F238E27FC236}">
                  <a16:creationId xmlns:a16="http://schemas.microsoft.com/office/drawing/2014/main" id="{107DE2FE-0D45-2BE8-F443-C52DFAB5E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" y="3076"/>
              <a:ext cx="4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58">
            <a:extLst>
              <a:ext uri="{FF2B5EF4-FFF2-40B4-BE49-F238E27FC236}">
                <a16:creationId xmlns:a16="http://schemas.microsoft.com/office/drawing/2014/main" id="{60E3FE5C-1F4D-08B6-87FE-AACA5A699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0" y="4225832"/>
            <a:ext cx="96091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顺序存储结构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借助元素在存储器中的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相对位置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来表示数据元素间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的逻辑关系。</a:t>
            </a:r>
            <a:b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逻辑上相邻的元素物理上也相邻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链式存储结构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借助指示元素存储地址的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表示数据元素间的逻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辑关系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特点：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逻辑上相邻的元素物理上未必相邻！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408A09-2D63-2F68-BADC-4B64C5EF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4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459BF2-2FF8-4806-9F76-2D85E980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顺序储存结构</a:t>
            </a: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1413BD-BF7B-4EB1-B0B7-6FCE9B097968}"/>
              </a:ext>
            </a:extLst>
          </p:cNvPr>
          <p:cNvSpPr txBox="1">
            <a:spLocks/>
          </p:cNvSpPr>
          <p:nvPr/>
        </p:nvSpPr>
        <p:spPr>
          <a:xfrm>
            <a:off x="325031" y="1611993"/>
            <a:ext cx="8739554" cy="5246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endParaRPr lang="en-US" altLang="zh-CN" dirty="0"/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776D5EAE-1C8E-596B-2B20-CAA383FBE931}"/>
              </a:ext>
            </a:extLst>
          </p:cNvPr>
          <p:cNvGrpSpPr/>
          <p:nvPr/>
        </p:nvGrpSpPr>
        <p:grpSpPr bwMode="auto">
          <a:xfrm>
            <a:off x="1104504" y="899160"/>
            <a:ext cx="5372100" cy="5486400"/>
            <a:chOff x="504" y="336"/>
            <a:chExt cx="3384" cy="3456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EF3CA3CB-D6F7-9DA7-7555-01149FD5A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757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6DBAC858-43D4-14F6-9E1D-20E92513E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331"/>
              <a:ext cx="816" cy="42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1"/>
                <a:t>……..</a:t>
              </a: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8A767EED-5877-5B14-A0A5-1B97F265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904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A4BC42F-0D76-915F-12B7-72C442F5C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477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1"/>
                <a:t>……..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D0850DA7-38EC-42D6-E33B-8F7CE61D5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051"/>
              <a:ext cx="816" cy="42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F4264ABE-D0FA-EF10-14F0-714D50AD4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624"/>
              <a:ext cx="816" cy="42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元素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24D5FB79-9B85-3768-60CE-9D90B1E89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62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B10E917A-06AE-80E9-8259-7A198375A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05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E4BEDD46-A357-771D-A314-F60119A10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47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1AD8585-4146-A009-A9F3-EA1D8FA85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90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D46D0155-52AF-AFFE-2F15-2813A9406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233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FDC768D0-81ED-46B3-C6AC-F6DC72114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275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A3E9F205-03B9-E935-0FB2-6E06C3453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318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F0327CA1-E75E-A149-CAD2-840260DB2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624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51357E57-ECBB-74F6-8AA3-CB03CA81F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624"/>
              <a:ext cx="0" cy="25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32F416DF-E1F1-C076-25CD-1289DB3B5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7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38D260D3-6D0F-DF05-D6B8-E819087C1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15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L+m</a:t>
              </a: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08E5A757-900B-FFB1-A904-4FAE7C562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016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L+(i-1)*m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718E79CB-6192-6679-76FC-7CE30D6D2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8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L+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n-1)*m</a:t>
              </a:r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9F3C231F-B9A6-B477-87DB-41B32A0AD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36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存储地址</a:t>
              </a:r>
            </a:p>
          </p:txBody>
        </p:sp>
        <p:sp>
          <p:nvSpPr>
            <p:cNvPr id="36" name="Text Box 22">
              <a:extLst>
                <a:ext uri="{FF2B5EF4-FFF2-40B4-BE49-F238E27FC236}">
                  <a16:creationId xmlns:a16="http://schemas.microsoft.com/office/drawing/2014/main" id="{10A320E9-70EF-D3D7-9802-DCAC8FDA3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3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存储内容</a:t>
              </a:r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2131823A-AFE6-40A3-22FB-BFB7F009C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6" y="1056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74D32C34-6A79-F28D-18FC-B4A6D8623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6" y="1488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A7417409-18C1-CE5F-D226-7AE29F72A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6" y="2352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D7ED62DF-C664-D335-03F0-95CB73AB7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6" y="3168"/>
              <a:ext cx="1056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D273F132-E2B6-1979-3C5C-19969C28A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504"/>
              <a:ext cx="2640" cy="28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Loc(</a:t>
              </a:r>
              <a:r>
                <a:rPr lang="zh-CN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元素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i)=L+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i-1)*m</a:t>
              </a:r>
            </a:p>
          </p:txBody>
        </p:sp>
        <p:sp>
          <p:nvSpPr>
            <p:cNvPr id="42" name="Text Box 28" descr="蓝色砂纸">
              <a:extLst>
                <a:ext uri="{FF2B5EF4-FFF2-40B4-BE49-F238E27FC236}">
                  <a16:creationId xmlns:a16="http://schemas.microsoft.com/office/drawing/2014/main" id="{47C47796-F609-369C-7378-313D302FC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1584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顺序存储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A05C4A-6857-FCFF-2204-07DB7BD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26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459BF2-2FF8-4806-9F76-2D85E980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链式储存结构</a:t>
            </a:r>
            <a:endParaRPr lang="en-US" sz="2800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325686B8-D841-6811-BA37-7327943D9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726" y="2212433"/>
            <a:ext cx="8382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1536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C7CC71EF-E8AD-D98C-A2CB-E74F6CDE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126" y="2212433"/>
            <a:ext cx="9906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1" name="Line 4">
            <a:extLst>
              <a:ext uri="{FF2B5EF4-FFF2-40B4-BE49-F238E27FC236}">
                <a16:creationId xmlns:a16="http://schemas.microsoft.com/office/drawing/2014/main" id="{CD284E04-62DE-478B-C5E9-EEDCD0087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126" y="2212433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Line 5">
            <a:extLst>
              <a:ext uri="{FF2B5EF4-FFF2-40B4-BE49-F238E27FC236}">
                <a16:creationId xmlns:a16="http://schemas.microsoft.com/office/drawing/2014/main" id="{C3B0A37B-FC57-F653-3920-ABB70ED2A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126" y="2668046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Line 6">
            <a:extLst>
              <a:ext uri="{FF2B5EF4-FFF2-40B4-BE49-F238E27FC236}">
                <a16:creationId xmlns:a16="http://schemas.microsoft.com/office/drawing/2014/main" id="{EBA4DEF2-082A-0521-32D8-D012E60C9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126" y="2212433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Line 7">
            <a:extLst>
              <a:ext uri="{FF2B5EF4-FFF2-40B4-BE49-F238E27FC236}">
                <a16:creationId xmlns:a16="http://schemas.microsoft.com/office/drawing/2014/main" id="{A458FEB3-FD4B-6CE9-BA20-A8D0101E3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726" y="2212433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Line 8">
            <a:extLst>
              <a:ext uri="{FF2B5EF4-FFF2-40B4-BE49-F238E27FC236}">
                <a16:creationId xmlns:a16="http://schemas.microsoft.com/office/drawing/2014/main" id="{69ECBA00-2337-7F2E-E942-738C226DA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926" y="2212433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633D6FF3-B624-EAEF-EF9A-F56C03BC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26" y="2214021"/>
            <a:ext cx="838200" cy="4556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1400</a:t>
            </a: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C4C339F3-877B-715D-69AC-B4B6DDE1F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26" y="2214021"/>
            <a:ext cx="990600" cy="4556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" name="Line 11">
            <a:extLst>
              <a:ext uri="{FF2B5EF4-FFF2-40B4-BE49-F238E27FC236}">
                <a16:creationId xmlns:a16="http://schemas.microsoft.com/office/drawing/2014/main" id="{E6A39A6F-E388-C357-C765-FE531E479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26" y="2214021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Line 12">
            <a:extLst>
              <a:ext uri="{FF2B5EF4-FFF2-40B4-BE49-F238E27FC236}">
                <a16:creationId xmlns:a16="http://schemas.microsoft.com/office/drawing/2014/main" id="{F36C0F26-2137-2B17-0427-7052645B0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26" y="2669633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A04E5739-24A7-CF7B-8FEF-AF8A58F14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26" y="2214021"/>
            <a:ext cx="0" cy="4556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EF28B800-5D6D-6F4C-2D6F-20D7480F6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726" y="2214021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9B1E4E64-A194-5B04-1AE9-0B09C076D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5926" y="2214021"/>
            <a:ext cx="0" cy="4556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Rectangle 16">
            <a:extLst>
              <a:ext uri="{FF2B5EF4-FFF2-40B4-BE49-F238E27FC236}">
                <a16:creationId xmlns:a16="http://schemas.microsoft.com/office/drawing/2014/main" id="{4D1AFCFF-A7C4-5BCC-D14F-5A48A7EED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526" y="2212433"/>
            <a:ext cx="838200" cy="4572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1346</a:t>
            </a:r>
          </a:p>
        </p:txBody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F5BD303F-9751-098B-F7E9-DE440225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926" y="2212433"/>
            <a:ext cx="990600" cy="4572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5" name="Line 18">
            <a:extLst>
              <a:ext uri="{FF2B5EF4-FFF2-40B4-BE49-F238E27FC236}">
                <a16:creationId xmlns:a16="http://schemas.microsoft.com/office/drawing/2014/main" id="{1D22AA62-A412-4ADC-6C2A-C705D160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926" y="2212433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03235795-8817-D255-A84B-099B5EAF8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926" y="2669633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7777D605-42F5-F4B7-F156-E940558B3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926" y="2212433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Line 21">
            <a:extLst>
              <a:ext uri="{FF2B5EF4-FFF2-40B4-BE49-F238E27FC236}">
                <a16:creationId xmlns:a16="http://schemas.microsoft.com/office/drawing/2014/main" id="{C06C28AC-A48D-1C48-3E55-A0C9C7D9B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3526" y="221243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Line 22">
            <a:extLst>
              <a:ext uri="{FF2B5EF4-FFF2-40B4-BE49-F238E27FC236}">
                <a16:creationId xmlns:a16="http://schemas.microsoft.com/office/drawing/2014/main" id="{74DA5BCA-A030-2584-64BA-F8BA2827C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726" y="2212433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Rectangle 23">
            <a:extLst>
              <a:ext uri="{FF2B5EF4-FFF2-40B4-BE49-F238E27FC236}">
                <a16:creationId xmlns:a16="http://schemas.microsoft.com/office/drawing/2014/main" id="{34CD7F46-5B37-677F-1E3F-571C32733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326" y="2212433"/>
            <a:ext cx="8382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∧</a:t>
            </a:r>
          </a:p>
        </p:txBody>
      </p:sp>
      <p:sp>
        <p:nvSpPr>
          <p:cNvPr id="91" name="Rectangle 24">
            <a:extLst>
              <a:ext uri="{FF2B5EF4-FFF2-40B4-BE49-F238E27FC236}">
                <a16:creationId xmlns:a16="http://schemas.microsoft.com/office/drawing/2014/main" id="{80306EC2-10E2-ABF6-37BF-B985DE7E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726" y="2212433"/>
            <a:ext cx="9906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2" name="Line 25">
            <a:extLst>
              <a:ext uri="{FF2B5EF4-FFF2-40B4-BE49-F238E27FC236}">
                <a16:creationId xmlns:a16="http://schemas.microsoft.com/office/drawing/2014/main" id="{89FBA398-3B6F-5E20-0A79-AC74F0F13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726" y="2212433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Line 26">
            <a:extLst>
              <a:ext uri="{FF2B5EF4-FFF2-40B4-BE49-F238E27FC236}">
                <a16:creationId xmlns:a16="http://schemas.microsoft.com/office/drawing/2014/main" id="{FD9670FA-3EE4-6D6A-B084-49C738F65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726" y="2668046"/>
            <a:ext cx="1828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Line 27">
            <a:extLst>
              <a:ext uri="{FF2B5EF4-FFF2-40B4-BE49-F238E27FC236}">
                <a16:creationId xmlns:a16="http://schemas.microsoft.com/office/drawing/2014/main" id="{BD5DCD40-8C6E-3714-30BB-4A7494AEB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726" y="2212433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Line 28">
            <a:extLst>
              <a:ext uri="{FF2B5EF4-FFF2-40B4-BE49-F238E27FC236}">
                <a16:creationId xmlns:a16="http://schemas.microsoft.com/office/drawing/2014/main" id="{F795F67B-AC67-4648-8950-CF8341F0D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326" y="2212433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Line 29">
            <a:extLst>
              <a:ext uri="{FF2B5EF4-FFF2-40B4-BE49-F238E27FC236}">
                <a16:creationId xmlns:a16="http://schemas.microsoft.com/office/drawing/2014/main" id="{C5B08C1E-114E-764A-A531-2CA9FC1C7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1526" y="2212433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Rectangle 30">
            <a:extLst>
              <a:ext uri="{FF2B5EF4-FFF2-40B4-BE49-F238E27FC236}">
                <a16:creationId xmlns:a16="http://schemas.microsoft.com/office/drawing/2014/main" id="{9CB1B91A-CE47-75F3-A142-6E6F5347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126" y="1334320"/>
            <a:ext cx="990600" cy="455613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1345</a:t>
            </a:r>
          </a:p>
        </p:txBody>
      </p:sp>
      <p:sp>
        <p:nvSpPr>
          <p:cNvPr id="98" name="Text Box 31" descr="蓝色砂纸">
            <a:extLst>
              <a:ext uri="{FF2B5EF4-FFF2-40B4-BE49-F238E27FC236}">
                <a16:creationId xmlns:a16="http://schemas.microsoft.com/office/drawing/2014/main" id="{6E8D0DDE-2682-51FF-F661-79E0B0B7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6" y="160283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99" name="AutoShape 32">
            <a:extLst>
              <a:ext uri="{FF2B5EF4-FFF2-40B4-BE49-F238E27FC236}">
                <a16:creationId xmlns:a16="http://schemas.microsoft.com/office/drawing/2014/main" id="{E4B42ED2-DA03-1CBC-AD41-DA987E95DFBC}"/>
              </a:ext>
            </a:extLst>
          </p:cNvPr>
          <p:cNvCxnSpPr>
            <a:cxnSpLocks noChangeShapeType="1"/>
            <a:stCxn id="76" idx="3"/>
            <a:endCxn id="70" idx="1"/>
          </p:cNvCxnSpPr>
          <p:nvPr/>
        </p:nvCxnSpPr>
        <p:spPr bwMode="auto">
          <a:xfrm flipV="1">
            <a:off x="2235926" y="2441033"/>
            <a:ext cx="457200" cy="1588"/>
          </a:xfrm>
          <a:prstGeom prst="straightConnector1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33">
            <a:extLst>
              <a:ext uri="{FF2B5EF4-FFF2-40B4-BE49-F238E27FC236}">
                <a16:creationId xmlns:a16="http://schemas.microsoft.com/office/drawing/2014/main" id="{69FBA0DB-9D49-303F-C92D-AAEC417DDB1A}"/>
              </a:ext>
            </a:extLst>
          </p:cNvPr>
          <p:cNvCxnSpPr>
            <a:cxnSpLocks noChangeShapeType="1"/>
            <a:stCxn id="69" idx="3"/>
            <a:endCxn id="84" idx="1"/>
          </p:cNvCxnSpPr>
          <p:nvPr/>
        </p:nvCxnSpPr>
        <p:spPr bwMode="auto">
          <a:xfrm>
            <a:off x="4521926" y="2441033"/>
            <a:ext cx="381000" cy="0"/>
          </a:xfrm>
          <a:prstGeom prst="straightConnector1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34">
            <a:extLst>
              <a:ext uri="{FF2B5EF4-FFF2-40B4-BE49-F238E27FC236}">
                <a16:creationId xmlns:a16="http://schemas.microsoft.com/office/drawing/2014/main" id="{209B9BF3-6925-43F4-3B1C-0A9E1A68871E}"/>
              </a:ext>
            </a:extLst>
          </p:cNvPr>
          <p:cNvCxnSpPr>
            <a:cxnSpLocks noChangeShapeType="1"/>
            <a:stCxn id="83" idx="3"/>
            <a:endCxn id="91" idx="1"/>
          </p:cNvCxnSpPr>
          <p:nvPr/>
        </p:nvCxnSpPr>
        <p:spPr bwMode="auto">
          <a:xfrm>
            <a:off x="6731726" y="2441033"/>
            <a:ext cx="381000" cy="0"/>
          </a:xfrm>
          <a:prstGeom prst="straightConnector1">
            <a:avLst/>
          </a:prstGeom>
          <a:noFill/>
          <a:ln w="28575">
            <a:solidFill>
              <a:srgbClr val="CC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2" name="Group 35">
            <a:extLst>
              <a:ext uri="{FF2B5EF4-FFF2-40B4-BE49-F238E27FC236}">
                <a16:creationId xmlns:a16="http://schemas.microsoft.com/office/drawing/2014/main" id="{55BB0F40-140A-5225-72DB-62216F96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67589"/>
              </p:ext>
            </p:extLst>
          </p:nvPr>
        </p:nvGraphicFramePr>
        <p:xfrm>
          <a:off x="1512026" y="3069683"/>
          <a:ext cx="6019800" cy="3627435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存储地址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存储内容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指针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1345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1346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∧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…….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 ……..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…….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1536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…….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 ……..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…….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1536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1346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" name="Text Box 69">
            <a:extLst>
              <a:ext uri="{FF2B5EF4-FFF2-40B4-BE49-F238E27FC236}">
                <a16:creationId xmlns:a16="http://schemas.microsoft.com/office/drawing/2014/main" id="{B68C30D8-0DA2-89BC-C693-72C7F851B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326" y="974183"/>
            <a:ext cx="1576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链式存储 </a:t>
            </a:r>
          </a:p>
        </p:txBody>
      </p:sp>
      <p:sp>
        <p:nvSpPr>
          <p:cNvPr id="104" name="Line 71">
            <a:extLst>
              <a:ext uri="{FF2B5EF4-FFF2-40B4-BE49-F238E27FC236}">
                <a16:creationId xmlns:a16="http://schemas.microsoft.com/office/drawing/2014/main" id="{1ED2C935-E746-FCA1-2088-B0D1492E6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2926" y="1679033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" name="Text Box 72" descr="蓝色砂纸">
            <a:extLst>
              <a:ext uri="{FF2B5EF4-FFF2-40B4-BE49-F238E27FC236}">
                <a16:creationId xmlns:a16="http://schemas.microsoft.com/office/drawing/2014/main" id="{73BA0537-A916-1235-422F-5CBD5C06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926" y="80092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873AE8-0001-A55A-A388-23F5B191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562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4B2671B-E24D-7577-DDA2-0CCD51B9E44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066801"/>
            <a:ext cx="8305800" cy="4898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defRPr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(data type)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值的集合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和定义在此集合上的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一组操作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的总称。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类型名称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数据对象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数据对象的定义 </a:t>
            </a:r>
            <a:b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数据关系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数据关系的定义 </a:t>
            </a:r>
            <a:b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基本操作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基本操作的定义   （接口）</a:t>
            </a:r>
            <a:b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重要特征是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数据封装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将实体的外部特性和其内部实现细节</a:t>
            </a:r>
            <a:r>
              <a:rPr lang="zh-CN" altLang="en-US" u="wavyHeavy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分离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，并且对外部用户</a:t>
            </a:r>
            <a:r>
              <a:rPr lang="zh-CN" altLang="en-US" u="wavyHeavy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隐藏其内部实现细节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，以方便操作。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B7F892-C439-9B7B-5F4C-B89CD321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抽象数据类型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Abstract data type (ADT)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A5838E-D374-DCCE-F695-32937781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1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24A2B8-CE09-4180-9ACE-1AC1DFB4270C}"/>
              </a:ext>
            </a:extLst>
          </p:cNvPr>
          <p:cNvSpPr txBox="1">
            <a:spLocks/>
          </p:cNvSpPr>
          <p:nvPr/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What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Decision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？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6CA5C7-9005-4BB6-99A7-0D10139A2367}"/>
              </a:ext>
            </a:extLst>
          </p:cNvPr>
          <p:cNvSpPr txBox="1">
            <a:spLocks/>
          </p:cNvSpPr>
          <p:nvPr/>
        </p:nvSpPr>
        <p:spPr>
          <a:xfrm>
            <a:off x="486508" y="1900365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What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Decision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？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180FD7-F7C3-40F8-981B-D7601CFF7DE4}"/>
              </a:ext>
            </a:extLst>
          </p:cNvPr>
          <p:cNvSpPr txBox="1">
            <a:spLocks/>
          </p:cNvSpPr>
          <p:nvPr/>
        </p:nvSpPr>
        <p:spPr>
          <a:xfrm>
            <a:off x="638908" y="2052765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/>
              <a:t>划分选择</a:t>
            </a:r>
            <a:r>
              <a:rPr lang="en-US" altLang="zh-CN"/>
              <a:t>--</a:t>
            </a:r>
            <a:r>
              <a:rPr lang="zh-CN" altLang="en-US"/>
              <a:t>信息增益</a:t>
            </a:r>
            <a:r>
              <a:rPr lang="en-US" altLang="zh-CN"/>
              <a:t>(ID3)</a:t>
            </a:r>
            <a:endParaRPr lang="en-US" dirty="0"/>
          </a:p>
        </p:txBody>
      </p:sp>
      <p:sp>
        <p:nvSpPr>
          <p:cNvPr id="2" name="Rectangle 44">
            <a:extLst>
              <a:ext uri="{FF2B5EF4-FFF2-40B4-BE49-F238E27FC236}">
                <a16:creationId xmlns:a16="http://schemas.microsoft.com/office/drawing/2014/main" id="{12CD7901-EEF9-5291-F2E5-51616C606791}"/>
              </a:ext>
            </a:extLst>
          </p:cNvPr>
          <p:cNvSpPr txBox="1">
            <a:spLocks noChangeArrowheads="1"/>
          </p:cNvSpPr>
          <p:nvPr/>
        </p:nvSpPr>
        <p:spPr>
          <a:xfrm>
            <a:off x="334108" y="1009877"/>
            <a:ext cx="8918749" cy="5330626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336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Complex {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数据对象：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= {e1,e2 | e1,e2∈RealSet}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数据关系：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 = {&lt;e1,e2&gt; | e1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是实部，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是虚部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fontAlgn="auto">
              <a:lnSpc>
                <a:spcPts val="336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基本操作：</a:t>
            </a:r>
            <a:b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InitComplex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Z, v1, v2 )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操作结果：构造复数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，其实、虚部分别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ts val="336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被赋以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的值。</a:t>
            </a:r>
            <a:b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GetReal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Z,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realPart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操作结果：用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realPart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返回复数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的实部值。</a:t>
            </a:r>
            <a:b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Add( z1,z2,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 )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操作结果：用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返回两个复数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的和值。</a:t>
            </a:r>
            <a:b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//ADT Complex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FA8693-5EC2-CC1C-8347-2779B82B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抽象数据类型的范式</a:t>
            </a:r>
            <a:endParaRPr 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211D84-3335-A7E5-243D-16D6CBAE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459BF2-2FF8-4806-9F76-2D85E980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数据类型的“基本操作”的范式</a:t>
            </a:r>
            <a:endParaRPr 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C3D5E5-E616-B4A8-C1F3-3831DD7F1E5B}"/>
              </a:ext>
            </a:extLst>
          </p:cNvPr>
          <p:cNvSpPr txBox="1">
            <a:spLocks noChangeArrowheads="1"/>
          </p:cNvSpPr>
          <p:nvPr/>
        </p:nvSpPr>
        <p:spPr>
          <a:xfrm>
            <a:off x="379569" y="1213206"/>
            <a:ext cx="8572500" cy="506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3280"/>
              </a:lnSpc>
              <a:spcAft>
                <a:spcPts val="0"/>
              </a:spcAft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基本操作名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（参数表）</a:t>
            </a:r>
            <a:b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初始条件描述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〉</a:t>
            </a:r>
          </a:p>
          <a:p>
            <a:pPr fontAlgn="auto">
              <a:lnSpc>
                <a:spcPts val="3280"/>
              </a:lnSpc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描述了操作执行之前数据结构和参数应满足的条件，若不满足，则操作失败，并返回相应出错信息。若初始条件为空，则可省略之。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ts val="3280"/>
              </a:lnSpc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操作结果描述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〉</a:t>
            </a:r>
          </a:p>
          <a:p>
            <a:pPr fontAlgn="auto">
              <a:lnSpc>
                <a:spcPts val="3280"/>
              </a:lnSpc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说明了操作正常完成之后，数据结构的变化状况和应返回的结果。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44751A-D4CD-12BC-7DA1-DBC4CED0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02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>
            <a:extLst>
              <a:ext uri="{FF2B5EF4-FFF2-40B4-BE49-F238E27FC236}">
                <a16:creationId xmlns:a16="http://schemas.microsoft.com/office/drawing/2014/main" id="{C0CAFBA0-0DA7-88C0-D807-87DBD2D2A9E4}"/>
              </a:ext>
            </a:extLst>
          </p:cNvPr>
          <p:cNvSpPr txBox="1">
            <a:spLocks noChangeArrowheads="1"/>
          </p:cNvSpPr>
          <p:nvPr/>
        </p:nvSpPr>
        <p:spPr>
          <a:xfrm>
            <a:off x="276282" y="854364"/>
            <a:ext cx="8351952" cy="5149272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typedef struct {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complex;</a:t>
            </a: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InitComplex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complex &amp;Z,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v2) {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Z.realpart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v1;</a:t>
            </a: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Z.imagpart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v2;</a:t>
            </a: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void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add(complex z1, complex z2, complex &amp;sum ){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sum.realpart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z1.realpart + z2.realpart;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sum.imagpart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z1.imagpart + z2.imagpart;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1A85BF-8568-2DDE-B8C3-577D9E2E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数据类型的“基本操作”的范式</a:t>
            </a:r>
            <a:endParaRPr 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A90E58-D059-1BA7-B7AA-5C88E075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25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328D0660-2B1F-9F45-367D-21D1B2B6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42979"/>
            <a:ext cx="8748551" cy="24589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可行性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曹冲称象。把大象放入普通秤上称就是不可行的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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把大象装进冰箱不可行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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衡量算法优劣的标准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正确性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(correctness)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(efficiency)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时间效率、空间消耗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健壮性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(robustness)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C8463310-02A7-F372-9E29-F4D38CA1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16" y="955460"/>
            <a:ext cx="758345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算法的基本要求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D66764-A8F6-012F-283B-35FE584F4BE7}"/>
              </a:ext>
            </a:extLst>
          </p:cNvPr>
          <p:cNvGrpSpPr/>
          <p:nvPr/>
        </p:nvGrpSpPr>
        <p:grpSpPr>
          <a:xfrm>
            <a:off x="777241" y="1434660"/>
            <a:ext cx="7853424" cy="2117246"/>
            <a:chOff x="836024" y="2202759"/>
            <a:chExt cx="7853424" cy="2117246"/>
          </a:xfrm>
        </p:grpSpPr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D5544471-2A13-141E-F4BF-C8A9237CA9B9}"/>
                </a:ext>
              </a:extLst>
            </p:cNvPr>
            <p:cNvSpPr/>
            <p:nvPr/>
          </p:nvSpPr>
          <p:spPr>
            <a:xfrm>
              <a:off x="836024" y="2453630"/>
              <a:ext cx="269965" cy="1723858"/>
            </a:xfrm>
            <a:prstGeom prst="leftBrace">
              <a:avLst>
                <a:gd name="adj1" fmla="val 34523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2">
              <a:extLst>
                <a:ext uri="{FF2B5EF4-FFF2-40B4-BE49-F238E27FC236}">
                  <a16:creationId xmlns:a16="http://schemas.microsoft.com/office/drawing/2014/main" id="{9F361125-5CBF-3571-49B5-C7CFE2056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989" y="2202759"/>
              <a:ext cx="7583459" cy="211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有穷性</a:t>
              </a:r>
              <a:r>
                <a:rPr lang="en-US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一个算法必须在执行有限步骤之后结束</a:t>
              </a:r>
              <a:endPara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确定性</a:t>
              </a:r>
              <a:r>
                <a:rPr lang="en-US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相同的输入只能得到相同的输出</a:t>
              </a:r>
              <a:endPara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可行性</a:t>
              </a:r>
              <a:r>
                <a:rPr lang="en-US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每个操作都足够基本</a:t>
              </a:r>
              <a:endPara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输入</a:t>
              </a:r>
              <a:r>
                <a:rPr lang="en-US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一个算法必须有加工对象</a:t>
              </a:r>
              <a:endPara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输出</a:t>
              </a:r>
              <a:r>
                <a:rPr lang="en-US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1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一个算法必须有加工结果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3EAFF9E-102E-CD2A-DF87-22E23224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算法分析简介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1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3448053-055D-6927-545C-7761A30D6A00}"/>
              </a:ext>
            </a:extLst>
          </p:cNvPr>
          <p:cNvSpPr txBox="1">
            <a:spLocks/>
          </p:cNvSpPr>
          <p:nvPr/>
        </p:nvSpPr>
        <p:spPr>
          <a:xfrm>
            <a:off x="165463" y="540458"/>
            <a:ext cx="78867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F10D89-46CA-AEE7-F734-7172013E8A82}"/>
              </a:ext>
            </a:extLst>
          </p:cNvPr>
          <p:cNvSpPr txBox="1">
            <a:spLocks noChangeArrowheads="1"/>
          </p:cNvSpPr>
          <p:nvPr/>
        </p:nvSpPr>
        <p:spPr>
          <a:xfrm>
            <a:off x="361088" y="986245"/>
            <a:ext cx="7856538" cy="488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事后计时方法。 利用计算机内记时功能。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同一算法 用不同的语言、不同的编译程序、在性能不同的机器上运行，效率均不同。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一个程序在计算机上运行所需时间取决于：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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依据的算法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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问题的规模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算法实现的质量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编译程序产生机器代码质量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机器执行指令速度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所以，使用绝对时间单位衡量算法效率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不合适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D0508-00C8-7269-1853-DDA92F90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1.4.1 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评判算法的时间效率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0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900E380-1BE7-F87C-E93D-6A7D532E4524}"/>
              </a:ext>
            </a:extLst>
          </p:cNvPr>
          <p:cNvSpPr txBox="1">
            <a:spLocks noChangeArrowheads="1"/>
          </p:cNvSpPr>
          <p:nvPr/>
        </p:nvSpPr>
        <p:spPr>
          <a:xfrm>
            <a:off x="-852724" y="925876"/>
            <a:ext cx="9592147" cy="1178502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</a:pP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渐进）复杂度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元操作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的总次数的渐进阶数。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T(n)=O(f(n))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，表示随问题规模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的增大，总的元操作数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 C f(n)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对某个常数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C1D157A6-2BE2-58AC-D186-83CF1B40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96" y="2482986"/>
            <a:ext cx="4456112" cy="39087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矩阵相乘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=1;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&lt;=n;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for(j=1; j&lt;=n;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C[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][j]=0;	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for(k=1; k&lt;=n; k++)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C[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][j] += A[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][k]*B[k][j];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}	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348319D-0144-1F92-631E-C06516152289}"/>
              </a:ext>
            </a:extLst>
          </p:cNvPr>
          <p:cNvGrpSpPr/>
          <p:nvPr/>
        </p:nvGrpSpPr>
        <p:grpSpPr>
          <a:xfrm>
            <a:off x="5920377" y="4667257"/>
            <a:ext cx="1868910" cy="859989"/>
            <a:chOff x="5920377" y="4667257"/>
            <a:chExt cx="1868910" cy="859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DB8A635-BBFB-924B-DADD-703E9D46268F}"/>
                    </a:ext>
                  </a:extLst>
                </p:cNvPr>
                <p:cNvSpPr txBox="1"/>
                <p:nvPr/>
              </p:nvSpPr>
              <p:spPr>
                <a:xfrm>
                  <a:off x="5920377" y="4667257"/>
                  <a:ext cx="14092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zh-CN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altLang="zh-CN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DB8A635-BBFB-924B-DADD-703E9D462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377" y="4667257"/>
                  <a:ext cx="140929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926" t="-1667" r="-1732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A22A57B-350D-06B1-BD63-617A4239543F}"/>
                    </a:ext>
                  </a:extLst>
                </p:cNvPr>
                <p:cNvSpPr txBox="1"/>
                <p:nvPr/>
              </p:nvSpPr>
              <p:spPr>
                <a:xfrm>
                  <a:off x="5920377" y="5157914"/>
                  <a:ext cx="18689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d>
                          <m:dPr>
                            <m:ctrlPr>
                              <a:rPr lang="pt-BR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altLang="zh-CN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A22A57B-350D-06B1-BD63-617A42395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377" y="5157914"/>
                  <a:ext cx="186891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5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B7AE45-6F0B-6AB3-97C5-093A45B3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5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54F9D3-2B4E-ACDE-73A8-16C4338FDF67}"/>
              </a:ext>
            </a:extLst>
          </p:cNvPr>
          <p:cNvSpPr txBox="1"/>
          <p:nvPr/>
        </p:nvSpPr>
        <p:spPr>
          <a:xfrm>
            <a:off x="391885" y="459969"/>
            <a:ext cx="2569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成绩评定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5D9486-1CC0-F328-BDCF-BC6D7F862A3C}"/>
              </a:ext>
            </a:extLst>
          </p:cNvPr>
          <p:cNvSpPr/>
          <p:nvPr/>
        </p:nvSpPr>
        <p:spPr>
          <a:xfrm>
            <a:off x="737280" y="1737554"/>
            <a:ext cx="6926263" cy="445423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平时成绩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，包括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实验课机考成绩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15%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（三次机测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4%,5%,6%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中期测验占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25% +  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作业及课堂测验 占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10%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（四次作业，一次课堂小测，每次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2%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四次作业各有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道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Bonus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题。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+0.5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期末成绩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闭卷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，占总成绩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15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冒泡排序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ABA2E-C992-A453-BB80-7D76CD3362C9}"/>
              </a:ext>
            </a:extLst>
          </p:cNvPr>
          <p:cNvSpPr txBox="1">
            <a:spLocks noChangeArrowheads="1"/>
          </p:cNvSpPr>
          <p:nvPr/>
        </p:nvSpPr>
        <p:spPr>
          <a:xfrm>
            <a:off x="-129886" y="5214716"/>
            <a:ext cx="8645236" cy="110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除特别指明，若算法的执行时间依赖于特定的输入，则按最坏情况考虑。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AB331A-70F6-2FFA-715F-68097DE66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638" y="1088453"/>
            <a:ext cx="6910387" cy="339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lnSpc>
                <a:spcPts val="358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bubble_sort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a[],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n)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b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=n-1;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&gt;=1; --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(j=0; j&lt;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++j)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(a[j] &gt; a[j+1]) 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交换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a[j]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a[j+1];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bubble_sort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58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   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)? O(n)?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DB890D-1A11-1E73-CDF5-105D33B5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2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F9AB78-308E-5D8B-98E8-B7EF65EA5560}"/>
              </a:ext>
            </a:extLst>
          </p:cNvPr>
          <p:cNvSpPr txBox="1">
            <a:spLocks noChangeArrowheads="1"/>
          </p:cNvSpPr>
          <p:nvPr/>
        </p:nvSpPr>
        <p:spPr>
          <a:xfrm>
            <a:off x="449037" y="1121118"/>
            <a:ext cx="3752850" cy="17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1.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while(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&lt;=n)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*2;</a:t>
            </a:r>
          </a:p>
          <a:p>
            <a:pPr marL="609600" indent="-609600"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D005D1-D8C2-9889-59D4-EC06A2E5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681" y="944176"/>
            <a:ext cx="471487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count=0;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(k=1; k&lt;=n; k*=2)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for(j=1; j&lt;=n;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count++;</a:t>
            </a:r>
          </a:p>
          <a:p>
            <a:pPr>
              <a:buFontTx/>
              <a:buNone/>
            </a:pP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8FB23E0-FE4C-4908-8CEB-FC468EE6AC02}"/>
              </a:ext>
            </a:extLst>
          </p:cNvPr>
          <p:cNvSpPr txBox="1"/>
          <p:nvPr/>
        </p:nvSpPr>
        <p:spPr bwMode="auto">
          <a:xfrm>
            <a:off x="449037" y="3442901"/>
            <a:ext cx="7240588" cy="301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n){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sum=0;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while(sum&lt;n) sum += ++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B3D525-3F58-ADC2-CDB8-16D4113B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26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3448053-055D-6927-545C-7761A30D6A00}"/>
              </a:ext>
            </a:extLst>
          </p:cNvPr>
          <p:cNvSpPr txBox="1">
            <a:spLocks/>
          </p:cNvSpPr>
          <p:nvPr/>
        </p:nvSpPr>
        <p:spPr>
          <a:xfrm>
            <a:off x="165463" y="540458"/>
            <a:ext cx="78867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1B4F14-D383-CF7C-88BD-C3F13D57DA5A}"/>
              </a:ext>
            </a:extLst>
          </p:cNvPr>
          <p:cNvSpPr txBox="1">
            <a:spLocks noChangeArrowheads="1"/>
          </p:cNvSpPr>
          <p:nvPr/>
        </p:nvSpPr>
        <p:spPr>
          <a:xfrm>
            <a:off x="-494211" y="1260458"/>
            <a:ext cx="8673737" cy="2902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fontAlgn="auto">
              <a:lnSpc>
                <a:spcPts val="338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s(n)=O(g(n))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 冒泡：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O(n).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矩阵乘法：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</a:p>
          <a:p>
            <a:pPr lvl="3" fontAlgn="auto">
              <a:lnSpc>
                <a:spcPts val="338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算法的储存量包括：</a:t>
            </a:r>
          </a:p>
          <a:p>
            <a:pPr lvl="4" fontAlgn="auto">
              <a:lnSpc>
                <a:spcPts val="338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输入数据所占空间</a:t>
            </a:r>
          </a:p>
          <a:p>
            <a:pPr lvl="4" fontAlgn="auto">
              <a:lnSpc>
                <a:spcPts val="338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辅助变量所占空间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828800" lvl="4" indent="0" fontAlgn="auto">
              <a:lnSpc>
                <a:spcPts val="338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若所需辅助空间相对输入数据量来说是常量，则称为“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原地工作算法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4" fontAlgn="auto">
              <a:lnSpc>
                <a:spcPts val="338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程序本身所占空间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2B8F01-51D1-7A28-840E-B16C1C852078}"/>
              </a:ext>
            </a:extLst>
          </p:cNvPr>
          <p:cNvSpPr txBox="1"/>
          <p:nvPr/>
        </p:nvSpPr>
        <p:spPr>
          <a:xfrm>
            <a:off x="543196" y="5182043"/>
            <a:ext cx="7508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若算法所需存储量依赖于特定的输入，则按最坏情况考虑。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8BDDF4-CB8F-DF75-2771-1437B749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1.4.1 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评判算法的空间消耗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9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C08D7-2ED9-5CF3-2D68-98FF90A5CFCC}"/>
              </a:ext>
            </a:extLst>
          </p:cNvPr>
          <p:cNvSpPr txBox="1">
            <a:spLocks/>
          </p:cNvSpPr>
          <p:nvPr/>
        </p:nvSpPr>
        <p:spPr>
          <a:xfrm>
            <a:off x="468767" y="1169535"/>
            <a:ext cx="8501062" cy="4321220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Times New Roman" panose="02020603050405020304" pitchFamily="18" charset="0"/>
              <a:buChar char="§"/>
              <a:defRPr/>
            </a:pPr>
            <a:r>
              <a:rPr lang="en-US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课程简介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程序设计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Times New Roman" panose="02020603050405020304" pitchFamily="18" charset="0"/>
              <a:buChar char="§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基本概念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数据关系的四种基本类型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逻辑结构 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v.s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物理结构（顺序、链式）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Times New Roman" panose="02020603050405020304" pitchFamily="18" charset="0"/>
              <a:buChar char="§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抽象数据类型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数据对象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数据关系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基本操作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Times New Roman" panose="02020603050405020304" pitchFamily="18" charset="0"/>
              <a:buChar char="§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算法分析简介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时间复杂度   空间复杂度 （原地工作算法）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635F2E-27FD-0B96-1E59-DF76ABEA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小结</a:t>
            </a:r>
          </a:p>
        </p:txBody>
      </p:sp>
    </p:spTree>
    <p:extLst>
      <p:ext uri="{BB962C8B-B14F-4D97-AF65-F5344CB8AC3E}">
        <p14:creationId xmlns:p14="http://schemas.microsoft.com/office/powerpoint/2010/main" val="301916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1446414" y="2626822"/>
            <a:ext cx="7096125" cy="2385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1800"/>
              </a:spcAft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线性表的逻辑结构</a:t>
            </a:r>
            <a:b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顺序表示方式（下周内容）</a:t>
            </a:r>
            <a:b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链式表示方式（下周内容）</a:t>
            </a:r>
            <a:endParaRPr lang="en-US" altLang="zh-CN" sz="4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3580" y="1496881"/>
            <a:ext cx="4297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第二章 线性表</a:t>
            </a:r>
            <a:endParaRPr lang="zh-CN" altLang="en-US" sz="4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710B27-D90F-D4F7-180F-F4ECA7D01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3448053-055D-6927-545C-7761A30D6A00}"/>
              </a:ext>
            </a:extLst>
          </p:cNvPr>
          <p:cNvSpPr txBox="1">
            <a:spLocks/>
          </p:cNvSpPr>
          <p:nvPr/>
        </p:nvSpPr>
        <p:spPr>
          <a:xfrm>
            <a:off x="165463" y="540458"/>
            <a:ext cx="78867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E32199E-5B82-382A-9DEF-96FE0E24276B}"/>
              </a:ext>
            </a:extLst>
          </p:cNvPr>
          <p:cNvSpPr txBox="1">
            <a:spLocks noChangeArrowheads="1"/>
          </p:cNvSpPr>
          <p:nvPr/>
        </p:nvSpPr>
        <p:spPr>
          <a:xfrm>
            <a:off x="477475" y="1698120"/>
            <a:ext cx="8501062" cy="2341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在数据元素的非空有限集中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的一个被称作“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第一个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”的数据元素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的一个被称作“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最后一个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”的数据元素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（除第一个外）集合中的每个数据元素均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只有一个前驱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（除最后一个外）集合中的每个数据元素均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只有一个后继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EE3E942-D33A-CE9B-75BF-8DD1689038AE}"/>
              </a:ext>
            </a:extLst>
          </p:cNvPr>
          <p:cNvSpPr/>
          <p:nvPr/>
        </p:nvSpPr>
        <p:spPr bwMode="auto">
          <a:xfrm>
            <a:off x="1258888" y="5059680"/>
            <a:ext cx="552450" cy="5254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椭圆 4">
            <a:extLst>
              <a:ext uri="{FF2B5EF4-FFF2-40B4-BE49-F238E27FC236}">
                <a16:creationId xmlns:a16="http://schemas.microsoft.com/office/drawing/2014/main" id="{4F548E7E-4FAD-658D-F258-22332A2B3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5072380"/>
            <a:ext cx="552450" cy="5254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CCCC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" name="椭圆 5">
            <a:extLst>
              <a:ext uri="{FF2B5EF4-FFF2-40B4-BE49-F238E27FC236}">
                <a16:creationId xmlns:a16="http://schemas.microsoft.com/office/drawing/2014/main" id="{DA5A5718-A783-6623-BC27-D503E6D9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5059680"/>
            <a:ext cx="554037" cy="5254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CCCC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" name="椭圆 6">
            <a:extLst>
              <a:ext uri="{FF2B5EF4-FFF2-40B4-BE49-F238E27FC236}">
                <a16:creationId xmlns:a16="http://schemas.microsoft.com/office/drawing/2014/main" id="{6D47FC98-4902-095C-7336-DFF2DB6D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072380"/>
            <a:ext cx="552450" cy="5254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33CCCC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A003D47-B93F-3785-BB82-8BC2CCAC71E5}"/>
              </a:ext>
            </a:extLst>
          </p:cNvPr>
          <p:cNvSpPr/>
          <p:nvPr/>
        </p:nvSpPr>
        <p:spPr bwMode="auto">
          <a:xfrm>
            <a:off x="6977063" y="5059680"/>
            <a:ext cx="554037" cy="5254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C38C45-8EB5-BE62-41FF-27C7A0902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5691505"/>
            <a:ext cx="131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第一个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F7C111A-921A-FEE1-E2EB-1FD648FA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5631180"/>
            <a:ext cx="156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最后一个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C00BAFEA-E6BC-1443-CE30-D7603D22E9BD}"/>
              </a:ext>
            </a:extLst>
          </p:cNvPr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811338" y="5321618"/>
            <a:ext cx="520700" cy="14287"/>
          </a:xfrm>
          <a:prstGeom prst="line">
            <a:avLst/>
          </a:prstGeom>
          <a:noFill/>
          <a:ln w="38100" algn="ctr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4">
            <a:extLst>
              <a:ext uri="{FF2B5EF4-FFF2-40B4-BE49-F238E27FC236}">
                <a16:creationId xmlns:a16="http://schemas.microsoft.com/office/drawing/2014/main" id="{671015FC-7234-F3B6-427C-6EAF0F652EC1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2884488" y="5321618"/>
            <a:ext cx="635000" cy="14287"/>
          </a:xfrm>
          <a:prstGeom prst="line">
            <a:avLst/>
          </a:prstGeom>
          <a:noFill/>
          <a:ln w="38100" algn="ctr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8">
            <a:extLst>
              <a:ext uri="{FF2B5EF4-FFF2-40B4-BE49-F238E27FC236}">
                <a16:creationId xmlns:a16="http://schemas.microsoft.com/office/drawing/2014/main" id="{6FEFE86A-AFAA-7F37-6C30-F9ED48FB9D1A}"/>
              </a:ext>
            </a:extLst>
          </p:cNvPr>
          <p:cNvCxnSpPr>
            <a:cxnSpLocks noChangeShapeType="1"/>
            <a:stCxn id="7" idx="6"/>
          </p:cNvCxnSpPr>
          <p:nvPr/>
        </p:nvCxnSpPr>
        <p:spPr bwMode="auto">
          <a:xfrm>
            <a:off x="4073525" y="5321618"/>
            <a:ext cx="473075" cy="0"/>
          </a:xfrm>
          <a:prstGeom prst="line">
            <a:avLst/>
          </a:prstGeom>
          <a:noFill/>
          <a:ln w="38100" algn="ctr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21">
            <a:extLst>
              <a:ext uri="{FF2B5EF4-FFF2-40B4-BE49-F238E27FC236}">
                <a16:creationId xmlns:a16="http://schemas.microsoft.com/office/drawing/2014/main" id="{37764FEB-5022-C663-4487-2A924CF7F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5035868"/>
            <a:ext cx="655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…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6" name="直接连接符 22">
            <a:extLst>
              <a:ext uri="{FF2B5EF4-FFF2-40B4-BE49-F238E27FC236}">
                <a16:creationId xmlns:a16="http://schemas.microsoft.com/office/drawing/2014/main" id="{03E07699-7226-5324-3B63-DF2D5E7325F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5229225" y="5335905"/>
            <a:ext cx="473075" cy="19050"/>
          </a:xfrm>
          <a:prstGeom prst="line">
            <a:avLst/>
          </a:prstGeom>
          <a:noFill/>
          <a:ln w="38100" algn="ctr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26">
            <a:extLst>
              <a:ext uri="{FF2B5EF4-FFF2-40B4-BE49-F238E27FC236}">
                <a16:creationId xmlns:a16="http://schemas.microsoft.com/office/drawing/2014/main" id="{F38D2512-9E4F-A510-ACE1-8C467E2CCE60}"/>
              </a:ext>
            </a:extLst>
          </p:cNvPr>
          <p:cNvCxnSpPr>
            <a:cxnSpLocks noChangeShapeType="1"/>
            <a:stCxn id="8" idx="6"/>
            <a:endCxn id="9" idx="2"/>
          </p:cNvCxnSpPr>
          <p:nvPr/>
        </p:nvCxnSpPr>
        <p:spPr bwMode="auto">
          <a:xfrm flipV="1">
            <a:off x="6254750" y="5321618"/>
            <a:ext cx="722313" cy="14287"/>
          </a:xfrm>
          <a:prstGeom prst="line">
            <a:avLst/>
          </a:prstGeom>
          <a:noFill/>
          <a:ln w="38100" algn="ctr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2861478-58E4-3666-5883-063986752DC3}"/>
              </a:ext>
            </a:extLst>
          </p:cNvPr>
          <p:cNvGraphicFramePr>
            <a:graphicFrameLocks noGrp="1"/>
          </p:cNvGraphicFramePr>
          <p:nvPr/>
        </p:nvGraphicFramePr>
        <p:xfrm>
          <a:off x="1743077" y="4587081"/>
          <a:ext cx="506888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629">
                  <a:extLst>
                    <a:ext uri="{9D8B030D-6E8A-4147-A177-3AD203B41FA5}">
                      <a16:colId xmlns:a16="http://schemas.microsoft.com/office/drawing/2014/main" val="365229678"/>
                    </a:ext>
                  </a:extLst>
                </a:gridCol>
                <a:gridCol w="1689629">
                  <a:extLst>
                    <a:ext uri="{9D8B030D-6E8A-4147-A177-3AD203B41FA5}">
                      <a16:colId xmlns:a16="http://schemas.microsoft.com/office/drawing/2014/main" val="4184079300"/>
                    </a:ext>
                  </a:extLst>
                </a:gridCol>
                <a:gridCol w="1689629">
                  <a:extLst>
                    <a:ext uri="{9D8B030D-6E8A-4147-A177-3AD203B41FA5}">
                      <a16:colId xmlns:a16="http://schemas.microsoft.com/office/drawing/2014/main" val="26478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学号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年龄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84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张三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1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李四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653041"/>
                  </a:ext>
                </a:extLst>
              </a:tr>
            </a:tbl>
          </a:graphicData>
        </a:graphic>
      </p:graphicFrame>
      <p:sp>
        <p:nvSpPr>
          <p:cNvPr id="22" name="AutoShape 8">
            <a:extLst>
              <a:ext uri="{FF2B5EF4-FFF2-40B4-BE49-F238E27FC236}">
                <a16:creationId xmlns:a16="http://schemas.microsoft.com/office/drawing/2014/main" id="{43042325-F663-1DC9-47F2-3E1BE73F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6" y="4649721"/>
            <a:ext cx="1292225" cy="431800"/>
          </a:xfrm>
          <a:prstGeom prst="wedgeRoundRectCallout">
            <a:avLst>
              <a:gd name="adj1" fmla="val -73708"/>
              <a:gd name="adj2" fmla="val 617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rPr>
              <a:t>数据元素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5D92E74A-2842-4FBB-1B11-8CD528CF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8" y="44854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258D597C-2741-4F73-A56C-35A35D04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线性关系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8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  <p:bldP spid="15" grpId="0"/>
      <p:bldP spid="15" grpId="1"/>
      <p:bldP spid="22" grpId="0" animBg="1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3448053-055D-6927-545C-7761A30D6A00}"/>
              </a:ext>
            </a:extLst>
          </p:cNvPr>
          <p:cNvSpPr txBox="1">
            <a:spLocks/>
          </p:cNvSpPr>
          <p:nvPr/>
        </p:nvSpPr>
        <p:spPr>
          <a:xfrm>
            <a:off x="165463" y="540458"/>
            <a:ext cx="78867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FDA20F00-8881-FFB1-679E-6844070DF7EE}"/>
              </a:ext>
            </a:extLst>
          </p:cNvPr>
          <p:cNvSpPr txBox="1">
            <a:spLocks noChangeArrowheads="1"/>
          </p:cNvSpPr>
          <p:nvPr/>
        </p:nvSpPr>
        <p:spPr>
          <a:xfrm>
            <a:off x="446993" y="1351568"/>
            <a:ext cx="8501063" cy="43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定义：一个线性表是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个数据元素的有限</a:t>
            </a:r>
            <a:r>
              <a:rPr lang="zh-CN" altLang="zh-CN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94C2DC4D-3D71-AE62-3121-7CBA2DF9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64" y="3231925"/>
            <a:ext cx="7852672" cy="281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基本概念：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元素个数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表长度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n=0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空表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是线性表第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个数据元素，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在表中的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位序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的直接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前驱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无直接前驱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的直接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后继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无直接后继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2CBC8177-7BDA-65FD-7A2E-F98368A8CE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04201" y="2200238"/>
                <a:ext cx="5035051" cy="433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360045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tx1"/>
                  </a:buClr>
                  <a:buSzPct val="120000"/>
                  <a:buFont typeface="Arial" panose="020B0604020202020204" pitchFamily="34" charset="0"/>
                  <a:buChar char="•"/>
                  <a:defRPr sz="2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1pPr>
                <a:lvl2pPr marL="6858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sz="24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2pPr>
                <a:lvl3pPr marL="11430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20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3pPr>
                <a:lvl4pPr marL="16002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4pPr>
                <a:lvl5pPr marL="20574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5755" lvl="1" indent="0" fontAlgn="auto">
                  <a:lnSpc>
                    <a:spcPct val="90000"/>
                  </a:lnSpc>
                  <a:spcAft>
                    <a:spcPts val="0"/>
                  </a:spcAft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……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……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zh-CN" altLang="en-US" sz="28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2CBC8177-7BDA-65FD-7A2E-F98368A8C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01" y="2200238"/>
                <a:ext cx="5035051" cy="433388"/>
              </a:xfrm>
              <a:prstGeom prst="rect">
                <a:avLst/>
              </a:prstGeom>
              <a:blipFill>
                <a:blip r:embed="rId2"/>
                <a:stretch>
                  <a:fillRect t="-22857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37A254F-21B4-C502-91FA-2F0AAF40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线性表的逻辑结构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332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线性表的抽象数据类型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(ADT)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282-3076-92F0-C0BF-A0E0AA32A883}"/>
              </a:ext>
            </a:extLst>
          </p:cNvPr>
          <p:cNvSpPr txBox="1">
            <a:spLocks noChangeArrowheads="1"/>
          </p:cNvSpPr>
          <p:nvPr/>
        </p:nvSpPr>
        <p:spPr>
          <a:xfrm>
            <a:off x="817109" y="1149575"/>
            <a:ext cx="2836862" cy="4973637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ADT 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{</a:t>
            </a:r>
            <a:b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数据对象：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数据关系：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基本操作：</a:t>
            </a:r>
            <a:b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063CB3-CA24-25CD-0827-D58819BFF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206" y="1493183"/>
            <a:ext cx="5418137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| a</a:t>
            </a:r>
            <a:r>
              <a:rPr lang="en-US" altLang="zh-CN" sz="2400" baseline="-25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ElemSet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=1,2,...,n, n≥0 }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&lt;a</a:t>
            </a:r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,a</a:t>
            </a:r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&gt;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,a</a:t>
            </a:r>
            <a:r>
              <a:rPr lang="en-US" altLang="zh-CN" sz="2400" baseline="-25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∈D, 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2,...,n 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 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127BB6-9951-0489-C30A-7199D8F22961}"/>
              </a:ext>
            </a:extLst>
          </p:cNvPr>
          <p:cNvSpPr txBox="1"/>
          <p:nvPr/>
        </p:nvSpPr>
        <p:spPr>
          <a:xfrm>
            <a:off x="1701755" y="3111047"/>
            <a:ext cx="6257925" cy="2455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&amp;L )   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结构初始化</a:t>
            </a:r>
            <a:b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一个空的线性表 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 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DestroyList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&amp;L )  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销毁结构</a:t>
            </a:r>
            <a:b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初始条件：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已存在。</a:t>
            </a:r>
            <a:b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操作结果：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销毁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 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引用型操作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&amp;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加工型操作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3F199-8161-CCA9-EC80-6E305E2F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引用型操作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73CC91A-2F49-0EDD-FD90-064510E5F26C}"/>
              </a:ext>
            </a:extLst>
          </p:cNvPr>
          <p:cNvSpPr txBox="1"/>
          <p:nvPr/>
        </p:nvSpPr>
        <p:spPr>
          <a:xfrm>
            <a:off x="482600" y="1398588"/>
            <a:ext cx="4089400" cy="442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ListEmpty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L )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为空表，</a:t>
            </a:r>
            <a:b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则返回 </a:t>
            </a:r>
            <a:r>
              <a:rPr lang="en-US" altLang="zh-CN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否则返回</a:t>
            </a:r>
            <a:r>
              <a:rPr lang="zh-CN" altLang="en-US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L )</a:t>
            </a:r>
            <a:endParaRPr lang="en-US" altLang="zh-CN" sz="24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操作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元素个数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58CD136-8D02-7648-5C6F-E2F89D0FD48C}"/>
              </a:ext>
            </a:extLst>
          </p:cNvPr>
          <p:cNvSpPr txBox="1"/>
          <p:nvPr/>
        </p:nvSpPr>
        <p:spPr bwMode="auto">
          <a:xfrm>
            <a:off x="4732891" y="1108598"/>
            <a:ext cx="4089400" cy="529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PriorElem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L, cur, &amp;pre )</a:t>
            </a: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操作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cur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中元素，则用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pre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返回它的</a:t>
            </a:r>
            <a:r>
              <a:rPr lang="zh-CN" altLang="en-US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前驱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否则操作失败，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pre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无定义。</a:t>
            </a: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NextElem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L, cur, &amp;next ) </a:t>
            </a: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40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cur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中元素，则用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返回它的</a:t>
            </a:r>
            <a:r>
              <a:rPr lang="zh-CN" altLang="en-US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后继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否则操作失败，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无定义。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606324-122E-5458-A855-4C286897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引用型操作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A66C100-3F0F-781B-03F3-3A6C70B7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73" y="1202546"/>
            <a:ext cx="4318000" cy="24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GetElem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L, 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&amp;e )</a:t>
            </a:r>
            <a:endParaRPr lang="en-US" altLang="zh-CN" sz="2400" b="1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1≤i≤LengthList(L)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 </a:t>
            </a:r>
            <a:r>
              <a:rPr lang="en-US" altLang="zh-CN" sz="2400" b="1" dirty="0" err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个数据</a:t>
            </a:r>
            <a:b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元素的值到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B1D34-DA29-F059-8691-B74EED6F0754}"/>
              </a:ext>
            </a:extLst>
          </p:cNvPr>
          <p:cNvSpPr txBox="1"/>
          <p:nvPr/>
        </p:nvSpPr>
        <p:spPr>
          <a:xfrm>
            <a:off x="193430" y="1538400"/>
            <a:ext cx="35560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hangingPunct="1">
              <a:spcBef>
                <a:spcPct val="50000"/>
              </a:spcBef>
              <a:buClr>
                <a:srgbClr val="6699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LocateElem</a:t>
            </a:r>
            <a:b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( L, e,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compare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) )</a:t>
            </a:r>
          </a:p>
          <a:p>
            <a:pPr lvl="1" eaLnBrk="1" hangingPunct="1">
              <a:spcBef>
                <a:spcPct val="50000"/>
              </a:spcBef>
              <a:buClr>
                <a:srgbClr val="6699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compare( 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是元素判定函数。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6699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：返回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个与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满足关系 </a:t>
            </a:r>
            <a:r>
              <a:rPr lang="en-US" altLang="zh-CN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compare( )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的元素的</a:t>
            </a:r>
            <a:r>
              <a:rPr lang="zh-CN" altLang="en-US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位序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。若这样的元素不存在，则返回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 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F1AF541-AFAA-CCFF-13B5-CAFA459B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73" y="3911673"/>
            <a:ext cx="4318000" cy="254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ListTraverse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(L,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visit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))</a:t>
            </a:r>
            <a:b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visit( 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为元素的访问函数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的每个元素调用函数 </a:t>
            </a:r>
            <a:r>
              <a:rPr lang="en-US" altLang="zh-CN" sz="2400" b="1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visit( )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。一旦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visit( )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失败，则操作失败。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99283-9E6F-3FC7-9223-AE5BCCB2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1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54F9D3-2B4E-ACDE-73A8-16C4338FDF67}"/>
              </a:ext>
            </a:extLst>
          </p:cNvPr>
          <p:cNvSpPr txBox="1"/>
          <p:nvPr/>
        </p:nvSpPr>
        <p:spPr>
          <a:xfrm>
            <a:off x="391885" y="459969"/>
            <a:ext cx="5408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1.1.1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什么是数据结构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10CDC-BBE6-1826-2460-B7C63B1E5FF8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691867"/>
            <a:ext cx="8451850" cy="449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880"/>
              </a:lnSpc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程序设计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</a:p>
          <a:p>
            <a:pPr lvl="1" fontAlgn="auto">
              <a:lnSpc>
                <a:spcPts val="288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程序设计：为计算机处理问题编制的一组指令集</a:t>
            </a:r>
          </a:p>
          <a:p>
            <a:pPr lvl="1" fontAlgn="auto">
              <a:lnSpc>
                <a:spcPts val="288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        ：解决问题的</a:t>
            </a:r>
            <a:r>
              <a:rPr lang="zh-CN" altLang="en-US" u="wavyHeavy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策略、方法、流程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ts val="288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recipe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method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technique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routine </a:t>
            </a:r>
          </a:p>
          <a:p>
            <a:pPr lvl="1" fontAlgn="auto">
              <a:lnSpc>
                <a:spcPts val="288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数据结构：</a:t>
            </a:r>
            <a:r>
              <a:rPr lang="zh-CN" altLang="en-US" u="wavyHeavy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组织、存储</a:t>
            </a:r>
            <a:r>
              <a:rPr lang="zh-CN" altLang="en-US" u="wavyHeavy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u="wavyHeavy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的策略</a:t>
            </a:r>
            <a:endParaRPr lang="en-US" altLang="zh-CN" u="wavyHeavy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ts val="288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有组织讲规则才有效率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lvl="1" fontAlgn="auto">
              <a:lnSpc>
                <a:spcPts val="288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ts val="288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对于程序设计来说：算法是主、数据结构是辅。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ts val="288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但对这门课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数据结构与算法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来说：</a:t>
            </a:r>
            <a:r>
              <a:rPr lang="zh-CN" altLang="en-US" u="wavyDbl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侧重教数据结构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，穿插讲解数据结构在不同算法中的应用</a:t>
            </a:r>
          </a:p>
        </p:txBody>
      </p:sp>
    </p:spTree>
    <p:extLst>
      <p:ext uri="{BB962C8B-B14F-4D97-AF65-F5344CB8AC3E}">
        <p14:creationId xmlns:p14="http://schemas.microsoft.com/office/powerpoint/2010/main" val="224121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加工型操作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681C28A-B3B4-D483-10A9-EBE69503C65E}"/>
              </a:ext>
            </a:extLst>
          </p:cNvPr>
          <p:cNvSpPr txBox="1">
            <a:spLocks/>
          </p:cNvSpPr>
          <p:nvPr/>
        </p:nvSpPr>
        <p:spPr>
          <a:xfrm>
            <a:off x="543186" y="1535690"/>
            <a:ext cx="3641725" cy="4219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ClearList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&amp;L )</a:t>
            </a:r>
          </a:p>
          <a:p>
            <a:pPr fontAlgn="auto">
              <a:spcAft>
                <a:spcPts val="400"/>
              </a:spcAft>
              <a:buFontTx/>
              <a:buNone/>
              <a:defRPr/>
            </a:pP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重置为空表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PutElem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&amp;L, 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e )</a:t>
            </a:r>
          </a:p>
          <a:p>
            <a:pPr fontAlgn="auto">
              <a:spcAft>
                <a:spcPts val="400"/>
              </a:spcAft>
              <a:buFontTx/>
              <a:buNone/>
              <a:defRPr/>
            </a:pP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已存在且</a:t>
            </a:r>
            <a:b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1≤i≤LengthList(L)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 </a:t>
            </a:r>
            <a:r>
              <a:rPr lang="en-US" altLang="zh-CN" sz="2400" b="1" dirty="0" err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b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赋值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91EA81B-CC52-3FE0-A1CA-1E99DD2A788C}"/>
              </a:ext>
            </a:extLst>
          </p:cNvPr>
          <p:cNvSpPr txBox="1"/>
          <p:nvPr/>
        </p:nvSpPr>
        <p:spPr bwMode="auto">
          <a:xfrm>
            <a:off x="4726333" y="1079373"/>
            <a:ext cx="3641725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ListInsert( &amp;L, 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e )</a:t>
            </a:r>
            <a:endParaRPr lang="en-US" altLang="zh-CN" sz="24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存在且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1≤i≤LengthList(L)+1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 </a:t>
            </a:r>
            <a:r>
              <a:rPr lang="en-US" altLang="zh-CN" sz="2400" b="1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个元素之前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新的元素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，（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i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的长度增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i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ListDelete( &amp;L, 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&amp;e )</a:t>
            </a:r>
            <a:endParaRPr lang="en-US" altLang="zh-CN" sz="24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存在且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非空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1≤i≤LengthList(L)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 </a:t>
            </a:r>
            <a:r>
              <a:rPr lang="en-US" altLang="zh-CN" sz="2400" b="1" dirty="0" err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个元素，并用 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返回其值，（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i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的长度减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i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  <a:p>
            <a:pPr eaLnBrk="1" hangingPunct="1">
              <a:buFontTx/>
              <a:buNone/>
              <a:defRPr/>
            </a:pPr>
            <a:endParaRPr lang="en-US" altLang="en-US" sz="24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722A14-A62F-3A57-48B1-F0C5F182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4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基本操作小节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64D1-1A20-28F8-63AB-F5017E777E6F}"/>
              </a:ext>
            </a:extLst>
          </p:cNvPr>
          <p:cNvSpPr txBox="1">
            <a:spLocks/>
          </p:cNvSpPr>
          <p:nvPr/>
        </p:nvSpPr>
        <p:spPr>
          <a:xfrm>
            <a:off x="397607" y="1931296"/>
            <a:ext cx="4165600" cy="4307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180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ListEmpty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ListLength</a:t>
            </a:r>
            <a:endParaRPr lang="en-US" altLang="zh-CN" sz="24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PriorElem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(cur, &amp;pre )</a:t>
            </a:r>
          </a:p>
          <a:p>
            <a:pPr marL="0" indent="0" fontAlgn="auto">
              <a:spcAft>
                <a:spcPts val="180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NextElem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(cur, &amp;next ) 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GetElem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&amp;e )</a:t>
            </a:r>
            <a:endParaRPr lang="en-US" altLang="zh-CN" sz="2400" b="1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LocateElem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(e,</a:t>
            </a:r>
            <a:b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compare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) )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ListTraverse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visit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))</a:t>
            </a:r>
            <a:r>
              <a:rPr lang="en-US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遍历</a:t>
            </a:r>
            <a:endParaRPr lang="en-US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9E5DE-44AE-81DD-3BEF-757E1AC33678}"/>
              </a:ext>
            </a:extLst>
          </p:cNvPr>
          <p:cNvSpPr txBox="1"/>
          <p:nvPr/>
        </p:nvSpPr>
        <p:spPr>
          <a:xfrm>
            <a:off x="4745100" y="3114262"/>
            <a:ext cx="3986212" cy="30500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ClearList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清空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PutElem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e )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单个修改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ListInsert(</a:t>
            </a:r>
            <a:r>
              <a:rPr lang="en-US" altLang="zh-CN" sz="3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e )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ListDelete(</a:t>
            </a:r>
            <a:r>
              <a:rPr lang="en-US" altLang="zh-CN" sz="3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&amp;e )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A0DBC8-AE48-D392-5145-42DED5E3CE5A}"/>
              </a:ext>
            </a:extLst>
          </p:cNvPr>
          <p:cNvSpPr txBox="1"/>
          <p:nvPr/>
        </p:nvSpPr>
        <p:spPr>
          <a:xfrm>
            <a:off x="4760181" y="1204163"/>
            <a:ext cx="2997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创建（初始化）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&amp;L ) 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销毁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DestroyList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&amp;L )</a:t>
            </a:r>
          </a:p>
        </p:txBody>
      </p:sp>
      <p:cxnSp>
        <p:nvCxnSpPr>
          <p:cNvPr id="8" name="直接连接符 6">
            <a:extLst>
              <a:ext uri="{FF2B5EF4-FFF2-40B4-BE49-F238E27FC236}">
                <a16:creationId xmlns:a16="http://schemas.microsoft.com/office/drawing/2014/main" id="{6687D19A-C6F2-323F-35ED-004B795890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2725" y="4153349"/>
            <a:ext cx="1905000" cy="0"/>
          </a:xfrm>
          <a:prstGeom prst="line">
            <a:avLst/>
          </a:prstGeom>
          <a:noFill/>
          <a:ln w="38100" algn="ctr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7">
            <a:extLst>
              <a:ext uri="{FF2B5EF4-FFF2-40B4-BE49-F238E27FC236}">
                <a16:creationId xmlns:a16="http://schemas.microsoft.com/office/drawing/2014/main" id="{6C21EC66-FCBC-05AA-1670-9E3C3C08CD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3000" y="2839220"/>
            <a:ext cx="0" cy="317500"/>
          </a:xfrm>
          <a:prstGeom prst="line">
            <a:avLst/>
          </a:prstGeom>
          <a:noFill/>
          <a:ln w="38100" algn="ctr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832D4-8648-99AA-3471-01BF880C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884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F31-E34A-C34E-AF00-78B630D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2436"/>
            <a:ext cx="7886700" cy="3851564"/>
          </a:xfrm>
        </p:spPr>
        <p:txBody>
          <a:bodyPr/>
          <a:lstStyle/>
          <a:p>
            <a:r>
              <a:rPr lang="zh-CN" altLang="en-US" sz="4400" dirty="0"/>
              <a:t>欢迎大家提问，联系方式如下：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dirty="0"/>
              <a:t>企业微信，工学园 </a:t>
            </a:r>
            <a:r>
              <a:rPr lang="en-US" altLang="zh-CN" sz="3600" dirty="0"/>
              <a:t>1-202</a:t>
            </a:r>
            <a:br>
              <a:rPr lang="en-US" altLang="zh-CN" sz="3600" dirty="0"/>
            </a:br>
            <a:r>
              <a:rPr lang="en-US" altLang="zh-CN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wangjb33@mail.sysu.edu.cn</a:t>
            </a:r>
            <a:br>
              <a:rPr lang="en-US" altLang="zh-CN" sz="3600" dirty="0"/>
            </a:br>
            <a:endParaRPr lang="en-US" sz="4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B706FF-62A0-FF64-B6E5-CC36BCD46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5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阶方阵的乘法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D8580-81EF-7A8C-2C8A-FD7FEA2E00B9}"/>
              </a:ext>
            </a:extLst>
          </p:cNvPr>
          <p:cNvSpPr txBox="1">
            <a:spLocks noChangeArrowheads="1"/>
          </p:cNvSpPr>
          <p:nvPr/>
        </p:nvSpPr>
        <p:spPr>
          <a:xfrm>
            <a:off x="642938" y="1452563"/>
            <a:ext cx="8326891" cy="43580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Input: A,B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阶方阵。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Output: A X B.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&lt;=n;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 (int j=1; j&lt;=n;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C=0;	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for (k=1; k&lt;=n; k++)  C +=  A[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][k]*B[k][j];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 ", C);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if (j == n)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("\n");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44FB6-5C45-73D4-65F0-FA52D798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57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：计算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以内的所有素数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4DF9654-68EC-1C83-ED82-E6950479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63" y="1009891"/>
            <a:ext cx="8504722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素数(质数)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:大于1且只能被1和自身整除的正整数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合数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大于1且不是素数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例如,  2,3,5,7,11是素数, 4,6,8,9</a:t>
            </a:r>
            <a:r>
              <a:rPr kumimoji="1"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是合数.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30CB08-82ED-CC36-3008-2AEBC5B346E5}"/>
              </a:ext>
            </a:extLst>
          </p:cNvPr>
          <p:cNvSpPr txBox="1"/>
          <p:nvPr/>
        </p:nvSpPr>
        <p:spPr>
          <a:xfrm>
            <a:off x="1205214" y="3017404"/>
            <a:ext cx="6681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1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6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7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8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9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10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579C37-7292-9C0F-26CE-BBBBFEC877B8}"/>
              </a:ext>
            </a:extLst>
          </p:cNvPr>
          <p:cNvSpPr txBox="1"/>
          <p:nvPr/>
        </p:nvSpPr>
        <p:spPr>
          <a:xfrm>
            <a:off x="1205214" y="4013619"/>
            <a:ext cx="6681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11</a:t>
            </a:r>
            <a:r>
              <a:rPr kumimoji="1" lang="zh-CN" altLang="en-US" sz="2400" dirty="0"/>
              <a:t>     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     </a:t>
            </a:r>
            <a:r>
              <a:rPr kumimoji="1" lang="en-US" altLang="zh-CN" sz="2400" dirty="0"/>
              <a:t>13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14</a:t>
            </a:r>
            <a:r>
              <a:rPr kumimoji="1" lang="zh-CN" altLang="en-US" sz="2400" dirty="0"/>
              <a:t>     </a:t>
            </a:r>
            <a:r>
              <a:rPr kumimoji="1" lang="en-US" altLang="zh-CN" sz="2400" dirty="0"/>
              <a:t>15</a:t>
            </a:r>
            <a:r>
              <a:rPr kumimoji="1" lang="zh-CN" altLang="en-US" sz="2400" dirty="0"/>
              <a:t>     </a:t>
            </a:r>
            <a:r>
              <a:rPr kumimoji="1" lang="en-US" altLang="zh-CN" sz="2400" dirty="0"/>
              <a:t>16</a:t>
            </a:r>
            <a:r>
              <a:rPr kumimoji="1" lang="zh-CN" altLang="en-US" sz="2400" dirty="0"/>
              <a:t>     </a:t>
            </a:r>
            <a:r>
              <a:rPr kumimoji="1" lang="en-US" altLang="zh-CN" sz="2400" dirty="0"/>
              <a:t>17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18</a:t>
            </a:r>
            <a:r>
              <a:rPr kumimoji="1" lang="zh-CN" altLang="en-US" sz="2400" dirty="0"/>
              <a:t>     </a:t>
            </a:r>
            <a:r>
              <a:rPr kumimoji="1" lang="en-US" altLang="zh-CN" sz="2400" dirty="0"/>
              <a:t>19</a:t>
            </a:r>
            <a:r>
              <a:rPr kumimoji="1" lang="zh-CN" altLang="en-US" sz="2400" dirty="0"/>
              <a:t>     </a:t>
            </a:r>
            <a:r>
              <a:rPr kumimoji="1" lang="en-US" altLang="zh-CN" sz="2400" dirty="0"/>
              <a:t>20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1ACBC9-D410-2550-487D-A37DE2D281D9}"/>
              </a:ext>
            </a:extLst>
          </p:cNvPr>
          <p:cNvSpPr txBox="1"/>
          <p:nvPr/>
        </p:nvSpPr>
        <p:spPr>
          <a:xfrm>
            <a:off x="1817336" y="3388587"/>
            <a:ext cx="802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✔️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5651BF-4FFD-03EA-25B5-5D10EEC52786}"/>
              </a:ext>
            </a:extLst>
          </p:cNvPr>
          <p:cNvSpPr txBox="1"/>
          <p:nvPr/>
        </p:nvSpPr>
        <p:spPr>
          <a:xfrm>
            <a:off x="2429456" y="3404098"/>
            <a:ext cx="802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✔️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DD8CE5-AF2C-6212-EA40-8B62C97108D9}"/>
              </a:ext>
            </a:extLst>
          </p:cNvPr>
          <p:cNvSpPr txBox="1"/>
          <p:nvPr/>
        </p:nvSpPr>
        <p:spPr>
          <a:xfrm>
            <a:off x="1121296" y="3385559"/>
            <a:ext cx="535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✖️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DBE9D5-A433-52FA-D163-7C30B1A36B35}"/>
              </a:ext>
            </a:extLst>
          </p:cNvPr>
          <p:cNvSpPr txBox="1"/>
          <p:nvPr/>
        </p:nvSpPr>
        <p:spPr>
          <a:xfrm>
            <a:off x="2987822" y="3373466"/>
            <a:ext cx="535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✖️</a:t>
            </a:r>
            <a:endParaRPr lang="zh-CN" altLang="en-US" sz="2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BD4F267-4956-3C95-1D15-11AA8BAB2CEB}"/>
              </a:ext>
            </a:extLst>
          </p:cNvPr>
          <p:cNvGrpSpPr/>
          <p:nvPr/>
        </p:nvGrpSpPr>
        <p:grpSpPr>
          <a:xfrm>
            <a:off x="1887730" y="3438206"/>
            <a:ext cx="5506136" cy="1472571"/>
            <a:chOff x="2080159" y="2406390"/>
            <a:chExt cx="5506136" cy="147257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901416-D5BD-81FA-4DCD-0C314C61BF99}"/>
                </a:ext>
              </a:extLst>
            </p:cNvPr>
            <p:cNvSpPr txBox="1"/>
            <p:nvPr/>
          </p:nvSpPr>
          <p:spPr>
            <a:xfrm>
              <a:off x="4508034" y="2406390"/>
              <a:ext cx="46070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D52A5E3-3906-3A95-AD05-4060D4B8E075}"/>
                </a:ext>
              </a:extLst>
            </p:cNvPr>
            <p:cNvSpPr txBox="1"/>
            <p:nvPr/>
          </p:nvSpPr>
          <p:spPr>
            <a:xfrm>
              <a:off x="5726680" y="2406390"/>
              <a:ext cx="46070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A4338D2-BEFB-2A9B-598B-0799CD733A5B}"/>
                </a:ext>
              </a:extLst>
            </p:cNvPr>
            <p:cNvSpPr txBox="1"/>
            <p:nvPr/>
          </p:nvSpPr>
          <p:spPr>
            <a:xfrm>
              <a:off x="7083822" y="2406390"/>
              <a:ext cx="46070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A9E3E1-F1EE-4A07-DE47-DD97EE7B4C66}"/>
                </a:ext>
              </a:extLst>
            </p:cNvPr>
            <p:cNvSpPr txBox="1"/>
            <p:nvPr/>
          </p:nvSpPr>
          <p:spPr>
            <a:xfrm>
              <a:off x="2080159" y="3417296"/>
              <a:ext cx="46070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E2C84F5-646A-4D8C-2165-CCB2E102FCDE}"/>
                </a:ext>
              </a:extLst>
            </p:cNvPr>
            <p:cNvSpPr txBox="1"/>
            <p:nvPr/>
          </p:nvSpPr>
          <p:spPr>
            <a:xfrm>
              <a:off x="3284371" y="3417296"/>
              <a:ext cx="46070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0D8EF20-DEA7-6C61-11D5-6243B0969CBE}"/>
                </a:ext>
              </a:extLst>
            </p:cNvPr>
            <p:cNvSpPr txBox="1"/>
            <p:nvPr/>
          </p:nvSpPr>
          <p:spPr>
            <a:xfrm>
              <a:off x="4573347" y="3417296"/>
              <a:ext cx="46070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21D756A-B5D1-940F-362F-10071FF1273A}"/>
                </a:ext>
              </a:extLst>
            </p:cNvPr>
            <p:cNvSpPr txBox="1"/>
            <p:nvPr/>
          </p:nvSpPr>
          <p:spPr>
            <a:xfrm>
              <a:off x="5778906" y="3417296"/>
              <a:ext cx="46070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2DD981A-A789-F0EA-3F98-A595A0E1CFB7}"/>
                </a:ext>
              </a:extLst>
            </p:cNvPr>
            <p:cNvSpPr txBox="1"/>
            <p:nvPr/>
          </p:nvSpPr>
          <p:spPr>
            <a:xfrm>
              <a:off x="7125594" y="3417296"/>
              <a:ext cx="46070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18B4C0-EF3D-8207-9D7D-27379A32A551}"/>
              </a:ext>
            </a:extLst>
          </p:cNvPr>
          <p:cNvGrpSpPr/>
          <p:nvPr/>
        </p:nvGrpSpPr>
        <p:grpSpPr>
          <a:xfrm>
            <a:off x="3778139" y="3429000"/>
            <a:ext cx="2926014" cy="1458241"/>
            <a:chOff x="3970568" y="2397184"/>
            <a:chExt cx="2926014" cy="145824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15D52DD-E8A1-2B5E-B09D-DE06499B3943}"/>
                </a:ext>
              </a:extLst>
            </p:cNvPr>
            <p:cNvSpPr txBox="1"/>
            <p:nvPr/>
          </p:nvSpPr>
          <p:spPr>
            <a:xfrm>
              <a:off x="6435881" y="2397184"/>
              <a:ext cx="460701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CBDCBAF-7321-4620-40A9-054068392805}"/>
                </a:ext>
              </a:extLst>
            </p:cNvPr>
            <p:cNvSpPr txBox="1"/>
            <p:nvPr/>
          </p:nvSpPr>
          <p:spPr>
            <a:xfrm>
              <a:off x="3970568" y="3393760"/>
              <a:ext cx="460701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✖️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45B56243-1293-AFCB-893E-39D4C6726835}"/>
              </a:ext>
            </a:extLst>
          </p:cNvPr>
          <p:cNvSpPr txBox="1"/>
          <p:nvPr/>
        </p:nvSpPr>
        <p:spPr>
          <a:xfrm>
            <a:off x="2035481" y="5701472"/>
            <a:ext cx="5612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7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11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13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17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19</a:t>
            </a:r>
            <a:endParaRPr lang="zh-CN" altLang="en-US" sz="2400" dirty="0"/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1418BEDB-7CFA-D9A5-35F0-F7EA550B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4146D-5B6E-CAA1-434E-D2BB8869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埃拉托斯特尼(</a:t>
            </a:r>
            <a:r>
              <a:rPr lang="en-US" altLang="zh-CN" sz="3200" dirty="0" err="1"/>
              <a:t>Eratosthene</a:t>
            </a:r>
            <a:r>
              <a:rPr lang="en-US" altLang="zh-CN" sz="3200" dirty="0"/>
              <a:t>)</a:t>
            </a:r>
            <a:r>
              <a:rPr lang="zh-CN" altLang="en-US" sz="3200" dirty="0"/>
              <a:t>筛法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8AAADC-3577-51BE-073A-F45AFA12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4FE5317-9E3E-AF1A-5FFF-60A23B928A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070" y="1349472"/>
          <a:ext cx="8534397" cy="5199380"/>
        </p:xfrm>
        <a:graphic>
          <a:graphicData uri="http://schemas.openxmlformats.org/drawingml/2006/table">
            <a:tbl>
              <a:tblPr/>
              <a:tblGrid>
                <a:gridCol w="859598">
                  <a:extLst>
                    <a:ext uri="{9D8B030D-6E8A-4147-A177-3AD203B41FA5}">
                      <a16:colId xmlns:a16="http://schemas.microsoft.com/office/drawing/2014/main" val="647442851"/>
                    </a:ext>
                  </a:extLst>
                </a:gridCol>
                <a:gridCol w="859598">
                  <a:extLst>
                    <a:ext uri="{9D8B030D-6E8A-4147-A177-3AD203B41FA5}">
                      <a16:colId xmlns:a16="http://schemas.microsoft.com/office/drawing/2014/main" val="153982683"/>
                    </a:ext>
                  </a:extLst>
                </a:gridCol>
                <a:gridCol w="859598">
                  <a:extLst>
                    <a:ext uri="{9D8B030D-6E8A-4147-A177-3AD203B41FA5}">
                      <a16:colId xmlns:a16="http://schemas.microsoft.com/office/drawing/2014/main" val="3432249290"/>
                    </a:ext>
                  </a:extLst>
                </a:gridCol>
                <a:gridCol w="859598">
                  <a:extLst>
                    <a:ext uri="{9D8B030D-6E8A-4147-A177-3AD203B41FA5}">
                      <a16:colId xmlns:a16="http://schemas.microsoft.com/office/drawing/2014/main" val="575765604"/>
                    </a:ext>
                  </a:extLst>
                </a:gridCol>
                <a:gridCol w="859598">
                  <a:extLst>
                    <a:ext uri="{9D8B030D-6E8A-4147-A177-3AD203B41FA5}">
                      <a16:colId xmlns:a16="http://schemas.microsoft.com/office/drawing/2014/main" val="2864695158"/>
                    </a:ext>
                  </a:extLst>
                </a:gridCol>
                <a:gridCol w="859598">
                  <a:extLst>
                    <a:ext uri="{9D8B030D-6E8A-4147-A177-3AD203B41FA5}">
                      <a16:colId xmlns:a16="http://schemas.microsoft.com/office/drawing/2014/main" val="3650454019"/>
                    </a:ext>
                  </a:extLst>
                </a:gridCol>
                <a:gridCol w="859598">
                  <a:extLst>
                    <a:ext uri="{9D8B030D-6E8A-4147-A177-3AD203B41FA5}">
                      <a16:colId xmlns:a16="http://schemas.microsoft.com/office/drawing/2014/main" val="124543258"/>
                    </a:ext>
                  </a:extLst>
                </a:gridCol>
                <a:gridCol w="795449">
                  <a:extLst>
                    <a:ext uri="{9D8B030D-6E8A-4147-A177-3AD203B41FA5}">
                      <a16:colId xmlns:a16="http://schemas.microsoft.com/office/drawing/2014/main" val="760025465"/>
                    </a:ext>
                  </a:extLst>
                </a:gridCol>
                <a:gridCol w="118034">
                  <a:extLst>
                    <a:ext uri="{9D8B030D-6E8A-4147-A177-3AD203B41FA5}">
                      <a16:colId xmlns:a16="http://schemas.microsoft.com/office/drawing/2014/main" val="1023824689"/>
                    </a:ext>
                  </a:extLst>
                </a:gridCol>
                <a:gridCol w="744130">
                  <a:extLst>
                    <a:ext uri="{9D8B030D-6E8A-4147-A177-3AD203B41FA5}">
                      <a16:colId xmlns:a16="http://schemas.microsoft.com/office/drawing/2014/main" val="1717133758"/>
                    </a:ext>
                  </a:extLst>
                </a:gridCol>
                <a:gridCol w="859598">
                  <a:extLst>
                    <a:ext uri="{9D8B030D-6E8A-4147-A177-3AD203B41FA5}">
                      <a16:colId xmlns:a16="http://schemas.microsoft.com/office/drawing/2014/main" val="153024098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7123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4285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0625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9258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344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3842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22402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2669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2214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  <a:endParaRPr lang="zh-CN" altLang="en-US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effectLst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54553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7AA8EDE-B684-D8BB-4AC0-8823C54E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1" y="1407544"/>
            <a:ext cx="8087811" cy="6344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463468-7103-8D75-5E99-75AE0C4F5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3" y="1857828"/>
            <a:ext cx="7441505" cy="45777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CD2845-2127-DC84-85DE-F8F91E66E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325" y="2624050"/>
            <a:ext cx="497894" cy="36378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59FC43-2A3A-7ED1-EE89-073B03F23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97" y="3448054"/>
            <a:ext cx="7354104" cy="292096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941FF0-6BAF-4698-79CF-5720E8B02D37}"/>
              </a:ext>
            </a:extLst>
          </p:cNvPr>
          <p:cNvGrpSpPr/>
          <p:nvPr/>
        </p:nvGrpSpPr>
        <p:grpSpPr>
          <a:xfrm>
            <a:off x="1251073" y="1946687"/>
            <a:ext cx="7277583" cy="4459823"/>
            <a:chOff x="1251073" y="1946687"/>
            <a:chExt cx="7277583" cy="445982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0AB595B-A217-AF5E-F8C3-E1578865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1073" y="1946687"/>
              <a:ext cx="487948" cy="440781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8E6C5FA-6222-4AA6-099A-E01603050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8851" y="1946687"/>
              <a:ext cx="487948" cy="440781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499AE68-CBCB-28AC-0F8E-843D5830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35745" y="1977990"/>
              <a:ext cx="459946" cy="440781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F39B0B3-B3EA-397F-7E7C-0CC825990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4638" y="1998687"/>
              <a:ext cx="459946" cy="440782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47A216F-D101-DCD9-981A-FC17B2DE0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83584" y="1996638"/>
              <a:ext cx="445072" cy="4357868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EC8DF15-38B1-CC65-8320-9F6F8C172FF7}"/>
              </a:ext>
            </a:extLst>
          </p:cNvPr>
          <p:cNvSpPr txBox="1"/>
          <p:nvPr/>
        </p:nvSpPr>
        <p:spPr>
          <a:xfrm>
            <a:off x="274172" y="766220"/>
            <a:ext cx="857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dirty="0">
                <a:effectLst/>
                <a:latin typeface="-apple-system"/>
              </a:rPr>
              <a:t>希腊数学家埃拉托斯特尼所提出的一种简单检定素数的算法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0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65210-9B5C-8C47-4D9D-86AD6388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埃拉托斯特尼(</a:t>
            </a:r>
            <a:r>
              <a:rPr lang="en-US" altLang="zh-CN" sz="3200" dirty="0" err="1"/>
              <a:t>Eratosthene</a:t>
            </a:r>
            <a:r>
              <a:rPr lang="en-US" altLang="zh-CN" sz="3200" dirty="0"/>
              <a:t>)</a:t>
            </a:r>
            <a:r>
              <a:rPr lang="zh-CN" altLang="en-US" sz="3200" dirty="0"/>
              <a:t>筛法</a:t>
            </a:r>
            <a:endParaRPr kumimoji="1" lang="zh-CN" altLang="en-US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E225F7-8A74-F246-6B36-4B2F8C61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666ED-4408-7282-C520-4BC78BE6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后剩下</a:t>
            </a:r>
            <a:r>
              <a:rPr kumimoji="1" lang="en-US" altLang="zh-CN" dirty="0"/>
              <a:t>2, 3, 5, 7, 11, 13, 17, 19, 23, 29, 31, 37, 41, 43, 47, 53, 59, 61, 67, 71, 73, 79, 83, 89</a:t>
            </a:r>
            <a:r>
              <a:rPr kumimoji="1" lang="zh-CN" altLang="en-US" dirty="0"/>
              <a:t>和</a:t>
            </a:r>
            <a:r>
              <a:rPr kumimoji="1" lang="en-US" altLang="zh-CN" dirty="0"/>
              <a:t>97  . </a:t>
            </a:r>
          </a:p>
          <a:p>
            <a:r>
              <a:rPr kumimoji="1" lang="zh-CN" altLang="en-US" dirty="0"/>
              <a:t>这</a:t>
            </a:r>
            <a:r>
              <a:rPr kumimoji="1" lang="en-US" altLang="zh-CN" dirty="0"/>
              <a:t>25</a:t>
            </a:r>
            <a:r>
              <a:rPr kumimoji="1" lang="zh-CN" altLang="en-US" dirty="0"/>
              <a:t>个数就是</a:t>
            </a:r>
            <a:r>
              <a:rPr kumimoji="1" lang="en-US" altLang="zh-CN" dirty="0"/>
              <a:t>100 </a:t>
            </a:r>
            <a:r>
              <a:rPr kumimoji="1" lang="zh-CN" altLang="en-US" dirty="0"/>
              <a:t>以内的全部素数．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77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：计算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以内的所有素数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EF884-13FA-83B4-F898-A60D2EAB9DC9}"/>
              </a:ext>
            </a:extLst>
          </p:cNvPr>
          <p:cNvSpPr txBox="1">
            <a:spLocks noChangeArrowheads="1"/>
          </p:cNvSpPr>
          <p:nvPr/>
        </p:nvSpPr>
        <p:spPr>
          <a:xfrm>
            <a:off x="451871" y="1332819"/>
            <a:ext cx="8240258" cy="47849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[101];  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(prime, true,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(prime));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x = 2; x &lt;=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x++)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(prime[x]){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", x); 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for (int y = 2; x * y &lt;= 100; y++) 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prime[x*y] = false; 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2 3 5 7 11 ... 97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；筛法；数据结构：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BFD59-2F41-D30A-E16B-BECC8E87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879425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3984</Words>
  <Application>Microsoft Macintosh PowerPoint</Application>
  <PresentationFormat>全屏显示(4:3)</PresentationFormat>
  <Paragraphs>624</Paragraphs>
  <Slides>42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-apple-system</vt:lpstr>
      <vt:lpstr>黑体</vt:lpstr>
      <vt:lpstr>黑体</vt:lpstr>
      <vt:lpstr>STZhongsong</vt:lpstr>
      <vt:lpstr>STZhongsong</vt:lpstr>
      <vt:lpstr>楷体_GB2312</vt:lpstr>
      <vt:lpstr>宋体</vt:lpstr>
      <vt:lpstr>Kaiti SC</vt:lpstr>
      <vt:lpstr>Arial</vt:lpstr>
      <vt:lpstr>Calibri</vt:lpstr>
      <vt:lpstr>Cambria Math</vt:lpstr>
      <vt:lpstr>Times New Roman</vt:lpstr>
      <vt:lpstr>Verdana</vt:lpstr>
      <vt:lpstr>Wingdings</vt:lpstr>
      <vt:lpstr>机器学习v2.1rgb</vt:lpstr>
      <vt:lpstr>数据结构与算法</vt:lpstr>
      <vt:lpstr>PowerPoint 演示文稿</vt:lpstr>
      <vt:lpstr>PowerPoint 演示文稿</vt:lpstr>
      <vt:lpstr>PowerPoint 演示文稿</vt:lpstr>
      <vt:lpstr>例1：n阶方阵的乘法</vt:lpstr>
      <vt:lpstr>例2：计算100以内的所有素数</vt:lpstr>
      <vt:lpstr>埃拉托斯特尼(Eratosthene)筛法</vt:lpstr>
      <vt:lpstr>埃拉托斯特尼(Eratosthene)筛法</vt:lpstr>
      <vt:lpstr>例2：计算100以内的所有素数</vt:lpstr>
      <vt:lpstr>思考题</vt:lpstr>
      <vt:lpstr>计算最大公约数</vt:lpstr>
      <vt:lpstr>1.1.1 什么是数据结构? </vt:lpstr>
      <vt:lpstr>例3：书目自动检索系统</vt:lpstr>
      <vt:lpstr>例4：对弈问题的状态空间</vt:lpstr>
      <vt:lpstr>例5：社交网络</vt:lpstr>
      <vt:lpstr>1.1.2 为什么要学数据结构</vt:lpstr>
      <vt:lpstr>1.1.3 课程目标</vt:lpstr>
      <vt:lpstr>1.2 基本概念和术语</vt:lpstr>
      <vt:lpstr>数据关系的四种基本类型</vt:lpstr>
      <vt:lpstr>数据的逻辑结构与物理结构</vt:lpstr>
      <vt:lpstr>顺序储存结构</vt:lpstr>
      <vt:lpstr>链式储存结构</vt:lpstr>
      <vt:lpstr>1.3 抽象数据类型Abstract data type (ADT)</vt:lpstr>
      <vt:lpstr>抽象数据类型的范式</vt:lpstr>
      <vt:lpstr>数据类型的“基本操作”的范式</vt:lpstr>
      <vt:lpstr>数据类型的“基本操作”的范式</vt:lpstr>
      <vt:lpstr>1.4 算法分析简介</vt:lpstr>
      <vt:lpstr> 1.4.1 评判算法的时间效率</vt:lpstr>
      <vt:lpstr>时间复杂度</vt:lpstr>
      <vt:lpstr>例2 冒泡排序</vt:lpstr>
      <vt:lpstr>练习</vt:lpstr>
      <vt:lpstr> 1.4.1 评判算法的空间消耗</vt:lpstr>
      <vt:lpstr>第一章 小结</vt:lpstr>
      <vt:lpstr>PowerPoint 演示文稿</vt:lpstr>
      <vt:lpstr> 线性关系</vt:lpstr>
      <vt:lpstr> 2.1 线性表的逻辑结构</vt:lpstr>
      <vt:lpstr>线性表的抽象数据类型(ADT)定义</vt:lpstr>
      <vt:lpstr>引用型操作</vt:lpstr>
      <vt:lpstr>引用型操作</vt:lpstr>
      <vt:lpstr>加工型操作</vt:lpstr>
      <vt:lpstr>基本操作小节</vt:lpstr>
      <vt:lpstr>欢迎大家提问，联系方式如下：  企业微信，工学园 1-202 wangjb33@mail.sysu.edu.cn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机器学习-神经网络</dc:title>
  <dc:creator>w49</dc:creator>
  <cp:lastModifiedBy>Junbo Wang</cp:lastModifiedBy>
  <cp:revision>178</cp:revision>
  <cp:lastPrinted>2022-05-10T07:09:34Z</cp:lastPrinted>
  <dcterms:created xsi:type="dcterms:W3CDTF">2021-03-30T12:18:31Z</dcterms:created>
  <dcterms:modified xsi:type="dcterms:W3CDTF">2024-09-10T06:47:57Z</dcterms:modified>
</cp:coreProperties>
</file>