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565" r:id="rId1"/>
  </p:sldMasterIdLst>
  <p:notesMasterIdLst>
    <p:notesMasterId r:id="rId44"/>
  </p:notesMasterIdLst>
  <p:handoutMasterIdLst>
    <p:handoutMasterId r:id="rId45"/>
  </p:handoutMasterIdLst>
  <p:sldIdLst>
    <p:sldId id="295" r:id="rId2"/>
    <p:sldId id="520" r:id="rId3"/>
    <p:sldId id="550" r:id="rId4"/>
    <p:sldId id="346" r:id="rId5"/>
    <p:sldId id="366" r:id="rId6"/>
    <p:sldId id="513" r:id="rId7"/>
    <p:sldId id="514" r:id="rId8"/>
    <p:sldId id="515" r:id="rId9"/>
    <p:sldId id="516" r:id="rId10"/>
    <p:sldId id="517" r:id="rId11"/>
    <p:sldId id="518" r:id="rId12"/>
    <p:sldId id="519" r:id="rId13"/>
    <p:sldId id="392" r:id="rId14"/>
    <p:sldId id="400" r:id="rId15"/>
    <p:sldId id="401" r:id="rId16"/>
    <p:sldId id="521" r:id="rId17"/>
    <p:sldId id="522" r:id="rId18"/>
    <p:sldId id="523" r:id="rId19"/>
    <p:sldId id="524" r:id="rId20"/>
    <p:sldId id="551" r:id="rId21"/>
    <p:sldId id="525" r:id="rId22"/>
    <p:sldId id="526" r:id="rId23"/>
    <p:sldId id="552" r:id="rId24"/>
    <p:sldId id="553" r:id="rId25"/>
    <p:sldId id="554" r:id="rId26"/>
    <p:sldId id="555" r:id="rId27"/>
    <p:sldId id="556" r:id="rId28"/>
    <p:sldId id="557" r:id="rId29"/>
    <p:sldId id="558" r:id="rId30"/>
    <p:sldId id="559" r:id="rId31"/>
    <p:sldId id="560" r:id="rId32"/>
    <p:sldId id="561" r:id="rId33"/>
    <p:sldId id="562" r:id="rId34"/>
    <p:sldId id="563" r:id="rId35"/>
    <p:sldId id="564" r:id="rId36"/>
    <p:sldId id="565" r:id="rId37"/>
    <p:sldId id="566" r:id="rId38"/>
    <p:sldId id="567" r:id="rId39"/>
    <p:sldId id="568" r:id="rId40"/>
    <p:sldId id="569" r:id="rId41"/>
    <p:sldId id="571" r:id="rId42"/>
    <p:sldId id="325" r:id="rId4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0B9167-9A5A-1640-8B6E-4939CCC6D253}" v="33" dt="2024-09-12T00:57:22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01" autoAdjust="0"/>
    <p:restoredTop sz="74150" autoAdjust="0"/>
  </p:normalViewPr>
  <p:slideViewPr>
    <p:cSldViewPr snapToGrid="0">
      <p:cViewPr varScale="1">
        <p:scale>
          <a:sx n="93" d="100"/>
          <a:sy n="93" d="100"/>
        </p:scale>
        <p:origin x="1928" y="20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15" d="100"/>
          <a:sy n="115" d="100"/>
        </p:scale>
        <p:origin x="1272" y="2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microsoft.com/office/2015/10/relationships/revisionInfo" Target="revisionInfo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unbo Wang" userId="f0da0bc2f53c18da" providerId="LiveId" clId="{2F0B9167-9A5A-1640-8B6E-4939CCC6D253}"/>
    <pc:docChg chg="modSld">
      <pc:chgData name="Junbo Wang" userId="f0da0bc2f53c18da" providerId="LiveId" clId="{2F0B9167-9A5A-1640-8B6E-4939CCC6D253}" dt="2024-09-12T00:57:22.089" v="32" actId="1076"/>
      <pc:docMkLst>
        <pc:docMk/>
      </pc:docMkLst>
      <pc:sldChg chg="modSp">
        <pc:chgData name="Junbo Wang" userId="f0da0bc2f53c18da" providerId="LiveId" clId="{2F0B9167-9A5A-1640-8B6E-4939CCC6D253}" dt="2024-09-11T13:00:12.684" v="13" actId="1036"/>
        <pc:sldMkLst>
          <pc:docMk/>
          <pc:sldMk cId="3078760054" sldId="513"/>
        </pc:sldMkLst>
        <pc:spChg chg="mod">
          <ac:chgData name="Junbo Wang" userId="f0da0bc2f53c18da" providerId="LiveId" clId="{2F0B9167-9A5A-1640-8B6E-4939CCC6D253}" dt="2024-09-11T13:00:12.684" v="13" actId="1036"/>
          <ac:spMkLst>
            <pc:docMk/>
            <pc:sldMk cId="3078760054" sldId="513"/>
            <ac:spMk id="174" creationId="{529D7FE3-6A51-088D-0C2D-31B2105B43C2}"/>
          </ac:spMkLst>
        </pc:spChg>
      </pc:sldChg>
      <pc:sldChg chg="modSp">
        <pc:chgData name="Junbo Wang" userId="f0da0bc2f53c18da" providerId="LiveId" clId="{2F0B9167-9A5A-1640-8B6E-4939CCC6D253}" dt="2024-09-11T13:19:44.577" v="22" actId="20577"/>
        <pc:sldMkLst>
          <pc:docMk/>
          <pc:sldMk cId="1333459758" sldId="517"/>
        </pc:sldMkLst>
        <pc:spChg chg="mod">
          <ac:chgData name="Junbo Wang" userId="f0da0bc2f53c18da" providerId="LiveId" clId="{2F0B9167-9A5A-1640-8B6E-4939CCC6D253}" dt="2024-09-11T13:19:44.577" v="22" actId="20577"/>
          <ac:spMkLst>
            <pc:docMk/>
            <pc:sldMk cId="1333459758" sldId="517"/>
            <ac:spMk id="8" creationId="{4FD8571A-16DA-4F3B-3489-07BCE0504162}"/>
          </ac:spMkLst>
        </pc:spChg>
      </pc:sldChg>
      <pc:sldChg chg="modSp">
        <pc:chgData name="Junbo Wang" userId="f0da0bc2f53c18da" providerId="LiveId" clId="{2F0B9167-9A5A-1640-8B6E-4939CCC6D253}" dt="2024-09-11T13:27:51.175" v="23" actId="20577"/>
        <pc:sldMkLst>
          <pc:docMk/>
          <pc:sldMk cId="3876017910" sldId="519"/>
        </pc:sldMkLst>
        <pc:spChg chg="mod">
          <ac:chgData name="Junbo Wang" userId="f0da0bc2f53c18da" providerId="LiveId" clId="{2F0B9167-9A5A-1640-8B6E-4939CCC6D253}" dt="2024-09-11T13:27:51.175" v="23" actId="20577"/>
          <ac:spMkLst>
            <pc:docMk/>
            <pc:sldMk cId="3876017910" sldId="519"/>
            <ac:spMk id="12" creationId="{EE710F95-D1FA-7987-B7E0-A6C60CE54908}"/>
          </ac:spMkLst>
        </pc:spChg>
      </pc:sldChg>
      <pc:sldChg chg="modAnim">
        <pc:chgData name="Junbo Wang" userId="f0da0bc2f53c18da" providerId="LiveId" clId="{2F0B9167-9A5A-1640-8B6E-4939CCC6D253}" dt="2024-09-11T12:57:09.593" v="2"/>
        <pc:sldMkLst>
          <pc:docMk/>
          <pc:sldMk cId="3033893661" sldId="550"/>
        </pc:sldMkLst>
      </pc:sldChg>
      <pc:sldChg chg="modSp">
        <pc:chgData name="Junbo Wang" userId="f0da0bc2f53c18da" providerId="LiveId" clId="{2F0B9167-9A5A-1640-8B6E-4939CCC6D253}" dt="2024-09-12T00:57:22.089" v="32" actId="1076"/>
        <pc:sldMkLst>
          <pc:docMk/>
          <pc:sldMk cId="3949037156" sldId="567"/>
        </pc:sldMkLst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98" creationId="{29770893-BCC6-9322-47BF-BFDAAE3A789C}"/>
          </ac:spMkLst>
        </pc:spChg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99" creationId="{7ACF9DB1-A32C-52DE-6CFA-6A03C69D3D5B}"/>
          </ac:spMkLst>
        </pc:spChg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100" creationId="{037508C0-B836-7357-55FC-6BCDBC0671AE}"/>
          </ac:spMkLst>
        </pc:spChg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101" creationId="{33CCE927-A672-0525-999A-93354D31ED65}"/>
          </ac:spMkLst>
        </pc:spChg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102" creationId="{2EFB8F16-B6C9-4FC3-BDE7-60F5B30FB0C1}"/>
          </ac:spMkLst>
        </pc:spChg>
        <pc:spChg chg="mod">
          <ac:chgData name="Junbo Wang" userId="f0da0bc2f53c18da" providerId="LiveId" clId="{2F0B9167-9A5A-1640-8B6E-4939CCC6D253}" dt="2024-09-12T00:57:22.089" v="32" actId="1076"/>
          <ac:spMkLst>
            <pc:docMk/>
            <pc:sldMk cId="3949037156" sldId="567"/>
            <ac:spMk id="103" creationId="{F3A9B312-3E30-1F1A-1C5E-9CAE155AB3BF}"/>
          </ac:spMkLst>
        </pc:spChg>
        <pc:grpChg chg="mod">
          <ac:chgData name="Junbo Wang" userId="f0da0bc2f53c18da" providerId="LiveId" clId="{2F0B9167-9A5A-1640-8B6E-4939CCC6D253}" dt="2024-09-12T00:57:22.089" v="32" actId="1076"/>
          <ac:grpSpMkLst>
            <pc:docMk/>
            <pc:sldMk cId="3949037156" sldId="567"/>
            <ac:grpSpMk id="3" creationId="{430534C5-B38E-3589-C8EA-CE085643E5C0}"/>
          </ac:grpSpMkLst>
        </pc:grpChg>
      </pc:sldChg>
    </pc:docChg>
  </pc:docChgLst>
  <pc:docChgLst>
    <pc:chgData name="军波 王" userId="abc43a65-caf0-4467-916d-72d11a280d59" providerId="ADAL" clId="{A4EAF66F-5656-A643-BD86-32D02F22383A}"/>
    <pc:docChg chg="custSel modSld">
      <pc:chgData name="军波 王" userId="abc43a65-caf0-4467-916d-72d11a280d59" providerId="ADAL" clId="{A4EAF66F-5656-A643-BD86-32D02F22383A}" dt="2023-04-26T12:26:21.944" v="10" actId="20577"/>
      <pc:docMkLst>
        <pc:docMk/>
      </pc:docMkLst>
      <pc:sldChg chg="modSp mod">
        <pc:chgData name="军波 王" userId="abc43a65-caf0-4467-916d-72d11a280d59" providerId="ADAL" clId="{A4EAF66F-5656-A643-BD86-32D02F22383A}" dt="2023-04-26T12:26:21.944" v="10" actId="20577"/>
        <pc:sldMkLst>
          <pc:docMk/>
          <pc:sldMk cId="910450784" sldId="325"/>
        </pc:sldMkLst>
        <pc:spChg chg="mod">
          <ac:chgData name="军波 王" userId="abc43a65-caf0-4467-916d-72d11a280d59" providerId="ADAL" clId="{A4EAF66F-5656-A643-BD86-32D02F22383A}" dt="2023-04-26T12:26:21.944" v="10" actId="20577"/>
          <ac:spMkLst>
            <pc:docMk/>
            <pc:sldMk cId="910450784" sldId="325"/>
            <ac:spMk id="2" creationId="{4AD6EF31-E34A-C34E-AF00-78B630DEF3DA}"/>
          </ac:spMkLst>
        </pc:spChg>
      </pc:sldChg>
      <pc:sldChg chg="delSp mod">
        <pc:chgData name="军波 王" userId="abc43a65-caf0-4467-916d-72d11a280d59" providerId="ADAL" clId="{A4EAF66F-5656-A643-BD86-32D02F22383A}" dt="2023-04-26T08:41:10.304" v="0" actId="478"/>
        <pc:sldMkLst>
          <pc:docMk/>
          <pc:sldMk cId="2694454362" sldId="489"/>
        </pc:sldMkLst>
        <pc:spChg chg="del">
          <ac:chgData name="军波 王" userId="abc43a65-caf0-4467-916d-72d11a280d59" providerId="ADAL" clId="{A4EAF66F-5656-A643-BD86-32D02F22383A}" dt="2023-04-26T08:41:10.304" v="0" actId="478"/>
          <ac:spMkLst>
            <pc:docMk/>
            <pc:sldMk cId="2694454362" sldId="489"/>
            <ac:spMk id="9" creationId="{81F23F55-56F8-430E-94F1-3777BF7F50A5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B37400B5-BF50-0A4E-B92F-544FB6887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2312D15-1D1F-EA47-BC8C-2A37904C69CB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F527B89B-56EA-724B-995B-594F3BA2206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A02434C7-8817-484A-8E6B-C147B10B7F3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FA25A84-0C97-884A-A4C7-F01C144333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876782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FAD3333F-C7C1-3546-8454-3F27AA0AF84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8F2CD77-16BA-174E-BC16-CCD2691F5A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6564" name="Rectangle 4">
            <a:extLst>
              <a:ext uri="{FF2B5EF4-FFF2-40B4-BE49-F238E27FC236}">
                <a16:creationId xmlns:a16="http://schemas.microsoft.com/office/drawing/2014/main" id="{F0F4139A-7BE8-D04C-BD49-A1078161C0DC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D693F4A6-2BC9-EA4E-8AA8-0038062D8DF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9E23E247-4F35-1546-A65B-8A1614D3F92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7498CCE0-42E4-DF49-BF91-652509FCC5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E9D023BD-B546-5B42-9DDB-CBF7723E70C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0182207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099226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Status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InitList_Sq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&amp;L){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//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构造一个空的线性表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 )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(LIST_INIT_SIZE*</a:t>
            </a:r>
            <a:r>
              <a:rPr lang="en-US" altLang="zh-CN" sz="12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if(!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exit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(OVERFLOW);     // 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存储分配失败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0;                                    // 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空表长度为 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L.listsize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LIST_INIT_SIZE;        // </a:t>
            </a:r>
            <a:r>
              <a:rPr lang="zh-CN" altLang="en-US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初始存储容量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OK;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// </a:t>
            </a:r>
            <a:r>
              <a:rPr lang="en-US" altLang="zh-CN" sz="12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InitList_Sq</a:t>
            </a:r>
            <a:endParaRPr lang="en-US" altLang="zh-CN" sz="12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381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1380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2131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01752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9D023BD-B546-5B42-9DDB-CBF7723E70C4}" type="slidenum">
              <a:rPr lang="en-US" altLang="zh-CN" smtClean="0"/>
              <a:pPr>
                <a:defRPr/>
              </a:pPr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0421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Relationship Id="rId9" Type="http://schemas.openxmlformats.org/officeDocument/2006/relationships/image" Target="../media/image10.jpe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>
            <a:extLst>
              <a:ext uri="{FF2B5EF4-FFF2-40B4-BE49-F238E27FC236}">
                <a16:creationId xmlns:a16="http://schemas.microsoft.com/office/drawing/2014/main" id="{66601869-CEA9-644E-8CA1-2A398EB94CB1}"/>
              </a:ext>
            </a:extLst>
          </p:cNvPr>
          <p:cNvSpPr/>
          <p:nvPr userDrawn="1"/>
        </p:nvSpPr>
        <p:spPr bwMode="ltGray">
          <a:xfrm>
            <a:off x="273465" y="250374"/>
            <a:ext cx="5306646" cy="1080000"/>
          </a:xfrm>
          <a:prstGeom prst="rect">
            <a:avLst/>
          </a:prstGeom>
          <a:solidFill>
            <a:srgbClr val="365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89C6463-7B0E-044B-8629-9BFB6CC392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580111" y="0"/>
            <a:ext cx="3030632" cy="138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9751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>
            <a:extLst>
              <a:ext uri="{FF2B5EF4-FFF2-40B4-BE49-F238E27FC236}">
                <a16:creationId xmlns:a16="http://schemas.microsoft.com/office/drawing/2014/main" id="{D4F6F0E3-AA04-544A-A67D-63B708093B11}"/>
              </a:ext>
            </a:extLst>
          </p:cNvPr>
          <p:cNvSpPr/>
          <p:nvPr userDrawn="1"/>
        </p:nvSpPr>
        <p:spPr>
          <a:xfrm>
            <a:off x="-155214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9CB125F-39FA-C941-A004-3E9DE92D2AFD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2" name="组合 19">
            <a:extLst>
              <a:ext uri="{FF2B5EF4-FFF2-40B4-BE49-F238E27FC236}">
                <a16:creationId xmlns:a16="http://schemas.microsoft.com/office/drawing/2014/main" id="{F3BB2071-6D22-EE49-92DF-297B99CEFF45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3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9F08E0A7-8723-BC40-A583-E2426BD906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4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4307BC36-E391-FA44-AB0C-284D91D8C14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5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2F6D2F44-7C5E-2B4C-805E-22B78BB3E9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ACB134B6-3444-A748-A291-DCB2523E33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4F4837EE-45BA-324A-ACE4-41FA17631B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8" name="Picture 5" descr="C:\Users\YHGong\Desktop\未命名-5.jpg">
            <a:extLst>
              <a:ext uri="{FF2B5EF4-FFF2-40B4-BE49-F238E27FC236}">
                <a16:creationId xmlns:a16="http://schemas.microsoft.com/office/drawing/2014/main" id="{96149DD7-1AB3-E349-A803-9824B71A3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图片 13">
            <a:extLst>
              <a:ext uri="{FF2B5EF4-FFF2-40B4-BE49-F238E27FC236}">
                <a16:creationId xmlns:a16="http://schemas.microsoft.com/office/drawing/2014/main" id="{343EA583-62E9-9043-9810-A29C0DA20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2" descr="C:\Users\Gongyihong\Desktop\EGS.jpg">
            <a:extLst>
              <a:ext uri="{FF2B5EF4-FFF2-40B4-BE49-F238E27FC236}">
                <a16:creationId xmlns:a16="http://schemas.microsoft.com/office/drawing/2014/main" id="{BFFCECAC-28B1-0D44-AE5A-51D83823B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lum bright="56000" contrast="-5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84263" y="1162050"/>
            <a:ext cx="7307262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0148566D-7455-AE4E-98AF-BA51A53BF6D8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30548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pic>
        <p:nvPicPr>
          <p:cNvPr id="10" name="Picture 5" descr="C:\Users\YHGong\Desktop\未命名-5.jpg">
            <a:extLst>
              <a:ext uri="{FF2B5EF4-FFF2-40B4-BE49-F238E27FC236}">
                <a16:creationId xmlns:a16="http://schemas.microsoft.com/office/drawing/2014/main" id="{3D7D922A-53AA-3448-80EB-183AE0E00C1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9525" y="533400"/>
            <a:ext cx="916305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3">
            <a:extLst>
              <a:ext uri="{FF2B5EF4-FFF2-40B4-BE49-F238E27FC236}">
                <a16:creationId xmlns:a16="http://schemas.microsoft.com/office/drawing/2014/main" id="{8CA02F04-C442-5B4E-B4E8-D046B6B39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3546" b="8830"/>
          <a:stretch>
            <a:fillRect/>
          </a:stretch>
        </p:blipFill>
        <p:spPr bwMode="auto">
          <a:xfrm>
            <a:off x="-9525" y="-87313"/>
            <a:ext cx="4019550" cy="1241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2" descr="C:\Users\YHGong\Desktop\未命名-2.jpg">
            <a:extLst>
              <a:ext uri="{FF2B5EF4-FFF2-40B4-BE49-F238E27FC236}">
                <a16:creationId xmlns:a16="http://schemas.microsoft.com/office/drawing/2014/main" id="{44503116-7D5D-9D46-8671-38047942E4D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V="1">
            <a:off x="352425" y="3751263"/>
            <a:ext cx="7848600" cy="46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1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"/>
          </p:nvPr>
        </p:nvSpPr>
        <p:spPr>
          <a:xfrm>
            <a:off x="334108" y="3881565"/>
            <a:ext cx="7848600" cy="17526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r">
              <a:buNone/>
              <a:defRPr sz="3200" b="0" i="0">
                <a:solidFill>
                  <a:schemeClr val="tx1">
                    <a:lumMod val="75000"/>
                    <a:lumOff val="25000"/>
                  </a:schemeClr>
                </a:solidFill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447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>
            <a:extLst>
              <a:ext uri="{FF2B5EF4-FFF2-40B4-BE49-F238E27FC236}">
                <a16:creationId xmlns:a16="http://schemas.microsoft.com/office/drawing/2014/main" id="{A5CD346F-9DC6-8149-B74A-12AB5E55CD6C}"/>
              </a:ext>
            </a:extLst>
          </p:cNvPr>
          <p:cNvSpPr/>
          <p:nvPr userDrawn="1"/>
        </p:nvSpPr>
        <p:spPr>
          <a:xfrm>
            <a:off x="3810" y="765313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61F4D8B-8844-B644-902C-A7A36B48CE99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724B879-BA39-6C49-8E25-0AFACCA1529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grpSp>
        <p:nvGrpSpPr>
          <p:cNvPr id="4" name="组合 19">
            <a:extLst>
              <a:ext uri="{FF2B5EF4-FFF2-40B4-BE49-F238E27FC236}">
                <a16:creationId xmlns:a16="http://schemas.microsoft.com/office/drawing/2014/main" id="{D0A2EBD7-BCEE-B644-AF3F-C0D9940B2240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6019800"/>
            <a:ext cx="4476750" cy="620713"/>
            <a:chOff x="4667006" y="6237312"/>
            <a:chExt cx="4476994" cy="620688"/>
          </a:xfrm>
        </p:grpSpPr>
        <p:pic>
          <p:nvPicPr>
            <p:cNvPr id="5" name="Picture 15" descr="C:\Users\admin\Desktop\新建文件夹\中山大学 SUN YAT-SEN UNIVERSITY_files\20100326090959718073.jpg">
              <a:extLst>
                <a:ext uri="{FF2B5EF4-FFF2-40B4-BE49-F238E27FC236}">
                  <a16:creationId xmlns:a16="http://schemas.microsoft.com/office/drawing/2014/main" id="{084E6DF9-87C4-B64D-AA08-5174ADD7C4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4667006" y="6237312"/>
              <a:ext cx="784477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6" name="Picture 17" descr="C:\Users\admin\Desktop\新建文件夹\中山大学 SUN YAT-SEN UNIVERSITY_files\20100326091031765303.jpg">
              <a:extLst>
                <a:ext uri="{FF2B5EF4-FFF2-40B4-BE49-F238E27FC236}">
                  <a16:creationId xmlns:a16="http://schemas.microsoft.com/office/drawing/2014/main" id="{0770ED95-5E3D-B740-8F54-1923E49D34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405494" y="6237312"/>
              <a:ext cx="773730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7" name="Picture 18" descr="C:\Users\admin\Desktop\新建文件夹\中山大学 SUN YAT-SEN UNIVERSITY_files\20100326090919484875.jpg">
              <a:extLst>
                <a:ext uri="{FF2B5EF4-FFF2-40B4-BE49-F238E27FC236}">
                  <a16:creationId xmlns:a16="http://schemas.microsoft.com/office/drawing/2014/main" id="{64F3215B-0AE8-D44A-8FD3-6ED20568ED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570294" y="6237312"/>
              <a:ext cx="72289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8" name="Picture 19" descr="C:\Users\admin\Desktop\新建文件夹\中山大学 SUN YAT-SEN UNIVERSITY_files\20100326091611312484.jpg">
              <a:extLst>
                <a:ext uri="{FF2B5EF4-FFF2-40B4-BE49-F238E27FC236}">
                  <a16:creationId xmlns:a16="http://schemas.microsoft.com/office/drawing/2014/main" id="{9E1E2447-68D5-7442-B0DF-2AC079D1C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7299059" y="6237312"/>
              <a:ext cx="798023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  <p:pic>
          <p:nvPicPr>
            <p:cNvPr id="9" name="Picture 20" descr="C:\Users\admin\Desktop\新建文件夹\中山大学 SUN YAT-SEN UNIVERSITY_files\20100324161939791076.jpg">
              <a:extLst>
                <a:ext uri="{FF2B5EF4-FFF2-40B4-BE49-F238E27FC236}">
                  <a16:creationId xmlns:a16="http://schemas.microsoft.com/office/drawing/2014/main" id="{50E8AAB7-8581-4649-8B31-CFD1E792D8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8213478" y="6237312"/>
              <a:ext cx="930522" cy="620688"/>
            </a:xfrm>
            <a:prstGeom prst="flowChartOnlineStorage">
              <a:avLst/>
            </a:prstGeom>
            <a:noFill/>
            <a:ln>
              <a:solidFill>
                <a:schemeClr val="bg1"/>
              </a:solidFill>
            </a:ln>
          </p:spPr>
        </p:pic>
      </p:grpSp>
      <p:sp>
        <p:nvSpPr>
          <p:cNvPr id="15" name="Title 1"/>
          <p:cNvSpPr>
            <a:spLocks noGrp="1"/>
          </p:cNvSpPr>
          <p:nvPr>
            <p:ph type="ctrTitle"/>
          </p:nvPr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 b="0" i="0" cap="none" baseline="0">
                <a:solidFill>
                  <a:schemeClr val="tx1"/>
                </a:solidFill>
                <a:effectLst/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181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章节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841626"/>
            <a:ext cx="7886700" cy="1325563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81DFDB3-6B61-B441-8409-26A03EFBCAC8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C354B20-D1AC-ED49-9F11-5E0605E7EAEE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1DE3D7F5-BF27-EB4B-A9EC-00D9A641DD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2975A9-694D-0F44-9726-4AC8161A1397}"/>
              </a:ext>
            </a:extLst>
          </p:cNvPr>
          <p:cNvSpPr/>
          <p:nvPr userDrawn="1"/>
        </p:nvSpPr>
        <p:spPr>
          <a:xfrm>
            <a:off x="0" y="5667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94041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FC4D8DB6-3DAA-6D4E-A6EE-78ACF5896181}"/>
              </a:ext>
            </a:extLst>
          </p:cNvPr>
          <p:cNvSpPr/>
          <p:nvPr userDrawn="1"/>
        </p:nvSpPr>
        <p:spPr>
          <a:xfrm>
            <a:off x="3810" y="752061"/>
            <a:ext cx="8458200" cy="2484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" name="Picture 2" descr="C:\Users\YHGong\Desktop\未命名-2.jpg">
            <a:extLst>
              <a:ext uri="{FF2B5EF4-FFF2-40B4-BE49-F238E27FC236}">
                <a16:creationId xmlns:a16="http://schemas.microsoft.com/office/drawing/2014/main" id="{6179C9F1-A883-7849-8395-B048A3F662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003300"/>
            <a:ext cx="9144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93430" y="36469"/>
            <a:ext cx="8739555" cy="869950"/>
          </a:xfrm>
        </p:spPr>
        <p:txBody>
          <a:bodyPr/>
          <a:lstStyle>
            <a:lvl1pPr algn="l">
              <a:defRPr b="1" i="0">
                <a:solidFill>
                  <a:schemeClr val="tx1"/>
                </a:solidFill>
                <a:effectLst/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193431" y="1100137"/>
            <a:ext cx="8739554" cy="5621340"/>
          </a:xfrm>
        </p:spPr>
        <p:txBody>
          <a:bodyPr>
            <a:normAutofit/>
          </a:bodyPr>
          <a:lstStyle>
            <a:lvl1pPr marL="2286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2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1pPr>
            <a:lvl2pPr marL="6858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Ø"/>
              <a:defRPr sz="24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2pPr>
            <a:lvl3pPr marL="1143000" indent="-360000">
              <a:lnSpc>
                <a:spcPct val="100000"/>
              </a:lnSpc>
              <a:buClr>
                <a:schemeClr val="tx1"/>
              </a:buClr>
              <a:buFont typeface="Wingdings" pitchFamily="2" charset="2"/>
              <a:buChar char="ü"/>
              <a:defRPr sz="20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3pPr>
            <a:lvl4pPr marL="16002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4pPr>
            <a:lvl5pPr marL="2057400" indent="-36000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800" b="0" i="0">
                <a:latin typeface="STZhongsong" panose="02010600040101010101" pitchFamily="2" charset="-122"/>
                <a:ea typeface="STZhongsong" panose="0201060004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33F0310-BBEC-794F-AC2B-33AE052D68DB}"/>
              </a:ext>
            </a:extLst>
          </p:cNvPr>
          <p:cNvSpPr/>
          <p:nvPr userDrawn="1"/>
        </p:nvSpPr>
        <p:spPr>
          <a:xfrm>
            <a:off x="0" y="6243638"/>
            <a:ext cx="9144000" cy="6429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5D59F86-8B5E-5648-A782-B59D0DB2DB5B}"/>
              </a:ext>
            </a:extLst>
          </p:cNvPr>
          <p:cNvSpPr/>
          <p:nvPr userDrawn="1"/>
        </p:nvSpPr>
        <p:spPr>
          <a:xfrm>
            <a:off x="-3175" y="6721475"/>
            <a:ext cx="9144000" cy="1650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>
            <a:extLst>
              <a:ext uri="{FF2B5EF4-FFF2-40B4-BE49-F238E27FC236}">
                <a16:creationId xmlns:a16="http://schemas.microsoft.com/office/drawing/2014/main" id="{B92717B2-595F-2346-804B-3D255E9D83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r" rtl="0" eaLnBrk="0" fontAlgn="auto" hangingPunct="0">
              <a:spcBef>
                <a:spcPts val="0"/>
              </a:spcBef>
              <a:spcAft>
                <a:spcPts val="0"/>
              </a:spcAft>
              <a:defRPr kumimoji="1" sz="900" kern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E77BBB7A-0347-E541-A2E2-A5EF01BC7CF9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31123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1">
            <a:extLst>
              <a:ext uri="{FF2B5EF4-FFF2-40B4-BE49-F238E27FC236}">
                <a16:creationId xmlns:a16="http://schemas.microsoft.com/office/drawing/2014/main" id="{9B4166B4-1202-D742-8696-1CECD9F86C92}"/>
              </a:ext>
            </a:extLst>
          </p:cNvPr>
          <p:cNvSpPr/>
          <p:nvPr userDrawn="1"/>
        </p:nvSpPr>
        <p:spPr>
          <a:xfrm>
            <a:off x="0" y="0"/>
            <a:ext cx="9144000" cy="720000"/>
          </a:xfrm>
          <a:prstGeom prst="rect">
            <a:avLst/>
          </a:prstGeom>
          <a:solidFill>
            <a:srgbClr val="365F2E"/>
          </a:solidFill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anchor="ctr"/>
          <a:lstStyle/>
          <a:p>
            <a:r>
              <a:rPr lang="zh-CN" altLang="en-US" sz="3000" b="1" spc="-1" dirty="0">
                <a:solidFill>
                  <a:schemeClr val="bg1"/>
                </a:solidFill>
                <a:uFill>
                  <a:solidFill>
                    <a:srgbClr val="FFFFFF"/>
                  </a:solidFill>
                </a:uFill>
                <a:latin typeface="SimHei" panose="02010609060101010101" pitchFamily="49" charset="-122"/>
                <a:ea typeface="SimHei" panose="02010609060101010101" pitchFamily="49" charset="-122"/>
              </a:rPr>
              <a:t> 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FF020133-AF4C-7B47-9F1B-DF3074871AEE}"/>
              </a:ext>
            </a:extLst>
          </p:cNvPr>
          <p:cNvSpPr/>
          <p:nvPr userDrawn="1"/>
        </p:nvSpPr>
        <p:spPr>
          <a:xfrm>
            <a:off x="79415" y="86989"/>
            <a:ext cx="3633817" cy="456120"/>
          </a:xfrm>
          <a:prstGeom prst="rect">
            <a:avLst/>
          </a:prstGeom>
          <a:noFill/>
          <a:ln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endParaRPr lang="zh-CN" altLang="en-US" sz="2800" b="1" spc="-1" dirty="0">
              <a:solidFill>
                <a:schemeClr val="bg1"/>
              </a:solidFill>
              <a:uFill>
                <a:solidFill>
                  <a:srgbClr val="FFFFFF"/>
                </a:solidFill>
              </a:uFill>
              <a:latin typeface="SimHei" panose="02010609060101010101" pitchFamily="49" charset="-122"/>
              <a:ea typeface="SimHei" panose="02010609060101010101" pitchFamily="49" charset="-122"/>
            </a:endParaRPr>
          </a:p>
        </p:txBody>
      </p: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1C061503-E097-1544-A8A8-865B680178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1"/>
            <a:ext cx="7886700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3000" baseline="0">
                <a:solidFill>
                  <a:schemeClr val="bg1"/>
                </a:solidFill>
                <a:latin typeface="Calibri" panose="020F050202020403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 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9427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66115" y="132486"/>
            <a:ext cx="1098470" cy="365125"/>
          </a:xfrm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tx1"/>
                </a:solidFill>
                <a:latin typeface="+mn-lt"/>
                <a:ea typeface="SimHei" panose="02010609060101010101" pitchFamily="49" charset="-122"/>
              </a:defRPr>
            </a:lvl1pPr>
          </a:lstStyle>
          <a:p>
            <a:fld id="{D8DAEA3C-6CBF-084D-A42C-73170CDC7BA7}" type="slidenum">
              <a:rPr kumimoji="1" lang="zh-CN" altLang="en-US" smtClean="0"/>
              <a:pPr/>
              <a:t>‹#›</a:t>
            </a:fld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6568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926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606" r:id="rId1"/>
    <p:sldLayoutId id="2147484581" r:id="rId2"/>
    <p:sldLayoutId id="2147484582" r:id="rId3"/>
    <p:sldLayoutId id="2147484592" r:id="rId4"/>
    <p:sldLayoutId id="2147484567" r:id="rId5"/>
    <p:sldLayoutId id="2147484607" r:id="rId6"/>
    <p:sldLayoutId id="2147484608" r:id="rId7"/>
    <p:sldLayoutId id="2147484609" r:id="rId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chemeClr val="tx1"/>
          </a:solidFill>
          <a:effectLst/>
          <a:latin typeface="Verdana" panose="020B0604030504040204" pitchFamily="34" charset="0"/>
          <a:ea typeface="幼圆" panose="02010509060101010101" pitchFamily="49" charset="-122"/>
          <a:cs typeface="+mj-cs"/>
        </a:defRPr>
      </a:lvl1pPr>
    </p:titleStyle>
    <p:bodyStyle>
      <a:lvl1pPr marL="228600" indent="-3600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20000"/>
        <a:buFont typeface="Wingdings" panose="05000000000000000000" pitchFamily="2" charset="2"/>
        <a:buChar char="p"/>
        <a:defRPr sz="22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1pPr>
      <a:lvl2pPr marL="6858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20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2pPr>
      <a:lvl3pPr marL="11430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8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3pPr>
      <a:lvl4pPr marL="16002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4pPr>
      <a:lvl5pPr marL="2057400" indent="-3600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Wingdings" panose="05000000000000000000" pitchFamily="2" charset="2"/>
        <a:buChar char="l"/>
        <a:defRPr sz="1600" kern="1200" baseline="0">
          <a:solidFill>
            <a:schemeClr val="tx1"/>
          </a:solidFill>
          <a:latin typeface="Verdana" panose="020B0604030504040204" pitchFamily="34" charset="0"/>
          <a:ea typeface="幼圆" panose="02010509060101010101" pitchFamily="49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0.wmf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png"/><Relationship Id="rId5" Type="http://schemas.openxmlformats.org/officeDocument/2006/relationships/image" Target="../media/image22.wmf"/><Relationship Id="rId10" Type="http://schemas.openxmlformats.org/officeDocument/2006/relationships/image" Target="../media/image35.png"/><Relationship Id="rId4" Type="http://schemas.openxmlformats.org/officeDocument/2006/relationships/image" Target="../media/image21.wmf"/><Relationship Id="rId9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4" Type="http://schemas.openxmlformats.org/officeDocument/2006/relationships/slide" Target="slide4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mailto:wangjb33@mail.sysu.edu.cn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9D3D44-57DE-D443-9182-47C93DE1AD6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z="6000" dirty="0">
                <a:latin typeface="黑体" panose="02010609060101010101" pitchFamily="49" charset="-122"/>
                <a:ea typeface="黑体" panose="02010609060101010101" pitchFamily="49" charset="-122"/>
              </a:rPr>
              <a:t>数据结构与算法</a:t>
            </a:r>
            <a:endParaRPr kumimoji="1" lang="zh-CN" altLang="en-US" sz="6000" b="0" dirty="0"/>
          </a:p>
        </p:txBody>
      </p:sp>
      <p:sp>
        <p:nvSpPr>
          <p:cNvPr id="57346" name="副标题 3">
            <a:extLst>
              <a:ext uri="{FF2B5EF4-FFF2-40B4-BE49-F238E27FC236}">
                <a16:creationId xmlns:a16="http://schemas.microsoft.com/office/drawing/2014/main" id="{F8BBCA27-FBAF-3949-A8F5-A5A8C94FE94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智能工程学院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r>
              <a:rPr kumimoji="1" lang="zh-CN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王军波</a:t>
            </a:r>
            <a:endParaRPr kumimoji="1" lang="en-US" altLang="zh-C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r" eaLnBrk="1" hangingPunct="1"/>
            <a:endParaRPr kumimoji="1" lang="zh-CN" altLang="en-US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3115246"/>
      </p:ext>
    </p:extLst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2">
            <a:extLst>
              <a:ext uri="{FF2B5EF4-FFF2-40B4-BE49-F238E27FC236}">
                <a16:creationId xmlns:a16="http://schemas.microsoft.com/office/drawing/2014/main" id="{4FD8571A-16DA-4F3B-3489-07BCE05041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2742" y="866873"/>
            <a:ext cx="8670449" cy="5452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L, int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lang="zh-CN" altLang="en-US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1 || </a:t>
            </a:r>
            <a:r>
              <a:rPr lang="en-US" altLang="zh-CN" sz="28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 L.length+1)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lang="en-US" altLang="zh-CN" sz="28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ERROR; 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ts val="12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…</a:t>
            </a:r>
            <a:r>
              <a:rPr kumimoji="1" lang="en-US" altLang="zh-CN" sz="2800" b="1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检查</a:t>
            </a:r>
            <a:r>
              <a:rPr kumimoji="1" lang="en-US" altLang="zh-CN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kumimoji="1" lang="zh-CN" altLang="en-US" sz="2400" b="1" i="0" u="none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是否已经满了当前存储空间（见下页）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sz="2800" b="1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ListInsert_Sq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</a:t>
            </a:r>
          </a:p>
        </p:txBody>
      </p:sp>
      <p:sp>
        <p:nvSpPr>
          <p:cNvPr id="9" name="Rectangle 5">
            <a:hlinkClick r:id="" action="ppaction://noaction"/>
            <a:extLst>
              <a:ext uri="{FF2B5EF4-FFF2-40B4-BE49-F238E27FC236}">
                <a16:creationId xmlns:a16="http://schemas.microsoft.com/office/drawing/2014/main" id="{8A51EDEF-372D-D555-2697-C3FC10BDFD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278" y="2491701"/>
            <a:ext cx="7029488" cy="3273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[i-1]);                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[L.length-1]); p &gt;= q;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--p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(p+1)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p;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插入位置及之后的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元素右移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= e;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表长增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OK;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E00E099-F071-B6E0-4B9F-3AC3A6B31376}"/>
              </a:ext>
            </a:extLst>
          </p:cNvPr>
          <p:cNvSpPr/>
          <p:nvPr/>
        </p:nvSpPr>
        <p:spPr>
          <a:xfrm>
            <a:off x="4279258" y="5968778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类型的顺序表，表中第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个数据元素的索引位置是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[i-1]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345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C46D5A55-37E7-4980-AFB1-22536492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kern="0" dirty="0"/>
              <a:t>空间用满时的处理方法</a:t>
            </a:r>
            <a:endParaRPr lang="zh-CN" altLang="en-US" sz="2800" b="1" dirty="0"/>
          </a:p>
        </p:txBody>
      </p:sp>
      <p:sp>
        <p:nvSpPr>
          <p:cNvPr id="5" name="Text Box 2">
            <a:extLst>
              <a:ext uri="{FF2B5EF4-FFF2-40B4-BE49-F238E27FC236}">
                <a16:creationId xmlns:a16="http://schemas.microsoft.com/office/drawing/2014/main" id="{5715B3E4-7A41-8401-A883-B0A8598DCE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7267" y="1199774"/>
            <a:ext cx="8009466" cy="52178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当前存储空间已满，增加分配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newbase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realloc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                                          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L.listsize+LISTINCREMENT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)*</a:t>
            </a:r>
          </a:p>
          <a:p>
            <a:pPr lvl="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不要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free(</a:t>
            </a:r>
            <a:r>
              <a:rPr lang="en-US" altLang="zh-CN" sz="2400" b="1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lang="en-US" altLang="zh-CN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!!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(!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exit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(OVERFLOW);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存储分配失败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newbase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新基址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+= 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增加存储容量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AutoShape 4">
            <a:hlinkClick r:id="" action="ppaction://hlinkshowjump?jump=lastslideviewed" highlightClick="1"/>
            <a:extLst>
              <a:ext uri="{FF2B5EF4-FFF2-40B4-BE49-F238E27FC236}">
                <a16:creationId xmlns:a16="http://schemas.microsoft.com/office/drawing/2014/main" id="{99E6C06A-4682-8B18-5245-738A35FA1E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4467" y="5944811"/>
            <a:ext cx="457200" cy="457200"/>
          </a:xfrm>
          <a:prstGeom prst="actionButtonReturn">
            <a:avLst/>
          </a:prstGeom>
          <a:solidFill>
            <a:schemeClr val="bg2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364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6100"/>
                            </p:stCondLst>
                            <p:childTnLst>
                              <p:par>
                                <p:cTn id="9" presetID="2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>
            <a:extLst>
              <a:ext uri="{FF2B5EF4-FFF2-40B4-BE49-F238E27FC236}">
                <a16:creationId xmlns:a16="http://schemas.microsoft.com/office/drawing/2014/main" id="{6A9B0E77-4ACC-4158-B6E7-6B6FEBC43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算法分析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0CAD4A02-DA42-2B00-5234-C5DD7C8156CB}"/>
              </a:ext>
            </a:extLst>
          </p:cNvPr>
          <p:cNvSpPr>
            <a:spLocks noGrp="1" noChangeArrowheads="1"/>
          </p:cNvSpPr>
          <p:nvPr/>
        </p:nvSpPr>
        <p:spPr>
          <a:xfrm>
            <a:off x="95894" y="1134500"/>
            <a:ext cx="8547363" cy="142359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en-US" altLang="zh-CN" sz="24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是在第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个元素之前插入一个元素的概率，则在长度为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的线性表中</a:t>
            </a:r>
            <a:r>
              <a:rPr lang="zh-CN" altLang="zh-CN" sz="24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插入一个元素时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，所需移动的元素次数的</a:t>
            </a:r>
            <a:r>
              <a:rPr lang="zh-CN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平均次数</a:t>
            </a:r>
            <a:r>
              <a:rPr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为：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98A843-550D-7042-14B0-2B87B32C1416}"/>
                  </a:ext>
                </a:extLst>
              </p:cNvPr>
              <p:cNvSpPr txBox="1"/>
              <p:nvPr/>
            </p:nvSpPr>
            <p:spPr>
              <a:xfrm>
                <a:off x="2396708" y="2558097"/>
                <a:ext cx="3093283" cy="1035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＝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1C98A843-550D-7042-14B0-2B87B32C14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08" y="2558097"/>
                <a:ext cx="3093283" cy="1035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75581F-1ECB-EE4D-9DB7-ABD578B3DE1C}"/>
                  </a:ext>
                </a:extLst>
              </p:cNvPr>
              <p:cNvSpPr txBox="1"/>
              <p:nvPr/>
            </p:nvSpPr>
            <p:spPr>
              <a:xfrm>
                <a:off x="2396708" y="3803083"/>
                <a:ext cx="2517484" cy="7000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若认为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75581F-1ECB-EE4D-9DB7-ABD578B3D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08" y="3803083"/>
                <a:ext cx="2517484" cy="7000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710F95-D1FA-7987-B7E0-A6C60CE54908}"/>
                  </a:ext>
                </a:extLst>
              </p:cNvPr>
              <p:cNvSpPr txBox="1"/>
              <p:nvPr/>
            </p:nvSpPr>
            <p:spPr>
              <a:xfrm>
                <a:off x="2396708" y="4712592"/>
                <a:ext cx="4074705" cy="1035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m:rPr>
                          <m:sty m:val="p"/>
                        </m:rPr>
                        <a:rPr lang="en-US" altLang="zh-CN" sz="2400" i="1">
                          <a:latin typeface="Cambria Math" panose="02040503050406030204" pitchFamily="18" charset="0"/>
                        </a:rPr>
                        <m:t>is</m:t>
                      </m:r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＝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E710F95-D1FA-7987-B7E0-A6C60CE54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08" y="4712592"/>
                <a:ext cx="4074705" cy="1035540"/>
              </a:xfrm>
              <a:prstGeom prst="rect">
                <a:avLst/>
              </a:prstGeom>
              <a:blipFill>
                <a:blip r:embed="rId5"/>
                <a:stretch>
                  <a:fillRect l="-1242" t="-115854" r="-1242" b="-1780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18DCF5-026A-FE0E-BADE-128455958E7D}"/>
                  </a:ext>
                </a:extLst>
              </p:cNvPr>
              <p:cNvSpPr txBox="1"/>
              <p:nvPr/>
            </p:nvSpPr>
            <p:spPr>
              <a:xfrm>
                <a:off x="2396708" y="6018915"/>
                <a:ext cx="1917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𝛵</m:t>
                      </m:r>
                      <m:d>
                        <m:d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＝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𝛰</m:t>
                      </m:r>
                      <m:d>
                        <m:d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418DCF5-026A-FE0E-BADE-128455958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708" y="6018915"/>
                <a:ext cx="1917961" cy="369332"/>
              </a:xfrm>
              <a:prstGeom prst="rect">
                <a:avLst/>
              </a:prstGeom>
              <a:blipFill>
                <a:blip r:embed="rId6"/>
                <a:stretch>
                  <a:fillRect l="-190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01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ListDelete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&amp;e 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的线性表实现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5EBD691E-5ADA-6DF6-B519-55FE0970F21F}"/>
              </a:ext>
            </a:extLst>
          </p:cNvPr>
          <p:cNvSpPr>
            <a:spLocks noGrp="1" noChangeArrowheads="1"/>
          </p:cNvSpPr>
          <p:nvPr/>
        </p:nvSpPr>
        <p:spPr>
          <a:xfrm>
            <a:off x="321469" y="1641387"/>
            <a:ext cx="8501062" cy="75723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定义：将第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个元素删除，使线性表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8" name="Object 3">
            <a:extLst>
              <a:ext uri="{FF2B5EF4-FFF2-40B4-BE49-F238E27FC236}">
                <a16:creationId xmlns:a16="http://schemas.microsoft.com/office/drawing/2014/main" id="{DECC4CAE-2AE8-08B4-799B-46227B5E3C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130337" y="2452599"/>
            <a:ext cx="6157913" cy="606425"/>
          </a:xfrm>
          <a:noFill/>
          <a:ln>
            <a:noFill/>
          </a:ln>
          <a:effectLst/>
        </p:spPr>
      </p:pic>
      <p:pic>
        <p:nvPicPr>
          <p:cNvPr id="11" name="Object 5">
            <a:extLst>
              <a:ext uri="{FF2B5EF4-FFF2-40B4-BE49-F238E27FC236}">
                <a16:creationId xmlns:a16="http://schemas.microsoft.com/office/drawing/2014/main" id="{6951A424-5DE5-3ED7-D7F6-0B70EB3C7B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58119" y="3818557"/>
            <a:ext cx="6521450" cy="606425"/>
          </a:xfrm>
          <a:noFill/>
          <a:ln>
            <a:noFill/>
          </a:ln>
          <a:effectLst/>
        </p:spPr>
      </p:pic>
      <p:sp>
        <p:nvSpPr>
          <p:cNvPr id="14" name="Rectangle 6">
            <a:extLst>
              <a:ext uri="{FF2B5EF4-FFF2-40B4-BE49-F238E27FC236}">
                <a16:creationId xmlns:a16="http://schemas.microsoft.com/office/drawing/2014/main" id="{8BC7BA87-BB46-6430-5016-F60B434D2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1726" y="4459378"/>
            <a:ext cx="8501062" cy="606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个元素前移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456F46CB-13F5-43A1-DCC1-4B17A6E4D7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68529" y="2244348"/>
                <a:ext cx="6006942" cy="7042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45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  <a:defRPr sz="2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sz="24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20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5755" lvl="1" indent="0" fontAlgn="auto">
                  <a:lnSpc>
                    <a:spcPct val="9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……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,……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6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2">
                <a:extLst>
                  <a:ext uri="{FF2B5EF4-FFF2-40B4-BE49-F238E27FC236}">
                    <a16:creationId xmlns:a16="http://schemas.microsoft.com/office/drawing/2014/main" id="{456F46CB-13F5-43A1-DCC1-4B17A6E4D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29" y="2244348"/>
                <a:ext cx="6006942" cy="704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">
            <a:extLst>
              <a:ext uri="{FF2B5EF4-FFF2-40B4-BE49-F238E27FC236}">
                <a16:creationId xmlns:a16="http://schemas.microsoft.com/office/drawing/2014/main" id="{090D9C4E-B5FA-2054-3555-268F90F96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3650"/>
            <a:ext cx="8501062" cy="606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ABF01B6D-91B6-8001-B85E-7EF987B7150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68529" y="3594470"/>
                <a:ext cx="6006942" cy="70423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360045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Clr>
                    <a:schemeClr val="tx1"/>
                  </a:buClr>
                  <a:buSzPct val="120000"/>
                  <a:buFont typeface="Arial" panose="020B0604020202020204" pitchFamily="34" charset="0"/>
                  <a:buChar char="•"/>
                  <a:defRPr sz="2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1pPr>
                <a:lvl2pPr marL="6858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Ø"/>
                  <a:defRPr sz="24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2pPr>
                <a:lvl3pPr marL="11430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Wingdings" panose="05000000000000000000" pitchFamily="2" charset="2"/>
                  <a:buChar char="ü"/>
                  <a:defRPr sz="20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3pPr>
                <a:lvl4pPr marL="16002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4pPr>
                <a:lvl5pPr marL="2057400" indent="-360045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Clr>
                    <a:schemeClr val="tx1"/>
                  </a:buClr>
                  <a:buFont typeface="Arial" panose="020B0604020202020204" pitchFamily="34" charset="0"/>
                  <a:buChar char="•"/>
                  <a:defRPr sz="1800" b="0" i="0" kern="1200" baseline="0">
                    <a:solidFill>
                      <a:schemeClr val="tx1"/>
                    </a:solidFill>
                    <a:latin typeface="华文中宋" panose="02010600040101010101" pitchFamily="2" charset="-122"/>
                    <a:ea typeface="华文中宋" panose="02010600040101010101" pitchFamily="2" charset="-122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25755" lvl="1" indent="0" fontAlgn="auto">
                  <a:lnSpc>
                    <a:spcPct val="90000"/>
                  </a:lnSpc>
                  <a:spcAft>
                    <a:spcPts val="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sz="3200" b="1" i="1" smtClean="0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……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𝒊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altLang="zh-CN" sz="3200" b="1" i="1">
                              <a:latin typeface="Cambria Math" panose="02040503050406030204" pitchFamily="18" charset="0"/>
                              <a:ea typeface="黑体" panose="02010609060101010101" pitchFamily="49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𝒊</m:t>
                                  </m:r>
                                  <m:r>
                                    <a:rPr lang="en-US" altLang="zh-CN" sz="3200" b="1" i="1" smtClean="0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US" altLang="zh-CN" sz="3200" b="1" i="1">
                                      <a:latin typeface="Cambria Math" panose="02040503050406030204" pitchFamily="18" charset="0"/>
                                      <a:ea typeface="黑体" panose="02010609060101010101" pitchFamily="49" charset="-122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,……</m:t>
                              </m:r>
                              <m:r>
                                <a:rPr lang="en-US" altLang="zh-CN" sz="3200" b="1" i="1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𝒂</m:t>
                              </m:r>
                            </m:e>
                            <m:sub>
                              <m:r>
                                <a:rPr lang="en-US" altLang="zh-CN" sz="3200" b="1" i="1" smtClean="0">
                                  <a:latin typeface="Cambria Math" panose="02040503050406030204" pitchFamily="18" charset="0"/>
                                  <a:ea typeface="黑体" panose="02010609060101010101" pitchFamily="49" charset="-122"/>
                                  <a:cs typeface="Times New Roman" panose="02020603050405020304" pitchFamily="18" charset="0"/>
                                </a:rPr>
                                <m:t>𝒏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3600" b="1" dirty="0">
                  <a:solidFill>
                    <a:srgbClr val="CC3300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ABF01B6D-91B6-8001-B85E-7EF987B71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529" y="3594470"/>
                <a:ext cx="6006942" cy="7042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862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roup 2">
            <a:extLst>
              <a:ext uri="{FF2B5EF4-FFF2-40B4-BE49-F238E27FC236}">
                <a16:creationId xmlns:a16="http://schemas.microsoft.com/office/drawing/2014/main" id="{A4D91CAE-F944-60CA-3821-140682F86893}"/>
              </a:ext>
            </a:extLst>
          </p:cNvPr>
          <p:cNvGrpSpPr>
            <a:grpSpLocks/>
          </p:cNvGrpSpPr>
          <p:nvPr/>
        </p:nvGrpSpPr>
        <p:grpSpPr bwMode="auto">
          <a:xfrm>
            <a:off x="417513" y="655637"/>
            <a:ext cx="3486151" cy="6010275"/>
            <a:chOff x="359" y="390"/>
            <a:chExt cx="2196" cy="3786"/>
          </a:xfrm>
        </p:grpSpPr>
        <p:grpSp>
          <p:nvGrpSpPr>
            <p:cNvPr id="169" name="Group 3">
              <a:extLst>
                <a:ext uri="{FF2B5EF4-FFF2-40B4-BE49-F238E27FC236}">
                  <a16:creationId xmlns:a16="http://schemas.microsoft.com/office/drawing/2014/main" id="{970D4ECA-18D8-51EF-DB4E-F05667849A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390"/>
              <a:ext cx="682" cy="3786"/>
              <a:chOff x="1766" y="390"/>
              <a:chExt cx="682" cy="3786"/>
            </a:xfrm>
          </p:grpSpPr>
          <p:sp>
            <p:nvSpPr>
              <p:cNvPr id="190" name="Text Box 4">
                <a:extLst>
                  <a:ext uri="{FF2B5EF4-FFF2-40B4-BE49-F238E27FC236}">
                    <a16:creationId xmlns:a16="http://schemas.microsoft.com/office/drawing/2014/main" id="{B1166758-E422-4692-263B-5CD7E19752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" y="39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191" name="Group 5">
                <a:extLst>
                  <a:ext uri="{FF2B5EF4-FFF2-40B4-BE49-F238E27FC236}">
                    <a16:creationId xmlns:a16="http://schemas.microsoft.com/office/drawing/2014/main" id="{DC740AD2-881F-A0B1-5789-8716C602FA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641"/>
                <a:ext cx="682" cy="3535"/>
                <a:chOff x="1766" y="641"/>
                <a:chExt cx="1277" cy="3535"/>
              </a:xfrm>
            </p:grpSpPr>
            <p:sp>
              <p:nvSpPr>
                <p:cNvPr id="192" name="Rectangle 6">
                  <a:extLst>
                    <a:ext uri="{FF2B5EF4-FFF2-40B4-BE49-F238E27FC236}">
                      <a16:creationId xmlns:a16="http://schemas.microsoft.com/office/drawing/2014/main" id="{76EBA236-8BF8-7F8D-B66B-6BA9D2D0A9A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64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93" name="Line 7">
                  <a:extLst>
                    <a:ext uri="{FF2B5EF4-FFF2-40B4-BE49-F238E27FC236}">
                      <a16:creationId xmlns:a16="http://schemas.microsoft.com/office/drawing/2014/main" id="{ED7E2A09-4D27-AFE1-44B2-43B28340C7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94" name="Text Box 8">
                  <a:extLst>
                    <a:ext uri="{FF2B5EF4-FFF2-40B4-BE49-F238E27FC236}">
                      <a16:creationId xmlns:a16="http://schemas.microsoft.com/office/drawing/2014/main" id="{E22F4955-3D74-991E-34F9-1CC26C1B588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" name="Line 9">
                  <a:extLst>
                    <a:ext uri="{FF2B5EF4-FFF2-40B4-BE49-F238E27FC236}">
                      <a16:creationId xmlns:a16="http://schemas.microsoft.com/office/drawing/2014/main" id="{FDA089C4-0209-9B53-42B7-623FFDB1A3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96" name="Text Box 10">
                  <a:extLst>
                    <a:ext uri="{FF2B5EF4-FFF2-40B4-BE49-F238E27FC236}">
                      <a16:creationId xmlns:a16="http://schemas.microsoft.com/office/drawing/2014/main" id="{94C83774-FFDA-0633-DF29-EE3C7CA51E5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7" name="Line 11">
                  <a:extLst>
                    <a:ext uri="{FF2B5EF4-FFF2-40B4-BE49-F238E27FC236}">
                      <a16:creationId xmlns:a16="http://schemas.microsoft.com/office/drawing/2014/main" id="{39A400A9-6820-8398-BA07-4C022A7B36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98" name="Line 12">
                  <a:extLst>
                    <a:ext uri="{FF2B5EF4-FFF2-40B4-BE49-F238E27FC236}">
                      <a16:creationId xmlns:a16="http://schemas.microsoft.com/office/drawing/2014/main" id="{8D99261A-B7B8-111E-9024-6C4FE5B41D3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99" name="Line 13">
                  <a:extLst>
                    <a:ext uri="{FF2B5EF4-FFF2-40B4-BE49-F238E27FC236}">
                      <a16:creationId xmlns:a16="http://schemas.microsoft.com/office/drawing/2014/main" id="{886E7D5E-64E0-A93A-9161-5F0309BD35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0" name="Text Box 14">
                  <a:extLst>
                    <a:ext uri="{FF2B5EF4-FFF2-40B4-BE49-F238E27FC236}">
                      <a16:creationId xmlns:a16="http://schemas.microsoft.com/office/drawing/2014/main" id="{41DDA3F6-F157-C3E2-CD24-668ED4779C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1" name="Line 15">
                  <a:extLst>
                    <a:ext uri="{FF2B5EF4-FFF2-40B4-BE49-F238E27FC236}">
                      <a16:creationId xmlns:a16="http://schemas.microsoft.com/office/drawing/2014/main" id="{460D7F06-05CE-1775-4309-912ABED461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2" name="Line 16">
                  <a:extLst>
                    <a:ext uri="{FF2B5EF4-FFF2-40B4-BE49-F238E27FC236}">
                      <a16:creationId xmlns:a16="http://schemas.microsoft.com/office/drawing/2014/main" id="{9CB4D5EB-536B-8841-3860-491887A80F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3" name="Text Box 17">
                  <a:extLst>
                    <a:ext uri="{FF2B5EF4-FFF2-40B4-BE49-F238E27FC236}">
                      <a16:creationId xmlns:a16="http://schemas.microsoft.com/office/drawing/2014/main" id="{7F98CA4B-63D0-34DD-0C9C-3BBE9043D5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4" name="Line 18">
                  <a:extLst>
                    <a:ext uri="{FF2B5EF4-FFF2-40B4-BE49-F238E27FC236}">
                      <a16:creationId xmlns:a16="http://schemas.microsoft.com/office/drawing/2014/main" id="{B4C7ADF4-F7F8-A8EA-CDEF-C0F4C1D3E2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5" name="Text Box 19">
                  <a:extLst>
                    <a:ext uri="{FF2B5EF4-FFF2-40B4-BE49-F238E27FC236}">
                      <a16:creationId xmlns:a16="http://schemas.microsoft.com/office/drawing/2014/main" id="{A1FA1BC1-215D-7F3C-71F5-5F06BC540FF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06" name="Line 20">
                  <a:extLst>
                    <a:ext uri="{FF2B5EF4-FFF2-40B4-BE49-F238E27FC236}">
                      <a16:creationId xmlns:a16="http://schemas.microsoft.com/office/drawing/2014/main" id="{B640E2A7-EDE4-6854-279D-1908112888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7" name="Line 21">
                  <a:extLst>
                    <a:ext uri="{FF2B5EF4-FFF2-40B4-BE49-F238E27FC236}">
                      <a16:creationId xmlns:a16="http://schemas.microsoft.com/office/drawing/2014/main" id="{31756317-BDBD-308F-4E93-FCF0205ABF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08" name="Line 22">
                  <a:extLst>
                    <a:ext uri="{FF2B5EF4-FFF2-40B4-BE49-F238E27FC236}">
                      <a16:creationId xmlns:a16="http://schemas.microsoft.com/office/drawing/2014/main" id="{FF93C197-A510-97D6-8708-9D6C54C46D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70" name="Group 23">
              <a:extLst>
                <a:ext uri="{FF2B5EF4-FFF2-40B4-BE49-F238E27FC236}">
                  <a16:creationId xmlns:a16="http://schemas.microsoft.com/office/drawing/2014/main" id="{DF140D52-DF0F-AF6D-BF78-71E597B8B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" y="390"/>
              <a:ext cx="872" cy="3364"/>
              <a:chOff x="791" y="390"/>
              <a:chExt cx="872" cy="3364"/>
            </a:xfrm>
          </p:grpSpPr>
          <p:sp>
            <p:nvSpPr>
              <p:cNvPr id="181" name="Text Box 24">
                <a:extLst>
                  <a:ext uri="{FF2B5EF4-FFF2-40B4-BE49-F238E27FC236}">
                    <a16:creationId xmlns:a16="http://schemas.microsoft.com/office/drawing/2014/main" id="{67B4C94D-B560-5966-D244-61D3869C9C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82" name="Text Box 25">
                <a:extLst>
                  <a:ext uri="{FF2B5EF4-FFF2-40B4-BE49-F238E27FC236}">
                    <a16:creationId xmlns:a16="http://schemas.microsoft.com/office/drawing/2014/main" id="{E222201C-7C7B-9C14-C32A-98A26ACEE2F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83" name="Line 26">
                <a:extLst>
                  <a:ext uri="{FF2B5EF4-FFF2-40B4-BE49-F238E27FC236}">
                    <a16:creationId xmlns:a16="http://schemas.microsoft.com/office/drawing/2014/main" id="{78C12678-A87C-3943-1529-ED73060246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84" name="Text Box 27">
                <a:extLst>
                  <a:ext uri="{FF2B5EF4-FFF2-40B4-BE49-F238E27FC236}">
                    <a16:creationId xmlns:a16="http://schemas.microsoft.com/office/drawing/2014/main" id="{AF2D2BB6-2A39-49FC-7CBB-888E4BAC78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185" name="Text Box 28">
                <a:extLst>
                  <a:ext uri="{FF2B5EF4-FFF2-40B4-BE49-F238E27FC236}">
                    <a16:creationId xmlns:a16="http://schemas.microsoft.com/office/drawing/2014/main" id="{7192C84A-0BEC-434F-1C57-11D881072F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1" y="390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6" name="Text Box 29">
                <a:extLst>
                  <a:ext uri="{FF2B5EF4-FFF2-40B4-BE49-F238E27FC236}">
                    <a16:creationId xmlns:a16="http://schemas.microsoft.com/office/drawing/2014/main" id="{CDDF830A-D331-6506-59AF-31C56DB9DF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87" name="Text Box 30">
                <a:extLst>
                  <a:ext uri="{FF2B5EF4-FFF2-40B4-BE49-F238E27FC236}">
                    <a16:creationId xmlns:a16="http://schemas.microsoft.com/office/drawing/2014/main" id="{17B9D868-0BC2-67F1-2116-CDCB21A3EC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88" name="Line 31">
                <a:extLst>
                  <a:ext uri="{FF2B5EF4-FFF2-40B4-BE49-F238E27FC236}">
                    <a16:creationId xmlns:a16="http://schemas.microsoft.com/office/drawing/2014/main" id="{A531B325-9730-986C-B62B-657D582AA9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89" name="Text Box 32">
                <a:extLst>
                  <a:ext uri="{FF2B5EF4-FFF2-40B4-BE49-F238E27FC236}">
                    <a16:creationId xmlns:a16="http://schemas.microsoft.com/office/drawing/2014/main" id="{53BAA81A-18C9-966E-A2A0-98CF3A3E71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171" name="Group 33">
              <a:extLst>
                <a:ext uri="{FF2B5EF4-FFF2-40B4-BE49-F238E27FC236}">
                  <a16:creationId xmlns:a16="http://schemas.microsoft.com/office/drawing/2014/main" id="{C7733011-1C9B-2E0C-03F3-4A8FF4C0E4B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390"/>
              <a:ext cx="756" cy="3360"/>
              <a:chOff x="3064" y="390"/>
              <a:chExt cx="756" cy="3360"/>
            </a:xfrm>
          </p:grpSpPr>
          <p:sp>
            <p:nvSpPr>
              <p:cNvPr id="172" name="Text Box 34">
                <a:extLst>
                  <a:ext uri="{FF2B5EF4-FFF2-40B4-BE49-F238E27FC236}">
                    <a16:creationId xmlns:a16="http://schemas.microsoft.com/office/drawing/2014/main" id="{DCEAEB1E-DA1B-D1D1-D020-7FDC584AD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73" name="Text Box 35">
                <a:extLst>
                  <a:ext uri="{FF2B5EF4-FFF2-40B4-BE49-F238E27FC236}">
                    <a16:creationId xmlns:a16="http://schemas.microsoft.com/office/drawing/2014/main" id="{D95BD5D2-801B-041C-DC34-4A816C837E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74" name="Line 36">
                <a:extLst>
                  <a:ext uri="{FF2B5EF4-FFF2-40B4-BE49-F238E27FC236}">
                    <a16:creationId xmlns:a16="http://schemas.microsoft.com/office/drawing/2014/main" id="{D4015F05-C15E-59FB-77C2-E625AF36D7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75" name="Text Box 37">
                <a:extLst>
                  <a:ext uri="{FF2B5EF4-FFF2-40B4-BE49-F238E27FC236}">
                    <a16:creationId xmlns:a16="http://schemas.microsoft.com/office/drawing/2014/main" id="{E9D672D0-E272-BB24-7A6B-DFDEF77C0F7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76" name="Text Box 38">
                <a:extLst>
                  <a:ext uri="{FF2B5EF4-FFF2-40B4-BE49-F238E27FC236}">
                    <a16:creationId xmlns:a16="http://schemas.microsoft.com/office/drawing/2014/main" id="{7C054816-C508-45A0-8672-E97E2C8D10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4" y="39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177" name="Text Box 39">
                <a:extLst>
                  <a:ext uri="{FF2B5EF4-FFF2-40B4-BE49-F238E27FC236}">
                    <a16:creationId xmlns:a16="http://schemas.microsoft.com/office/drawing/2014/main" id="{2E57E987-8862-793C-3D80-DD89F5CC54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178" name="Line 40">
                <a:extLst>
                  <a:ext uri="{FF2B5EF4-FFF2-40B4-BE49-F238E27FC236}">
                    <a16:creationId xmlns:a16="http://schemas.microsoft.com/office/drawing/2014/main" id="{BDFC6BEC-F110-AAAC-F695-21B81F0679C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79" name="Text Box 41">
                <a:extLst>
                  <a:ext uri="{FF2B5EF4-FFF2-40B4-BE49-F238E27FC236}">
                    <a16:creationId xmlns:a16="http://schemas.microsoft.com/office/drawing/2014/main" id="{74FE6AD5-C7EC-C76D-B1C0-5F0CFA9B297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180" name="Text Box 42">
                <a:extLst>
                  <a:ext uri="{FF2B5EF4-FFF2-40B4-BE49-F238E27FC236}">
                    <a16:creationId xmlns:a16="http://schemas.microsoft.com/office/drawing/2014/main" id="{A8672C6C-E508-564E-5A97-12BE5CD8924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grpSp>
        <p:nvGrpSpPr>
          <p:cNvPr id="209" name="Group 92">
            <a:extLst>
              <a:ext uri="{FF2B5EF4-FFF2-40B4-BE49-F238E27FC236}">
                <a16:creationId xmlns:a16="http://schemas.microsoft.com/office/drawing/2014/main" id="{A7A2D062-A864-F4E0-A78C-FC8D6A5B375F}"/>
              </a:ext>
            </a:extLst>
          </p:cNvPr>
          <p:cNvGrpSpPr>
            <a:grpSpLocks/>
          </p:cNvGrpSpPr>
          <p:nvPr/>
        </p:nvGrpSpPr>
        <p:grpSpPr bwMode="auto">
          <a:xfrm>
            <a:off x="4286250" y="635001"/>
            <a:ext cx="3486150" cy="6030913"/>
            <a:chOff x="2700" y="377"/>
            <a:chExt cx="2196" cy="3799"/>
          </a:xfrm>
        </p:grpSpPr>
        <p:sp>
          <p:nvSpPr>
            <p:cNvPr id="210" name="Text Box 48">
              <a:extLst>
                <a:ext uri="{FF2B5EF4-FFF2-40B4-BE49-F238E27FC236}">
                  <a16:creationId xmlns:a16="http://schemas.microsoft.com/office/drawing/2014/main" id="{76CEB436-F85D-AA8F-9D31-5E1CC52449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0" y="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11" name="Rectangle 49">
              <a:extLst>
                <a:ext uri="{FF2B5EF4-FFF2-40B4-BE49-F238E27FC236}">
                  <a16:creationId xmlns:a16="http://schemas.microsoft.com/office/drawing/2014/main" id="{DD989952-4064-241C-1FAF-D768C40DE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2" name="Line 50">
              <a:extLst>
                <a:ext uri="{FF2B5EF4-FFF2-40B4-BE49-F238E27FC236}">
                  <a16:creationId xmlns:a16="http://schemas.microsoft.com/office/drawing/2014/main" id="{C9B2A571-3E73-BE25-49D3-8B57DC1D55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3" name="Text Box 51">
              <a:extLst>
                <a:ext uri="{FF2B5EF4-FFF2-40B4-BE49-F238E27FC236}">
                  <a16:creationId xmlns:a16="http://schemas.microsoft.com/office/drawing/2014/main" id="{41BFE6FF-A1AD-10DB-4C99-C75879207B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4" name="Line 52">
              <a:extLst>
                <a:ext uri="{FF2B5EF4-FFF2-40B4-BE49-F238E27FC236}">
                  <a16:creationId xmlns:a16="http://schemas.microsoft.com/office/drawing/2014/main" id="{1B11C3F6-72AB-02C1-62A9-5F1B788A8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5" name="Text Box 53">
              <a:extLst>
                <a:ext uri="{FF2B5EF4-FFF2-40B4-BE49-F238E27FC236}">
                  <a16:creationId xmlns:a16="http://schemas.microsoft.com/office/drawing/2014/main" id="{812F247E-B98D-F605-B9FC-43A6F7CEA4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6" name="Line 54">
              <a:extLst>
                <a:ext uri="{FF2B5EF4-FFF2-40B4-BE49-F238E27FC236}">
                  <a16:creationId xmlns:a16="http://schemas.microsoft.com/office/drawing/2014/main" id="{822FECED-B4E8-1812-97CB-732612E1AC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7" name="Line 55">
              <a:extLst>
                <a:ext uri="{FF2B5EF4-FFF2-40B4-BE49-F238E27FC236}">
                  <a16:creationId xmlns:a16="http://schemas.microsoft.com/office/drawing/2014/main" id="{8A47B2F6-8EED-2061-A33D-AFF4A0AE04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8" name="Line 56">
              <a:extLst>
                <a:ext uri="{FF2B5EF4-FFF2-40B4-BE49-F238E27FC236}">
                  <a16:creationId xmlns:a16="http://schemas.microsoft.com/office/drawing/2014/main" id="{84C389E8-DAFA-22AD-3B76-8D2FCDA41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19" name="Line 58">
              <a:extLst>
                <a:ext uri="{FF2B5EF4-FFF2-40B4-BE49-F238E27FC236}">
                  <a16:creationId xmlns:a16="http://schemas.microsoft.com/office/drawing/2014/main" id="{51806D77-FEEE-24D5-7154-9D8B047BA1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0" name="Line 59">
              <a:extLst>
                <a:ext uri="{FF2B5EF4-FFF2-40B4-BE49-F238E27FC236}">
                  <a16:creationId xmlns:a16="http://schemas.microsoft.com/office/drawing/2014/main" id="{E9568B7F-C6EB-3483-6740-35E49C6796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1" name="Text Box 60">
              <a:extLst>
                <a:ext uri="{FF2B5EF4-FFF2-40B4-BE49-F238E27FC236}">
                  <a16:creationId xmlns:a16="http://schemas.microsoft.com/office/drawing/2014/main" id="{138CFCDA-7C9E-91BD-9989-155D39E97B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9" y="19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Line 61">
              <a:extLst>
                <a:ext uri="{FF2B5EF4-FFF2-40B4-BE49-F238E27FC236}">
                  <a16:creationId xmlns:a16="http://schemas.microsoft.com/office/drawing/2014/main" id="{A9A8F0F4-8638-ACF8-DBC9-93BC53CF6E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688"/>
              <a:ext cx="0" cy="384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3" name="Line 63">
              <a:extLst>
                <a:ext uri="{FF2B5EF4-FFF2-40B4-BE49-F238E27FC236}">
                  <a16:creationId xmlns:a16="http://schemas.microsoft.com/office/drawing/2014/main" id="{D15B4E9C-68D8-6CEE-E1A5-E21A00E553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4" name="Line 64">
              <a:extLst>
                <a:ext uri="{FF2B5EF4-FFF2-40B4-BE49-F238E27FC236}">
                  <a16:creationId xmlns:a16="http://schemas.microsoft.com/office/drawing/2014/main" id="{9C9AC01E-8DEA-90B1-B26D-6BB68027FF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5" name="Line 65">
              <a:extLst>
                <a:ext uri="{FF2B5EF4-FFF2-40B4-BE49-F238E27FC236}">
                  <a16:creationId xmlns:a16="http://schemas.microsoft.com/office/drawing/2014/main" id="{0F10A40E-1E11-DB46-AAE9-432A24C3D2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26" name="Text Box 71">
              <a:extLst>
                <a:ext uri="{FF2B5EF4-FFF2-40B4-BE49-F238E27FC236}">
                  <a16:creationId xmlns:a16="http://schemas.microsoft.com/office/drawing/2014/main" id="{29EF8E96-EFAC-2781-E728-A0F1AD34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00" y="377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27" name="Group 91">
              <a:extLst>
                <a:ext uri="{FF2B5EF4-FFF2-40B4-BE49-F238E27FC236}">
                  <a16:creationId xmlns:a16="http://schemas.microsoft.com/office/drawing/2014/main" id="{169931BE-CCAA-3165-6493-9C615F9F24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20" y="710"/>
              <a:ext cx="375" cy="3044"/>
              <a:chOff x="3120" y="710"/>
              <a:chExt cx="375" cy="3044"/>
            </a:xfrm>
          </p:grpSpPr>
          <p:sp>
            <p:nvSpPr>
              <p:cNvPr id="240" name="Text Box 67">
                <a:extLst>
                  <a:ext uri="{FF2B5EF4-FFF2-40B4-BE49-F238E27FC236}">
                    <a16:creationId xmlns:a16="http://schemas.microsoft.com/office/drawing/2014/main" id="{D52874A2-CC25-37A7-4748-E7EEEFB8A78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3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241" name="Text Box 68">
                <a:extLst>
                  <a:ext uri="{FF2B5EF4-FFF2-40B4-BE49-F238E27FC236}">
                    <a16:creationId xmlns:a16="http://schemas.microsoft.com/office/drawing/2014/main" id="{7DA2E48F-DBDB-84B9-EEDC-2729285DFC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42" name="Line 69">
                <a:extLst>
                  <a:ext uri="{FF2B5EF4-FFF2-40B4-BE49-F238E27FC236}">
                    <a16:creationId xmlns:a16="http://schemas.microsoft.com/office/drawing/2014/main" id="{7953072D-3C83-7C27-FE9D-53D5A458F8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3" name="Text Box 70">
                <a:extLst>
                  <a:ext uri="{FF2B5EF4-FFF2-40B4-BE49-F238E27FC236}">
                    <a16:creationId xmlns:a16="http://schemas.microsoft.com/office/drawing/2014/main" id="{D217AE99-50A3-E480-E4E8-AE017666CFD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0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44" name="Text Box 72">
                <a:extLst>
                  <a:ext uri="{FF2B5EF4-FFF2-40B4-BE49-F238E27FC236}">
                    <a16:creationId xmlns:a16="http://schemas.microsoft.com/office/drawing/2014/main" id="{675058D0-AFA3-D3AE-71B5-B47BB24214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3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n-2</a:t>
                </a:r>
              </a:p>
            </p:txBody>
          </p:sp>
          <p:sp>
            <p:nvSpPr>
              <p:cNvPr id="245" name="Text Box 73">
                <a:extLst>
                  <a:ext uri="{FF2B5EF4-FFF2-40B4-BE49-F238E27FC236}">
                    <a16:creationId xmlns:a16="http://schemas.microsoft.com/office/drawing/2014/main" id="{D449B828-DD3C-A39F-C97F-2D28E0ABB2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8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46" name="Line 74">
                <a:extLst>
                  <a:ext uri="{FF2B5EF4-FFF2-40B4-BE49-F238E27FC236}">
                    <a16:creationId xmlns:a16="http://schemas.microsoft.com/office/drawing/2014/main" id="{1DD3E5E1-1DB2-A523-85F4-24E77F9D3F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2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47" name="Text Box 75">
                <a:extLst>
                  <a:ext uri="{FF2B5EF4-FFF2-40B4-BE49-F238E27FC236}">
                    <a16:creationId xmlns:a16="http://schemas.microsoft.com/office/drawing/2014/main" id="{FD534BFC-C4EC-1B5E-55D5-C5BE6835ED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3504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</p:grpSp>
        <p:grpSp>
          <p:nvGrpSpPr>
            <p:cNvPr id="228" name="Group 76">
              <a:extLst>
                <a:ext uri="{FF2B5EF4-FFF2-40B4-BE49-F238E27FC236}">
                  <a16:creationId xmlns:a16="http://schemas.microsoft.com/office/drawing/2014/main" id="{4A3569B6-FC2B-F226-20F6-978DBBBD12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0" y="377"/>
              <a:ext cx="756" cy="3373"/>
              <a:chOff x="3053" y="377"/>
              <a:chExt cx="756" cy="3373"/>
            </a:xfrm>
          </p:grpSpPr>
          <p:sp>
            <p:nvSpPr>
              <p:cNvPr id="231" name="Text Box 77">
                <a:extLst>
                  <a:ext uri="{FF2B5EF4-FFF2-40B4-BE49-F238E27FC236}">
                    <a16:creationId xmlns:a16="http://schemas.microsoft.com/office/drawing/2014/main" id="{329B8FD5-6379-4F7C-12EB-E241B60670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32" name="Text Box 78">
                <a:extLst>
                  <a:ext uri="{FF2B5EF4-FFF2-40B4-BE49-F238E27FC236}">
                    <a16:creationId xmlns:a16="http://schemas.microsoft.com/office/drawing/2014/main" id="{8BBE5F88-2F70-84D9-3830-2E8C7C221FD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33" name="Line 79">
                <a:extLst>
                  <a:ext uri="{FF2B5EF4-FFF2-40B4-BE49-F238E27FC236}">
                    <a16:creationId xmlns:a16="http://schemas.microsoft.com/office/drawing/2014/main" id="{3DC58D28-7054-9233-A671-8073558F5D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34" name="Text Box 80">
                <a:extLst>
                  <a:ext uri="{FF2B5EF4-FFF2-40B4-BE49-F238E27FC236}">
                    <a16:creationId xmlns:a16="http://schemas.microsoft.com/office/drawing/2014/main" id="{2C4186C6-EEF0-D633-99D2-E95184B5A6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35" name="Text Box 81">
                <a:extLst>
                  <a:ext uri="{FF2B5EF4-FFF2-40B4-BE49-F238E27FC236}">
                    <a16:creationId xmlns:a16="http://schemas.microsoft.com/office/drawing/2014/main" id="{B17DDB26-6B48-E1A3-1E65-C12268BFFA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77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236" name="Text Box 82">
                <a:extLst>
                  <a:ext uri="{FF2B5EF4-FFF2-40B4-BE49-F238E27FC236}">
                    <a16:creationId xmlns:a16="http://schemas.microsoft.com/office/drawing/2014/main" id="{C337024E-37AF-179E-A83C-2771C3ABE3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237" name="Line 83">
                <a:extLst>
                  <a:ext uri="{FF2B5EF4-FFF2-40B4-BE49-F238E27FC236}">
                    <a16:creationId xmlns:a16="http://schemas.microsoft.com/office/drawing/2014/main" id="{4E76311E-6EDE-B53E-B31B-A56DBE2BC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38" name="Text Box 84">
                <a:extLst>
                  <a:ext uri="{FF2B5EF4-FFF2-40B4-BE49-F238E27FC236}">
                    <a16:creationId xmlns:a16="http://schemas.microsoft.com/office/drawing/2014/main" id="{A6443B0E-4B30-84E2-51D0-B3DE1D87F6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n-1</a:t>
                </a:r>
              </a:p>
            </p:txBody>
          </p:sp>
          <p:sp>
            <p:nvSpPr>
              <p:cNvPr id="239" name="Text Box 85">
                <a:extLst>
                  <a:ext uri="{FF2B5EF4-FFF2-40B4-BE49-F238E27FC236}">
                    <a16:creationId xmlns:a16="http://schemas.microsoft.com/office/drawing/2014/main" id="{51808986-6515-D55E-1EA9-04C7F15CB3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</p:grpSp>
        <p:sp>
          <p:nvSpPr>
            <p:cNvPr id="229" name="Text Box 87">
              <a:extLst>
                <a:ext uri="{FF2B5EF4-FFF2-40B4-BE49-F238E27FC236}">
                  <a16:creationId xmlns:a16="http://schemas.microsoft.com/office/drawing/2014/main" id="{4C813548-D76D-E6E2-C3E4-2B69A1015D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0" name="Text Box 90">
              <a:extLst>
                <a:ext uri="{FF2B5EF4-FFF2-40B4-BE49-F238E27FC236}">
                  <a16:creationId xmlns:a16="http://schemas.microsoft.com/office/drawing/2014/main" id="{02ED5E97-F51C-A1D4-A938-55EE31D4E5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304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cxnSp>
        <p:nvCxnSpPr>
          <p:cNvPr id="248" name="AutoShape 44">
            <a:extLst>
              <a:ext uri="{FF2B5EF4-FFF2-40B4-BE49-F238E27FC236}">
                <a16:creationId xmlns:a16="http://schemas.microsoft.com/office/drawing/2014/main" id="{D5D59B4E-0315-8083-09BC-4304C95BD31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4648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9" name="AutoShape 45">
            <a:extLst>
              <a:ext uri="{FF2B5EF4-FFF2-40B4-BE49-F238E27FC236}">
                <a16:creationId xmlns:a16="http://schemas.microsoft.com/office/drawing/2014/main" id="{DC121118-45DD-AD6B-DA39-425CE62BB3D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0" name="AutoShape 93">
            <a:extLst>
              <a:ext uri="{FF2B5EF4-FFF2-40B4-BE49-F238E27FC236}">
                <a16:creationId xmlns:a16="http://schemas.microsoft.com/office/drawing/2014/main" id="{764FFD09-C91B-9BD9-8B18-81F9CB8907E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8862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2625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CD13A60-187C-A735-5354-B33B81DD1C32}"/>
              </a:ext>
            </a:extLst>
          </p:cNvPr>
          <p:cNvSpPr>
            <a:spLocks noGrp="1" noChangeArrowheads="1"/>
          </p:cNvSpPr>
          <p:nvPr/>
        </p:nvSpPr>
        <p:spPr>
          <a:xfrm>
            <a:off x="166034" y="1079275"/>
            <a:ext cx="8811931" cy="498406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Delete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i,ElemType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L[],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&amp;e, int *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//N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为表长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为删除位置</a:t>
            </a:r>
            <a:r>
              <a:rPr lang="en-US" altLang="zh-CN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e</a:t>
            </a:r>
            <a:r>
              <a:rPr lang="zh-CN" altLang="en-US" sz="2400" dirty="0">
                <a:solidFill>
                  <a:srgbClr val="7030A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为返回值</a:t>
            </a:r>
            <a:endParaRPr lang="en-US" altLang="zh-CN" sz="2400" dirty="0">
              <a:solidFill>
                <a:srgbClr val="7030A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if((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&lt;1) ||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&gt;n)) return 0;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e = L[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];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for(j=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j&lt;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L[j-1] = L[j];  //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从前到后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*N= --n;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5560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CF6B5-7005-C666-4AE7-5D5A80F56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语言实现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删除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C777A188-332B-9239-1113-E80D1C5AFE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953" y="1159420"/>
            <a:ext cx="8331199" cy="5314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Status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ListDelete_Sq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L,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1)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||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&gt;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ERROR;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p =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[i-1]);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p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为被删除元素的位置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e = *p;    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被删除元素的值赋给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q =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+(L.length-1);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表尾元素的位置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(++p; p &lt;= q; ++p)  *(p-1) = *p; 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FCD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元素左移</a:t>
            </a: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FCDFF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--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L.length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表长减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return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OK;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//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ListDelete_Sq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6653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CC615B-9434-E978-E3D7-DA65B5D53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/>
              <a:t>算法分析</a:t>
            </a:r>
            <a:endParaRPr kumimoji="1" lang="zh-CN" altLang="en-US" b="1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865AC29-EFE8-9DA7-AE46-31F2B4A1FFF3}"/>
              </a:ext>
            </a:extLst>
          </p:cNvPr>
          <p:cNvSpPr txBox="1"/>
          <p:nvPr/>
        </p:nvSpPr>
        <p:spPr>
          <a:xfrm>
            <a:off x="348343" y="1318940"/>
            <a:ext cx="761999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eaLnBrk="1" hangingPunct="1">
              <a:spcBef>
                <a:spcPct val="20000"/>
              </a:spcBef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kumimoji="1"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</a:t>
            </a:r>
            <a:r>
              <a:rPr kumimoji="1"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是删除第</a:t>
            </a:r>
            <a:r>
              <a:rPr kumimoji="1"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个元素的概率，则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在长度为</a:t>
            </a:r>
            <a:r>
              <a:rPr kumimoji="1"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的线性表中删除一个元素</a:t>
            </a:r>
            <a:r>
              <a:rPr kumimoji="1"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时，</a:t>
            </a:r>
            <a:r>
              <a:rPr kumimoji="1" lang="zh-CN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所需移动的元素次数的平均次数为：</a:t>
            </a:r>
            <a:endParaRPr kumimoji="1"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B3F0EA-A247-8763-5BA7-A846B365F6D3}"/>
                  </a:ext>
                </a:extLst>
              </p:cNvPr>
              <p:cNvSpPr txBox="1"/>
              <p:nvPr/>
            </p:nvSpPr>
            <p:spPr>
              <a:xfrm>
                <a:off x="2538222" y="2600438"/>
                <a:ext cx="2642710" cy="10355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de</m:t>
                          </m:r>
                        </m:sub>
                      </m:sSub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＝</m:t>
                      </m:r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0" i="1" smtClean="0">
                                  <a:latin typeface="Cambria Math" panose="02040503050406030204" pitchFamily="18" charset="0"/>
                                </a:rPr>
                                <m:t>𝒬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1B3F0EA-A247-8763-5BA7-A846B365F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22" y="2600438"/>
                <a:ext cx="2642710" cy="103554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1057497-FF57-947C-72B9-610837A6A939}"/>
                  </a:ext>
                </a:extLst>
              </p:cNvPr>
              <p:cNvSpPr txBox="1"/>
              <p:nvPr/>
            </p:nvSpPr>
            <p:spPr>
              <a:xfrm>
                <a:off x="2538222" y="3845424"/>
                <a:ext cx="2024208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若认为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𝒬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400" i="1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21057497-FF57-947C-72B9-610837A6A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22" y="3845424"/>
                <a:ext cx="2024208" cy="6914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B3FB7E-E657-498C-37BD-129949306FD5}"/>
                  </a:ext>
                </a:extLst>
              </p:cNvPr>
              <p:cNvSpPr txBox="1"/>
              <p:nvPr/>
            </p:nvSpPr>
            <p:spPr>
              <a:xfrm>
                <a:off x="2538222" y="4754933"/>
                <a:ext cx="3546355" cy="1006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de</m:t>
                          </m:r>
                        </m:sub>
                      </m:sSub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＝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n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CN" alt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altLang="zh-CN" sz="2400" i="1"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zh-CN" altLang="en-US" sz="2400" i="1">
                              <a:latin typeface="Cambria Math" panose="02040503050406030204" pitchFamily="18" charset="0"/>
                            </a:rPr>
                            <m:t>＝</m:t>
                          </m:r>
                          <m:f>
                            <m:fPr>
                              <m:ctrlPr>
                                <a:rPr lang="en-US" altLang="zh-CN" sz="240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altLang="zh-CN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EB3FB7E-E657-498C-37BD-12994930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22" y="4754933"/>
                <a:ext cx="3546355" cy="100623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2E38BE-BF8D-1DC7-AF75-8C656DC07F98}"/>
                  </a:ext>
                </a:extLst>
              </p:cNvPr>
              <p:cNvSpPr txBox="1"/>
              <p:nvPr/>
            </p:nvSpPr>
            <p:spPr>
              <a:xfrm>
                <a:off x="2538222" y="6061256"/>
                <a:ext cx="19179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i="1" smtClean="0">
                          <a:latin typeface="Cambria Math" panose="02040503050406030204" pitchFamily="18" charset="0"/>
                        </a:rPr>
                        <m:t>∴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𝛵</m:t>
                      </m:r>
                      <m:d>
                        <m:d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zh-CN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＝</m:t>
                      </m:r>
                      <m:r>
                        <a:rPr lang="el-GR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𝛰</m:t>
                      </m:r>
                      <m:d>
                        <m:dPr>
                          <m:ctrlPr>
                            <a:rPr lang="el-GR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zh-CN" altLang="en-US" sz="2400" i="1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352E38BE-BF8D-1DC7-AF75-8C656DC07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222" y="6061256"/>
                <a:ext cx="1917961" cy="369332"/>
              </a:xfrm>
              <a:prstGeom prst="rect">
                <a:avLst/>
              </a:prstGeom>
              <a:blipFill>
                <a:blip r:embed="rId5"/>
                <a:stretch>
                  <a:fillRect l="-1905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5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9D0E4097-C46F-D078-AB44-315313AAEF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30629" y="2377922"/>
            <a:ext cx="9013371" cy="29294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故在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顺序表中插入或删除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一个元素时，平均移动表的一半元素</a:t>
            </a:r>
            <a:r>
              <a:rPr lang="zh-CN" altLang="en-US" sz="28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很大时，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效率很低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！</a:t>
            </a:r>
            <a:endParaRPr lang="en-US" altLang="zh-CN" sz="2800" dirty="0">
              <a:solidFill>
                <a:srgbClr val="FF330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en-US" altLang="zh-CN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之后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将学习 更优秀的数据结构，可以达到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O(log n)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的插入和删除。</a:t>
            </a:r>
          </a:p>
        </p:txBody>
      </p:sp>
    </p:spTree>
    <p:extLst>
      <p:ext uri="{BB962C8B-B14F-4D97-AF65-F5344CB8AC3E}">
        <p14:creationId xmlns:p14="http://schemas.microsoft.com/office/powerpoint/2010/main" val="2568197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55D3DBD1-1EF3-435C-5F41-2CD76D633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小节：顺序表的优缺点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C7D1018-D7A5-D40F-A60C-EC2ABD6A52AF}"/>
              </a:ext>
            </a:extLst>
          </p:cNvPr>
          <p:cNvSpPr>
            <a:spLocks noGrp="1"/>
          </p:cNvSpPr>
          <p:nvPr/>
        </p:nvSpPr>
        <p:spPr>
          <a:xfrm>
            <a:off x="143934" y="1145382"/>
            <a:ext cx="8856133" cy="45672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优点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逻辑相邻，物理相邻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可随机读取修改任一元素</a:t>
            </a:r>
            <a:r>
              <a:rPr lang="en-US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(random access)</a:t>
            </a:r>
            <a:endParaRPr lang="zh-CN" altLang="en-US" sz="28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存储空间使用紧凑</a:t>
            </a:r>
            <a:endParaRPr lang="zh-CN" altLang="en-US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缺点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插入、删除需</a:t>
            </a: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移动大量的元素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预先分配空间需按最大空间分配，利用不充分！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表容量难以扩充</a:t>
            </a:r>
            <a:endParaRPr lang="en-US" altLang="en-US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44595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1">
            <a:extLst>
              <a:ext uri="{FF2B5EF4-FFF2-40B4-BE49-F238E27FC236}">
                <a16:creationId xmlns:a16="http://schemas.microsoft.com/office/drawing/2014/main" id="{76E44F86-EE59-BCE8-7FA1-B9B020823474}"/>
              </a:ext>
            </a:extLst>
          </p:cNvPr>
          <p:cNvSpPr txBox="1">
            <a:spLocks noChangeArrowheads="1"/>
          </p:cNvSpPr>
          <p:nvPr/>
        </p:nvSpPr>
        <p:spPr>
          <a:xfrm>
            <a:off x="1446414" y="3138450"/>
            <a:ext cx="7096125" cy="238575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1800"/>
              </a:spcAft>
            </a:pP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2.1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线性表的逻辑结构</a:t>
            </a:r>
            <a:b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顺序表示方式（下周内容）</a:t>
            </a:r>
            <a:b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链式表示方式（下周内容）</a:t>
            </a:r>
            <a:endParaRPr lang="en-US" altLang="zh-CN" sz="4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E86207-6D3C-F91B-230A-7969BFB7234B}"/>
              </a:ext>
            </a:extLst>
          </p:cNvPr>
          <p:cNvSpPr txBox="1"/>
          <p:nvPr/>
        </p:nvSpPr>
        <p:spPr>
          <a:xfrm>
            <a:off x="2173580" y="2008509"/>
            <a:ext cx="429768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4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第二章 线性表</a:t>
            </a:r>
            <a:endParaRPr lang="zh-CN" altLang="en-US" sz="4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6ACA562E-79E7-8E3A-40BC-5D1A39E96F11}"/>
              </a:ext>
            </a:extLst>
          </p:cNvPr>
          <p:cNvSpPr txBox="1">
            <a:spLocks noChangeArrowheads="1"/>
          </p:cNvSpPr>
          <p:nvPr/>
        </p:nvSpPr>
        <p:spPr>
          <a:xfrm>
            <a:off x="2065525" y="5174673"/>
            <a:ext cx="5857901" cy="114418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algn="l" fontAlgn="auto">
              <a:lnSpc>
                <a:spcPct val="150000"/>
              </a:lnSpc>
              <a:spcAft>
                <a:spcPts val="1800"/>
              </a:spcAft>
            </a:pPr>
            <a:r>
              <a:rPr lang="zh-CN" altLang="en-US" sz="3200" b="1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建表方法、基本操作、优缺点</a:t>
            </a:r>
            <a:endParaRPr lang="en-US" altLang="zh-CN" sz="4800" b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30171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标题 4">
            <a:extLst>
              <a:ext uri="{FF2B5EF4-FFF2-40B4-BE49-F238E27FC236}">
                <a16:creationId xmlns:a16="http://schemas.microsoft.com/office/drawing/2014/main" id="{5E28B972-49B9-594C-5E42-CC586CCCFE7B}"/>
              </a:ext>
            </a:extLst>
          </p:cNvPr>
          <p:cNvSpPr txBox="1">
            <a:spLocks/>
          </p:cNvSpPr>
          <p:nvPr/>
        </p:nvSpPr>
        <p:spPr>
          <a:xfrm>
            <a:off x="315686" y="581706"/>
            <a:ext cx="4963885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2.3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线性表的链式存储结构</a:t>
            </a:r>
            <a:endParaRPr kumimoji="1" lang="zh-CN" altLang="en-US" sz="20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CE72C8C6-507C-D715-E584-E9F0C9EF1530}"/>
              </a:ext>
            </a:extLst>
          </p:cNvPr>
          <p:cNvSpPr txBox="1">
            <a:spLocks/>
          </p:cNvSpPr>
          <p:nvPr/>
        </p:nvSpPr>
        <p:spPr>
          <a:xfrm>
            <a:off x="321469" y="1876085"/>
            <a:ext cx="8501062" cy="4616675"/>
          </a:xfrm>
          <a:prstGeom prst="rect">
            <a:avLst/>
          </a:prstGeom>
        </p:spPr>
        <p:txBody>
          <a:bodyPr/>
          <a:lstStyle>
            <a:lvl1pPr marL="228600" indent="-3600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20000"/>
              <a:buFont typeface="Wingdings" panose="05000000000000000000" pitchFamily="2" charset="2"/>
              <a:buChar char="p"/>
              <a:defRPr sz="22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1pPr>
            <a:lvl2pPr marL="6858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20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2pPr>
            <a:lvl3pPr marL="11430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8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3pPr>
            <a:lvl4pPr marL="16002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4pPr>
            <a:lvl5pPr marL="2057400" indent="-3600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tx2"/>
              </a:buClr>
              <a:buFont typeface="Wingdings" panose="05000000000000000000" pitchFamily="2" charset="2"/>
              <a:buChar char="l"/>
              <a:defRPr sz="1600" kern="1200" baseline="0">
                <a:solidFill>
                  <a:schemeClr val="tx1"/>
                </a:solidFill>
                <a:latin typeface="Verdana" panose="020B0604030504040204" pitchFamily="34" charset="0"/>
                <a:ea typeface="幼圆" panose="020105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一组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任意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的存储单元存储线性表数据元素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利用</a:t>
            </a:r>
            <a:r>
              <a:rPr lang="zh-CN" altLang="en-US" sz="3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实现逻辑关系。每个数据元素</a:t>
            </a:r>
            <a: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320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除存储本身信息外，还需存储</a:t>
            </a:r>
            <a:br>
              <a:rPr lang="en-US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3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</a:t>
            </a:r>
            <a:r>
              <a:rPr lang="zh-CN" altLang="zh-CN" sz="4000" dirty="0">
                <a:solidFill>
                  <a:srgbClr val="00B05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直接后继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地址</a:t>
            </a:r>
            <a:r>
              <a:rPr lang="en-US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4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信息</a:t>
            </a:r>
          </a:p>
          <a:p>
            <a:pPr lvl="1" fontAlgn="auto">
              <a:spcAft>
                <a:spcPts val="0"/>
              </a:spcAft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lang="zh-CN" altLang="en-US" sz="32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</a:p>
          <a:p>
            <a:pPr lvl="2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zh-CN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数据域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：元素本身信息</a:t>
            </a:r>
          </a:p>
          <a:p>
            <a:pPr lvl="2" fontAlgn="auto">
              <a:spcAft>
                <a:spcPts val="0"/>
              </a:spcAft>
              <a:buClr>
                <a:schemeClr val="accent4"/>
              </a:buClr>
              <a:buFont typeface="Wingdings" panose="05000000000000000000" pitchFamily="2" charset="2"/>
              <a:buChar char="ü"/>
            </a:pPr>
            <a:r>
              <a:rPr lang="zh-CN" altLang="zh-CN" sz="28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指针域</a:t>
            </a:r>
            <a:r>
              <a:rPr lang="zh-CN" altLang="zh-CN" sz="28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：指示直接后继的存储位置</a:t>
            </a:r>
            <a:endParaRPr lang="zh-CN" altLang="en-US" sz="28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CD31B889-780C-2C25-DFEE-E21ED50EA35C}"/>
              </a:ext>
            </a:extLst>
          </p:cNvPr>
          <p:cNvGrpSpPr>
            <a:grpSpLocks/>
          </p:cNvGrpSpPr>
          <p:nvPr/>
        </p:nvGrpSpPr>
        <p:grpSpPr bwMode="auto">
          <a:xfrm>
            <a:off x="6433437" y="3781184"/>
            <a:ext cx="1873250" cy="852487"/>
            <a:chOff x="3934" y="2017"/>
            <a:chExt cx="1180" cy="537"/>
          </a:xfrm>
        </p:grpSpPr>
        <p:sp>
          <p:nvSpPr>
            <p:cNvPr id="22" name="Line 4">
              <a:extLst>
                <a:ext uri="{FF2B5EF4-FFF2-40B4-BE49-F238E27FC236}">
                  <a16:creationId xmlns:a16="http://schemas.microsoft.com/office/drawing/2014/main" id="{4BBC2D52-811E-F489-D151-872FCEEACA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78"/>
              <a:ext cx="0" cy="267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3" name="Rectangle 5">
              <a:extLst>
                <a:ext uri="{FF2B5EF4-FFF2-40B4-BE49-F238E27FC236}">
                  <a16:creationId xmlns:a16="http://schemas.microsoft.com/office/drawing/2014/main" id="{07C31ACA-073B-A2C6-A179-0E8AF9BE4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4" y="2280"/>
              <a:ext cx="1180" cy="274"/>
            </a:xfrm>
            <a:prstGeom prst="rect">
              <a:avLst/>
            </a:prstGeom>
            <a:noFill/>
            <a:ln w="38100">
              <a:solidFill>
                <a:srgbClr val="0066F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数据域  指针域</a:t>
              </a:r>
            </a:p>
          </p:txBody>
        </p:sp>
        <p:sp>
          <p:nvSpPr>
            <p:cNvPr id="24" name="Text Box 6">
              <a:extLst>
                <a:ext uri="{FF2B5EF4-FFF2-40B4-BE49-F238E27FC236}">
                  <a16:creationId xmlns:a16="http://schemas.microsoft.com/office/drawing/2014/main" id="{EF74ED8B-F957-B300-D1C2-275AD1F0D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3" y="201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66FF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结点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0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>
            <a:extLst>
              <a:ext uri="{FF2B5EF4-FFF2-40B4-BE49-F238E27FC236}">
                <a16:creationId xmlns:a16="http://schemas.microsoft.com/office/drawing/2014/main" id="{699CC893-224E-1DEF-F280-ED3D7FCCD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888762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B89B1475-A006-13E0-B156-F4DFAD6871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88164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 Box 5">
            <a:extLst>
              <a:ext uri="{FF2B5EF4-FFF2-40B4-BE49-F238E27FC236}">
                <a16:creationId xmlns:a16="http://schemas.microsoft.com/office/drawing/2014/main" id="{697DF90A-67B8-11FE-9D3A-72FAEDD2C4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6618" y="894319"/>
            <a:ext cx="899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ZHAO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FB5C6FB-390B-33BE-B0F8-69A3ACBEAA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715" y="1665601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Line 7">
            <a:extLst>
              <a:ext uri="{FF2B5EF4-FFF2-40B4-BE49-F238E27FC236}">
                <a16:creationId xmlns:a16="http://schemas.microsoft.com/office/drawing/2014/main" id="{CE5035E7-9F3B-6FB7-070A-EC167C2EB917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9290" y="1658488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Text Box 8">
            <a:extLst>
              <a:ext uri="{FF2B5EF4-FFF2-40B4-BE49-F238E27FC236}">
                <a16:creationId xmlns:a16="http://schemas.microsoft.com/office/drawing/2014/main" id="{16B6A434-80BA-71DD-B46E-5AFBF61F96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6273" y="1671158"/>
            <a:ext cx="82747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QIAN</a:t>
            </a: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1714CC7F-9D31-85AB-44F7-633228F2D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2468487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176DF74A-D2D6-259A-1EB0-8FA91B9243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2461374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" name="Text Box 11">
            <a:extLst>
              <a:ext uri="{FF2B5EF4-FFF2-40B4-BE49-F238E27FC236}">
                <a16:creationId xmlns:a16="http://schemas.microsoft.com/office/drawing/2014/main" id="{6989891F-F7EB-C49B-7A06-DCB82880A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7600" y="2474044"/>
            <a:ext cx="69923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SUN</a:t>
            </a:r>
          </a:p>
        </p:txBody>
      </p:sp>
      <p:sp>
        <p:nvSpPr>
          <p:cNvPr id="16" name="Rectangle 12">
            <a:extLst>
              <a:ext uri="{FF2B5EF4-FFF2-40B4-BE49-F238E27FC236}">
                <a16:creationId xmlns:a16="http://schemas.microsoft.com/office/drawing/2014/main" id="{787FB215-BD37-5DD0-7598-4C16E7F5D2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3247006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7" name="Line 13">
            <a:extLst>
              <a:ext uri="{FF2B5EF4-FFF2-40B4-BE49-F238E27FC236}">
                <a16:creationId xmlns:a16="http://schemas.microsoft.com/office/drawing/2014/main" id="{F322B109-EBD3-2CCD-18DF-00A506B4969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323989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8" name="Text Box 14">
            <a:extLst>
              <a:ext uri="{FF2B5EF4-FFF2-40B4-BE49-F238E27FC236}">
                <a16:creationId xmlns:a16="http://schemas.microsoft.com/office/drawing/2014/main" id="{824AFC70-98E8-3175-4303-2015F8E19D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642" y="3252563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</a:t>
            </a:r>
          </a:p>
        </p:txBody>
      </p:sp>
      <p:sp>
        <p:nvSpPr>
          <p:cNvPr id="19" name="Rectangle 21">
            <a:extLst>
              <a:ext uri="{FF2B5EF4-FFF2-40B4-BE49-F238E27FC236}">
                <a16:creationId xmlns:a16="http://schemas.microsoft.com/office/drawing/2014/main" id="{F6713CD2-AE2D-725A-BEEC-85FA5181F9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169" y="5492071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0" name="Line 22">
            <a:extLst>
              <a:ext uri="{FF2B5EF4-FFF2-40B4-BE49-F238E27FC236}">
                <a16:creationId xmlns:a16="http://schemas.microsoft.com/office/drawing/2014/main" id="{BC37D56B-60D9-4DE3-D0A1-23A3C81F1DB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6744" y="5484957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23">
            <a:extLst>
              <a:ext uri="{FF2B5EF4-FFF2-40B4-BE49-F238E27FC236}">
                <a16:creationId xmlns:a16="http://schemas.microsoft.com/office/drawing/2014/main" id="{18AD8D83-C3B5-614A-EDDE-7D6797D3F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8318" y="5497628"/>
            <a:ext cx="105670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ZHENG</a:t>
            </a:r>
          </a:p>
        </p:txBody>
      </p:sp>
      <p:sp>
        <p:nvSpPr>
          <p:cNvPr id="22" name="Rectangle 24">
            <a:extLst>
              <a:ext uri="{FF2B5EF4-FFF2-40B4-BE49-F238E27FC236}">
                <a16:creationId xmlns:a16="http://schemas.microsoft.com/office/drawing/2014/main" id="{0C0EC3FF-768E-BC94-C7AE-1AF3AD352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463" y="6247397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Line 25">
            <a:extLst>
              <a:ext uri="{FF2B5EF4-FFF2-40B4-BE49-F238E27FC236}">
                <a16:creationId xmlns:a16="http://schemas.microsoft.com/office/drawing/2014/main" id="{CBB4F038-696B-49B4-0B71-DC295780B95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09038" y="6240283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4" name="Text Box 26">
            <a:extLst>
              <a:ext uri="{FF2B5EF4-FFF2-40B4-BE49-F238E27FC236}">
                <a16:creationId xmlns:a16="http://schemas.microsoft.com/office/drawing/2014/main" id="{A8F1FF27-C053-EB0A-2ED8-AE8ECF112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1677" y="6252954"/>
            <a:ext cx="9561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WANG</a:t>
            </a:r>
          </a:p>
        </p:txBody>
      </p:sp>
      <p:sp>
        <p:nvSpPr>
          <p:cNvPr id="25" name="Line 28">
            <a:extLst>
              <a:ext uri="{FF2B5EF4-FFF2-40B4-BE49-F238E27FC236}">
                <a16:creationId xmlns:a16="http://schemas.microsoft.com/office/drawing/2014/main" id="{EB6B2D5D-E9EA-3ED4-4B64-D2A36A6B8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18734" y="1082184"/>
            <a:ext cx="369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6" name="Text Box 39">
            <a:extLst>
              <a:ext uri="{FF2B5EF4-FFF2-40B4-BE49-F238E27FC236}">
                <a16:creationId xmlns:a16="http://schemas.microsoft.com/office/drawing/2014/main" id="{989E7BDE-B0E6-0EE1-AC04-BE567DA4EE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3404" y="6276766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^</a:t>
            </a:r>
          </a:p>
        </p:txBody>
      </p:sp>
      <p:sp>
        <p:nvSpPr>
          <p:cNvPr id="27" name="Text Box 40">
            <a:extLst>
              <a:ext uri="{FF2B5EF4-FFF2-40B4-BE49-F238E27FC236}">
                <a16:creationId xmlns:a16="http://schemas.microsoft.com/office/drawing/2014/main" id="{8FA52DDB-759C-0827-0998-CEFD802EA7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839" y="857276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28" name="Text Box 73">
            <a:extLst>
              <a:ext uri="{FF2B5EF4-FFF2-40B4-BE49-F238E27FC236}">
                <a16:creationId xmlns:a16="http://schemas.microsoft.com/office/drawing/2014/main" id="{8955F41C-72AD-4667-B466-EEEA33C643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319" y="718272"/>
            <a:ext cx="69762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4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例</a:t>
            </a:r>
            <a:endParaRPr kumimoji="1" lang="en-US" altLang="zh-CN" sz="4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9" name="Text Box 49">
            <a:extLst>
              <a:ext uri="{FF2B5EF4-FFF2-40B4-BE49-F238E27FC236}">
                <a16:creationId xmlns:a16="http://schemas.microsoft.com/office/drawing/2014/main" id="{658865A4-0F76-E69C-6F78-89A086463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2218" y="1542917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</a:p>
        </p:txBody>
      </p:sp>
      <p:sp>
        <p:nvSpPr>
          <p:cNvPr id="30" name="Text Box 52">
            <a:extLst>
              <a:ext uri="{FF2B5EF4-FFF2-40B4-BE49-F238E27FC236}">
                <a16:creationId xmlns:a16="http://schemas.microsoft.com/office/drawing/2014/main" id="{B513DBAE-F13C-1167-D027-95AA9EFE45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9218" y="2023992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31" name="Text Box 55">
            <a:extLst>
              <a:ext uri="{FF2B5EF4-FFF2-40B4-BE49-F238E27FC236}">
                <a16:creationId xmlns:a16="http://schemas.microsoft.com/office/drawing/2014/main" id="{EF2496A0-E160-BFB1-879E-3EA002E8BB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9518" y="2537999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32" name="Text Box 58">
            <a:extLst>
              <a:ext uri="{FF2B5EF4-FFF2-40B4-BE49-F238E27FC236}">
                <a16:creationId xmlns:a16="http://schemas.microsoft.com/office/drawing/2014/main" id="{DB576F4B-1C14-8658-5008-A4D73CF26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9812" y="3034540"/>
            <a:ext cx="87075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NULL</a:t>
            </a:r>
          </a:p>
        </p:txBody>
      </p:sp>
      <p:sp>
        <p:nvSpPr>
          <p:cNvPr id="33" name="Text Box 61">
            <a:extLst>
              <a:ext uri="{FF2B5EF4-FFF2-40B4-BE49-F238E27FC236}">
                <a16:creationId xmlns:a16="http://schemas.microsoft.com/office/drawing/2014/main" id="{509667B1-3AA7-ABE5-3470-0447EC927C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742" y="3982222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34" name="Text Box 64">
            <a:extLst>
              <a:ext uri="{FF2B5EF4-FFF2-40B4-BE49-F238E27FC236}">
                <a16:creationId xmlns:a16="http://schemas.microsoft.com/office/drawing/2014/main" id="{E703951D-6BD8-6361-06AC-9C6CBCD56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7142" y="4462945"/>
            <a:ext cx="311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35" name="Text Box 67">
            <a:extLst>
              <a:ext uri="{FF2B5EF4-FFF2-40B4-BE49-F238E27FC236}">
                <a16:creationId xmlns:a16="http://schemas.microsoft.com/office/drawing/2014/main" id="{C99079EA-DC10-4EBF-DCB1-5185E46FD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356" y="494638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36" name="Text Box 70">
            <a:extLst>
              <a:ext uri="{FF2B5EF4-FFF2-40B4-BE49-F238E27FC236}">
                <a16:creationId xmlns:a16="http://schemas.microsoft.com/office/drawing/2014/main" id="{3C90FEBE-684C-17E8-6B76-69B510E45B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4128" y="5452785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</a:p>
        </p:txBody>
      </p:sp>
      <p:grpSp>
        <p:nvGrpSpPr>
          <p:cNvPr id="37" name="Group 85">
            <a:extLst>
              <a:ext uri="{FF2B5EF4-FFF2-40B4-BE49-F238E27FC236}">
                <a16:creationId xmlns:a16="http://schemas.microsoft.com/office/drawing/2014/main" id="{6DDF6A66-318D-7100-3A3F-E436AD34DB45}"/>
              </a:ext>
            </a:extLst>
          </p:cNvPr>
          <p:cNvGrpSpPr/>
          <p:nvPr/>
        </p:nvGrpSpPr>
        <p:grpSpPr bwMode="auto">
          <a:xfrm>
            <a:off x="2736100" y="857276"/>
            <a:ext cx="2911475" cy="5105527"/>
            <a:chOff x="1548" y="480"/>
            <a:chExt cx="1834" cy="2144"/>
          </a:xfrm>
        </p:grpSpPr>
        <p:sp>
          <p:nvSpPr>
            <p:cNvPr id="102" name="Rectangle 42">
              <a:extLst>
                <a:ext uri="{FF2B5EF4-FFF2-40B4-BE49-F238E27FC236}">
                  <a16:creationId xmlns:a16="http://schemas.microsoft.com/office/drawing/2014/main" id="{836905E7-81BE-9CDD-57D5-0528D247A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8" y="480"/>
              <a:ext cx="1834" cy="257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4" name="Text Box 45">
              <a:extLst>
                <a:ext uri="{FF2B5EF4-FFF2-40B4-BE49-F238E27FC236}">
                  <a16:creationId xmlns:a16="http://schemas.microsoft.com/office/drawing/2014/main" id="{557622E0-15D7-4056-F2EA-C7BF85458C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35" y="520"/>
              <a:ext cx="60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数据域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5" name="Text Box 46">
              <a:extLst>
                <a:ext uri="{FF2B5EF4-FFF2-40B4-BE49-F238E27FC236}">
                  <a16:creationId xmlns:a16="http://schemas.microsoft.com/office/drawing/2014/main" id="{3F7B2003-4EDF-A4B0-8911-927B5C0AD1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09" y="527"/>
              <a:ext cx="601" cy="1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指针域</a:t>
              </a:r>
              <a:endPara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06" name="Line 43">
              <a:extLst>
                <a:ext uri="{FF2B5EF4-FFF2-40B4-BE49-F238E27FC236}">
                  <a16:creationId xmlns:a16="http://schemas.microsoft.com/office/drawing/2014/main" id="{99EBFB17-B32B-DBBE-59C4-8635420D41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70" y="480"/>
              <a:ext cx="0" cy="2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38" name="Text Box 48">
            <a:extLst>
              <a:ext uri="{FF2B5EF4-FFF2-40B4-BE49-F238E27FC236}">
                <a16:creationId xmlns:a16="http://schemas.microsoft.com/office/drawing/2014/main" id="{D05755DC-2E17-A3D3-9360-D817815BC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4956" y="1566067"/>
            <a:ext cx="5826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</a:t>
            </a:r>
          </a:p>
        </p:txBody>
      </p:sp>
      <p:sp>
        <p:nvSpPr>
          <p:cNvPr id="39" name="Text Box 51">
            <a:extLst>
              <a:ext uri="{FF2B5EF4-FFF2-40B4-BE49-F238E27FC236}">
                <a16:creationId xmlns:a16="http://schemas.microsoft.com/office/drawing/2014/main" id="{30186457-B683-BCD4-85DA-A4FB44C553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2593" y="2023992"/>
            <a:ext cx="1076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QIAN</a:t>
            </a:r>
          </a:p>
        </p:txBody>
      </p:sp>
      <p:sp>
        <p:nvSpPr>
          <p:cNvPr id="40" name="Text Box 54">
            <a:extLst>
              <a:ext uri="{FF2B5EF4-FFF2-40B4-BE49-F238E27FC236}">
                <a16:creationId xmlns:a16="http://schemas.microsoft.com/office/drawing/2014/main" id="{55EBEEB8-DE66-4C36-A64B-5181C44FFE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40493" y="2537999"/>
            <a:ext cx="11652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SUN</a:t>
            </a:r>
          </a:p>
        </p:txBody>
      </p:sp>
      <p:sp>
        <p:nvSpPr>
          <p:cNvPr id="41" name="Text Box 57">
            <a:extLst>
              <a:ext uri="{FF2B5EF4-FFF2-40B4-BE49-F238E27FC236}">
                <a16:creationId xmlns:a16="http://schemas.microsoft.com/office/drawing/2014/main" id="{20692764-F03B-FFF2-A100-E13771833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39226" y="3036157"/>
            <a:ext cx="1252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WANG</a:t>
            </a:r>
          </a:p>
        </p:txBody>
      </p:sp>
      <p:sp>
        <p:nvSpPr>
          <p:cNvPr id="42" name="Text Box 60">
            <a:extLst>
              <a:ext uri="{FF2B5EF4-FFF2-40B4-BE49-F238E27FC236}">
                <a16:creationId xmlns:a16="http://schemas.microsoft.com/office/drawing/2014/main" id="{9FF9EB45-D6EB-450F-1455-C67FC99F36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577" y="3983839"/>
            <a:ext cx="105886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WU</a:t>
            </a:r>
          </a:p>
        </p:txBody>
      </p:sp>
      <p:sp>
        <p:nvSpPr>
          <p:cNvPr id="43" name="Text Box 63">
            <a:extLst>
              <a:ext uri="{FF2B5EF4-FFF2-40B4-BE49-F238E27FC236}">
                <a16:creationId xmlns:a16="http://schemas.microsoft.com/office/drawing/2014/main" id="{84C0FC56-05A0-736D-946E-7063003D36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6406" y="4462945"/>
            <a:ext cx="1093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ZHAO</a:t>
            </a:r>
          </a:p>
        </p:txBody>
      </p:sp>
      <p:sp>
        <p:nvSpPr>
          <p:cNvPr id="44" name="Text Box 66">
            <a:extLst>
              <a:ext uri="{FF2B5EF4-FFF2-40B4-BE49-F238E27FC236}">
                <a16:creationId xmlns:a16="http://schemas.microsoft.com/office/drawing/2014/main" id="{16BCF2F0-3D6A-9FEC-AE45-4CF2FE3F40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256" y="4946384"/>
            <a:ext cx="13589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ZHENG</a:t>
            </a:r>
          </a:p>
        </p:txBody>
      </p:sp>
      <p:sp>
        <p:nvSpPr>
          <p:cNvPr id="45" name="Text Box 69">
            <a:extLst>
              <a:ext uri="{FF2B5EF4-FFF2-40B4-BE49-F238E27FC236}">
                <a16:creationId xmlns:a16="http://schemas.microsoft.com/office/drawing/2014/main" id="{4A57EDAB-067E-0ED3-63AC-6B5379B9C7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0863" y="5454402"/>
            <a:ext cx="11461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ZHOU</a:t>
            </a: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50EF068-8552-6264-3AF9-14ACADE84F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0525" y="995363"/>
            <a:ext cx="121058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存储地址</a:t>
            </a:r>
            <a:endParaRPr kumimoji="1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7" name="Text Box 50">
            <a:extLst>
              <a:ext uri="{FF2B5EF4-FFF2-40B4-BE49-F238E27FC236}">
                <a16:creationId xmlns:a16="http://schemas.microsoft.com/office/drawing/2014/main" id="{F4790FF6-E302-EC4B-5C7B-7943D299CD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66" y="1537758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48" name="Text Box 53">
            <a:extLst>
              <a:ext uri="{FF2B5EF4-FFF2-40B4-BE49-F238E27FC236}">
                <a16:creationId xmlns:a16="http://schemas.microsoft.com/office/drawing/2014/main" id="{38E6F590-EC7F-EA4E-F207-24DD11AD9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4466" y="2034462"/>
            <a:ext cx="3129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49" name="Text Box 56">
            <a:extLst>
              <a:ext uri="{FF2B5EF4-FFF2-40B4-BE49-F238E27FC236}">
                <a16:creationId xmlns:a16="http://schemas.microsoft.com/office/drawing/2014/main" id="{0C504780-7B18-DC5F-0D46-637C641B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421" y="2519597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13</a:t>
            </a:r>
          </a:p>
        </p:txBody>
      </p:sp>
      <p:sp>
        <p:nvSpPr>
          <p:cNvPr id="50" name="Text Box 59">
            <a:extLst>
              <a:ext uri="{FF2B5EF4-FFF2-40B4-BE49-F238E27FC236}">
                <a16:creationId xmlns:a16="http://schemas.microsoft.com/office/drawing/2014/main" id="{F0061377-CB23-71F0-6EDA-67C6B24FD5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846" y="3016304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19</a:t>
            </a:r>
          </a:p>
        </p:txBody>
      </p:sp>
      <p:sp>
        <p:nvSpPr>
          <p:cNvPr id="51" name="Text Box 62">
            <a:extLst>
              <a:ext uri="{FF2B5EF4-FFF2-40B4-BE49-F238E27FC236}">
                <a16:creationId xmlns:a16="http://schemas.microsoft.com/office/drawing/2014/main" id="{98E791CE-B3DC-CC77-2BF3-BB93491E55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3968079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31</a:t>
            </a:r>
          </a:p>
        </p:txBody>
      </p:sp>
      <p:sp>
        <p:nvSpPr>
          <p:cNvPr id="52" name="Text Box 65">
            <a:extLst>
              <a:ext uri="{FF2B5EF4-FFF2-40B4-BE49-F238E27FC236}">
                <a16:creationId xmlns:a16="http://schemas.microsoft.com/office/drawing/2014/main" id="{07F644B9-C640-F1E7-E138-558C4ABFA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4453210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37</a:t>
            </a:r>
          </a:p>
        </p:txBody>
      </p:sp>
      <p:sp>
        <p:nvSpPr>
          <p:cNvPr id="53" name="Text Box 68">
            <a:extLst>
              <a:ext uri="{FF2B5EF4-FFF2-40B4-BE49-F238E27FC236}">
                <a16:creationId xmlns:a16="http://schemas.microsoft.com/office/drawing/2014/main" id="{5945E01F-3032-8DEB-087F-E7F51D282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4938343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43</a:t>
            </a:r>
          </a:p>
        </p:txBody>
      </p:sp>
      <p:sp>
        <p:nvSpPr>
          <p:cNvPr id="54" name="Text Box 71">
            <a:extLst>
              <a:ext uri="{FF2B5EF4-FFF2-40B4-BE49-F238E27FC236}">
                <a16:creationId xmlns:a16="http://schemas.microsoft.com/office/drawing/2014/main" id="{F0D1ACDA-49D3-E773-6D8A-5DFDC3AAF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3" y="5453629"/>
            <a:ext cx="44114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49</a:t>
            </a:r>
          </a:p>
        </p:txBody>
      </p:sp>
      <p:grpSp>
        <p:nvGrpSpPr>
          <p:cNvPr id="55" name="Group 83">
            <a:extLst>
              <a:ext uri="{FF2B5EF4-FFF2-40B4-BE49-F238E27FC236}">
                <a16:creationId xmlns:a16="http://schemas.microsoft.com/office/drawing/2014/main" id="{D1017FC0-F00F-2DA3-6540-58D5C2EC47C5}"/>
              </a:ext>
            </a:extLst>
          </p:cNvPr>
          <p:cNvGrpSpPr/>
          <p:nvPr/>
        </p:nvGrpSpPr>
        <p:grpSpPr bwMode="auto">
          <a:xfrm>
            <a:off x="768767" y="4184858"/>
            <a:ext cx="441325" cy="744538"/>
            <a:chOff x="482" y="1478"/>
            <a:chExt cx="278" cy="469"/>
          </a:xfrm>
        </p:grpSpPr>
        <p:sp>
          <p:nvSpPr>
            <p:cNvPr id="100" name="Rectangle 74">
              <a:extLst>
                <a:ext uri="{FF2B5EF4-FFF2-40B4-BE49-F238E27FC236}">
                  <a16:creationId xmlns:a16="http://schemas.microsoft.com/office/drawing/2014/main" id="{4A96FA55-DD37-870B-9290-89C74A43A8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" y="1695"/>
              <a:ext cx="278" cy="25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1" name="Text Box 75">
              <a:extLst>
                <a:ext uri="{FF2B5EF4-FFF2-40B4-BE49-F238E27FC236}">
                  <a16:creationId xmlns:a16="http://schemas.microsoft.com/office/drawing/2014/main" id="{F1330ED0-9B40-E3FF-F5D0-3180937C6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478"/>
              <a:ext cx="233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56" name="AutoShape 87">
            <a:extLst>
              <a:ext uri="{FF2B5EF4-FFF2-40B4-BE49-F238E27FC236}">
                <a16:creationId xmlns:a16="http://schemas.microsoft.com/office/drawing/2014/main" id="{7992679C-CD38-E7F2-C99C-2CFEC336F8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1608" y="3517833"/>
            <a:ext cx="1337568" cy="565697"/>
          </a:xfrm>
          <a:prstGeom prst="wedgeEllipseCallout">
            <a:avLst>
              <a:gd name="adj1" fmla="val -7093"/>
              <a:gd name="adj2" fmla="val 80227"/>
            </a:avLst>
          </a:prstGeom>
          <a:noFill/>
          <a:ln w="38100">
            <a:solidFill>
              <a:srgbClr val="33CCCC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头指针</a:t>
            </a:r>
          </a:p>
        </p:txBody>
      </p:sp>
      <p:sp>
        <p:nvSpPr>
          <p:cNvPr id="57" name="Rectangle 12">
            <a:extLst>
              <a:ext uri="{FF2B5EF4-FFF2-40B4-BE49-F238E27FC236}">
                <a16:creationId xmlns:a16="http://schemas.microsoft.com/office/drawing/2014/main" id="{E166AF19-83D9-52C2-D2BD-4104E42BC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4921" y="3989894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8" name="Line 13">
            <a:extLst>
              <a:ext uri="{FF2B5EF4-FFF2-40B4-BE49-F238E27FC236}">
                <a16:creationId xmlns:a16="http://schemas.microsoft.com/office/drawing/2014/main" id="{4BEA19B9-7FC1-2FA0-AD4D-EA2FE8494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646496" y="3982781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9" name="Text Box 14">
            <a:extLst>
              <a:ext uri="{FF2B5EF4-FFF2-40B4-BE49-F238E27FC236}">
                <a16:creationId xmlns:a16="http://schemas.microsoft.com/office/drawing/2014/main" id="{B03C782B-1F3F-7C9C-9802-058CDBF6B9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7412" y="3995451"/>
            <a:ext cx="8996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ZHOU</a:t>
            </a:r>
          </a:p>
        </p:txBody>
      </p:sp>
      <p:sp>
        <p:nvSpPr>
          <p:cNvPr id="60" name="Rectangle 12">
            <a:extLst>
              <a:ext uri="{FF2B5EF4-FFF2-40B4-BE49-F238E27FC236}">
                <a16:creationId xmlns:a16="http://schemas.microsoft.com/office/drawing/2014/main" id="{1AD09650-9801-413E-C82D-85DD9EA2A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108" y="4734282"/>
            <a:ext cx="165735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1" name="Line 13">
            <a:extLst>
              <a:ext uri="{FF2B5EF4-FFF2-40B4-BE49-F238E27FC236}">
                <a16:creationId xmlns:a16="http://schemas.microsoft.com/office/drawing/2014/main" id="{82E98C11-8251-76EF-E9AC-30F4CB1D1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2683" y="4727169"/>
            <a:ext cx="0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2" name="Text Box 14">
            <a:extLst>
              <a:ext uri="{FF2B5EF4-FFF2-40B4-BE49-F238E27FC236}">
                <a16:creationId xmlns:a16="http://schemas.microsoft.com/office/drawing/2014/main" id="{180709C5-1880-FF50-C9E7-24454443B5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7067" y="4739839"/>
            <a:ext cx="61266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WU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C7224035-8263-6AE5-F66A-060B0CC180BF}"/>
              </a:ext>
            </a:extLst>
          </p:cNvPr>
          <p:cNvGrpSpPr/>
          <p:nvPr/>
        </p:nvGrpSpPr>
        <p:grpSpPr>
          <a:xfrm>
            <a:off x="6216491" y="1047180"/>
            <a:ext cx="1657349" cy="816095"/>
            <a:chOff x="6437646" y="795769"/>
            <a:chExt cx="1657349" cy="816095"/>
          </a:xfrm>
        </p:grpSpPr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A3E9230B-AC59-4AB8-0BB3-A7A84277DB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58715F28-F5C6-0C63-F283-2185A2D59E2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2F293D66-2DC0-91BD-7896-96A6DBF970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9" name="Line 28">
              <a:extLst>
                <a:ext uri="{FF2B5EF4-FFF2-40B4-BE49-F238E27FC236}">
                  <a16:creationId xmlns:a16="http://schemas.microsoft.com/office/drawing/2014/main" id="{AAF576FC-A00F-F30A-3339-3FD0F5D55E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9F8030D0-78B3-A35A-2859-EF9DB7C25A80}"/>
              </a:ext>
            </a:extLst>
          </p:cNvPr>
          <p:cNvGrpSpPr/>
          <p:nvPr/>
        </p:nvGrpSpPr>
        <p:grpSpPr>
          <a:xfrm>
            <a:off x="6200387" y="1871716"/>
            <a:ext cx="1657349" cy="816095"/>
            <a:chOff x="6437646" y="795769"/>
            <a:chExt cx="1657349" cy="816095"/>
          </a:xfrm>
        </p:grpSpPr>
        <p:sp>
          <p:nvSpPr>
            <p:cNvPr id="92" name="Line 37">
              <a:extLst>
                <a:ext uri="{FF2B5EF4-FFF2-40B4-BE49-F238E27FC236}">
                  <a16:creationId xmlns:a16="http://schemas.microsoft.com/office/drawing/2014/main" id="{89EB3FA6-949D-4398-EC7A-10CE9C05A7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3" name="Line 37">
              <a:extLst>
                <a:ext uri="{FF2B5EF4-FFF2-40B4-BE49-F238E27FC236}">
                  <a16:creationId xmlns:a16="http://schemas.microsoft.com/office/drawing/2014/main" id="{02A4647E-2931-2593-1AA5-76EC667E1A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F3E25D5E-BBBF-4D7B-6525-F7F8AC141C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5" name="Line 28">
              <a:extLst>
                <a:ext uri="{FF2B5EF4-FFF2-40B4-BE49-F238E27FC236}">
                  <a16:creationId xmlns:a16="http://schemas.microsoft.com/office/drawing/2014/main" id="{3AF467B6-FBC4-4055-8D05-602F39A477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5" name="组合 64">
            <a:extLst>
              <a:ext uri="{FF2B5EF4-FFF2-40B4-BE49-F238E27FC236}">
                <a16:creationId xmlns:a16="http://schemas.microsoft.com/office/drawing/2014/main" id="{5282DEAF-101B-E313-5FDD-A1A3C405BD97}"/>
              </a:ext>
            </a:extLst>
          </p:cNvPr>
          <p:cNvGrpSpPr/>
          <p:nvPr/>
        </p:nvGrpSpPr>
        <p:grpSpPr>
          <a:xfrm>
            <a:off x="6198714" y="2658779"/>
            <a:ext cx="1657349" cy="816095"/>
            <a:chOff x="6437646" y="795769"/>
            <a:chExt cx="1657349" cy="816095"/>
          </a:xfrm>
        </p:grpSpPr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D08D91CA-7CFC-678D-5926-568445D0C8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9" name="Line 37">
              <a:extLst>
                <a:ext uri="{FF2B5EF4-FFF2-40B4-BE49-F238E27FC236}">
                  <a16:creationId xmlns:a16="http://schemas.microsoft.com/office/drawing/2014/main" id="{12E2A8C7-EA6A-A9F0-B273-B957DEAF1E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0" name="Line 37">
              <a:extLst>
                <a:ext uri="{FF2B5EF4-FFF2-40B4-BE49-F238E27FC236}">
                  <a16:creationId xmlns:a16="http://schemas.microsoft.com/office/drawing/2014/main" id="{89CEDB77-E74B-6A2F-47AA-EC3E6ADD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91" name="Line 28">
              <a:extLst>
                <a:ext uri="{FF2B5EF4-FFF2-40B4-BE49-F238E27FC236}">
                  <a16:creationId xmlns:a16="http://schemas.microsoft.com/office/drawing/2014/main" id="{31FC66CF-EEE6-26EF-9C3D-61ECFE346A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8A47D22F-23A9-36D5-FF98-DB4EB495A8E2}"/>
              </a:ext>
            </a:extLst>
          </p:cNvPr>
          <p:cNvGrpSpPr/>
          <p:nvPr/>
        </p:nvGrpSpPr>
        <p:grpSpPr>
          <a:xfrm>
            <a:off x="6150537" y="3435652"/>
            <a:ext cx="1657349" cy="748944"/>
            <a:chOff x="6437646" y="795769"/>
            <a:chExt cx="1657349" cy="816095"/>
          </a:xfrm>
        </p:grpSpPr>
        <p:sp>
          <p:nvSpPr>
            <p:cNvPr id="84" name="Line 37">
              <a:extLst>
                <a:ext uri="{FF2B5EF4-FFF2-40B4-BE49-F238E27FC236}">
                  <a16:creationId xmlns:a16="http://schemas.microsoft.com/office/drawing/2014/main" id="{39F66E6C-C4A8-BD05-08C1-144CD312B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5" name="Line 37">
              <a:extLst>
                <a:ext uri="{FF2B5EF4-FFF2-40B4-BE49-F238E27FC236}">
                  <a16:creationId xmlns:a16="http://schemas.microsoft.com/office/drawing/2014/main" id="{AF8EA581-4BDD-B202-790B-7087E44CD1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6" name="Line 37">
              <a:extLst>
                <a:ext uri="{FF2B5EF4-FFF2-40B4-BE49-F238E27FC236}">
                  <a16:creationId xmlns:a16="http://schemas.microsoft.com/office/drawing/2014/main" id="{571467E0-8A37-C8CA-3C4C-4F86611D8D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0DF5211A-4505-0930-0C47-71B83DE6FD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936F3C20-C603-3E90-12CC-D4A1C3A52BDE}"/>
              </a:ext>
            </a:extLst>
          </p:cNvPr>
          <p:cNvGrpSpPr/>
          <p:nvPr/>
        </p:nvGrpSpPr>
        <p:grpSpPr>
          <a:xfrm>
            <a:off x="6198710" y="4209329"/>
            <a:ext cx="1657349" cy="709393"/>
            <a:chOff x="6437646" y="795769"/>
            <a:chExt cx="1657349" cy="816095"/>
          </a:xfrm>
        </p:grpSpPr>
        <p:sp>
          <p:nvSpPr>
            <p:cNvPr id="80" name="Line 37">
              <a:extLst>
                <a:ext uri="{FF2B5EF4-FFF2-40B4-BE49-F238E27FC236}">
                  <a16:creationId xmlns:a16="http://schemas.microsoft.com/office/drawing/2014/main" id="{39420155-79B7-6D1A-83B6-841AEA5A58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1" name="Line 37">
              <a:extLst>
                <a:ext uri="{FF2B5EF4-FFF2-40B4-BE49-F238E27FC236}">
                  <a16:creationId xmlns:a16="http://schemas.microsoft.com/office/drawing/2014/main" id="{245A0941-455D-6ED9-EA27-B7B07C95EA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CC806C4D-6ADF-EABC-DD2F-CEAFB2B777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2E2ECBE6-3641-0530-08F4-F77589AB754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14475BEB-802C-A743-F182-938430C293BD}"/>
              </a:ext>
            </a:extLst>
          </p:cNvPr>
          <p:cNvGrpSpPr/>
          <p:nvPr/>
        </p:nvGrpSpPr>
        <p:grpSpPr>
          <a:xfrm>
            <a:off x="6200831" y="4996173"/>
            <a:ext cx="1657349" cy="709393"/>
            <a:chOff x="6437646" y="795769"/>
            <a:chExt cx="1657349" cy="816095"/>
          </a:xfrm>
        </p:grpSpPr>
        <p:sp>
          <p:nvSpPr>
            <p:cNvPr id="76" name="Line 37">
              <a:extLst>
                <a:ext uri="{FF2B5EF4-FFF2-40B4-BE49-F238E27FC236}">
                  <a16:creationId xmlns:a16="http://schemas.microsoft.com/office/drawing/2014/main" id="{270DB655-6255-B44A-8634-7C6AEEB4D8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" name="Line 37">
              <a:extLst>
                <a:ext uri="{FF2B5EF4-FFF2-40B4-BE49-F238E27FC236}">
                  <a16:creationId xmlns:a16="http://schemas.microsoft.com/office/drawing/2014/main" id="{06CDB0DF-0B77-EDD4-C81C-7B8C7C710E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8" name="Line 37">
              <a:extLst>
                <a:ext uri="{FF2B5EF4-FFF2-40B4-BE49-F238E27FC236}">
                  <a16:creationId xmlns:a16="http://schemas.microsoft.com/office/drawing/2014/main" id="{F51FA580-24B7-8B44-5D23-B0D1682084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9" name="Line 28">
              <a:extLst>
                <a:ext uri="{FF2B5EF4-FFF2-40B4-BE49-F238E27FC236}">
                  <a16:creationId xmlns:a16="http://schemas.microsoft.com/office/drawing/2014/main" id="{F7DB8AB3-92E8-74CA-369B-DE1DCE49E1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205F1F12-3E52-AE79-5206-1B94B2DB906A}"/>
              </a:ext>
            </a:extLst>
          </p:cNvPr>
          <p:cNvGrpSpPr/>
          <p:nvPr/>
        </p:nvGrpSpPr>
        <p:grpSpPr>
          <a:xfrm>
            <a:off x="6204758" y="5728252"/>
            <a:ext cx="1657349" cy="709393"/>
            <a:chOff x="6437646" y="795769"/>
            <a:chExt cx="1657349" cy="816095"/>
          </a:xfrm>
        </p:grpSpPr>
        <p:sp>
          <p:nvSpPr>
            <p:cNvPr id="72" name="Line 37">
              <a:extLst>
                <a:ext uri="{FF2B5EF4-FFF2-40B4-BE49-F238E27FC236}">
                  <a16:creationId xmlns:a16="http://schemas.microsoft.com/office/drawing/2014/main" id="{2E4A1CAF-BD48-884D-9DCD-E47E7D3FF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94995" y="79576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3" name="Line 37">
              <a:extLst>
                <a:ext uri="{FF2B5EF4-FFF2-40B4-BE49-F238E27FC236}">
                  <a16:creationId xmlns:a16="http://schemas.microsoft.com/office/drawing/2014/main" id="{6E1644DE-6503-A138-E86D-810B1FFA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37646" y="1180577"/>
              <a:ext cx="1657349" cy="9012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4" name="Line 37">
              <a:extLst>
                <a:ext uri="{FF2B5EF4-FFF2-40B4-BE49-F238E27FC236}">
                  <a16:creationId xmlns:a16="http://schemas.microsoft.com/office/drawing/2014/main" id="{AB134AA3-82F4-F4B9-29DD-8C917904ED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189589"/>
              <a:ext cx="0" cy="422275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5" name="Line 28">
              <a:extLst>
                <a:ext uri="{FF2B5EF4-FFF2-40B4-BE49-F238E27FC236}">
                  <a16:creationId xmlns:a16="http://schemas.microsoft.com/office/drawing/2014/main" id="{B6344512-0296-9A7C-A565-901490AF2A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37646" y="1611864"/>
              <a:ext cx="369888" cy="0"/>
            </a:xfrm>
            <a:prstGeom prst="line">
              <a:avLst/>
            </a:prstGeom>
            <a:noFill/>
            <a:ln w="9525">
              <a:solidFill>
                <a:srgbClr val="080808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</p:grpSp>
      <p:sp>
        <p:nvSpPr>
          <p:cNvPr id="70" name="Text Box 59">
            <a:extLst>
              <a:ext uri="{FF2B5EF4-FFF2-40B4-BE49-F238E27FC236}">
                <a16:creationId xmlns:a16="http://schemas.microsoft.com/office/drawing/2014/main" id="{C7CB15A1-F3C1-CA35-448A-F54EA5087B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5312" y="3485054"/>
            <a:ext cx="44114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25</a:t>
            </a:r>
            <a:endParaRPr kumimoji="1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71" name="文本框 10">
            <a:extLst>
              <a:ext uri="{FF2B5EF4-FFF2-40B4-BE49-F238E27FC236}">
                <a16:creationId xmlns:a16="http://schemas.microsoft.com/office/drawing/2014/main" id="{CD7C57DA-49F8-E01A-8797-2B4A07ACCBB1}"/>
              </a:ext>
            </a:extLst>
          </p:cNvPr>
          <p:cNvSpPr txBox="1"/>
          <p:nvPr/>
        </p:nvSpPr>
        <p:spPr>
          <a:xfrm>
            <a:off x="462194" y="5974918"/>
            <a:ext cx="4920521" cy="90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指针也称作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defRPr/>
            </a:pP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由指针连起来的线性表称作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链表。</a:t>
            </a:r>
            <a:endParaRPr lang="en-US" altLang="zh-CN" sz="24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090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dirty="0"/>
              <a:t>单链表</a:t>
            </a:r>
            <a:endParaRPr kumimoji="1" lang="zh-CN" altLang="en-US" sz="2800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23D8C63-0DBC-073D-C961-651A1235D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438" y="1779590"/>
            <a:ext cx="8501062" cy="417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914400" lvl="2" indent="0" eaLnBrk="1" hangingPunct="1">
              <a:buNone/>
            </a:pPr>
            <a:r>
              <a:rPr lang="zh-CN" altLang="en-US" kern="0" dirty="0">
                <a:latin typeface="黑体" panose="02010609060101010101" pitchFamily="49" charset="-122"/>
                <a:ea typeface="黑体" panose="02010609060101010101" pitchFamily="49" charset="-122"/>
              </a:rPr>
              <a:t>实现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B6DBD37F-C0D4-8054-46E5-9B36D606D5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002" y="1753814"/>
            <a:ext cx="672049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datatype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struct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指向相同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类型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结点的指针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</a:t>
            </a:r>
          </a:p>
        </p:txBody>
      </p:sp>
      <p:sp>
        <p:nvSpPr>
          <p:cNvPr id="20" name="Text Box 5">
            <a:extLst>
              <a:ext uri="{FF2B5EF4-FFF2-40B4-BE49-F238E27FC236}">
                <a16:creationId xmlns:a16="http://schemas.microsoft.com/office/drawing/2014/main" id="{4691384F-79E5-C884-855E-6605BDA17C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3329824"/>
            <a:ext cx="721042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*p;</a:t>
            </a:r>
          </a:p>
        </p:txBody>
      </p:sp>
      <p:grpSp>
        <p:nvGrpSpPr>
          <p:cNvPr id="21" name="Group 6">
            <a:extLst>
              <a:ext uri="{FF2B5EF4-FFF2-40B4-BE49-F238E27FC236}">
                <a16:creationId xmlns:a16="http://schemas.microsoft.com/office/drawing/2014/main" id="{13E50CA1-6A98-D8E9-28BE-EFDB00E70003}"/>
              </a:ext>
            </a:extLst>
          </p:cNvPr>
          <p:cNvGrpSpPr>
            <a:grpSpLocks/>
          </p:cNvGrpSpPr>
          <p:nvPr/>
        </p:nvGrpSpPr>
        <p:grpSpPr bwMode="auto">
          <a:xfrm>
            <a:off x="831850" y="4047595"/>
            <a:ext cx="2495550" cy="946150"/>
            <a:chOff x="1278" y="2274"/>
            <a:chExt cx="1572" cy="596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9EEDA25D-49FD-6A35-B3CB-35311FE92D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8" y="2288"/>
              <a:ext cx="222" cy="223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3" name="Rectangle 8">
              <a:extLst>
                <a:ext uri="{FF2B5EF4-FFF2-40B4-BE49-F238E27FC236}">
                  <a16:creationId xmlns:a16="http://schemas.microsoft.com/office/drawing/2014/main" id="{E992020F-055D-E7DB-A7C1-E4569016E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6" y="2274"/>
              <a:ext cx="1044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4" name="Text Box 9">
              <a:extLst>
                <a:ext uri="{FF2B5EF4-FFF2-40B4-BE49-F238E27FC236}">
                  <a16:creationId xmlns:a16="http://schemas.microsoft.com/office/drawing/2014/main" id="{83B14771-684D-7180-7DD9-60945676A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32" y="2297"/>
              <a:ext cx="38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data</a:t>
              </a:r>
            </a:p>
          </p:txBody>
        </p:sp>
        <p:sp>
          <p:nvSpPr>
            <p:cNvPr id="25" name="Text Box 10">
              <a:extLst>
                <a:ext uri="{FF2B5EF4-FFF2-40B4-BE49-F238E27FC236}">
                  <a16:creationId xmlns:a16="http://schemas.microsoft.com/office/drawing/2014/main" id="{ABE2DEC7-FF85-BBFF-EC6A-4651E165D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26" y="2293"/>
              <a:ext cx="36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link</a:t>
              </a:r>
            </a:p>
          </p:txBody>
        </p:sp>
        <p:sp>
          <p:nvSpPr>
            <p:cNvPr id="26" name="Line 11">
              <a:extLst>
                <a:ext uri="{FF2B5EF4-FFF2-40B4-BE49-F238E27FC236}">
                  <a16:creationId xmlns:a16="http://schemas.microsoft.com/office/drawing/2014/main" id="{252F96FE-174B-9B59-C447-431B115A1C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1" y="2278"/>
              <a:ext cx="0" cy="2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7" name="Text Box 12">
              <a:extLst>
                <a:ext uri="{FF2B5EF4-FFF2-40B4-BE49-F238E27FC236}">
                  <a16:creationId xmlns:a16="http://schemas.microsoft.com/office/drawing/2014/main" id="{490D85B3-BC25-39C7-684B-EF18BB739C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1" y="258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28" name="Text Box 13">
              <a:extLst>
                <a:ext uri="{FF2B5EF4-FFF2-40B4-BE49-F238E27FC236}">
                  <a16:creationId xmlns:a16="http://schemas.microsoft.com/office/drawing/2014/main" id="{4B41AC13-EBB7-3F11-1E0C-C5EF071778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620"/>
              <a:ext cx="9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结点（*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）</a:t>
              </a: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414E590D-A742-BA15-6825-BAD81E1E7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00" y="2400"/>
              <a:ext cx="3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30" name="Text Box 15">
            <a:extLst>
              <a:ext uri="{FF2B5EF4-FFF2-40B4-BE49-F238E27FC236}">
                <a16:creationId xmlns:a16="http://schemas.microsoft.com/office/drawing/2014/main" id="{A4C531E3-9ED8-19D0-F446-CABB28B6A3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90900" y="3790312"/>
            <a:ext cx="578485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(*p)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所指向的结点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(*p).data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p-&gt;data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指向结点的数据域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(*p).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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p</a:t>
            </a:r>
            <a:r>
              <a:rPr lang="zh-CN" altLang="en-US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所</a:t>
            </a:r>
            <a:r>
              <a:rPr kumimoji="1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指向结点的指针域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1" name="Text Box 16">
            <a:extLst>
              <a:ext uri="{FF2B5EF4-FFF2-40B4-BE49-F238E27FC236}">
                <a16:creationId xmlns:a16="http://schemas.microsoft.com/office/drawing/2014/main" id="{5296E870-A358-F208-3CDF-63277DAE5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8701" y="5145558"/>
            <a:ext cx="7719646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生成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新结点：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wavyHeavy" strike="noStrike" kern="1200" cap="none" spc="0" normalizeH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800" b="0" i="0" u="wavyHeavy" strike="noStrike" kern="1200" cap="none" spc="0" normalizeH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malloc(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回收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free(p)</a:t>
            </a:r>
          </a:p>
        </p:txBody>
      </p:sp>
      <p:sp>
        <p:nvSpPr>
          <p:cNvPr id="32" name="Rectangle 17">
            <a:extLst>
              <a:ext uri="{FF2B5EF4-FFF2-40B4-BE49-F238E27FC236}">
                <a16:creationId xmlns:a16="http://schemas.microsoft.com/office/drawing/2014/main" id="{2AD38A5D-F7D6-EAE6-C941-8C823458FC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545" y="1253691"/>
            <a:ext cx="8839200" cy="6245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只含一个指针域的链表叫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单链表。</a:t>
            </a:r>
          </a:p>
        </p:txBody>
      </p:sp>
    </p:spTree>
    <p:extLst>
      <p:ext uri="{BB962C8B-B14F-4D97-AF65-F5344CB8AC3E}">
        <p14:creationId xmlns:p14="http://schemas.microsoft.com/office/powerpoint/2010/main" val="28107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3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带头节点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的单链表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5EBC69A9-8CDE-A442-5EB4-0C1FF1336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862" y="1145551"/>
            <a:ext cx="6647974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有时，在单链表第一个结点前附设一个结点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叫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头节点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。头结点指针域为空表示线性表为空。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DE3299-0D22-C0DE-A5B9-0323C381763F}"/>
              </a:ext>
            </a:extLst>
          </p:cNvPr>
          <p:cNvGrpSpPr/>
          <p:nvPr/>
        </p:nvGrpSpPr>
        <p:grpSpPr bwMode="auto">
          <a:xfrm>
            <a:off x="555946" y="2386556"/>
            <a:ext cx="7699375" cy="820741"/>
            <a:chOff x="776" y="1376"/>
            <a:chExt cx="4850" cy="517"/>
          </a:xfrm>
        </p:grpSpPr>
        <p:sp>
          <p:nvSpPr>
            <p:cNvPr id="29" name="Text Box 4">
              <a:extLst>
                <a:ext uri="{FF2B5EF4-FFF2-40B4-BE49-F238E27FC236}">
                  <a16:creationId xmlns:a16="http://schemas.microsoft.com/office/drawing/2014/main" id="{412AF929-06C2-66CD-87DE-25FA9DB2D2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6" y="1629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30" name="Line 5">
              <a:extLst>
                <a:ext uri="{FF2B5EF4-FFF2-40B4-BE49-F238E27FC236}">
                  <a16:creationId xmlns:a16="http://schemas.microsoft.com/office/drawing/2014/main" id="{D82820D0-B243-176C-E826-BECB85E25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5" y="1753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4AFE4B1-69FC-8D5D-44A5-7F8044D5D7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2" y="1627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2" name="Line 7">
              <a:extLst>
                <a:ext uri="{FF2B5EF4-FFF2-40B4-BE49-F238E27FC236}">
                  <a16:creationId xmlns:a16="http://schemas.microsoft.com/office/drawing/2014/main" id="{8DE9E7C4-C8BF-2423-7E37-696715B5D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24" y="1638"/>
              <a:ext cx="0" cy="244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AB18E52-82DB-1E89-ED64-DF673EE3B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93" y="1633"/>
              <a:ext cx="25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Rectangle 9">
              <a:extLst>
                <a:ext uri="{FF2B5EF4-FFF2-40B4-BE49-F238E27FC236}">
                  <a16:creationId xmlns:a16="http://schemas.microsoft.com/office/drawing/2014/main" id="{C2F1476B-8065-9954-E5D7-91B6B53BA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6" y="1634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5" name="Line 10">
              <a:extLst>
                <a:ext uri="{FF2B5EF4-FFF2-40B4-BE49-F238E27FC236}">
                  <a16:creationId xmlns:a16="http://schemas.microsoft.com/office/drawing/2014/main" id="{E7706F2D-F5EF-2531-C7D1-9EF80C934E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8" y="1645"/>
              <a:ext cx="0" cy="244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anchor="ctr">
              <a:spAutoFit/>
            </a:bodyPr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6" name="Text Box 11">
              <a:extLst>
                <a:ext uri="{FF2B5EF4-FFF2-40B4-BE49-F238E27FC236}">
                  <a16:creationId xmlns:a16="http://schemas.microsoft.com/office/drawing/2014/main" id="{A0E1DC2B-DF5A-8791-28CE-3559BB41BE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1" y="1640"/>
              <a:ext cx="27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7" name="Line 12">
              <a:extLst>
                <a:ext uri="{FF2B5EF4-FFF2-40B4-BE49-F238E27FC236}">
                  <a16:creationId xmlns:a16="http://schemas.microsoft.com/office/drawing/2014/main" id="{BC5860AB-6F0B-0D6F-410C-D7A59A14E1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85" y="1751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2BF87984-4B7E-7F71-01AD-1A42C0383A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08" y="1751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39" name="Group 14">
              <a:extLst>
                <a:ext uri="{FF2B5EF4-FFF2-40B4-BE49-F238E27FC236}">
                  <a16:creationId xmlns:a16="http://schemas.microsoft.com/office/drawing/2014/main" id="{9B57919A-6939-781B-4E83-F5E80B209DCE}"/>
                </a:ext>
              </a:extLst>
            </p:cNvPr>
            <p:cNvGrpSpPr/>
            <p:nvPr/>
          </p:nvGrpSpPr>
          <p:grpSpPr bwMode="auto">
            <a:xfrm>
              <a:off x="1258" y="1631"/>
              <a:ext cx="681" cy="262"/>
              <a:chOff x="1780" y="2219"/>
              <a:chExt cx="681" cy="262"/>
            </a:xfrm>
          </p:grpSpPr>
          <p:sp>
            <p:nvSpPr>
              <p:cNvPr id="46" name="Rectangle 15" descr="宽上对角线">
                <a:extLst>
                  <a:ext uri="{FF2B5EF4-FFF2-40B4-BE49-F238E27FC236}">
                    <a16:creationId xmlns:a16="http://schemas.microsoft.com/office/drawing/2014/main" id="{84A0B018-0ADE-633C-AE7F-160EB34D68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17" y="2219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7" name="Rectangle 16" descr="浅色上对角线">
                <a:extLst>
                  <a:ext uri="{FF2B5EF4-FFF2-40B4-BE49-F238E27FC236}">
                    <a16:creationId xmlns:a16="http://schemas.microsoft.com/office/drawing/2014/main" id="{5D59E8CE-768D-B1C0-6FB9-DCB255904E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0" y="2226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40" name="Text Box 17">
              <a:extLst>
                <a:ext uri="{FF2B5EF4-FFF2-40B4-BE49-F238E27FC236}">
                  <a16:creationId xmlns:a16="http://schemas.microsoft.com/office/drawing/2014/main" id="{B21BC66C-92B7-3501-0EED-D495BCD4B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2" y="1376"/>
              <a:ext cx="596" cy="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头结点</a:t>
              </a:r>
            </a:p>
          </p:txBody>
        </p:sp>
        <p:sp>
          <p:nvSpPr>
            <p:cNvPr id="41" name="Rectangle 18">
              <a:extLst>
                <a:ext uri="{FF2B5EF4-FFF2-40B4-BE49-F238E27FC236}">
                  <a16:creationId xmlns:a16="http://schemas.microsoft.com/office/drawing/2014/main" id="{E5367525-F74D-D106-9376-F73826630B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0" y="1630"/>
              <a:ext cx="666" cy="2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a</a:t>
              </a:r>
              <a:r>
                <a:rPr kumimoji="1" lang="en-US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^</a:t>
              </a:r>
            </a:p>
          </p:txBody>
        </p:sp>
        <p:sp>
          <p:nvSpPr>
            <p:cNvPr id="42" name="Line 19">
              <a:extLst>
                <a:ext uri="{FF2B5EF4-FFF2-40B4-BE49-F238E27FC236}">
                  <a16:creationId xmlns:a16="http://schemas.microsoft.com/office/drawing/2014/main" id="{5E339BE5-1CCD-DAC9-6D74-47639AD8A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56" y="1767"/>
              <a:ext cx="389" cy="0"/>
            </a:xfrm>
            <a:prstGeom prst="line">
              <a:avLst/>
            </a:prstGeom>
            <a:ln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3" name="Text Box 20">
              <a:extLst>
                <a:ext uri="{FF2B5EF4-FFF2-40B4-BE49-F238E27FC236}">
                  <a16:creationId xmlns:a16="http://schemas.microsoft.com/office/drawing/2014/main" id="{1E5FA7EE-70AB-A3AB-E1C0-6D79EAA557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43" y="1614"/>
              <a:ext cx="396" cy="25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…...</a:t>
              </a:r>
            </a:p>
          </p:txBody>
        </p:sp>
        <p:sp>
          <p:nvSpPr>
            <p:cNvPr id="44" name="Line 21">
              <a:extLst>
                <a:ext uri="{FF2B5EF4-FFF2-40B4-BE49-F238E27FC236}">
                  <a16:creationId xmlns:a16="http://schemas.microsoft.com/office/drawing/2014/main" id="{80DAD548-35CB-86EA-6C2D-C6DE8EC37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00" y="1755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5" name="Line 22">
              <a:extLst>
                <a:ext uri="{FF2B5EF4-FFF2-40B4-BE49-F238E27FC236}">
                  <a16:creationId xmlns:a16="http://schemas.microsoft.com/office/drawing/2014/main" id="{20E9A70F-99FB-9B63-91DA-72D2CB435E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0" y="1633"/>
              <a:ext cx="0" cy="256"/>
            </a:xfrm>
            <a:prstGeom prst="line">
              <a:avLst/>
            </a:prstGeom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wrap="none" anchor="ctr">
              <a:spAutoFit/>
            </a:bodyPr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20" name="Group 23">
            <a:extLst>
              <a:ext uri="{FF2B5EF4-FFF2-40B4-BE49-F238E27FC236}">
                <a16:creationId xmlns:a16="http://schemas.microsoft.com/office/drawing/2014/main" id="{59057F1A-04FD-E991-9720-DDAE17F48AAC}"/>
              </a:ext>
            </a:extLst>
          </p:cNvPr>
          <p:cNvGrpSpPr/>
          <p:nvPr/>
        </p:nvGrpSpPr>
        <p:grpSpPr bwMode="auto">
          <a:xfrm>
            <a:off x="560709" y="3694648"/>
            <a:ext cx="2833688" cy="447675"/>
            <a:chOff x="779" y="2200"/>
            <a:chExt cx="1785" cy="282"/>
          </a:xfrm>
        </p:grpSpPr>
        <p:sp>
          <p:nvSpPr>
            <p:cNvPr id="22" name="Text Box 24">
              <a:extLst>
                <a:ext uri="{FF2B5EF4-FFF2-40B4-BE49-F238E27FC236}">
                  <a16:creationId xmlns:a16="http://schemas.microsoft.com/office/drawing/2014/main" id="{3B6E1B61-F75E-C993-5115-A23091F77E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" y="2200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</a:t>
              </a:r>
            </a:p>
          </p:txBody>
        </p:sp>
        <p:sp>
          <p:nvSpPr>
            <p:cNvPr id="23" name="Line 25">
              <a:extLst>
                <a:ext uri="{FF2B5EF4-FFF2-40B4-BE49-F238E27FC236}">
                  <a16:creationId xmlns:a16="http://schemas.microsoft.com/office/drawing/2014/main" id="{5B95C5F1-1E97-9FFD-3BA4-02D67426F9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8" y="2324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4" name="Text Box 26">
              <a:extLst>
                <a:ext uri="{FF2B5EF4-FFF2-40B4-BE49-F238E27FC236}">
                  <a16:creationId xmlns:a16="http://schemas.microsoft.com/office/drawing/2014/main" id="{B42522DA-50E9-402F-B1E1-0971430A18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28" y="223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空表</a:t>
              </a:r>
            </a:p>
          </p:txBody>
        </p:sp>
        <p:grpSp>
          <p:nvGrpSpPr>
            <p:cNvPr id="25" name="Group 27">
              <a:extLst>
                <a:ext uri="{FF2B5EF4-FFF2-40B4-BE49-F238E27FC236}">
                  <a16:creationId xmlns:a16="http://schemas.microsoft.com/office/drawing/2014/main" id="{C8169E11-19F2-6F72-7165-AABA5B346CA3}"/>
                </a:ext>
              </a:extLst>
            </p:cNvPr>
            <p:cNvGrpSpPr/>
            <p:nvPr/>
          </p:nvGrpSpPr>
          <p:grpSpPr bwMode="auto">
            <a:xfrm>
              <a:off x="1264" y="2205"/>
              <a:ext cx="681" cy="255"/>
              <a:chOff x="1786" y="2793"/>
              <a:chExt cx="681" cy="255"/>
            </a:xfrm>
          </p:grpSpPr>
          <p:sp>
            <p:nvSpPr>
              <p:cNvPr id="27" name="Rectangle 28" descr="宽上对角线">
                <a:extLst>
                  <a:ext uri="{FF2B5EF4-FFF2-40B4-BE49-F238E27FC236}">
                    <a16:creationId xmlns:a16="http://schemas.microsoft.com/office/drawing/2014/main" id="{5466A8B8-6DEE-9E15-7588-F228F822C1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23" y="2793"/>
                <a:ext cx="344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blipFill dpi="0" rotWithShape="0">
                      <a:blip r:embed="rId2"/>
                      <a:srcRect/>
                      <a:tile tx="0" ty="0" sx="100000" sy="100000" flip="none" algn="tl"/>
                    </a:blip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8" name="Rectangle 29" descr="浅色上对角线">
                <a:extLst>
                  <a:ext uri="{FF2B5EF4-FFF2-40B4-BE49-F238E27FC236}">
                    <a16:creationId xmlns:a16="http://schemas.microsoft.com/office/drawing/2014/main" id="{8C5BA56B-64DB-C155-DB33-BFA7C2C1A8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793"/>
                <a:ext cx="344" cy="255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6E529D47-F99E-3938-3B98-09C9EB84C37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3" y="2219"/>
              <a:ext cx="191" cy="250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  <p:sp>
        <p:nvSpPr>
          <p:cNvPr id="21" name="Text Box 31">
            <a:extLst>
              <a:ext uri="{FF2B5EF4-FFF2-40B4-BE49-F238E27FC236}">
                <a16:creationId xmlns:a16="http://schemas.microsoft.com/office/drawing/2014/main" id="{C4158F29-6071-AD4B-AAFC-F25597C5C2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049" y="4481343"/>
            <a:ext cx="7527393" cy="12003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引入头结点的主要作用：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其数据域可以用来存储链表的长度。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使得某些代码稍微更容易一点。</a:t>
            </a:r>
          </a:p>
        </p:txBody>
      </p:sp>
    </p:spTree>
    <p:extLst>
      <p:ext uri="{BB962C8B-B14F-4D97-AF65-F5344CB8AC3E}">
        <p14:creationId xmlns:p14="http://schemas.microsoft.com/office/powerpoint/2010/main" val="1092522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800" b="1" dirty="0"/>
              <a:t>建立单链表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886EA0D-9852-081A-7E8C-84473AD04FA6}"/>
              </a:ext>
            </a:extLst>
          </p:cNvPr>
          <p:cNvSpPr txBox="1"/>
          <p:nvPr/>
        </p:nvSpPr>
        <p:spPr>
          <a:xfrm>
            <a:off x="900793" y="1635770"/>
            <a:ext cx="7141029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两个方法：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头插入法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尾插入法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F3663A7-FBBC-F79F-EBB4-A7D19BBD5EE1}"/>
              </a:ext>
            </a:extLst>
          </p:cNvPr>
          <p:cNvSpPr txBox="1"/>
          <p:nvPr/>
        </p:nvSpPr>
        <p:spPr>
          <a:xfrm>
            <a:off x="900792" y="2154903"/>
            <a:ext cx="7358744" cy="16254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头插入法建表</a:t>
            </a:r>
            <a:endParaRPr lang="en-US" altLang="zh-CN" sz="2000" b="1" dirty="0">
              <a:solidFill>
                <a:schemeClr val="folHlink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从空表开始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读入数据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后 生成新结点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并将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存放到</a:t>
            </a:r>
            <a:r>
              <a:rPr lang="en-US" altLang="zh-CN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的数据域中，然后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u="sng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到当前链表的表头上。</a:t>
            </a: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即每次插入的结点都作为链表的第一个结点。</a:t>
            </a: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算法简单；生成的链表中结点次序和输入顺序相反</a:t>
            </a:r>
            <a:endParaRPr lang="en-US" altLang="zh-CN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2473D76-E696-311F-3B6B-A27BDE35B174}"/>
              </a:ext>
            </a:extLst>
          </p:cNvPr>
          <p:cNvSpPr txBox="1"/>
          <p:nvPr/>
        </p:nvSpPr>
        <p:spPr>
          <a:xfrm>
            <a:off x="900792" y="3819144"/>
            <a:ext cx="6085115" cy="7107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尾插入法建表</a:t>
            </a: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将</a:t>
            </a:r>
            <a:r>
              <a:rPr lang="en-US" altLang="zh-CN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lang="zh-CN" altLang="en-US" sz="1800" b="1" u="sng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lang="zh-CN" altLang="en-US" sz="1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到当前链表的尾部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，使其成为链表的尾结点。</a:t>
            </a:r>
            <a:endParaRPr lang="zh-CN" altLang="en-US" sz="18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9109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头插入法的</a:t>
            </a:r>
            <a:r>
              <a:rPr lang="en-US" altLang="zh-CN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800" b="1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语言实现</a:t>
            </a:r>
            <a:endParaRPr kumimoji="1" lang="zh-CN" alt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5E0299-D585-4AC4-5A35-7091207CBA10}"/>
              </a:ext>
            </a:extLst>
          </p:cNvPr>
          <p:cNvSpPr>
            <a:spLocks noGrp="1" noChangeArrowheads="1"/>
          </p:cNvSpPr>
          <p:nvPr/>
        </p:nvSpPr>
        <p:spPr>
          <a:xfrm>
            <a:off x="412913" y="1098853"/>
            <a:ext cx="8318175" cy="544406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  <a:tabLst>
                <a:tab pos="0" algn="l"/>
              </a:tabLst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(){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 head, *p;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head= 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*) malloc(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head-&gt;next=NULL;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创建表头结点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3900" lvl="2" indent="0">
              <a:buFont typeface="Wingdings" panose="05000000000000000000" pitchFamily="2" charset="2"/>
              <a:buNone/>
              <a:tabLst>
                <a:tab pos="0" algn="l"/>
              </a:tabLst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1079500" lvl="3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 &amp;a) 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1435100" lvl="4" indent="0">
              <a:buFontTx/>
              <a:buNone/>
              <a:tabLst>
                <a:tab pos="0" algn="l"/>
              </a:tabLst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p–&gt;data=a;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数据域赋值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p–&gt;next=head–&gt;next ;  head–&gt;next=p ;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钩链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0725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head;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88950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DDE024-A15A-4206-43DC-5F1B5EE64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800" b="1" kern="0" dirty="0"/>
              <a:t>尾插入法的</a:t>
            </a:r>
            <a:r>
              <a:rPr lang="en-US" altLang="zh-CN" sz="2800" b="1" kern="0" dirty="0"/>
              <a:t>C</a:t>
            </a:r>
            <a:r>
              <a:rPr lang="zh-CN" altLang="en-US" sz="2800" b="1" kern="0" dirty="0"/>
              <a:t>语言实现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D24FD9-2919-5477-D60E-9A4665F34794}"/>
              </a:ext>
            </a:extLst>
          </p:cNvPr>
          <p:cNvSpPr>
            <a:spLocks noGrp="1" noChangeArrowheads="1"/>
          </p:cNvSpPr>
          <p:nvPr/>
        </p:nvSpPr>
        <p:spPr>
          <a:xfrm>
            <a:off x="555381" y="922564"/>
            <a:ext cx="8033238" cy="54483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Bef>
                <a:spcPct val="0"/>
              </a:spcBef>
              <a:buFontTx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create_LinkList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() {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*head, *tail, *p;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head=tail=(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*)malloc(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tail-&gt;next=NULL;  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 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创建单链表的表头结点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For (int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0;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&lt; 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++){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 a;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(“%d”,&amp; a);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*)malloc(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 </a:t>
            </a: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p–&gt;data=a;  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数据域赋值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p–&gt;next=NULL;  tail–&gt;next=p;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钩链</a:t>
            </a:r>
            <a:endParaRPr lang="en-US" altLang="zh-CN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1435100" lvl="4" indent="0">
              <a:buFontTx/>
              <a:buNone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tail=p;</a:t>
            </a:r>
          </a:p>
          <a:p>
            <a:pPr marL="1079500" lvl="3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723900" lvl="2" indent="0"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 head;  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</a:t>
            </a:r>
            <a:r>
              <a:rPr lang="zh-CN" altLang="en-US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head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0898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文本框 1">
            <a:extLst>
              <a:ext uri="{FF2B5EF4-FFF2-40B4-BE49-F238E27FC236}">
                <a16:creationId xmlns:a16="http://schemas.microsoft.com/office/drawing/2014/main" id="{6FAC646D-F6B5-42C8-344B-39C1A4CEA1D5}"/>
              </a:ext>
            </a:extLst>
          </p:cNvPr>
          <p:cNvSpPr txBox="1"/>
          <p:nvPr/>
        </p:nvSpPr>
        <p:spPr>
          <a:xfrm>
            <a:off x="1230086" y="2469076"/>
            <a:ext cx="6683827" cy="1752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lvl="1" indent="0">
              <a:buFontTx/>
              <a:buNone/>
            </a:pPr>
            <a:endParaRPr lang="en-US" altLang="zh-CN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无论是哪种建表方法（头插入</a:t>
            </a: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尾插入），如果要建立的单线性链表的结点是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个，算法的时间复杂度为</a:t>
            </a:r>
            <a:r>
              <a:rPr lang="en-US" altLang="zh-CN" sz="28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O(n)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</a:p>
        </p:txBody>
      </p:sp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800" b="1" kern="0" dirty="0"/>
              <a:t>头插入法与尾插入法的时间复杂度</a:t>
            </a:r>
          </a:p>
        </p:txBody>
      </p:sp>
    </p:spTree>
    <p:extLst>
      <p:ext uri="{BB962C8B-B14F-4D97-AF65-F5344CB8AC3E}">
        <p14:creationId xmlns:p14="http://schemas.microsoft.com/office/powerpoint/2010/main" val="4161162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zh-CN" altLang="en-US" sz="2800" b="1" dirty="0"/>
              <a:t>基本操作回顾</a:t>
            </a:r>
            <a:endParaRPr lang="zh-CN" altLang="en-US" sz="1800" b="1" kern="0" dirty="0"/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2AA306B3-E777-E889-B5A1-A61ECE0CA35C}"/>
              </a:ext>
            </a:extLst>
          </p:cNvPr>
          <p:cNvSpPr>
            <a:spLocks noGrp="1"/>
          </p:cNvSpPr>
          <p:nvPr/>
        </p:nvSpPr>
        <p:spPr>
          <a:xfrm>
            <a:off x="736336" y="1757362"/>
            <a:ext cx="4166129" cy="510063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1800"/>
              </a:spcAft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ListEmpty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ListLength</a:t>
            </a:r>
            <a:endParaRPr lang="en-US" altLang="zh-CN" sz="2800" b="1" kern="1200" dirty="0">
              <a:solidFill>
                <a:srgbClr val="FFC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PriorElem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Aft>
                <a:spcPts val="1800"/>
              </a:spcAft>
              <a:buNone/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NextElem</a:t>
            </a:r>
            <a:endParaRPr lang="en-US" altLang="zh-CN" sz="2800" b="1" kern="12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GetElem</a:t>
            </a:r>
            <a:endParaRPr lang="en-US" altLang="zh-CN" sz="2800" b="1" dirty="0">
              <a:solidFill>
                <a:srgbClr val="CC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LocateElem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ListTraverse</a:t>
            </a:r>
            <a:endParaRPr lang="en-US" altLang="en-US" sz="24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3" name="文本框 3">
            <a:extLst>
              <a:ext uri="{FF2B5EF4-FFF2-40B4-BE49-F238E27FC236}">
                <a16:creationId xmlns:a16="http://schemas.microsoft.com/office/drawing/2014/main" id="{F9293844-70E9-1DEE-C406-D705820C4203}"/>
              </a:ext>
            </a:extLst>
          </p:cNvPr>
          <p:cNvSpPr txBox="1"/>
          <p:nvPr/>
        </p:nvSpPr>
        <p:spPr>
          <a:xfrm>
            <a:off x="5088731" y="3061918"/>
            <a:ext cx="3318933" cy="30500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1800"/>
              </a:spcAft>
              <a:buClrTx/>
              <a:buSzTx/>
              <a:buFontTx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ClearList 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清空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ts val="120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PutElem</a:t>
            </a:r>
            <a:r>
              <a:rPr kumimoji="1" lang="en-US" altLang="zh-CN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&amp;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</a:t>
            </a:r>
            <a:endParaRPr kumimoji="1"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ListInsert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ListDelete</a:t>
            </a:r>
            <a:endParaRPr lang="en-US" altLang="zh-CN" sz="2800" b="1" kern="12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文本框 4">
            <a:extLst>
              <a:ext uri="{FF2B5EF4-FFF2-40B4-BE49-F238E27FC236}">
                <a16:creationId xmlns:a16="http://schemas.microsoft.com/office/drawing/2014/main" id="{C8B930ED-EF2E-09A2-ED03-F31C53B7CEFD}"/>
              </a:ext>
            </a:extLst>
          </p:cNvPr>
          <p:cNvSpPr txBox="1"/>
          <p:nvPr/>
        </p:nvSpPr>
        <p:spPr>
          <a:xfrm>
            <a:off x="5088731" y="1169837"/>
            <a:ext cx="299720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创建（初始化）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InitList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销毁</a:t>
            </a:r>
            <a:b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DestroyList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29B8B171-E1DC-F35F-5E1E-35A46FA6AE21}"/>
              </a:ext>
            </a:extLst>
          </p:cNvPr>
          <p:cNvCxnSpPr/>
          <p:nvPr/>
        </p:nvCxnSpPr>
        <p:spPr bwMode="auto">
          <a:xfrm>
            <a:off x="3248378" y="4052711"/>
            <a:ext cx="1719261" cy="0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D2C6DF61-6106-6EC5-4E17-B2135CABA0E8}"/>
              </a:ext>
            </a:extLst>
          </p:cNvPr>
          <p:cNvCxnSpPr/>
          <p:nvPr/>
        </p:nvCxnSpPr>
        <p:spPr bwMode="auto">
          <a:xfrm>
            <a:off x="5895622" y="2805289"/>
            <a:ext cx="0" cy="318723"/>
          </a:xfrm>
          <a:prstGeom prst="line">
            <a:avLst/>
          </a:prstGeom>
          <a:solidFill>
            <a:schemeClr val="bg1"/>
          </a:solidFill>
          <a:ln w="38100" cap="flat" cmpd="sng" algn="ctr">
            <a:solidFill>
              <a:srgbClr val="33CCCC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8540258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GetElem</a:t>
            </a:r>
            <a:endParaRPr lang="en-US" altLang="en-US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内容占位符 2">
            <a:extLst>
              <a:ext uri="{FF2B5EF4-FFF2-40B4-BE49-F238E27FC236}">
                <a16:creationId xmlns:a16="http://schemas.microsoft.com/office/drawing/2014/main" id="{1561D9A3-4A72-35A4-093C-983BFE7E4770}"/>
              </a:ext>
            </a:extLst>
          </p:cNvPr>
          <p:cNvSpPr>
            <a:spLocks noGrp="1"/>
          </p:cNvSpPr>
          <p:nvPr/>
        </p:nvSpPr>
        <p:spPr>
          <a:xfrm>
            <a:off x="572842" y="872528"/>
            <a:ext cx="6672262" cy="10884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99CC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buClr>
                <a:srgbClr val="6699FF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返回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中第 </a:t>
            </a:r>
            <a:r>
              <a:rPr kumimoji="1" lang="en-US" altLang="zh-CN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个数据元素的值到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</a:p>
        </p:txBody>
      </p:sp>
      <p:sp>
        <p:nvSpPr>
          <p:cNvPr id="3" name="Rectangle 40">
            <a:extLst>
              <a:ext uri="{FF2B5EF4-FFF2-40B4-BE49-F238E27FC236}">
                <a16:creationId xmlns:a16="http://schemas.microsoft.com/office/drawing/2014/main" id="{B70FC0E4-35B2-7A2F-E1F5-B75BB65308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89283" y="2012974"/>
            <a:ext cx="7381875" cy="3972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Get_Elem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*L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int j ;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*p;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p=L-&gt;next;  j=1;      /*  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指向第一个结点  *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 (p!=NULL 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 p=p–&gt;next;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}     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避免在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时访问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p-&gt;next.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72390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p==NULL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return fail;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return(p-&gt;data);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58723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FFE25F64-D618-CF8F-9472-8DD4B17E9C20}"/>
              </a:ext>
            </a:extLst>
          </p:cNvPr>
          <p:cNvSpPr>
            <a:spLocks noGrp="1"/>
          </p:cNvSpPr>
          <p:nvPr/>
        </p:nvSpPr>
        <p:spPr>
          <a:xfrm>
            <a:off x="427566" y="1575368"/>
            <a:ext cx="8288867" cy="46434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用一组地址连续的存储单元存放（叫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元素地址计算方法：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LOC(a</a:t>
            </a:r>
            <a:r>
              <a:rPr lang="en-US" altLang="zh-CN" sz="2200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= LOC(a</a:t>
            </a:r>
            <a:r>
              <a:rPr lang="en-US" altLang="zh-CN" baseline="-250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+ (i-1)*L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dirty="0">
              <a:solidFill>
                <a:schemeClr val="bg1">
                  <a:lumMod val="50000"/>
                </a:schemeClr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 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	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一个元素占用的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存储单元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个数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LOC(a</a:t>
            </a:r>
            <a:r>
              <a:rPr lang="en-US" altLang="zh-CN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线性表第</a:t>
            </a:r>
            <a:r>
              <a:rPr lang="en-US" altLang="zh-CN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个元素的地址</a:t>
            </a: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特点：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逻辑上相邻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—</a:t>
            </a:r>
            <a:r>
              <a:rPr lang="zh-CN" altLang="en-US" dirty="0">
                <a:solidFill>
                  <a:srgbClr val="FF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物理地址相邻：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i+1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)=LOC(a</a:t>
            </a:r>
            <a:r>
              <a:rPr lang="en-US" altLang="zh-CN" baseline="-25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)+L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随机存取 （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random access)</a:t>
            </a:r>
          </a:p>
          <a:p>
            <a:pPr marL="914400" lvl="2" indent="0" eaLnBrk="1" hangingPunct="1">
              <a:buNone/>
            </a:pP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用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语言的</a:t>
            </a:r>
            <a:r>
              <a:rPr lang="zh-CN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一维数组</a:t>
            </a:r>
            <a:r>
              <a:rPr lang="zh-CN" altLang="zh-CN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实现</a:t>
            </a:r>
          </a:p>
        </p:txBody>
      </p:sp>
      <p:sp>
        <p:nvSpPr>
          <p:cNvPr id="21" name="标题 4">
            <a:extLst>
              <a:ext uri="{FF2B5EF4-FFF2-40B4-BE49-F238E27FC236}">
                <a16:creationId xmlns:a16="http://schemas.microsoft.com/office/drawing/2014/main" id="{5E28B972-49B9-594C-5E42-CC586CCCFE7B}"/>
              </a:ext>
            </a:extLst>
          </p:cNvPr>
          <p:cNvSpPr txBox="1">
            <a:spLocks/>
          </p:cNvSpPr>
          <p:nvPr/>
        </p:nvSpPr>
        <p:spPr>
          <a:xfrm>
            <a:off x="315686" y="581706"/>
            <a:ext cx="4963885" cy="7200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effectLst/>
                <a:latin typeface="Verdana" panose="020B0604030504040204" pitchFamily="34" charset="0"/>
                <a:ea typeface="幼圆" panose="020105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r>
              <a:rPr lang="en-US" altLang="zh-CN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2.2 </a:t>
            </a:r>
            <a:r>
              <a:rPr lang="zh-CN" alt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线性表的顺序存储结构</a:t>
            </a:r>
            <a:endParaRPr kumimoji="1"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3893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altLang="zh-CN" sz="28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ListInsert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0" name="Group 37">
            <a:extLst>
              <a:ext uri="{FF2B5EF4-FFF2-40B4-BE49-F238E27FC236}">
                <a16:creationId xmlns:a16="http://schemas.microsoft.com/office/drawing/2014/main" id="{47F3B5C7-58C5-8066-D385-FD6F1A90C25F}"/>
              </a:ext>
            </a:extLst>
          </p:cNvPr>
          <p:cNvGrpSpPr>
            <a:grpSpLocks/>
          </p:cNvGrpSpPr>
          <p:nvPr/>
        </p:nvGrpSpPr>
        <p:grpSpPr bwMode="auto">
          <a:xfrm>
            <a:off x="4345384" y="5336041"/>
            <a:ext cx="369888" cy="371475"/>
            <a:chOff x="3445" y="3577"/>
            <a:chExt cx="233" cy="234"/>
          </a:xfrm>
        </p:grpSpPr>
        <p:sp>
          <p:nvSpPr>
            <p:cNvPr id="29" name="Line 23">
              <a:extLst>
                <a:ext uri="{FF2B5EF4-FFF2-40B4-BE49-F238E27FC236}">
                  <a16:creationId xmlns:a16="http://schemas.microsoft.com/office/drawing/2014/main" id="{C5690385-5F19-65AC-0704-02089986D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Line 24">
              <a:extLst>
                <a:ext uri="{FF2B5EF4-FFF2-40B4-BE49-F238E27FC236}">
                  <a16:creationId xmlns:a16="http://schemas.microsoft.com/office/drawing/2014/main" id="{F8D7D2AF-9E25-76A6-68BF-7350084F81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31" name="Group 35">
            <a:extLst>
              <a:ext uri="{FF2B5EF4-FFF2-40B4-BE49-F238E27FC236}">
                <a16:creationId xmlns:a16="http://schemas.microsoft.com/office/drawing/2014/main" id="{83D96815-3BA4-BD8D-5A7F-0EE5EE553237}"/>
              </a:ext>
            </a:extLst>
          </p:cNvPr>
          <p:cNvGrpSpPr>
            <a:grpSpLocks/>
          </p:cNvGrpSpPr>
          <p:nvPr/>
        </p:nvGrpSpPr>
        <p:grpSpPr bwMode="auto">
          <a:xfrm>
            <a:off x="1227534" y="5331279"/>
            <a:ext cx="6240463" cy="414337"/>
            <a:chOff x="1481" y="3574"/>
            <a:chExt cx="3931" cy="261"/>
          </a:xfrm>
        </p:grpSpPr>
        <p:sp>
          <p:nvSpPr>
            <p:cNvPr id="32" name="Text Box 12">
              <a:extLst>
                <a:ext uri="{FF2B5EF4-FFF2-40B4-BE49-F238E27FC236}">
                  <a16:creationId xmlns:a16="http://schemas.microsoft.com/office/drawing/2014/main" id="{6228E602-C811-959B-ADF2-4A00FCD0E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1" y="3576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33" name="Rectangle 13">
              <a:extLst>
                <a:ext uri="{FF2B5EF4-FFF2-40B4-BE49-F238E27FC236}">
                  <a16:creationId xmlns:a16="http://schemas.microsoft.com/office/drawing/2014/main" id="{75DE41C9-7AE4-E3FC-7F70-B272AB58E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9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4" name="Rectangle 15">
              <a:extLst>
                <a:ext uri="{FF2B5EF4-FFF2-40B4-BE49-F238E27FC236}">
                  <a16:creationId xmlns:a16="http://schemas.microsoft.com/office/drawing/2014/main" id="{EE354448-BBF1-7ABB-9C1A-7DFB9B3C47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" y="3578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5" name="Line 16">
              <a:extLst>
                <a:ext uri="{FF2B5EF4-FFF2-40B4-BE49-F238E27FC236}">
                  <a16:creationId xmlns:a16="http://schemas.microsoft.com/office/drawing/2014/main" id="{6DADCB06-2ABB-64DD-9F46-FE5994CDC5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4" y="3589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6" name="Line 18">
              <a:extLst>
                <a:ext uri="{FF2B5EF4-FFF2-40B4-BE49-F238E27FC236}">
                  <a16:creationId xmlns:a16="http://schemas.microsoft.com/office/drawing/2014/main" id="{060B48E5-FC7B-8E1A-2A4C-5D40FA499D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74" y="358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7" name="Line 19">
              <a:extLst>
                <a:ext uri="{FF2B5EF4-FFF2-40B4-BE49-F238E27FC236}">
                  <a16:creationId xmlns:a16="http://schemas.microsoft.com/office/drawing/2014/main" id="{A6D88254-C6A5-076C-EDB6-561BF4E18E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1" y="3700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8" name="Line 21">
              <a:extLst>
                <a:ext uri="{FF2B5EF4-FFF2-40B4-BE49-F238E27FC236}">
                  <a16:creationId xmlns:a16="http://schemas.microsoft.com/office/drawing/2014/main" id="{11D8AEBD-B844-360A-A5A2-E1A8EFCA49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12" y="3711"/>
              <a:ext cx="5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9" name="Line 22">
              <a:extLst>
                <a:ext uri="{FF2B5EF4-FFF2-40B4-BE49-F238E27FC236}">
                  <a16:creationId xmlns:a16="http://schemas.microsoft.com/office/drawing/2014/main" id="{82A0495D-24D4-B59A-599A-A4C4E2FB7E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7" y="3700"/>
              <a:ext cx="15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0" name="Text Box 25">
              <a:extLst>
                <a:ext uri="{FF2B5EF4-FFF2-40B4-BE49-F238E27FC236}">
                  <a16:creationId xmlns:a16="http://schemas.microsoft.com/office/drawing/2014/main" id="{038AF9FE-740C-FB9A-EA7C-B6A80F497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96" y="358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1" name="Text Box 27">
              <a:extLst>
                <a:ext uri="{FF2B5EF4-FFF2-40B4-BE49-F238E27FC236}">
                  <a16:creationId xmlns:a16="http://schemas.microsoft.com/office/drawing/2014/main" id="{2701CC9B-FE0C-9801-EBF4-C3C09D92B5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" y="35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</p:grpSp>
      <p:grpSp>
        <p:nvGrpSpPr>
          <p:cNvPr id="42" name="Group 36">
            <a:extLst>
              <a:ext uri="{FF2B5EF4-FFF2-40B4-BE49-F238E27FC236}">
                <a16:creationId xmlns:a16="http://schemas.microsoft.com/office/drawing/2014/main" id="{6A8DFBC4-4735-E68C-A490-432D6DA32D86}"/>
              </a:ext>
            </a:extLst>
          </p:cNvPr>
          <p:cNvGrpSpPr>
            <a:grpSpLocks/>
          </p:cNvGrpSpPr>
          <p:nvPr/>
        </p:nvGrpSpPr>
        <p:grpSpPr bwMode="auto">
          <a:xfrm>
            <a:off x="2970609" y="5774191"/>
            <a:ext cx="2319338" cy="420688"/>
            <a:chOff x="2579" y="3853"/>
            <a:chExt cx="1461" cy="265"/>
          </a:xfrm>
        </p:grpSpPr>
        <p:sp>
          <p:nvSpPr>
            <p:cNvPr id="43" name="Rectangle 14">
              <a:extLst>
                <a:ext uri="{FF2B5EF4-FFF2-40B4-BE49-F238E27FC236}">
                  <a16:creationId xmlns:a16="http://schemas.microsoft.com/office/drawing/2014/main" id="{DFC836A6-8FC7-7E17-A1E8-D478BE848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7" y="3863"/>
              <a:ext cx="933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4" name="Line 17">
              <a:extLst>
                <a:ext uri="{FF2B5EF4-FFF2-40B4-BE49-F238E27FC236}">
                  <a16:creationId xmlns:a16="http://schemas.microsoft.com/office/drawing/2014/main" id="{D2F136F4-CE6D-7A06-443B-15C4EDE5D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97" y="38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997B2193-36CE-9784-E840-B4F2AC2473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56" y="3989"/>
              <a:ext cx="2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46" name="Text Box 26">
              <a:extLst>
                <a:ext uri="{FF2B5EF4-FFF2-40B4-BE49-F238E27FC236}">
                  <a16:creationId xmlns:a16="http://schemas.microsoft.com/office/drawing/2014/main" id="{4BC930D5-9634-F567-5D6D-B420E7B1B4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2" y="38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47" name="Text Box 28">
              <a:extLst>
                <a:ext uri="{FF2B5EF4-FFF2-40B4-BE49-F238E27FC236}">
                  <a16:creationId xmlns:a16="http://schemas.microsoft.com/office/drawing/2014/main" id="{C6F1612C-7CD1-ECA9-0821-CF582300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9" y="3864"/>
              <a:ext cx="17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q</a:t>
              </a:r>
            </a:p>
          </p:txBody>
        </p:sp>
      </p:grpSp>
      <p:sp>
        <p:nvSpPr>
          <p:cNvPr id="48" name="Line 29">
            <a:extLst>
              <a:ext uri="{FF2B5EF4-FFF2-40B4-BE49-F238E27FC236}">
                <a16:creationId xmlns:a16="http://schemas.microsoft.com/office/drawing/2014/main" id="{1BE1CCB1-16F6-6B3E-60CB-52C2258C589E}"/>
              </a:ext>
            </a:extLst>
          </p:cNvPr>
          <p:cNvSpPr>
            <a:spLocks noChangeShapeType="1"/>
          </p:cNvSpPr>
          <p:nvPr/>
        </p:nvSpPr>
        <p:spPr bwMode="auto">
          <a:xfrm>
            <a:off x="3110309" y="5531304"/>
            <a:ext cx="704850" cy="263525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49" name="Line 30">
            <a:extLst>
              <a:ext uri="{FF2B5EF4-FFF2-40B4-BE49-F238E27FC236}">
                <a16:creationId xmlns:a16="http://schemas.microsoft.com/office/drawing/2014/main" id="{A913B614-D3C8-7616-6461-8E65298D2D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5459" y="5688466"/>
            <a:ext cx="581025" cy="317500"/>
          </a:xfrm>
          <a:prstGeom prst="line">
            <a:avLst/>
          </a:prstGeom>
          <a:noFill/>
          <a:ln w="38100">
            <a:solidFill>
              <a:srgbClr val="0066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50" name="Text Box 38">
            <a:extLst>
              <a:ext uri="{FF2B5EF4-FFF2-40B4-BE49-F238E27FC236}">
                <a16:creationId xmlns:a16="http://schemas.microsoft.com/office/drawing/2014/main" id="{5309BFF1-111B-9A7A-631F-8699AD493E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3909" y="5769429"/>
            <a:ext cx="2355850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q-&gt;next=p-&gt;next;</a:t>
            </a:r>
          </a:p>
        </p:txBody>
      </p:sp>
      <p:sp>
        <p:nvSpPr>
          <p:cNvPr id="51" name="Text Box 39">
            <a:extLst>
              <a:ext uri="{FF2B5EF4-FFF2-40B4-BE49-F238E27FC236}">
                <a16:creationId xmlns:a16="http://schemas.microsoft.com/office/drawing/2014/main" id="{5147017B-60B5-A24D-2F9C-815018CF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7259" y="5693229"/>
            <a:ext cx="1552575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p-&gt;next=q;</a:t>
            </a:r>
          </a:p>
        </p:txBody>
      </p:sp>
      <p:sp>
        <p:nvSpPr>
          <p:cNvPr id="52" name="Rectangle 45">
            <a:extLst>
              <a:ext uri="{FF2B5EF4-FFF2-40B4-BE49-F238E27FC236}">
                <a16:creationId xmlns:a16="http://schemas.microsoft.com/office/drawing/2014/main" id="{ED173A87-FDAD-F7BC-BF97-619E2228B8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615" y="1088571"/>
            <a:ext cx="7928769" cy="40832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 Insert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e){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 j=0;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q;</a:t>
            </a:r>
          </a:p>
          <a:p>
            <a:pPr marL="723900" marR="0" lvl="2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 ( p!=NULL &amp;&amp;  j&lt;i-1)   { p=p–&gt;next;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}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(j!=i-1) 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0!!\n ”); 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else{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q=(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1079500" marR="0" lvl="3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q–&gt;data=e;   q–&gt;next=p–&gt;next;  p–&gt;next=q;</a:t>
            </a:r>
          </a:p>
          <a:p>
            <a:pPr marL="720725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  <a:p>
            <a:pPr marL="0" marR="0" lvl="3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44779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build="p" autoUpdateAnimBg="0"/>
      <p:bldP spid="51" grpId="0" build="p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ListDelete</a:t>
            </a:r>
            <a:endParaRPr lang="en-US" altLang="en-US" sz="2800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1" name="Group 45">
            <a:extLst>
              <a:ext uri="{FF2B5EF4-FFF2-40B4-BE49-F238E27FC236}">
                <a16:creationId xmlns:a16="http://schemas.microsoft.com/office/drawing/2014/main" id="{347E7CC3-85C8-FFEB-6BD4-F44DEFF61721}"/>
              </a:ext>
            </a:extLst>
          </p:cNvPr>
          <p:cNvGrpSpPr>
            <a:grpSpLocks/>
          </p:cNvGrpSpPr>
          <p:nvPr/>
        </p:nvGrpSpPr>
        <p:grpSpPr bwMode="auto">
          <a:xfrm>
            <a:off x="2550659" y="5502275"/>
            <a:ext cx="5111750" cy="419100"/>
            <a:chOff x="1155" y="756"/>
            <a:chExt cx="3220" cy="264"/>
          </a:xfrm>
        </p:grpSpPr>
        <p:sp>
          <p:nvSpPr>
            <p:cNvPr id="62" name="Text Box 8">
              <a:extLst>
                <a:ext uri="{FF2B5EF4-FFF2-40B4-BE49-F238E27FC236}">
                  <a16:creationId xmlns:a16="http://schemas.microsoft.com/office/drawing/2014/main" id="{73DEC464-F820-9C9C-3E47-EEC55548E7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5" y="758"/>
              <a:ext cx="18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p</a:t>
              </a:r>
            </a:p>
          </p:txBody>
        </p:sp>
        <p:sp>
          <p:nvSpPr>
            <p:cNvPr id="63" name="Rectangle 9">
              <a:extLst>
                <a:ext uri="{FF2B5EF4-FFF2-40B4-BE49-F238E27FC236}">
                  <a16:creationId xmlns:a16="http://schemas.microsoft.com/office/drawing/2014/main" id="{09A761D4-1B72-0DE6-8EE8-E04BF7C2E7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2" y="760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4" name="Line 10">
              <a:extLst>
                <a:ext uri="{FF2B5EF4-FFF2-40B4-BE49-F238E27FC236}">
                  <a16:creationId xmlns:a16="http://schemas.microsoft.com/office/drawing/2014/main" id="{41290A24-5063-6DD2-28F9-F0138A76F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74" y="77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5" name="Line 11">
              <a:extLst>
                <a:ext uri="{FF2B5EF4-FFF2-40B4-BE49-F238E27FC236}">
                  <a16:creationId xmlns:a16="http://schemas.microsoft.com/office/drawing/2014/main" id="{67A50FE1-3C2E-9BD6-31C1-014CAAC536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5" y="882"/>
              <a:ext cx="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6" name="Text Box 12">
              <a:extLst>
                <a:ext uri="{FF2B5EF4-FFF2-40B4-BE49-F238E27FC236}">
                  <a16:creationId xmlns:a16="http://schemas.microsoft.com/office/drawing/2014/main" id="{E8518A56-EA5F-1A90-D391-EF4B8194BA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0" y="76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7" name="Rectangle 13">
              <a:extLst>
                <a:ext uri="{FF2B5EF4-FFF2-40B4-BE49-F238E27FC236}">
                  <a16:creationId xmlns:a16="http://schemas.microsoft.com/office/drawing/2014/main" id="{422F23F9-B371-FEA3-3C08-3EE818C73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" y="756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8" name="Line 14">
              <a:extLst>
                <a:ext uri="{FF2B5EF4-FFF2-40B4-BE49-F238E27FC236}">
                  <a16:creationId xmlns:a16="http://schemas.microsoft.com/office/drawing/2014/main" id="{DBB85077-AFAB-8E90-3E9F-017FAE17F4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3" y="767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9" name="Text Box 15">
              <a:extLst>
                <a:ext uri="{FF2B5EF4-FFF2-40B4-BE49-F238E27FC236}">
                  <a16:creationId xmlns:a16="http://schemas.microsoft.com/office/drawing/2014/main" id="{59677525-79A5-C063-1072-57395CEB95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5" y="76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70" name="Rectangle 16">
              <a:extLst>
                <a:ext uri="{FF2B5EF4-FFF2-40B4-BE49-F238E27FC236}">
                  <a16:creationId xmlns:a16="http://schemas.microsoft.com/office/drawing/2014/main" id="{9B610FBE-45ED-E371-929A-C5814AF16B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5" y="763"/>
              <a:ext cx="666" cy="25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1" name="Line 17">
              <a:extLst>
                <a:ext uri="{FF2B5EF4-FFF2-40B4-BE49-F238E27FC236}">
                  <a16:creationId xmlns:a16="http://schemas.microsoft.com/office/drawing/2014/main" id="{8B87C8AA-A15E-D999-A64A-2D86C1A9A8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7" y="774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2" name="Text Box 18">
              <a:extLst>
                <a:ext uri="{FF2B5EF4-FFF2-40B4-BE49-F238E27FC236}">
                  <a16:creationId xmlns:a16="http://schemas.microsoft.com/office/drawing/2014/main" id="{2875B42F-F4BA-DB5D-67BB-494164FAFB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3" y="770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73" name="Line 19">
              <a:extLst>
                <a:ext uri="{FF2B5EF4-FFF2-40B4-BE49-F238E27FC236}">
                  <a16:creationId xmlns:a16="http://schemas.microsoft.com/office/drawing/2014/main" id="{9B5A7A00-E58D-0EC5-DC1A-79D35ACEC7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4" y="880"/>
              <a:ext cx="4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4" name="Line 20">
              <a:extLst>
                <a:ext uri="{FF2B5EF4-FFF2-40B4-BE49-F238E27FC236}">
                  <a16:creationId xmlns:a16="http://schemas.microsoft.com/office/drawing/2014/main" id="{407370E0-CA58-EF06-9C74-1EE7D26A4B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87" y="880"/>
              <a:ext cx="4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5" name="Line 21">
              <a:extLst>
                <a:ext uri="{FF2B5EF4-FFF2-40B4-BE49-F238E27FC236}">
                  <a16:creationId xmlns:a16="http://schemas.microsoft.com/office/drawing/2014/main" id="{8F447063-1E8D-D787-2E14-AE76311A46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75" y="890"/>
              <a:ext cx="3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76" name="Group 34">
            <a:extLst>
              <a:ext uri="{FF2B5EF4-FFF2-40B4-BE49-F238E27FC236}">
                <a16:creationId xmlns:a16="http://schemas.microsoft.com/office/drawing/2014/main" id="{F4D86810-1380-C77C-93F6-4317A504BD75}"/>
              </a:ext>
            </a:extLst>
          </p:cNvPr>
          <p:cNvGrpSpPr>
            <a:grpSpLocks/>
          </p:cNvGrpSpPr>
          <p:nvPr/>
        </p:nvGrpSpPr>
        <p:grpSpPr bwMode="auto">
          <a:xfrm>
            <a:off x="4082596" y="5735638"/>
            <a:ext cx="2557463" cy="422275"/>
            <a:chOff x="2096" y="1143"/>
            <a:chExt cx="1611" cy="266"/>
          </a:xfrm>
        </p:grpSpPr>
        <p:sp>
          <p:nvSpPr>
            <p:cNvPr id="77" name="Line 22">
              <a:extLst>
                <a:ext uri="{FF2B5EF4-FFF2-40B4-BE49-F238E27FC236}">
                  <a16:creationId xmlns:a16="http://schemas.microsoft.com/office/drawing/2014/main" id="{0D1D09FA-8C99-5F3A-8EDB-C2934D58BF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143"/>
              <a:ext cx="0" cy="266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8" name="Line 23">
              <a:extLst>
                <a:ext uri="{FF2B5EF4-FFF2-40B4-BE49-F238E27FC236}">
                  <a16:creationId xmlns:a16="http://schemas.microsoft.com/office/drawing/2014/main" id="{1FFA39AC-37C9-E95D-53AD-6C8D725CE9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96" y="1409"/>
              <a:ext cx="1611" cy="0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79" name="Line 24">
              <a:extLst>
                <a:ext uri="{FF2B5EF4-FFF2-40B4-BE49-F238E27FC236}">
                  <a16:creationId xmlns:a16="http://schemas.microsoft.com/office/drawing/2014/main" id="{55DEDFB3-0237-D4AF-96CA-ED1BE869C7B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06" y="1254"/>
              <a:ext cx="0" cy="155"/>
            </a:xfrm>
            <a:prstGeom prst="line">
              <a:avLst/>
            </a:prstGeom>
            <a:noFill/>
            <a:ln w="38100">
              <a:solidFill>
                <a:srgbClr val="0066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80" name="Group 35">
            <a:extLst>
              <a:ext uri="{FF2B5EF4-FFF2-40B4-BE49-F238E27FC236}">
                <a16:creationId xmlns:a16="http://schemas.microsoft.com/office/drawing/2014/main" id="{081D0954-0D2D-09CB-2E70-C4C2D09EF0B1}"/>
              </a:ext>
            </a:extLst>
          </p:cNvPr>
          <p:cNvGrpSpPr>
            <a:grpSpLocks/>
          </p:cNvGrpSpPr>
          <p:nvPr/>
        </p:nvGrpSpPr>
        <p:grpSpPr bwMode="auto">
          <a:xfrm>
            <a:off x="4433434" y="5522913"/>
            <a:ext cx="369887" cy="371475"/>
            <a:chOff x="3445" y="3577"/>
            <a:chExt cx="233" cy="234"/>
          </a:xfrm>
        </p:grpSpPr>
        <p:sp>
          <p:nvSpPr>
            <p:cNvPr id="81" name="Line 36">
              <a:extLst>
                <a:ext uri="{FF2B5EF4-FFF2-40B4-BE49-F238E27FC236}">
                  <a16:creationId xmlns:a16="http://schemas.microsoft.com/office/drawing/2014/main" id="{CA122638-0EA5-8898-E5E7-EAE9C33B5C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2" name="Line 37">
              <a:extLst>
                <a:ext uri="{FF2B5EF4-FFF2-40B4-BE49-F238E27FC236}">
                  <a16:creationId xmlns:a16="http://schemas.microsoft.com/office/drawing/2014/main" id="{79B503C8-BB20-D995-BA8C-C25616437B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grpSp>
        <p:nvGrpSpPr>
          <p:cNvPr id="83" name="Group 38">
            <a:extLst>
              <a:ext uri="{FF2B5EF4-FFF2-40B4-BE49-F238E27FC236}">
                <a16:creationId xmlns:a16="http://schemas.microsoft.com/office/drawing/2014/main" id="{36D4F6FB-E8E1-67EF-5E3B-BA84A8470749}"/>
              </a:ext>
            </a:extLst>
          </p:cNvPr>
          <p:cNvGrpSpPr>
            <a:grpSpLocks/>
          </p:cNvGrpSpPr>
          <p:nvPr/>
        </p:nvGrpSpPr>
        <p:grpSpPr bwMode="auto">
          <a:xfrm>
            <a:off x="5957434" y="5484813"/>
            <a:ext cx="369887" cy="371475"/>
            <a:chOff x="3445" y="3577"/>
            <a:chExt cx="233" cy="234"/>
          </a:xfrm>
        </p:grpSpPr>
        <p:sp>
          <p:nvSpPr>
            <p:cNvPr id="84" name="Line 39">
              <a:extLst>
                <a:ext uri="{FF2B5EF4-FFF2-40B4-BE49-F238E27FC236}">
                  <a16:creationId xmlns:a16="http://schemas.microsoft.com/office/drawing/2014/main" id="{D285B94B-0DBF-C640-2425-4E53A52385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45" y="3589"/>
              <a:ext cx="210" cy="211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5" name="Line 40">
              <a:extLst>
                <a:ext uri="{FF2B5EF4-FFF2-40B4-BE49-F238E27FC236}">
                  <a16:creationId xmlns:a16="http://schemas.microsoft.com/office/drawing/2014/main" id="{0596BB36-DEFF-C539-4EF1-8701E0E91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5" y="3577"/>
              <a:ext cx="233" cy="234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87" name="Text Box 44">
            <a:extLst>
              <a:ext uri="{FF2B5EF4-FFF2-40B4-BE49-F238E27FC236}">
                <a16:creationId xmlns:a16="http://schemas.microsoft.com/office/drawing/2014/main" id="{B03CDF54-58FC-DA8E-9E3C-DCC58B9A01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25421" y="6146800"/>
            <a:ext cx="3160713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rgbClr val="0066FF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p-&gt;next=p-&gt;next-&gt;next;</a:t>
            </a:r>
          </a:p>
        </p:txBody>
      </p:sp>
      <p:sp>
        <p:nvSpPr>
          <p:cNvPr id="88" name="Rectangle 46">
            <a:extLst>
              <a:ext uri="{FF2B5EF4-FFF2-40B4-BE49-F238E27FC236}">
                <a16:creationId xmlns:a16="http://schemas.microsoft.com/office/drawing/2014/main" id="{F4F905AF-667A-D172-ECCE-FA74DF509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8" y="2463547"/>
            <a:ext cx="8061325" cy="3128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35560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void  Delete 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*L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int  j=1;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*p = 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，*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 = L-&gt;next;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while  ( 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p-&gt;next!=NULL&amp;&amp; j&lt;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9900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{  p=q;  q=q–&gt;next;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j++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if  (j!=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    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太大或</a:t>
            </a:r>
            <a:r>
              <a:rPr kumimoji="1" lang="en-US" altLang="zh-CN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0!!\n ”);  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FF3300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    {  p–&gt;next=q–&gt;next;   free(q);    }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>
                <a:srgbClr val="6699FF"/>
              </a:buClr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90" name="Rectangle 2">
            <a:extLst>
              <a:ext uri="{FF2B5EF4-FFF2-40B4-BE49-F238E27FC236}">
                <a16:creationId xmlns:a16="http://schemas.microsoft.com/office/drawing/2014/main" id="{E3FA3C98-439B-0129-5D41-3450C04C8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7434" y="3469924"/>
            <a:ext cx="2008187" cy="792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itchFamily="34" charset="0"/>
                <a:ea typeface="隶书" pitchFamily="49" charset="-122"/>
              </a:defRPr>
            </a:lvl9pPr>
          </a:lstStyle>
          <a:p>
            <a:pPr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找到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kern="0" baseline="-250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i-1</a:t>
            </a:r>
            <a:r>
              <a:rPr lang="zh-CN" altLang="en-US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的存储位置</a:t>
            </a:r>
            <a:r>
              <a:rPr lang="en-US" altLang="zh-CN" sz="2400" b="1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</a:t>
            </a:r>
            <a:endParaRPr lang="zh-CN" altLang="en-US" sz="2400" b="1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3" name="内容占位符 2">
            <a:extLst>
              <a:ext uri="{FF2B5EF4-FFF2-40B4-BE49-F238E27FC236}">
                <a16:creationId xmlns:a16="http://schemas.microsoft.com/office/drawing/2014/main" id="{DA15DEED-4597-4C02-D303-11247DE5B13F}"/>
              </a:ext>
            </a:extLst>
          </p:cNvPr>
          <p:cNvSpPr txBox="1">
            <a:spLocks/>
          </p:cNvSpPr>
          <p:nvPr/>
        </p:nvSpPr>
        <p:spPr>
          <a:xfrm>
            <a:off x="487704" y="1286488"/>
            <a:ext cx="6672262" cy="1088413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条件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400" b="1" kern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 </a:t>
            </a:r>
            <a:r>
              <a:rPr lang="zh-CN" altLang="en-US" sz="2400" b="1" kern="12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已存在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kern="1200" dirty="0">
                <a:solidFill>
                  <a:srgbClr val="0099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1≤i≤LengthList(L)</a:t>
            </a:r>
            <a:endParaRPr lang="en-US" altLang="zh-CN" sz="2400" b="1" kern="12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删除单链表中的第</a:t>
            </a:r>
            <a:r>
              <a:rPr lang="en-US" altLang="zh-CN" sz="2400" b="1" kern="12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个结点。</a:t>
            </a:r>
            <a:endParaRPr lang="en-US" altLang="zh-CN" sz="2400" b="1" kern="12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3604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/>
            <a:r>
              <a:rPr lang="en-US" altLang="en-US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ListDeleteByValue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en-US" altLang="zh-CN" sz="28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L,key</a:t>
            </a:r>
            <a:r>
              <a:rPr lang="zh-CN" altLang="en-US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文本框 1">
            <a:extLst>
              <a:ext uri="{FF2B5EF4-FFF2-40B4-BE49-F238E27FC236}">
                <a16:creationId xmlns:a16="http://schemas.microsoft.com/office/drawing/2014/main" id="{5C3B3029-2B11-8E4E-0AE2-A9B4225DE7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3317" y="2463158"/>
            <a:ext cx="7121525" cy="35346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void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DeleteByValue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*L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int key){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 *p=L,  *q=L–&gt;next;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while  ( q!=NULL&amp;&amp; q–&gt;data!=key)  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  p=q;  q=q–&gt;next;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if 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q != NULL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)   </a:t>
            </a:r>
          </a:p>
          <a:p>
            <a:pPr marL="1079500" marR="0" lvl="3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{  p-&gt;next=q-&gt;next;  free(q);   }</a:t>
            </a:r>
          </a:p>
          <a:p>
            <a:pPr marL="723900" marR="0" lvl="2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else 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(“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所要删除的结点不存在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!\n”);</a:t>
            </a:r>
          </a:p>
          <a:p>
            <a:pPr marL="355600" marR="0" lvl="1" indent="0" algn="l" defTabSz="914400" rtl="0" eaLnBrk="0" fontAlgn="base" latinLnBrk="0" hangingPunct="0">
              <a:lnSpc>
                <a:spcPct val="110000"/>
              </a:lnSpc>
              <a:spcBef>
                <a:spcPct val="1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</a:p>
        </p:txBody>
      </p:sp>
      <p:sp>
        <p:nvSpPr>
          <p:cNvPr id="5" name="文本框 6">
            <a:extLst>
              <a:ext uri="{FF2B5EF4-FFF2-40B4-BE49-F238E27FC236}">
                <a16:creationId xmlns:a16="http://schemas.microsoft.com/office/drawing/2014/main" id="{8A62E879-714A-4328-2884-D3A598922C50}"/>
              </a:ext>
            </a:extLst>
          </p:cNvPr>
          <p:cNvSpPr txBox="1"/>
          <p:nvPr/>
        </p:nvSpPr>
        <p:spPr>
          <a:xfrm>
            <a:off x="250373" y="899331"/>
            <a:ext cx="846908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操作</a:t>
            </a:r>
            <a:r>
              <a:rPr lang="zh-CN" altLang="en-US" sz="2400" b="1" kern="12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删除单链表中值为</a:t>
            </a:r>
            <a:r>
              <a:rPr lang="en-US" altLang="zh-CN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</a:t>
            </a:r>
            <a:r>
              <a:rPr lang="zh-CN" altLang="en-US" sz="2400" b="1" kern="1200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第一个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结点。</a:t>
            </a:r>
            <a:endParaRPr lang="en-US" altLang="zh-CN" sz="2400" b="1" kern="12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457200" lvl="1" indent="0" eaLnBrk="1" hangingPunct="1">
              <a:spcBef>
                <a:spcPct val="50000"/>
              </a:spcBef>
              <a:buFont typeface="Wingdings" panose="05000000000000000000" pitchFamily="2" charset="2"/>
              <a:buNone/>
              <a:defRPr/>
            </a:pP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思路：与按值查找（</a:t>
            </a:r>
            <a:r>
              <a:rPr lang="en-US" altLang="zh-CN" sz="2400" b="1" kern="1200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LocateElem</a:t>
            </a:r>
            <a:r>
              <a:rPr lang="en-US" altLang="zh-CN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类似，先找值为</a:t>
            </a:r>
            <a:r>
              <a:rPr lang="en-US" altLang="zh-CN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key</a:t>
            </a:r>
            <a:r>
              <a:rPr lang="zh-CN" altLang="en-US" sz="2400" b="1" kern="12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的第一个结点。存在则删除；否则报告</a:t>
            </a:r>
            <a:r>
              <a:rPr lang="zh-CN" altLang="en-US" sz="24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不存在</a:t>
            </a:r>
            <a:endParaRPr lang="zh-CN" altLang="en-US" sz="2400" b="1" kern="12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78119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有序单链表的合并（指针修改）</a:t>
            </a:r>
            <a:endParaRPr lang="en-US" altLang="en-US" sz="16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99E0438-0534-0A74-A076-F8EA961D5060}"/>
              </a:ext>
            </a:extLst>
          </p:cNvPr>
          <p:cNvSpPr>
            <a:spLocks noGrp="1" noChangeArrowheads="1"/>
          </p:cNvSpPr>
          <p:nvPr/>
        </p:nvSpPr>
        <p:spPr>
          <a:xfrm>
            <a:off x="598713" y="1129572"/>
            <a:ext cx="7979229" cy="120967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设有两个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有序的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单链表，头指针分别是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 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 </a:t>
            </a:r>
            <a:r>
              <a:rPr lang="en-US" altLang="zh-CN" sz="2400" b="1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endParaRPr lang="en-US" altLang="zh-CN" sz="24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  <a:defRPr/>
            </a:pP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通过</a:t>
            </a: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修改指针</a:t>
            </a:r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，将它们合并为一个有序链表。</a:t>
            </a: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7717378D-D3A9-2E72-286A-118B17FF03F1}"/>
              </a:ext>
            </a:extLst>
          </p:cNvPr>
          <p:cNvGrpSpPr/>
          <p:nvPr/>
        </p:nvGrpSpPr>
        <p:grpSpPr>
          <a:xfrm>
            <a:off x="1307124" y="2450430"/>
            <a:ext cx="6732588" cy="3332167"/>
            <a:chOff x="1269024" y="2738564"/>
            <a:chExt cx="6732588" cy="3332167"/>
          </a:xfrm>
        </p:grpSpPr>
        <p:grpSp>
          <p:nvGrpSpPr>
            <p:cNvPr id="8" name="Group 3">
              <a:extLst>
                <a:ext uri="{FF2B5EF4-FFF2-40B4-BE49-F238E27FC236}">
                  <a16:creationId xmlns:a16="http://schemas.microsoft.com/office/drawing/2014/main" id="{3C616777-2306-CE42-524C-C33FBF4AC76D}"/>
                </a:ext>
              </a:extLst>
            </p:cNvPr>
            <p:cNvGrpSpPr/>
            <p:nvPr/>
          </p:nvGrpSpPr>
          <p:grpSpPr bwMode="auto">
            <a:xfrm>
              <a:off x="7034824" y="4292724"/>
              <a:ext cx="966788" cy="503237"/>
              <a:chOff x="4448" y="2549"/>
              <a:chExt cx="609" cy="317"/>
            </a:xfrm>
          </p:grpSpPr>
          <p:sp>
            <p:nvSpPr>
              <p:cNvPr id="65" name="Rectangle 4">
                <a:extLst>
                  <a:ext uri="{FF2B5EF4-FFF2-40B4-BE49-F238E27FC236}">
                    <a16:creationId xmlns:a16="http://schemas.microsoft.com/office/drawing/2014/main" id="{2B2A95B4-C1AC-65CC-B39D-423EED33F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" y="2549"/>
                <a:ext cx="609" cy="317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15    ⋀</a:t>
                </a:r>
              </a:p>
            </p:txBody>
          </p:sp>
          <p:sp>
            <p:nvSpPr>
              <p:cNvPr id="66" name="Line 5">
                <a:extLst>
                  <a:ext uri="{FF2B5EF4-FFF2-40B4-BE49-F238E27FC236}">
                    <a16:creationId xmlns:a16="http://schemas.microsoft.com/office/drawing/2014/main" id="{F0C7ABAB-7B25-C1E9-FAC2-113288DA1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32" y="2549"/>
                <a:ext cx="0" cy="31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9" name="Group 6">
              <a:extLst>
                <a:ext uri="{FF2B5EF4-FFF2-40B4-BE49-F238E27FC236}">
                  <a16:creationId xmlns:a16="http://schemas.microsoft.com/office/drawing/2014/main" id="{A7ED897E-E5F5-58E4-1CAB-24B1C7C47E4F}"/>
                </a:ext>
              </a:extLst>
            </p:cNvPr>
            <p:cNvGrpSpPr/>
            <p:nvPr/>
          </p:nvGrpSpPr>
          <p:grpSpPr bwMode="auto">
            <a:xfrm>
              <a:off x="1269024" y="2738564"/>
              <a:ext cx="6732588" cy="3332167"/>
              <a:chOff x="816" y="1570"/>
              <a:chExt cx="4241" cy="2099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75E59446-8CB9-6F89-098B-D0C8A5CB81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2" y="3388"/>
                <a:ext cx="3542" cy="28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2075" tIns="46038" rIns="92075" bIns="46038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1" lang="zh-CN" altLang="en-US" sz="2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黑体" panose="02010609060101010101" pitchFamily="49" charset="-122"/>
                    <a:ea typeface="黑体" panose="02010609060101010101" pitchFamily="49" charset="-122"/>
                  </a:rPr>
                  <a:t>初始状态</a:t>
                </a:r>
              </a:p>
            </p:txBody>
          </p:sp>
          <p:grpSp>
            <p:nvGrpSpPr>
              <p:cNvPr id="11" name="Group 8">
                <a:extLst>
                  <a:ext uri="{FF2B5EF4-FFF2-40B4-BE49-F238E27FC236}">
                    <a16:creationId xmlns:a16="http://schemas.microsoft.com/office/drawing/2014/main" id="{C4161609-D1BF-2955-9EFB-CFFB589D5551}"/>
                  </a:ext>
                </a:extLst>
              </p:cNvPr>
              <p:cNvGrpSpPr/>
              <p:nvPr/>
            </p:nvGrpSpPr>
            <p:grpSpPr bwMode="auto">
              <a:xfrm>
                <a:off x="816" y="2301"/>
                <a:ext cx="3642" cy="943"/>
                <a:chOff x="816" y="2301"/>
                <a:chExt cx="3642" cy="943"/>
              </a:xfrm>
            </p:grpSpPr>
            <p:grpSp>
              <p:nvGrpSpPr>
                <p:cNvPr id="41" name="Group 9">
                  <a:extLst>
                    <a:ext uri="{FF2B5EF4-FFF2-40B4-BE49-F238E27FC236}">
                      <a16:creationId xmlns:a16="http://schemas.microsoft.com/office/drawing/2014/main" id="{94C98809-A15C-3727-F48E-9076430663CD}"/>
                    </a:ext>
                  </a:extLst>
                </p:cNvPr>
                <p:cNvGrpSpPr/>
                <p:nvPr/>
              </p:nvGrpSpPr>
              <p:grpSpPr bwMode="auto">
                <a:xfrm>
                  <a:off x="1558" y="2560"/>
                  <a:ext cx="720" cy="317"/>
                  <a:chOff x="1008" y="1152"/>
                  <a:chExt cx="720" cy="317"/>
                </a:xfrm>
              </p:grpSpPr>
              <p:sp>
                <p:nvSpPr>
                  <p:cNvPr id="62" name="Rectangle 10">
                    <a:extLst>
                      <a:ext uri="{FF2B5EF4-FFF2-40B4-BE49-F238E27FC236}">
                        <a16:creationId xmlns:a16="http://schemas.microsoft.com/office/drawing/2014/main" id="{798ACA67-2D2D-C0F9-0E1D-1D35192657F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-2    </a:t>
                    </a:r>
                  </a:p>
                </p:txBody>
              </p:sp>
              <p:sp>
                <p:nvSpPr>
                  <p:cNvPr id="63" name="Line 11">
                    <a:extLst>
                      <a:ext uri="{FF2B5EF4-FFF2-40B4-BE49-F238E27FC236}">
                        <a16:creationId xmlns:a16="http://schemas.microsoft.com/office/drawing/2014/main" id="{C3B58F8E-6462-7EA7-F93D-FF0BBA19251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64" name="Line 12">
                    <a:extLst>
                      <a:ext uri="{FF2B5EF4-FFF2-40B4-BE49-F238E27FC236}">
                        <a16:creationId xmlns:a16="http://schemas.microsoft.com/office/drawing/2014/main" id="{86A24C9B-9570-8F10-4E6D-92A6DC3E43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42" name="Group 13">
                  <a:extLst>
                    <a:ext uri="{FF2B5EF4-FFF2-40B4-BE49-F238E27FC236}">
                      <a16:creationId xmlns:a16="http://schemas.microsoft.com/office/drawing/2014/main" id="{77D63987-0D57-7197-CBEC-654487661079}"/>
                    </a:ext>
                  </a:extLst>
                </p:cNvPr>
                <p:cNvGrpSpPr/>
                <p:nvPr/>
              </p:nvGrpSpPr>
              <p:grpSpPr bwMode="auto">
                <a:xfrm>
                  <a:off x="2288" y="2550"/>
                  <a:ext cx="720" cy="317"/>
                  <a:chOff x="1008" y="1152"/>
                  <a:chExt cx="720" cy="317"/>
                </a:xfrm>
              </p:grpSpPr>
              <p:sp>
                <p:nvSpPr>
                  <p:cNvPr id="59" name="Rectangle 14">
                    <a:extLst>
                      <a:ext uri="{FF2B5EF4-FFF2-40B4-BE49-F238E27FC236}">
                        <a16:creationId xmlns:a16="http://schemas.microsoft.com/office/drawing/2014/main" id="{C7F9269A-98ED-02E5-7366-1E7F97B0916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4   </a:t>
                    </a:r>
                  </a:p>
                </p:txBody>
              </p:sp>
              <p:sp>
                <p:nvSpPr>
                  <p:cNvPr id="60" name="Line 15">
                    <a:extLst>
                      <a:ext uri="{FF2B5EF4-FFF2-40B4-BE49-F238E27FC236}">
                        <a16:creationId xmlns:a16="http://schemas.microsoft.com/office/drawing/2014/main" id="{7AD1468B-449A-2409-F16C-EB65A19D3AF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61" name="Line 16">
                    <a:extLst>
                      <a:ext uri="{FF2B5EF4-FFF2-40B4-BE49-F238E27FC236}">
                        <a16:creationId xmlns:a16="http://schemas.microsoft.com/office/drawing/2014/main" id="{DF67DBEB-1717-DE91-3727-43B4F0F0001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43" name="Group 17">
                  <a:extLst>
                    <a:ext uri="{FF2B5EF4-FFF2-40B4-BE49-F238E27FC236}">
                      <a16:creationId xmlns:a16="http://schemas.microsoft.com/office/drawing/2014/main" id="{EDDC8343-2FB6-2995-7464-27FB8266B102}"/>
                    </a:ext>
                  </a:extLst>
                </p:cNvPr>
                <p:cNvGrpSpPr/>
                <p:nvPr/>
              </p:nvGrpSpPr>
              <p:grpSpPr bwMode="auto">
                <a:xfrm>
                  <a:off x="3018" y="2541"/>
                  <a:ext cx="720" cy="317"/>
                  <a:chOff x="1008" y="1152"/>
                  <a:chExt cx="720" cy="317"/>
                </a:xfrm>
              </p:grpSpPr>
              <p:sp>
                <p:nvSpPr>
                  <p:cNvPr id="56" name="Rectangle 18">
                    <a:extLst>
                      <a:ext uri="{FF2B5EF4-FFF2-40B4-BE49-F238E27FC236}">
                        <a16:creationId xmlns:a16="http://schemas.microsoft.com/office/drawing/2014/main" id="{09F84C5E-C989-086C-FF04-AE779C1A23D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9    </a:t>
                    </a:r>
                  </a:p>
                </p:txBody>
              </p:sp>
              <p:sp>
                <p:nvSpPr>
                  <p:cNvPr id="57" name="Line 19">
                    <a:extLst>
                      <a:ext uri="{FF2B5EF4-FFF2-40B4-BE49-F238E27FC236}">
                        <a16:creationId xmlns:a16="http://schemas.microsoft.com/office/drawing/2014/main" id="{38F804DB-E307-73EB-97E0-95144A0F4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58" name="Line 20">
                    <a:extLst>
                      <a:ext uri="{FF2B5EF4-FFF2-40B4-BE49-F238E27FC236}">
                        <a16:creationId xmlns:a16="http://schemas.microsoft.com/office/drawing/2014/main" id="{1B89BD39-DCDD-431E-EDF2-EEE33869C9A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44" name="Group 21">
                  <a:extLst>
                    <a:ext uri="{FF2B5EF4-FFF2-40B4-BE49-F238E27FC236}">
                      <a16:creationId xmlns:a16="http://schemas.microsoft.com/office/drawing/2014/main" id="{9E3F824E-DE57-E835-5C8F-F7B00EFEE9B9}"/>
                    </a:ext>
                  </a:extLst>
                </p:cNvPr>
                <p:cNvGrpSpPr/>
                <p:nvPr/>
              </p:nvGrpSpPr>
              <p:grpSpPr bwMode="auto">
                <a:xfrm>
                  <a:off x="3765" y="2472"/>
                  <a:ext cx="693" cy="317"/>
                  <a:chOff x="3189" y="2139"/>
                  <a:chExt cx="693" cy="317"/>
                </a:xfrm>
              </p:grpSpPr>
              <p:sp>
                <p:nvSpPr>
                  <p:cNvPr id="54" name="Rectangle 22">
                    <a:extLst>
                      <a:ext uri="{FF2B5EF4-FFF2-40B4-BE49-F238E27FC236}">
                        <a16:creationId xmlns:a16="http://schemas.microsoft.com/office/drawing/2014/main" id="{A8702BC5-1E68-B3A0-0152-4FD35DD0F1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55" name="Line 23">
                    <a:extLst>
                      <a:ext uri="{FF2B5EF4-FFF2-40B4-BE49-F238E27FC236}">
                        <a16:creationId xmlns:a16="http://schemas.microsoft.com/office/drawing/2014/main" id="{8365617E-07B4-AD01-8615-646E47829A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45" name="Group 24">
                  <a:extLst>
                    <a:ext uri="{FF2B5EF4-FFF2-40B4-BE49-F238E27FC236}">
                      <a16:creationId xmlns:a16="http://schemas.microsoft.com/office/drawing/2014/main" id="{53855B12-B15D-AE3F-09E4-6722C782195F}"/>
                    </a:ext>
                  </a:extLst>
                </p:cNvPr>
                <p:cNvGrpSpPr/>
                <p:nvPr/>
              </p:nvGrpSpPr>
              <p:grpSpPr bwMode="auto">
                <a:xfrm>
                  <a:off x="816" y="2301"/>
                  <a:ext cx="720" cy="577"/>
                  <a:chOff x="1008" y="892"/>
                  <a:chExt cx="720" cy="577"/>
                </a:xfrm>
              </p:grpSpPr>
              <p:sp>
                <p:nvSpPr>
                  <p:cNvPr id="49" name="Rectangle 25">
                    <a:extLst>
                      <a:ext uri="{FF2B5EF4-FFF2-40B4-BE49-F238E27FC236}">
                        <a16:creationId xmlns:a16="http://schemas.microsoft.com/office/drawing/2014/main" id="{F0D0E20D-4058-9AF8-E187-6D9C3687E1A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Lb</a:t>
                    </a:r>
                  </a:p>
                </p:txBody>
              </p:sp>
              <p:grpSp>
                <p:nvGrpSpPr>
                  <p:cNvPr id="50" name="Group 26">
                    <a:extLst>
                      <a:ext uri="{FF2B5EF4-FFF2-40B4-BE49-F238E27FC236}">
                        <a16:creationId xmlns:a16="http://schemas.microsoft.com/office/drawing/2014/main" id="{F47EE922-AD75-FC5F-2276-565A2B936299}"/>
                      </a:ext>
                    </a:extLst>
                  </p:cNvPr>
                  <p:cNvGrpSpPr/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51" name="Rectangle 27">
                      <a:extLst>
                        <a:ext uri="{FF2B5EF4-FFF2-40B4-BE49-F238E27FC236}">
                          <a16:creationId xmlns:a16="http://schemas.microsoft.com/office/drawing/2014/main" id="{E98086BE-8EC9-901B-D8E8-6B2052BFD67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52" name="Line 28">
                      <a:extLst>
                        <a:ext uri="{FF2B5EF4-FFF2-40B4-BE49-F238E27FC236}">
                          <a16:creationId xmlns:a16="http://schemas.microsoft.com/office/drawing/2014/main" id="{0B49C5F0-EB5E-1A0E-5593-17D4F7CDDEF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53" name="Line 29">
                      <a:extLst>
                        <a:ext uri="{FF2B5EF4-FFF2-40B4-BE49-F238E27FC236}">
                          <a16:creationId xmlns:a16="http://schemas.microsoft.com/office/drawing/2014/main" id="{EA6DD4B6-78FB-52FC-92A8-607767EA2E7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46" name="Group 30">
                  <a:extLst>
                    <a:ext uri="{FF2B5EF4-FFF2-40B4-BE49-F238E27FC236}">
                      <a16:creationId xmlns:a16="http://schemas.microsoft.com/office/drawing/2014/main" id="{FA51358C-A3DE-1D80-6E1D-C670C9AD6FB6}"/>
                    </a:ext>
                  </a:extLst>
                </p:cNvPr>
                <p:cNvGrpSpPr/>
                <p:nvPr/>
              </p:nvGrpSpPr>
              <p:grpSpPr bwMode="auto">
                <a:xfrm>
                  <a:off x="1614" y="2872"/>
                  <a:ext cx="336" cy="372"/>
                  <a:chOff x="2256" y="1404"/>
                  <a:chExt cx="336" cy="372"/>
                </a:xfrm>
              </p:grpSpPr>
              <p:sp>
                <p:nvSpPr>
                  <p:cNvPr id="47" name="Rectangle 31">
                    <a:extLst>
                      <a:ext uri="{FF2B5EF4-FFF2-40B4-BE49-F238E27FC236}">
                        <a16:creationId xmlns:a16="http://schemas.microsoft.com/office/drawing/2014/main" id="{08AE9E15-1A3A-450F-499E-226D9552214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256" y="1536"/>
                    <a:ext cx="336" cy="240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q</a:t>
                    </a:r>
                  </a:p>
                </p:txBody>
              </p:sp>
              <p:sp>
                <p:nvSpPr>
                  <p:cNvPr id="48" name="Line 32">
                    <a:extLst>
                      <a:ext uri="{FF2B5EF4-FFF2-40B4-BE49-F238E27FC236}">
                        <a16:creationId xmlns:a16="http://schemas.microsoft.com/office/drawing/2014/main" id="{FF6C818D-BB82-4AB6-CF86-EB15BBD126D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439" y="1404"/>
                    <a:ext cx="0" cy="181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12" name="Group 33">
                <a:extLst>
                  <a:ext uri="{FF2B5EF4-FFF2-40B4-BE49-F238E27FC236}">
                    <a16:creationId xmlns:a16="http://schemas.microsoft.com/office/drawing/2014/main" id="{9D6AE6A1-3062-63B8-97DF-57AB8F81E540}"/>
                  </a:ext>
                </a:extLst>
              </p:cNvPr>
              <p:cNvGrpSpPr/>
              <p:nvPr/>
            </p:nvGrpSpPr>
            <p:grpSpPr bwMode="auto">
              <a:xfrm>
                <a:off x="825" y="1570"/>
                <a:ext cx="4232" cy="733"/>
                <a:chOff x="825" y="1570"/>
                <a:chExt cx="4232" cy="733"/>
              </a:xfrm>
            </p:grpSpPr>
            <p:grpSp>
              <p:nvGrpSpPr>
                <p:cNvPr id="13" name="Group 34">
                  <a:extLst>
                    <a:ext uri="{FF2B5EF4-FFF2-40B4-BE49-F238E27FC236}">
                      <a16:creationId xmlns:a16="http://schemas.microsoft.com/office/drawing/2014/main" id="{CADBBAE0-8BD7-265E-0F7A-F97392037873}"/>
                    </a:ext>
                  </a:extLst>
                </p:cNvPr>
                <p:cNvGrpSpPr/>
                <p:nvPr/>
              </p:nvGrpSpPr>
              <p:grpSpPr bwMode="auto">
                <a:xfrm>
                  <a:off x="1567" y="1985"/>
                  <a:ext cx="720" cy="317"/>
                  <a:chOff x="1008" y="1152"/>
                  <a:chExt cx="720" cy="317"/>
                </a:xfrm>
              </p:grpSpPr>
              <p:sp>
                <p:nvSpPr>
                  <p:cNvPr id="38" name="Rectangle 35">
                    <a:extLst>
                      <a:ext uri="{FF2B5EF4-FFF2-40B4-BE49-F238E27FC236}">
                        <a16:creationId xmlns:a16="http://schemas.microsoft.com/office/drawing/2014/main" id="{FD4D495A-388C-A9EB-B117-0188F4158E0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-7    </a:t>
                    </a:r>
                  </a:p>
                </p:txBody>
              </p:sp>
              <p:sp>
                <p:nvSpPr>
                  <p:cNvPr id="39" name="Line 36">
                    <a:extLst>
                      <a:ext uri="{FF2B5EF4-FFF2-40B4-BE49-F238E27FC236}">
                        <a16:creationId xmlns:a16="http://schemas.microsoft.com/office/drawing/2014/main" id="{F035A6B7-EFA2-D56D-8BA4-1084CA8E38A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40" name="Line 37">
                    <a:extLst>
                      <a:ext uri="{FF2B5EF4-FFF2-40B4-BE49-F238E27FC236}">
                        <a16:creationId xmlns:a16="http://schemas.microsoft.com/office/drawing/2014/main" id="{647F3D04-6512-43FB-B370-2D43346B004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4" name="Group 38">
                  <a:extLst>
                    <a:ext uri="{FF2B5EF4-FFF2-40B4-BE49-F238E27FC236}">
                      <a16:creationId xmlns:a16="http://schemas.microsoft.com/office/drawing/2014/main" id="{FD637ABF-4CA6-E7A8-0B5E-3872420AC6BF}"/>
                    </a:ext>
                  </a:extLst>
                </p:cNvPr>
                <p:cNvGrpSpPr/>
                <p:nvPr/>
              </p:nvGrpSpPr>
              <p:grpSpPr bwMode="auto">
                <a:xfrm>
                  <a:off x="2297" y="1975"/>
                  <a:ext cx="720" cy="317"/>
                  <a:chOff x="1008" y="1152"/>
                  <a:chExt cx="720" cy="317"/>
                </a:xfrm>
              </p:grpSpPr>
              <p:sp>
                <p:nvSpPr>
                  <p:cNvPr id="35" name="Rectangle 39">
                    <a:extLst>
                      <a:ext uri="{FF2B5EF4-FFF2-40B4-BE49-F238E27FC236}">
                        <a16:creationId xmlns:a16="http://schemas.microsoft.com/office/drawing/2014/main" id="{039F371A-005B-361C-5F0F-2BE98C17EE5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3    </a:t>
                    </a:r>
                  </a:p>
                </p:txBody>
              </p:sp>
              <p:sp>
                <p:nvSpPr>
                  <p:cNvPr id="36" name="Line 40">
                    <a:extLst>
                      <a:ext uri="{FF2B5EF4-FFF2-40B4-BE49-F238E27FC236}">
                        <a16:creationId xmlns:a16="http://schemas.microsoft.com/office/drawing/2014/main" id="{6B551382-D43B-A03D-11BC-E351253B79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37" name="Line 41">
                    <a:extLst>
                      <a:ext uri="{FF2B5EF4-FFF2-40B4-BE49-F238E27FC236}">
                        <a16:creationId xmlns:a16="http://schemas.microsoft.com/office/drawing/2014/main" id="{61137DA8-9513-D06D-6F3C-1C392F13E55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5" name="Group 42">
                  <a:extLst>
                    <a:ext uri="{FF2B5EF4-FFF2-40B4-BE49-F238E27FC236}">
                      <a16:creationId xmlns:a16="http://schemas.microsoft.com/office/drawing/2014/main" id="{A8F18A8B-0D57-740C-C104-302964E35D10}"/>
                    </a:ext>
                  </a:extLst>
                </p:cNvPr>
                <p:cNvGrpSpPr/>
                <p:nvPr/>
              </p:nvGrpSpPr>
              <p:grpSpPr bwMode="auto">
                <a:xfrm>
                  <a:off x="3027" y="1966"/>
                  <a:ext cx="720" cy="317"/>
                  <a:chOff x="1008" y="1152"/>
                  <a:chExt cx="720" cy="317"/>
                </a:xfrm>
              </p:grpSpPr>
              <p:sp>
                <p:nvSpPr>
                  <p:cNvPr id="32" name="Rectangle 43">
                    <a:extLst>
                      <a:ext uri="{FF2B5EF4-FFF2-40B4-BE49-F238E27FC236}">
                        <a16:creationId xmlns:a16="http://schemas.microsoft.com/office/drawing/2014/main" id="{EB765B00-5BA8-838E-6C42-09CA4B34579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12    </a:t>
                    </a:r>
                  </a:p>
                </p:txBody>
              </p:sp>
              <p:sp>
                <p:nvSpPr>
                  <p:cNvPr id="33" name="Line 44">
                    <a:extLst>
                      <a:ext uri="{FF2B5EF4-FFF2-40B4-BE49-F238E27FC236}">
                        <a16:creationId xmlns:a16="http://schemas.microsoft.com/office/drawing/2014/main" id="{269F6903-A810-0E8B-29F0-AB013999CD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34" name="Line 45">
                    <a:extLst>
                      <a:ext uri="{FF2B5EF4-FFF2-40B4-BE49-F238E27FC236}">
                        <a16:creationId xmlns:a16="http://schemas.microsoft.com/office/drawing/2014/main" id="{356DFA6B-FF29-BAD3-BCFE-BFB48F61451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6" name="Group 46">
                  <a:extLst>
                    <a:ext uri="{FF2B5EF4-FFF2-40B4-BE49-F238E27FC236}">
                      <a16:creationId xmlns:a16="http://schemas.microsoft.com/office/drawing/2014/main" id="{25A0EB7A-90C4-D101-8F92-C72AFEDBF7EF}"/>
                    </a:ext>
                  </a:extLst>
                </p:cNvPr>
                <p:cNvGrpSpPr/>
                <p:nvPr/>
              </p:nvGrpSpPr>
              <p:grpSpPr bwMode="auto">
                <a:xfrm>
                  <a:off x="3774" y="1897"/>
                  <a:ext cx="693" cy="317"/>
                  <a:chOff x="3189" y="2139"/>
                  <a:chExt cx="693" cy="317"/>
                </a:xfrm>
              </p:grpSpPr>
              <p:sp>
                <p:nvSpPr>
                  <p:cNvPr id="30" name="Rectangle 47">
                    <a:extLst>
                      <a:ext uri="{FF2B5EF4-FFF2-40B4-BE49-F238E27FC236}">
                        <a16:creationId xmlns:a16="http://schemas.microsoft.com/office/drawing/2014/main" id="{1ADC12DD-D91D-0309-822B-7F6E3E41F9C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189" y="2139"/>
                    <a:ext cx="544" cy="317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Arial Unicode MS" pitchFamily="34" charset="-122"/>
                        <a:cs typeface="+mn-cs"/>
                      </a:rPr>
                      <a:t>……</a:t>
                    </a: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</a:t>
                    </a:r>
                  </a:p>
                </p:txBody>
              </p:sp>
              <p:sp>
                <p:nvSpPr>
                  <p:cNvPr id="31" name="Line 48">
                    <a:extLst>
                      <a:ext uri="{FF2B5EF4-FFF2-40B4-BE49-F238E27FC236}">
                        <a16:creationId xmlns:a16="http://schemas.microsoft.com/office/drawing/2014/main" id="{EF1551A6-680D-8B09-8F06-301C5A07612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642" y="2352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7" name="Group 49">
                  <a:extLst>
                    <a:ext uri="{FF2B5EF4-FFF2-40B4-BE49-F238E27FC236}">
                      <a16:creationId xmlns:a16="http://schemas.microsoft.com/office/drawing/2014/main" id="{283E26A0-547A-F7F0-6CD0-8FF1C35633D8}"/>
                    </a:ext>
                  </a:extLst>
                </p:cNvPr>
                <p:cNvGrpSpPr/>
                <p:nvPr/>
              </p:nvGrpSpPr>
              <p:grpSpPr bwMode="auto">
                <a:xfrm>
                  <a:off x="4457" y="1974"/>
                  <a:ext cx="600" cy="317"/>
                  <a:chOff x="4457" y="1974"/>
                  <a:chExt cx="600" cy="317"/>
                </a:xfrm>
              </p:grpSpPr>
              <p:sp>
                <p:nvSpPr>
                  <p:cNvPr id="28" name="Rectangle 50">
                    <a:extLst>
                      <a:ext uri="{FF2B5EF4-FFF2-40B4-BE49-F238E27FC236}">
                        <a16:creationId xmlns:a16="http://schemas.microsoft.com/office/drawing/2014/main" id="{B6299B11-B14A-8619-E011-752EB8AA2F7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457" y="1974"/>
                    <a:ext cx="600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23    ⋀</a:t>
                    </a:r>
                  </a:p>
                </p:txBody>
              </p:sp>
              <p:sp>
                <p:nvSpPr>
                  <p:cNvPr id="29" name="Line 51">
                    <a:extLst>
                      <a:ext uri="{FF2B5EF4-FFF2-40B4-BE49-F238E27FC236}">
                        <a16:creationId xmlns:a16="http://schemas.microsoft.com/office/drawing/2014/main" id="{0847026B-8959-7926-0BA3-16764B6F1C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41" y="1974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  <p:grpSp>
              <p:nvGrpSpPr>
                <p:cNvPr id="18" name="Group 52">
                  <a:extLst>
                    <a:ext uri="{FF2B5EF4-FFF2-40B4-BE49-F238E27FC236}">
                      <a16:creationId xmlns:a16="http://schemas.microsoft.com/office/drawing/2014/main" id="{F17CB353-DB91-1768-FA08-FC16A3753877}"/>
                    </a:ext>
                  </a:extLst>
                </p:cNvPr>
                <p:cNvGrpSpPr/>
                <p:nvPr/>
              </p:nvGrpSpPr>
              <p:grpSpPr bwMode="auto">
                <a:xfrm>
                  <a:off x="825" y="1726"/>
                  <a:ext cx="720" cy="577"/>
                  <a:chOff x="1008" y="892"/>
                  <a:chExt cx="720" cy="577"/>
                </a:xfrm>
              </p:grpSpPr>
              <p:sp>
                <p:nvSpPr>
                  <p:cNvPr id="22" name="Rectangle 53">
                    <a:extLst>
                      <a:ext uri="{FF2B5EF4-FFF2-40B4-BE49-F238E27FC236}">
                        <a16:creationId xmlns:a16="http://schemas.microsoft.com/office/drawing/2014/main" id="{03C376D0-4864-D9E2-E866-15292028BAD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46" y="892"/>
                    <a:ext cx="528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12700">
                        <a:solidFill>
                          <a:schemeClr val="tx1"/>
                        </a:solidFill>
                        <a:miter lim="800000"/>
                        <a:headEnd type="none" w="sm" len="sm"/>
                        <a:tailEnd type="none" w="sm" len="sm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La</a:t>
                    </a:r>
                  </a:p>
                </p:txBody>
              </p:sp>
              <p:grpSp>
                <p:nvGrpSpPr>
                  <p:cNvPr id="24" name="Group 54">
                    <a:extLst>
                      <a:ext uri="{FF2B5EF4-FFF2-40B4-BE49-F238E27FC236}">
                        <a16:creationId xmlns:a16="http://schemas.microsoft.com/office/drawing/2014/main" id="{C03CCE68-15E1-B3ED-C43E-9FE5F509847B}"/>
                      </a:ext>
                    </a:extLst>
                  </p:cNvPr>
                  <p:cNvGrpSpPr/>
                  <p:nvPr/>
                </p:nvGrpSpPr>
                <p:grpSpPr bwMode="auto">
                  <a:xfrm>
                    <a:off x="1008" y="1152"/>
                    <a:ext cx="720" cy="317"/>
                    <a:chOff x="1008" y="1152"/>
                    <a:chExt cx="720" cy="317"/>
                  </a:xfrm>
                </p:grpSpPr>
                <p:sp>
                  <p:nvSpPr>
                    <p:cNvPr id="25" name="Rectangle 55">
                      <a:extLst>
                        <a:ext uri="{FF2B5EF4-FFF2-40B4-BE49-F238E27FC236}">
                          <a16:creationId xmlns:a16="http://schemas.microsoft.com/office/drawing/2014/main" id="{41F506A2-F0AC-26B6-C44C-9DE4E0F921D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008" y="1152"/>
                      <a:ext cx="544" cy="317"/>
                    </a:xfrm>
                    <a:prstGeom prst="rect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chemeClr val="accent1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 wrap="none" anchor="ctr"/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1" lang="zh-CN" altLang="en-US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隶书" panose="02010509060101010101" pitchFamily="49" charset="-122"/>
                          <a:cs typeface="+mn-cs"/>
                        </a:rPr>
                        <a:t>   </a:t>
                      </a:r>
                    </a:p>
                  </p:txBody>
                </p:sp>
                <p:sp>
                  <p:nvSpPr>
                    <p:cNvPr id="26" name="Line 56">
                      <a:extLst>
                        <a:ext uri="{FF2B5EF4-FFF2-40B4-BE49-F238E27FC236}">
                          <a16:creationId xmlns:a16="http://schemas.microsoft.com/office/drawing/2014/main" id="{88962EC0-3E46-3693-F9F2-7A29577B181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38" y="1152"/>
                      <a:ext cx="0" cy="317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none" w="sm" len="sm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  <p:sp>
                  <p:nvSpPr>
                    <p:cNvPr id="27" name="Line 57">
                      <a:extLst>
                        <a:ext uri="{FF2B5EF4-FFF2-40B4-BE49-F238E27FC236}">
                          <a16:creationId xmlns:a16="http://schemas.microsoft.com/office/drawing/2014/main" id="{4C24B363-7871-EB84-8D9A-01145B71636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1488" y="1296"/>
                      <a:ext cx="240" cy="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 type="none" w="sm" len="sm"/>
                      <a:tailEnd type="triangle" w="med" len="med"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35921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</a:extLst>
                  </p:spPr>
                  <p:txBody>
                    <a:bodyPr/>
                    <a:lstStyle>
                      <a:defPPr>
                        <a:defRPr lang="en-US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1" 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endParaRPr>
                    </a:p>
                  </p:txBody>
                </p:sp>
              </p:grpSp>
            </p:grpSp>
            <p:grpSp>
              <p:nvGrpSpPr>
                <p:cNvPr id="19" name="Group 61">
                  <a:extLst>
                    <a:ext uri="{FF2B5EF4-FFF2-40B4-BE49-F238E27FC236}">
                      <a16:creationId xmlns:a16="http://schemas.microsoft.com/office/drawing/2014/main" id="{B93AFBF8-DFF0-0F05-D84B-27A65C4CE8F5}"/>
                    </a:ext>
                  </a:extLst>
                </p:cNvPr>
                <p:cNvGrpSpPr/>
                <p:nvPr/>
              </p:nvGrpSpPr>
              <p:grpSpPr bwMode="auto">
                <a:xfrm>
                  <a:off x="1626" y="1570"/>
                  <a:ext cx="336" cy="405"/>
                  <a:chOff x="2640" y="1776"/>
                  <a:chExt cx="336" cy="405"/>
                </a:xfrm>
              </p:grpSpPr>
              <p:sp>
                <p:nvSpPr>
                  <p:cNvPr id="20" name="Rectangle 62">
                    <a:extLst>
                      <a:ext uri="{FF2B5EF4-FFF2-40B4-BE49-F238E27FC236}">
                        <a16:creationId xmlns:a16="http://schemas.microsoft.com/office/drawing/2014/main" id="{BB6EE60A-EC5E-1E07-64C0-72FE7663ED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776"/>
                    <a:ext cx="336" cy="272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en-US" altLang="zh-CN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F0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p</a:t>
                    </a:r>
                  </a:p>
                </p:txBody>
              </p:sp>
              <p:sp>
                <p:nvSpPr>
                  <p:cNvPr id="21" name="Line 63">
                    <a:extLst>
                      <a:ext uri="{FF2B5EF4-FFF2-40B4-BE49-F238E27FC236}">
                        <a16:creationId xmlns:a16="http://schemas.microsoft.com/office/drawing/2014/main" id="{D32E7A41-8D3C-571E-7D3E-BA195B9D03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02" y="2022"/>
                    <a:ext cx="0" cy="159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40408232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3">
            <a:extLst>
              <a:ext uri="{FF2B5EF4-FFF2-40B4-BE49-F238E27FC236}">
                <a16:creationId xmlns:a16="http://schemas.microsoft.com/office/drawing/2014/main" id="{A3864D21-8486-F357-554F-8E9B3075FBB7}"/>
              </a:ext>
            </a:extLst>
          </p:cNvPr>
          <p:cNvGrpSpPr/>
          <p:nvPr/>
        </p:nvGrpSpPr>
        <p:grpSpPr bwMode="auto">
          <a:xfrm>
            <a:off x="647701" y="1112030"/>
            <a:ext cx="7505701" cy="3430589"/>
            <a:chOff x="375" y="543"/>
            <a:chExt cx="4728" cy="2161"/>
          </a:xfrm>
        </p:grpSpPr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2F293EE9-A15D-2EC4-703F-DEF3A6B0A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0" y="2432"/>
              <a:ext cx="3357" cy="2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2075" tIns="46038" rIns="92075" bIns="46038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合并了最初</a:t>
              </a:r>
              <a:r>
                <a:rPr kumimoji="1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kumimoji="1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个结点后的状态</a:t>
              </a:r>
            </a:p>
          </p:txBody>
        </p:sp>
        <p:grpSp>
          <p:nvGrpSpPr>
            <p:cNvPr id="9" name="Group 5">
              <a:extLst>
                <a:ext uri="{FF2B5EF4-FFF2-40B4-BE49-F238E27FC236}">
                  <a16:creationId xmlns:a16="http://schemas.microsoft.com/office/drawing/2014/main" id="{06171858-8A23-8896-9C27-CC5F6162B5BA}"/>
                </a:ext>
              </a:extLst>
            </p:cNvPr>
            <p:cNvGrpSpPr/>
            <p:nvPr/>
          </p:nvGrpSpPr>
          <p:grpSpPr bwMode="auto">
            <a:xfrm>
              <a:off x="825" y="1302"/>
              <a:ext cx="4278" cy="990"/>
              <a:chOff x="825" y="1302"/>
              <a:chExt cx="4278" cy="990"/>
            </a:xfrm>
          </p:grpSpPr>
          <p:grpSp>
            <p:nvGrpSpPr>
              <p:cNvPr id="45" name="Group 6">
                <a:extLst>
                  <a:ext uri="{FF2B5EF4-FFF2-40B4-BE49-F238E27FC236}">
                    <a16:creationId xmlns:a16="http://schemas.microsoft.com/office/drawing/2014/main" id="{1D2E95B8-EDA6-E4CF-046F-E1A7A4D7FD75}"/>
                  </a:ext>
                </a:extLst>
              </p:cNvPr>
              <p:cNvGrpSpPr/>
              <p:nvPr/>
            </p:nvGrpSpPr>
            <p:grpSpPr bwMode="auto">
              <a:xfrm>
                <a:off x="1567" y="1561"/>
                <a:ext cx="720" cy="317"/>
                <a:chOff x="1008" y="1152"/>
                <a:chExt cx="720" cy="317"/>
              </a:xfrm>
            </p:grpSpPr>
            <p:sp>
              <p:nvSpPr>
                <p:cNvPr id="72" name="Rectangle 7">
                  <a:extLst>
                    <a:ext uri="{FF2B5EF4-FFF2-40B4-BE49-F238E27FC236}">
                      <a16:creationId xmlns:a16="http://schemas.microsoft.com/office/drawing/2014/main" id="{E120143A-0C4C-68F1-A666-5FE97437D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-2    </a:t>
                  </a:r>
                </a:p>
              </p:txBody>
            </p:sp>
            <p:sp>
              <p:nvSpPr>
                <p:cNvPr id="73" name="Line 8">
                  <a:extLst>
                    <a:ext uri="{FF2B5EF4-FFF2-40B4-BE49-F238E27FC236}">
                      <a16:creationId xmlns:a16="http://schemas.microsoft.com/office/drawing/2014/main" id="{07886CA3-6C58-5C82-83A0-3FC0513136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4" name="Line 9">
                  <a:extLst>
                    <a:ext uri="{FF2B5EF4-FFF2-40B4-BE49-F238E27FC236}">
                      <a16:creationId xmlns:a16="http://schemas.microsoft.com/office/drawing/2014/main" id="{42243B50-87F2-1850-D7CF-0701AB6FF7E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6" name="Group 10">
                <a:extLst>
                  <a:ext uri="{FF2B5EF4-FFF2-40B4-BE49-F238E27FC236}">
                    <a16:creationId xmlns:a16="http://schemas.microsoft.com/office/drawing/2014/main" id="{D115DC6D-7BC2-19AB-71ED-D5199E8D0013}"/>
                  </a:ext>
                </a:extLst>
              </p:cNvPr>
              <p:cNvGrpSpPr/>
              <p:nvPr/>
            </p:nvGrpSpPr>
            <p:grpSpPr bwMode="auto">
              <a:xfrm>
                <a:off x="2297" y="1551"/>
                <a:ext cx="720" cy="317"/>
                <a:chOff x="1008" y="1152"/>
                <a:chExt cx="720" cy="317"/>
              </a:xfrm>
            </p:grpSpPr>
            <p:sp>
              <p:nvSpPr>
                <p:cNvPr id="69" name="Rectangle 11">
                  <a:extLst>
                    <a:ext uri="{FF2B5EF4-FFF2-40B4-BE49-F238E27FC236}">
                      <a16:creationId xmlns:a16="http://schemas.microsoft.com/office/drawing/2014/main" id="{E0C07D08-47E4-C272-6BD5-0589517637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4   </a:t>
                  </a:r>
                </a:p>
              </p:txBody>
            </p:sp>
            <p:sp>
              <p:nvSpPr>
                <p:cNvPr id="70" name="Line 12">
                  <a:extLst>
                    <a:ext uri="{FF2B5EF4-FFF2-40B4-BE49-F238E27FC236}">
                      <a16:creationId xmlns:a16="http://schemas.microsoft.com/office/drawing/2014/main" id="{9A581C90-8B65-0659-9610-BC5394CF190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71" name="Line 13">
                  <a:extLst>
                    <a:ext uri="{FF2B5EF4-FFF2-40B4-BE49-F238E27FC236}">
                      <a16:creationId xmlns:a16="http://schemas.microsoft.com/office/drawing/2014/main" id="{A93B33AE-C68E-8761-F4F8-6E972BA2E1F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7" name="Group 14">
                <a:extLst>
                  <a:ext uri="{FF2B5EF4-FFF2-40B4-BE49-F238E27FC236}">
                    <a16:creationId xmlns:a16="http://schemas.microsoft.com/office/drawing/2014/main" id="{AA474EE3-3F67-2E26-A85C-88B76BB2F6E1}"/>
                  </a:ext>
                </a:extLst>
              </p:cNvPr>
              <p:cNvGrpSpPr/>
              <p:nvPr/>
            </p:nvGrpSpPr>
            <p:grpSpPr bwMode="auto">
              <a:xfrm>
                <a:off x="3027" y="1542"/>
                <a:ext cx="720" cy="317"/>
                <a:chOff x="1008" y="1152"/>
                <a:chExt cx="720" cy="317"/>
              </a:xfrm>
            </p:grpSpPr>
            <p:sp>
              <p:nvSpPr>
                <p:cNvPr id="66" name="Rectangle 15">
                  <a:extLst>
                    <a:ext uri="{FF2B5EF4-FFF2-40B4-BE49-F238E27FC236}">
                      <a16:creationId xmlns:a16="http://schemas.microsoft.com/office/drawing/2014/main" id="{2F5A5616-A6E4-3B3F-BA5F-BCF67D96DC8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9    </a:t>
                  </a:r>
                </a:p>
              </p:txBody>
            </p:sp>
            <p:sp>
              <p:nvSpPr>
                <p:cNvPr id="67" name="Line 16">
                  <a:extLst>
                    <a:ext uri="{FF2B5EF4-FFF2-40B4-BE49-F238E27FC236}">
                      <a16:creationId xmlns:a16="http://schemas.microsoft.com/office/drawing/2014/main" id="{C2A07B53-BF16-9DB0-7681-893A8AD2A69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68" name="Line 17">
                  <a:extLst>
                    <a:ext uri="{FF2B5EF4-FFF2-40B4-BE49-F238E27FC236}">
                      <a16:creationId xmlns:a16="http://schemas.microsoft.com/office/drawing/2014/main" id="{E6C1E85E-51AC-1687-9190-B09C611278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8" name="Group 18">
                <a:extLst>
                  <a:ext uri="{FF2B5EF4-FFF2-40B4-BE49-F238E27FC236}">
                    <a16:creationId xmlns:a16="http://schemas.microsoft.com/office/drawing/2014/main" id="{2622DE13-856A-A931-E675-ED1318DD6450}"/>
                  </a:ext>
                </a:extLst>
              </p:cNvPr>
              <p:cNvGrpSpPr/>
              <p:nvPr/>
            </p:nvGrpSpPr>
            <p:grpSpPr bwMode="auto">
              <a:xfrm>
                <a:off x="3774" y="1473"/>
                <a:ext cx="693" cy="317"/>
                <a:chOff x="3189" y="2139"/>
                <a:chExt cx="693" cy="317"/>
              </a:xfrm>
            </p:grpSpPr>
            <p:sp>
              <p:nvSpPr>
                <p:cNvPr id="64" name="Rectangle 19">
                  <a:extLst>
                    <a:ext uri="{FF2B5EF4-FFF2-40B4-BE49-F238E27FC236}">
                      <a16:creationId xmlns:a16="http://schemas.microsoft.com/office/drawing/2014/main" id="{6E25BFEB-8381-2592-BE62-3B29E6603BC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65" name="Line 20">
                  <a:extLst>
                    <a:ext uri="{FF2B5EF4-FFF2-40B4-BE49-F238E27FC236}">
                      <a16:creationId xmlns:a16="http://schemas.microsoft.com/office/drawing/2014/main" id="{3934EEFB-9288-C981-ABF2-E82084E02D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49" name="Group 21">
                <a:extLst>
                  <a:ext uri="{FF2B5EF4-FFF2-40B4-BE49-F238E27FC236}">
                    <a16:creationId xmlns:a16="http://schemas.microsoft.com/office/drawing/2014/main" id="{2A27880A-A9B5-2D94-3ABC-DFFE77FD3296}"/>
                  </a:ext>
                </a:extLst>
              </p:cNvPr>
              <p:cNvGrpSpPr/>
              <p:nvPr/>
            </p:nvGrpSpPr>
            <p:grpSpPr bwMode="auto">
              <a:xfrm>
                <a:off x="4457" y="1550"/>
                <a:ext cx="646" cy="317"/>
                <a:chOff x="4457" y="1550"/>
                <a:chExt cx="646" cy="317"/>
              </a:xfrm>
            </p:grpSpPr>
            <p:sp>
              <p:nvSpPr>
                <p:cNvPr id="62" name="Rectangle 22">
                  <a:extLst>
                    <a:ext uri="{FF2B5EF4-FFF2-40B4-BE49-F238E27FC236}">
                      <a16:creationId xmlns:a16="http://schemas.microsoft.com/office/drawing/2014/main" id="{00396411-E5DD-6583-942B-A47E2D4CC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57" y="1550"/>
                  <a:ext cx="646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15   ⋀ </a:t>
                  </a:r>
                </a:p>
              </p:txBody>
            </p:sp>
            <p:sp>
              <p:nvSpPr>
                <p:cNvPr id="63" name="Line 23">
                  <a:extLst>
                    <a:ext uri="{FF2B5EF4-FFF2-40B4-BE49-F238E27FC236}">
                      <a16:creationId xmlns:a16="http://schemas.microsoft.com/office/drawing/2014/main" id="{8F777DB3-985E-E16A-689B-C02119AFF3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41" y="1550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0" name="Group 24">
                <a:extLst>
                  <a:ext uri="{FF2B5EF4-FFF2-40B4-BE49-F238E27FC236}">
                    <a16:creationId xmlns:a16="http://schemas.microsoft.com/office/drawing/2014/main" id="{3119A6FA-1FA7-3B8F-868D-2117D853083F}"/>
                  </a:ext>
                </a:extLst>
              </p:cNvPr>
              <p:cNvGrpSpPr/>
              <p:nvPr/>
            </p:nvGrpSpPr>
            <p:grpSpPr bwMode="auto">
              <a:xfrm>
                <a:off x="825" y="1302"/>
                <a:ext cx="720" cy="577"/>
                <a:chOff x="1008" y="892"/>
                <a:chExt cx="720" cy="577"/>
              </a:xfrm>
            </p:grpSpPr>
            <p:sp>
              <p:nvSpPr>
                <p:cNvPr id="57" name="Rectangle 25">
                  <a:extLst>
                    <a:ext uri="{FF2B5EF4-FFF2-40B4-BE49-F238E27FC236}">
                      <a16:creationId xmlns:a16="http://schemas.microsoft.com/office/drawing/2014/main" id="{F42A82A2-205B-3B56-38FC-E8A3506ACD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46" y="892"/>
                  <a:ext cx="528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Lb</a:t>
                  </a:r>
                </a:p>
              </p:txBody>
            </p:sp>
            <p:grpSp>
              <p:nvGrpSpPr>
                <p:cNvPr id="58" name="Group 26">
                  <a:extLst>
                    <a:ext uri="{FF2B5EF4-FFF2-40B4-BE49-F238E27FC236}">
                      <a16:creationId xmlns:a16="http://schemas.microsoft.com/office/drawing/2014/main" id="{86D04FFF-7BF7-5AAE-E9DD-39509643C96B}"/>
                    </a:ext>
                  </a:extLst>
                </p:cNvPr>
                <p:cNvGrpSpPr/>
                <p:nvPr/>
              </p:nvGrpSpPr>
              <p:grpSpPr bwMode="auto">
                <a:xfrm>
                  <a:off x="1008" y="1152"/>
                  <a:ext cx="720" cy="317"/>
                  <a:chOff x="1008" y="1152"/>
                  <a:chExt cx="720" cy="317"/>
                </a:xfrm>
              </p:grpSpPr>
              <p:sp>
                <p:nvSpPr>
                  <p:cNvPr id="59" name="Rectangle 27">
                    <a:extLst>
                      <a:ext uri="{FF2B5EF4-FFF2-40B4-BE49-F238E27FC236}">
                        <a16:creationId xmlns:a16="http://schemas.microsoft.com/office/drawing/2014/main" id="{992F4577-DDCD-D021-9899-60DEDC9D21D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1152"/>
                    <a:ext cx="544" cy="317"/>
                  </a:xfrm>
                  <a:prstGeom prst="rect">
                    <a:avLst/>
                  </a:prstGeom>
                  <a:noFill/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marL="0" marR="0" lvl="0" indent="0" algn="ctr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r>
                      <a:rPr kumimoji="1" lang="zh-CN" altLang="en-US" sz="20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隶书" panose="02010509060101010101" pitchFamily="49" charset="-122"/>
                        <a:cs typeface="+mn-cs"/>
                      </a:rPr>
                      <a:t>   </a:t>
                    </a:r>
                  </a:p>
                </p:txBody>
              </p:sp>
              <p:sp>
                <p:nvSpPr>
                  <p:cNvPr id="60" name="Line 28">
                    <a:extLst>
                      <a:ext uri="{FF2B5EF4-FFF2-40B4-BE49-F238E27FC236}">
                        <a16:creationId xmlns:a16="http://schemas.microsoft.com/office/drawing/2014/main" id="{BE118876-9D40-EC98-6FDD-120746DB8CA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38" y="1152"/>
                    <a:ext cx="0" cy="31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  <p:sp>
                <p:nvSpPr>
                  <p:cNvPr id="61" name="Line 29">
                    <a:extLst>
                      <a:ext uri="{FF2B5EF4-FFF2-40B4-BE49-F238E27FC236}">
                        <a16:creationId xmlns:a16="http://schemas.microsoft.com/office/drawing/2014/main" id="{BBAA5B14-DE8C-837C-1247-A97F2711AAF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88" y="1296"/>
                    <a:ext cx="240" cy="0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defPPr>
                      <a:defRPr lang="en-US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l" defTabSz="914400" rtl="0" eaLnBrk="0" fontAlgn="base" latinLnBrk="0" hangingPunct="0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defRPr/>
                    </a:pPr>
                    <a:endParaRPr kumimoji="1" 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endParaRPr>
                  </a:p>
                </p:txBody>
              </p:sp>
            </p:grpSp>
          </p:grpSp>
          <p:grpSp>
            <p:nvGrpSpPr>
              <p:cNvPr id="51" name="Group 30">
                <a:extLst>
                  <a:ext uri="{FF2B5EF4-FFF2-40B4-BE49-F238E27FC236}">
                    <a16:creationId xmlns:a16="http://schemas.microsoft.com/office/drawing/2014/main" id="{DBC7246E-4EC4-6F1D-C918-EF28053CD40C}"/>
                  </a:ext>
                </a:extLst>
              </p:cNvPr>
              <p:cNvGrpSpPr/>
              <p:nvPr/>
            </p:nvGrpSpPr>
            <p:grpSpPr bwMode="auto">
              <a:xfrm>
                <a:off x="1623" y="1873"/>
                <a:ext cx="336" cy="372"/>
                <a:chOff x="2256" y="1404"/>
                <a:chExt cx="336" cy="372"/>
              </a:xfrm>
            </p:grpSpPr>
            <p:sp>
              <p:nvSpPr>
                <p:cNvPr id="55" name="Rectangle 31">
                  <a:extLst>
                    <a:ext uri="{FF2B5EF4-FFF2-40B4-BE49-F238E27FC236}">
                      <a16:creationId xmlns:a16="http://schemas.microsoft.com/office/drawing/2014/main" id="{0DFC3BCA-CEE8-E746-1AFC-67897A28A4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1536"/>
                  <a:ext cx="336" cy="240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s</a:t>
                  </a:r>
                </a:p>
              </p:txBody>
            </p:sp>
            <p:sp>
              <p:nvSpPr>
                <p:cNvPr id="56" name="Line 32">
                  <a:extLst>
                    <a:ext uri="{FF2B5EF4-FFF2-40B4-BE49-F238E27FC236}">
                      <a16:creationId xmlns:a16="http://schemas.microsoft.com/office/drawing/2014/main" id="{956B183A-5A78-1967-3472-195EACA66B0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439" y="1404"/>
                  <a:ext cx="0" cy="181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52" name="Group 33">
                <a:extLst>
                  <a:ext uri="{FF2B5EF4-FFF2-40B4-BE49-F238E27FC236}">
                    <a16:creationId xmlns:a16="http://schemas.microsoft.com/office/drawing/2014/main" id="{DC7FDA93-6445-7443-4B3D-4CAE90AD3569}"/>
                  </a:ext>
                </a:extLst>
              </p:cNvPr>
              <p:cNvGrpSpPr/>
              <p:nvPr/>
            </p:nvGrpSpPr>
            <p:grpSpPr bwMode="auto">
              <a:xfrm>
                <a:off x="2388" y="1870"/>
                <a:ext cx="336" cy="422"/>
                <a:chOff x="1626" y="1200"/>
                <a:chExt cx="336" cy="422"/>
              </a:xfrm>
            </p:grpSpPr>
            <p:sp>
              <p:nvSpPr>
                <p:cNvPr id="53" name="Rectangle 34">
                  <a:extLst>
                    <a:ext uri="{FF2B5EF4-FFF2-40B4-BE49-F238E27FC236}">
                      <a16:creationId xmlns:a16="http://schemas.microsoft.com/office/drawing/2014/main" id="{F17132FD-C846-7FA2-A14E-40EB140BA0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6" y="1350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q</a:t>
                  </a:r>
                </a:p>
              </p:txBody>
            </p:sp>
            <p:sp>
              <p:nvSpPr>
                <p:cNvPr id="54" name="Line 35">
                  <a:extLst>
                    <a:ext uri="{FF2B5EF4-FFF2-40B4-BE49-F238E27FC236}">
                      <a16:creationId xmlns:a16="http://schemas.microsoft.com/office/drawing/2014/main" id="{B405C19B-AAFF-5D3B-BA31-8BF37474ED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8" y="1200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10" name="Group 36">
              <a:extLst>
                <a:ext uri="{FF2B5EF4-FFF2-40B4-BE49-F238E27FC236}">
                  <a16:creationId xmlns:a16="http://schemas.microsoft.com/office/drawing/2014/main" id="{B3CC9D28-FEF9-2CB6-7EFB-7B5649F05C59}"/>
                </a:ext>
              </a:extLst>
            </p:cNvPr>
            <p:cNvGrpSpPr/>
            <p:nvPr/>
          </p:nvGrpSpPr>
          <p:grpSpPr bwMode="auto">
            <a:xfrm>
              <a:off x="1616" y="1098"/>
              <a:ext cx="583" cy="462"/>
              <a:chOff x="1616" y="1098"/>
              <a:chExt cx="583" cy="462"/>
            </a:xfrm>
          </p:grpSpPr>
          <p:sp>
            <p:nvSpPr>
              <p:cNvPr id="41" name="Line 37">
                <a:extLst>
                  <a:ext uri="{FF2B5EF4-FFF2-40B4-BE49-F238E27FC236}">
                    <a16:creationId xmlns:a16="http://schemas.microsoft.com/office/drawing/2014/main" id="{81CEA34E-77AC-45BB-DD05-5F43724544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576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2" name="Line 38">
                <a:extLst>
                  <a:ext uri="{FF2B5EF4-FFF2-40B4-BE49-F238E27FC236}">
                    <a16:creationId xmlns:a16="http://schemas.microsoft.com/office/drawing/2014/main" id="{54E5D243-B0CA-5F32-126C-6077AAA93C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52" y="1098"/>
                <a:ext cx="144" cy="0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3" name="Line 39">
                <a:extLst>
                  <a:ext uri="{FF2B5EF4-FFF2-40B4-BE49-F238E27FC236}">
                    <a16:creationId xmlns:a16="http://schemas.microsoft.com/office/drawing/2014/main" id="{0F79DA4D-19A6-3B7B-50DF-541AE3B11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99" y="1101"/>
                <a:ext cx="0" cy="27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44" name="Line 40">
                <a:extLst>
                  <a:ext uri="{FF2B5EF4-FFF2-40B4-BE49-F238E27FC236}">
                    <a16:creationId xmlns:a16="http://schemas.microsoft.com/office/drawing/2014/main" id="{2533CFD8-499F-45E1-2145-38E910504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16" y="1368"/>
                <a:ext cx="0" cy="192"/>
              </a:xfrm>
              <a:prstGeom prst="line">
                <a:avLst/>
              </a:prstGeom>
              <a:noFill/>
              <a:ln w="12700">
                <a:solidFill>
                  <a:schemeClr val="hlink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</p:grpSp>
        <p:grpSp>
          <p:nvGrpSpPr>
            <p:cNvPr id="11" name="Group 41">
              <a:extLst>
                <a:ext uri="{FF2B5EF4-FFF2-40B4-BE49-F238E27FC236}">
                  <a16:creationId xmlns:a16="http://schemas.microsoft.com/office/drawing/2014/main" id="{F58A39C0-D00C-26D1-3E91-F26A58675DC6}"/>
                </a:ext>
              </a:extLst>
            </p:cNvPr>
            <p:cNvGrpSpPr/>
            <p:nvPr/>
          </p:nvGrpSpPr>
          <p:grpSpPr bwMode="auto">
            <a:xfrm>
              <a:off x="375" y="543"/>
              <a:ext cx="4682" cy="730"/>
              <a:chOff x="375" y="543"/>
              <a:chExt cx="4682" cy="730"/>
            </a:xfrm>
          </p:grpSpPr>
          <p:grpSp>
            <p:nvGrpSpPr>
              <p:cNvPr id="12" name="Group 42">
                <a:extLst>
                  <a:ext uri="{FF2B5EF4-FFF2-40B4-BE49-F238E27FC236}">
                    <a16:creationId xmlns:a16="http://schemas.microsoft.com/office/drawing/2014/main" id="{1FE10979-75AF-066F-9255-97F4BD23668E}"/>
                  </a:ext>
                </a:extLst>
              </p:cNvPr>
              <p:cNvGrpSpPr/>
              <p:nvPr/>
            </p:nvGrpSpPr>
            <p:grpSpPr bwMode="auto">
              <a:xfrm>
                <a:off x="375" y="897"/>
                <a:ext cx="441" cy="240"/>
                <a:chOff x="375" y="978"/>
                <a:chExt cx="441" cy="240"/>
              </a:xfrm>
            </p:grpSpPr>
            <p:sp>
              <p:nvSpPr>
                <p:cNvPr id="39" name="Rectangle 43">
                  <a:extLst>
                    <a:ext uri="{FF2B5EF4-FFF2-40B4-BE49-F238E27FC236}">
                      <a16:creationId xmlns:a16="http://schemas.microsoft.com/office/drawing/2014/main" id="{6D71499C-D30D-FD9F-5232-B0B3A17C593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75" y="978"/>
                  <a:ext cx="336" cy="24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Lc</a:t>
                  </a:r>
                </a:p>
              </p:txBody>
            </p:sp>
            <p:sp>
              <p:nvSpPr>
                <p:cNvPr id="40" name="Line 44">
                  <a:extLst>
                    <a:ext uri="{FF2B5EF4-FFF2-40B4-BE49-F238E27FC236}">
                      <a16:creationId xmlns:a16="http://schemas.microsoft.com/office/drawing/2014/main" id="{954A840A-82E9-8B6D-09F2-22340D001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3" y="1215"/>
                  <a:ext cx="363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3" name="Group 45">
                <a:extLst>
                  <a:ext uri="{FF2B5EF4-FFF2-40B4-BE49-F238E27FC236}">
                    <a16:creationId xmlns:a16="http://schemas.microsoft.com/office/drawing/2014/main" id="{F60468A0-76FA-AE9E-32FA-01E4ECA154DC}"/>
                  </a:ext>
                </a:extLst>
              </p:cNvPr>
              <p:cNvGrpSpPr/>
              <p:nvPr/>
            </p:nvGrpSpPr>
            <p:grpSpPr bwMode="auto">
              <a:xfrm>
                <a:off x="1558" y="955"/>
                <a:ext cx="544" cy="317"/>
                <a:chOff x="1558" y="1036"/>
                <a:chExt cx="544" cy="317"/>
              </a:xfrm>
            </p:grpSpPr>
            <p:sp>
              <p:nvSpPr>
                <p:cNvPr id="37" name="Rectangle 46">
                  <a:extLst>
                    <a:ext uri="{FF2B5EF4-FFF2-40B4-BE49-F238E27FC236}">
                      <a16:creationId xmlns:a16="http://schemas.microsoft.com/office/drawing/2014/main" id="{C3898116-09CF-4DA7-F719-6AC0BEDDD4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58" y="1036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-7    </a:t>
                  </a:r>
                </a:p>
              </p:txBody>
            </p:sp>
            <p:sp>
              <p:nvSpPr>
                <p:cNvPr id="38" name="Line 47">
                  <a:extLst>
                    <a:ext uri="{FF2B5EF4-FFF2-40B4-BE49-F238E27FC236}">
                      <a16:creationId xmlns:a16="http://schemas.microsoft.com/office/drawing/2014/main" id="{5289B3CD-C5CF-F102-2A06-74F578BA04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988" y="1036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4" name="Group 48">
                <a:extLst>
                  <a:ext uri="{FF2B5EF4-FFF2-40B4-BE49-F238E27FC236}">
                    <a16:creationId xmlns:a16="http://schemas.microsoft.com/office/drawing/2014/main" id="{5A7672B1-0C39-40DE-3743-E8DBCD978C3F}"/>
                  </a:ext>
                </a:extLst>
              </p:cNvPr>
              <p:cNvGrpSpPr/>
              <p:nvPr/>
            </p:nvGrpSpPr>
            <p:grpSpPr bwMode="auto">
              <a:xfrm>
                <a:off x="2288" y="945"/>
                <a:ext cx="720" cy="317"/>
                <a:chOff x="1008" y="1152"/>
                <a:chExt cx="720" cy="317"/>
              </a:xfrm>
            </p:grpSpPr>
            <p:sp>
              <p:nvSpPr>
                <p:cNvPr id="34" name="Rectangle 49">
                  <a:extLst>
                    <a:ext uri="{FF2B5EF4-FFF2-40B4-BE49-F238E27FC236}">
                      <a16:creationId xmlns:a16="http://schemas.microsoft.com/office/drawing/2014/main" id="{40647844-DF05-3C53-9F7C-C22AE11A99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3    </a:t>
                  </a:r>
                </a:p>
              </p:txBody>
            </p:sp>
            <p:sp>
              <p:nvSpPr>
                <p:cNvPr id="35" name="Line 50">
                  <a:extLst>
                    <a:ext uri="{FF2B5EF4-FFF2-40B4-BE49-F238E27FC236}">
                      <a16:creationId xmlns:a16="http://schemas.microsoft.com/office/drawing/2014/main" id="{094471F8-2D0F-0812-6CC6-E7F0E044E7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6" name="Line 51">
                  <a:extLst>
                    <a:ext uri="{FF2B5EF4-FFF2-40B4-BE49-F238E27FC236}">
                      <a16:creationId xmlns:a16="http://schemas.microsoft.com/office/drawing/2014/main" id="{1508ADE5-64B8-FF84-43AD-BCC32CBB00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5" name="Group 52">
                <a:extLst>
                  <a:ext uri="{FF2B5EF4-FFF2-40B4-BE49-F238E27FC236}">
                    <a16:creationId xmlns:a16="http://schemas.microsoft.com/office/drawing/2014/main" id="{1EC3BBE4-4A38-3301-CB02-564B8F30DFFE}"/>
                  </a:ext>
                </a:extLst>
              </p:cNvPr>
              <p:cNvGrpSpPr/>
              <p:nvPr/>
            </p:nvGrpSpPr>
            <p:grpSpPr bwMode="auto">
              <a:xfrm>
                <a:off x="3018" y="936"/>
                <a:ext cx="720" cy="317"/>
                <a:chOff x="1008" y="1152"/>
                <a:chExt cx="720" cy="317"/>
              </a:xfrm>
            </p:grpSpPr>
            <p:sp>
              <p:nvSpPr>
                <p:cNvPr id="31" name="Rectangle 53">
                  <a:extLst>
                    <a:ext uri="{FF2B5EF4-FFF2-40B4-BE49-F238E27FC236}">
                      <a16:creationId xmlns:a16="http://schemas.microsoft.com/office/drawing/2014/main" id="{0E193205-50D2-6EE0-B9C6-C393C05D326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08" y="1152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12    </a:t>
                  </a:r>
                </a:p>
              </p:txBody>
            </p:sp>
            <p:sp>
              <p:nvSpPr>
                <p:cNvPr id="32" name="Line 54">
                  <a:extLst>
                    <a:ext uri="{FF2B5EF4-FFF2-40B4-BE49-F238E27FC236}">
                      <a16:creationId xmlns:a16="http://schemas.microsoft.com/office/drawing/2014/main" id="{8DE4A938-C31E-8606-A79C-3C10DA965D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8" y="1152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3" name="Line 55">
                  <a:extLst>
                    <a:ext uri="{FF2B5EF4-FFF2-40B4-BE49-F238E27FC236}">
                      <a16:creationId xmlns:a16="http://schemas.microsoft.com/office/drawing/2014/main" id="{06B9C00B-B1A5-F2EF-A651-DBE08E6E09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88" y="1296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6" name="Group 56">
                <a:extLst>
                  <a:ext uri="{FF2B5EF4-FFF2-40B4-BE49-F238E27FC236}">
                    <a16:creationId xmlns:a16="http://schemas.microsoft.com/office/drawing/2014/main" id="{B1F366FD-0877-0045-1B8F-E611030A2CF1}"/>
                  </a:ext>
                </a:extLst>
              </p:cNvPr>
              <p:cNvGrpSpPr/>
              <p:nvPr/>
            </p:nvGrpSpPr>
            <p:grpSpPr bwMode="auto">
              <a:xfrm>
                <a:off x="3765" y="867"/>
                <a:ext cx="693" cy="317"/>
                <a:chOff x="3189" y="2139"/>
                <a:chExt cx="693" cy="317"/>
              </a:xfrm>
            </p:grpSpPr>
            <p:sp>
              <p:nvSpPr>
                <p:cNvPr id="29" name="Rectangle 57">
                  <a:extLst>
                    <a:ext uri="{FF2B5EF4-FFF2-40B4-BE49-F238E27FC236}">
                      <a16:creationId xmlns:a16="http://schemas.microsoft.com/office/drawing/2014/main" id="{599D433F-40C8-A738-5F0B-BD5BFD15E5A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189" y="2139"/>
                  <a:ext cx="544" cy="317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Arial Unicode MS" pitchFamily="34" charset="-122"/>
                      <a:cs typeface="+mn-cs"/>
                    </a:rPr>
                    <a:t>……</a:t>
                  </a: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</a:t>
                  </a:r>
                </a:p>
              </p:txBody>
            </p:sp>
            <p:sp>
              <p:nvSpPr>
                <p:cNvPr id="30" name="Line 58">
                  <a:extLst>
                    <a:ext uri="{FF2B5EF4-FFF2-40B4-BE49-F238E27FC236}">
                      <a16:creationId xmlns:a16="http://schemas.microsoft.com/office/drawing/2014/main" id="{58C2390C-0931-B79E-3413-0EE9C15B77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642" y="2352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7" name="Group 59">
                <a:extLst>
                  <a:ext uri="{FF2B5EF4-FFF2-40B4-BE49-F238E27FC236}">
                    <a16:creationId xmlns:a16="http://schemas.microsoft.com/office/drawing/2014/main" id="{3261E9E3-0FF7-9918-0099-0BCE11D69D02}"/>
                  </a:ext>
                </a:extLst>
              </p:cNvPr>
              <p:cNvGrpSpPr/>
              <p:nvPr/>
            </p:nvGrpSpPr>
            <p:grpSpPr bwMode="auto">
              <a:xfrm>
                <a:off x="4448" y="944"/>
                <a:ext cx="609" cy="317"/>
                <a:chOff x="4448" y="944"/>
                <a:chExt cx="609" cy="317"/>
              </a:xfrm>
            </p:grpSpPr>
            <p:sp>
              <p:nvSpPr>
                <p:cNvPr id="27" name="Rectangle 60">
                  <a:extLst>
                    <a:ext uri="{FF2B5EF4-FFF2-40B4-BE49-F238E27FC236}">
                      <a16:creationId xmlns:a16="http://schemas.microsoft.com/office/drawing/2014/main" id="{ECCB76AF-BE0D-8FBA-A1AF-455B67A4A9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48" y="944"/>
                  <a:ext cx="609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23    ⋀ </a:t>
                  </a:r>
                </a:p>
              </p:txBody>
            </p:sp>
            <p:sp>
              <p:nvSpPr>
                <p:cNvPr id="28" name="Line 61">
                  <a:extLst>
                    <a:ext uri="{FF2B5EF4-FFF2-40B4-BE49-F238E27FC236}">
                      <a16:creationId xmlns:a16="http://schemas.microsoft.com/office/drawing/2014/main" id="{BCF91540-FCB3-D9E7-900F-D56C96D6A4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32" y="944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8" name="Group 62">
                <a:extLst>
                  <a:ext uri="{FF2B5EF4-FFF2-40B4-BE49-F238E27FC236}">
                    <a16:creationId xmlns:a16="http://schemas.microsoft.com/office/drawing/2014/main" id="{45D258B6-B41F-FD0C-0382-B4080D3D5FA9}"/>
                  </a:ext>
                </a:extLst>
              </p:cNvPr>
              <p:cNvGrpSpPr/>
              <p:nvPr/>
            </p:nvGrpSpPr>
            <p:grpSpPr bwMode="auto">
              <a:xfrm>
                <a:off x="816" y="696"/>
                <a:ext cx="720" cy="577"/>
                <a:chOff x="816" y="777"/>
                <a:chExt cx="720" cy="577"/>
              </a:xfrm>
            </p:grpSpPr>
            <p:sp>
              <p:nvSpPr>
                <p:cNvPr id="22" name="Rectangle 63">
                  <a:extLst>
                    <a:ext uri="{FF2B5EF4-FFF2-40B4-BE49-F238E27FC236}">
                      <a16:creationId xmlns:a16="http://schemas.microsoft.com/office/drawing/2014/main" id="{89BFA322-6DD0-483C-5194-E2856C63C3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54" y="777"/>
                  <a:ext cx="394" cy="288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2700">
                      <a:solidFill>
                        <a:schemeClr val="tx1"/>
                      </a:solidFill>
                      <a:miter lim="800000"/>
                      <a:headEnd type="none" w="sm" len="sm"/>
                      <a:tailEnd type="none" w="sm" len="sm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La</a:t>
                  </a:r>
                </a:p>
              </p:txBody>
            </p:sp>
            <p:sp>
              <p:nvSpPr>
                <p:cNvPr id="24" name="Rectangle 64">
                  <a:extLst>
                    <a:ext uri="{FF2B5EF4-FFF2-40B4-BE49-F238E27FC236}">
                      <a16:creationId xmlns:a16="http://schemas.microsoft.com/office/drawing/2014/main" id="{ECD45CE1-D1DE-7353-5B1F-1995C50BFC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16" y="1037"/>
                  <a:ext cx="544" cy="317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zh-CN" altLang="en-US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   </a:t>
                  </a:r>
                </a:p>
              </p:txBody>
            </p:sp>
            <p:sp>
              <p:nvSpPr>
                <p:cNvPr id="25" name="Line 65">
                  <a:extLst>
                    <a:ext uri="{FF2B5EF4-FFF2-40B4-BE49-F238E27FC236}">
                      <a16:creationId xmlns:a16="http://schemas.microsoft.com/office/drawing/2014/main" id="{7E4A9953-3EB5-075E-B7BE-0D9E3B44C2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46" y="1037"/>
                  <a:ext cx="0" cy="31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26" name="Line 66">
                  <a:extLst>
                    <a:ext uri="{FF2B5EF4-FFF2-40B4-BE49-F238E27FC236}">
                      <a16:creationId xmlns:a16="http://schemas.microsoft.com/office/drawing/2014/main" id="{FEE9EF10-F75A-2555-9970-2E90F327CBA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96" y="1181"/>
                  <a:ext cx="240" cy="0"/>
                </a:xfrm>
                <a:prstGeom prst="line">
                  <a:avLst/>
                </a:prstGeom>
                <a:noFill/>
                <a:ln w="12700">
                  <a:solidFill>
                    <a:schemeClr val="hlink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  <p:grpSp>
            <p:nvGrpSpPr>
              <p:cNvPr id="19" name="Group 67">
                <a:extLst>
                  <a:ext uri="{FF2B5EF4-FFF2-40B4-BE49-F238E27FC236}">
                    <a16:creationId xmlns:a16="http://schemas.microsoft.com/office/drawing/2014/main" id="{EDF9EB90-36DF-2C7C-BFDB-9632C1FDB0C0}"/>
                  </a:ext>
                </a:extLst>
              </p:cNvPr>
              <p:cNvGrpSpPr/>
              <p:nvPr/>
            </p:nvGrpSpPr>
            <p:grpSpPr bwMode="auto">
              <a:xfrm>
                <a:off x="2343" y="543"/>
                <a:ext cx="336" cy="405"/>
                <a:chOff x="2640" y="1776"/>
                <a:chExt cx="336" cy="405"/>
              </a:xfrm>
            </p:grpSpPr>
            <p:sp>
              <p:nvSpPr>
                <p:cNvPr id="20" name="Rectangle 68">
                  <a:extLst>
                    <a:ext uri="{FF2B5EF4-FFF2-40B4-BE49-F238E27FC236}">
                      <a16:creationId xmlns:a16="http://schemas.microsoft.com/office/drawing/2014/main" id="{F17ABA6F-9FFC-9B3C-7330-EC722CF2D31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640" y="1776"/>
                  <a:ext cx="336" cy="272"/>
                </a:xfrm>
                <a:prstGeom prst="rect">
                  <a:avLst/>
                </a:prstGeom>
                <a:noFill/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B0F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隶书" panose="02010509060101010101" pitchFamily="49" charset="-122"/>
                      <a:cs typeface="+mn-cs"/>
                    </a:rPr>
                    <a:t>p</a:t>
                  </a:r>
                </a:p>
              </p:txBody>
            </p:sp>
            <p:sp>
              <p:nvSpPr>
                <p:cNvPr id="21" name="Line 69">
                  <a:extLst>
                    <a:ext uri="{FF2B5EF4-FFF2-40B4-BE49-F238E27FC236}">
                      <a16:creationId xmlns:a16="http://schemas.microsoft.com/office/drawing/2014/main" id="{7999EC6C-5F4B-7DD3-8426-0BA464CC5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02" y="2022"/>
                  <a:ext cx="0" cy="159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</p:grpSp>
      <p:sp>
        <p:nvSpPr>
          <p:cNvPr id="7" name="Rectangle 70">
            <a:extLst>
              <a:ext uri="{FF2B5EF4-FFF2-40B4-BE49-F238E27FC236}">
                <a16:creationId xmlns:a16="http://schemas.microsoft.com/office/drawing/2014/main" id="{0A1D8BDB-55F4-4E00-967E-49A01DE5F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" y="4828851"/>
            <a:ext cx="8763000" cy="1657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683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8745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655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p </a:t>
            </a:r>
            <a:r>
              <a:rPr lang="zh-CN" altLang="en-US" sz="2800" b="1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q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：链表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的当前被访问结点</a:t>
            </a:r>
            <a:endParaRPr lang="en-US" altLang="zh-CN" sz="2800" b="1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	s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：合并过程中合并的链表的最后一个结点。</a:t>
            </a:r>
          </a:p>
        </p:txBody>
      </p:sp>
    </p:spTree>
    <p:extLst>
      <p:ext uri="{BB962C8B-B14F-4D97-AF65-F5344CB8AC3E}">
        <p14:creationId xmlns:p14="http://schemas.microsoft.com/office/powerpoint/2010/main" val="24789365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41F28D0-7643-5F6E-6F5E-8769BA7F6986}"/>
              </a:ext>
            </a:extLst>
          </p:cNvPr>
          <p:cNvSpPr>
            <a:spLocks noGrp="1" noChangeArrowheads="1"/>
          </p:cNvSpPr>
          <p:nvPr/>
        </p:nvSpPr>
        <p:spPr>
          <a:xfrm>
            <a:off x="572966" y="872531"/>
            <a:ext cx="7998068" cy="5896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*Merge(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*La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){</a:t>
            </a:r>
          </a:p>
          <a:p>
            <a:pPr marL="355600" lvl="1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LNode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,  *p ,  *q ,  *s;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=La ;  s=La  ;    p=La-&gt;next ;  q=</a:t>
            </a:r>
            <a:r>
              <a:rPr lang="en-US" altLang="zh-CN" dirty="0" err="1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-&gt;next  ;</a:t>
            </a:r>
          </a:p>
          <a:p>
            <a:pPr marL="723900" lvl="2" indent="0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while (p!=NULL  &amp;&amp;  q!=NULL)</a:t>
            </a:r>
          </a:p>
          <a:p>
            <a:pPr marL="1079500" lvl="3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if  (p-&gt;data &lt; q-&gt;data)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{   s-&gt;next=p ;  s=p ;   p=p-&gt;next ;   }</a:t>
            </a:r>
          </a:p>
          <a:p>
            <a:pPr marL="1170305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else</a:t>
            </a:r>
          </a:p>
          <a:p>
            <a:pPr marL="1435100" lvl="4" indent="0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{   s-&gt;next=q ;  s=q ;   q=q-&gt;next;     }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if  (p!=NULL)  s-&gt;next=p ; else s-&gt;next=q;     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Lb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;</a:t>
            </a:r>
          </a:p>
          <a:p>
            <a:pPr marL="723900" lvl="2" indent="0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return(</a:t>
            </a:r>
            <a:r>
              <a:rPr lang="en-US" altLang="zh-CN" dirty="0" err="1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Lc</a:t>
            </a: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;</a:t>
            </a:r>
          </a:p>
          <a:p>
            <a:pPr marL="355600" lvl="1" indent="0"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 //    </a:t>
            </a:r>
            <a:r>
              <a:rPr lang="zh-CN" altLang="en-US" sz="2400" dirty="0">
                <a:solidFill>
                  <a:schemeClr val="folHlink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算法分析   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O(</a:t>
            </a:r>
            <a:r>
              <a:rPr lang="en-US" altLang="zh-CN" sz="240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m+n</a:t>
            </a:r>
            <a:r>
              <a:rPr lang="en-US" altLang="zh-CN" sz="24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 </a:t>
            </a:r>
            <a:endParaRPr lang="zh-CN" altLang="en-US" sz="24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576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8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单链表与顺序表的特点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AA09BE6-4794-E648-2474-EE98A9737B50}"/>
              </a:ext>
            </a:extLst>
          </p:cNvPr>
          <p:cNvSpPr>
            <a:spLocks noGrp="1" noChangeArrowheads="1"/>
          </p:cNvSpPr>
          <p:nvPr/>
        </p:nvSpPr>
        <p:spPr>
          <a:xfrm>
            <a:off x="-389608" y="1273989"/>
            <a:ext cx="4685200" cy="524619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单链表特点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动态结构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不需预先分配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空间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指针占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额外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不能随机存取</a:t>
            </a:r>
            <a:br>
              <a:rPr lang="en-US" altLang="zh-CN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查找速度慢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插入和删除运算</a:t>
            </a:r>
            <a:r>
              <a:rPr lang="zh-CN" altLang="en-US" dirty="0">
                <a:solidFill>
                  <a:srgbClr val="0066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无需移动结点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，仅需修改指针。解决了顺序表的插入或删除需要移动大量元素的问题。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A6FD4A-C434-4939-2597-9B7D0DE4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9392" y="1273989"/>
            <a:ext cx="4685200" cy="4569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顺序表特点</a:t>
            </a:r>
            <a:endParaRPr lang="en-US" altLang="zh-CN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可随机存取任一元素</a:t>
            </a:r>
            <a:r>
              <a:rPr lang="en-US" altLang="zh-CN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(random access)</a:t>
            </a:r>
            <a:endParaRPr lang="zh-CN" altLang="en-US" dirty="0">
              <a:solidFill>
                <a:srgbClr val="00B0F0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存储空间使用紧凑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插入、删除需</a:t>
            </a: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移动大量的元素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rgbClr val="00B0F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预先分配空间需按最大空间分配，利用不充分！</a:t>
            </a:r>
          </a:p>
          <a:p>
            <a:pPr lvl="2" eaLnBrk="1" hangingPunct="1">
              <a:buFont typeface="Wingdings" panose="05000000000000000000" pitchFamily="2" charset="2"/>
              <a:buChar char="ü"/>
            </a:pPr>
            <a:r>
              <a:rPr lang="zh-CN" altLang="en-US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表容量难以扩充</a:t>
            </a:r>
            <a:endParaRPr lang="zh-CN" altLang="en-US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63147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7886700" cy="720000"/>
          </a:xfrm>
        </p:spPr>
        <p:txBody>
          <a:bodyPr>
            <a:normAutofit/>
          </a:bodyPr>
          <a:lstStyle/>
          <a:p>
            <a:pPr eaLnBrk="1" hangingPunct="1"/>
            <a:r>
              <a:rPr lang="zh-CN" altLang="en-US" sz="2800" b="1" dirty="0"/>
              <a:t>应用举例：一元多项式的表示及相加</a:t>
            </a:r>
          </a:p>
        </p:txBody>
      </p:sp>
      <p:pic>
        <p:nvPicPr>
          <p:cNvPr id="2" name="Object 3">
            <a:extLst>
              <a:ext uri="{FF2B5EF4-FFF2-40B4-BE49-F238E27FC236}">
                <a16:creationId xmlns:a16="http://schemas.microsoft.com/office/drawing/2014/main" id="{F9A35074-A81B-F2CE-5A97-70F5E7DB78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9775" y="1911404"/>
            <a:ext cx="3889772" cy="378619"/>
          </a:xfrm>
          <a:noFill/>
          <a:ln>
            <a:noFill/>
          </a:ln>
          <a:effectLst/>
        </p:spPr>
      </p:pic>
      <p:pic>
        <p:nvPicPr>
          <p:cNvPr id="3" name="Object 4">
            <a:extLst>
              <a:ext uri="{FF2B5EF4-FFF2-40B4-BE49-F238E27FC236}">
                <a16:creationId xmlns:a16="http://schemas.microsoft.com/office/drawing/2014/main" id="{35784EDE-8AD8-B89A-AF15-7CBC6270C8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19502" y="2460281"/>
            <a:ext cx="2521744" cy="360759"/>
          </a:xfrm>
          <a:noFill/>
          <a:ln>
            <a:noFill/>
          </a:ln>
          <a:effectLst/>
        </p:spPr>
      </p:pic>
      <p:sp>
        <p:nvSpPr>
          <p:cNvPr id="6" name="Text Box 5">
            <a:extLst>
              <a:ext uri="{FF2B5EF4-FFF2-40B4-BE49-F238E27FC236}">
                <a16:creationId xmlns:a16="http://schemas.microsoft.com/office/drawing/2014/main" id="{45DE8709-CC8E-C645-E9B0-557443009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233" y="1892563"/>
            <a:ext cx="210826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可用线性表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P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表示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647910A2-84B0-C5BB-CC2B-5C70FF5DA39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405063" y="2889801"/>
            <a:ext cx="2628900" cy="360760"/>
          </a:xfrm>
          <a:noFill/>
          <a:ln>
            <a:noFill/>
          </a:ln>
          <a:effectLst/>
        </p:spPr>
      </p:pic>
      <p:sp>
        <p:nvSpPr>
          <p:cNvPr id="8" name="Text Box 7">
            <a:extLst>
              <a:ext uri="{FF2B5EF4-FFF2-40B4-BE49-F238E27FC236}">
                <a16:creationId xmlns:a16="http://schemas.microsoft.com/office/drawing/2014/main" id="{D8D813A3-691E-AF7B-A655-3F5739C59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233" y="2351888"/>
            <a:ext cx="659667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但对      </a:t>
            </a:r>
            <a:r>
              <a:rPr lang="en-US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</a:t>
            </a: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这样的多项式浪费空间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081BDD45-D89E-DE97-FC9F-478222026FB9}"/>
                  </a:ext>
                </a:extLst>
              </p:cNvPr>
              <p:cNvSpPr txBox="1"/>
              <p:nvPr/>
            </p:nvSpPr>
            <p:spPr bwMode="auto">
              <a:xfrm>
                <a:off x="1981200" y="2913976"/>
                <a:ext cx="4756547" cy="37861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CN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+⋯⋯+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sSup>
                        <m:sSup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sSub>
                            <m:sSub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p>
                      </m:sSup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9" name="Object 9">
                <a:extLst>
                  <a:ext uri="{FF2B5EF4-FFF2-40B4-BE49-F238E27FC236}">
                    <a16:creationId xmlns:a16="http://schemas.microsoft.com/office/drawing/2014/main" id="{081BDD45-D89E-DE97-FC9F-478222026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81200" y="2913976"/>
                <a:ext cx="4756547" cy="378619"/>
              </a:xfrm>
              <a:prstGeom prst="rect">
                <a:avLst/>
              </a:prstGeom>
              <a:blipFill>
                <a:blip r:embed="rId6"/>
                <a:stretch>
                  <a:fillRect b="-2258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10">
            <a:extLst>
              <a:ext uri="{FF2B5EF4-FFF2-40B4-BE49-F238E27FC236}">
                <a16:creationId xmlns:a16="http://schemas.microsoft.com/office/drawing/2014/main" id="{F1B5BAD3-7340-EB32-F298-58C419AD9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43260" y="3430672"/>
            <a:ext cx="69762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zh-CN" sz="2000" dirty="0">
                <a:latin typeface="黑体" panose="02010609060101010101" pitchFamily="49" charset="-122"/>
                <a:ea typeface="黑体" panose="02010609060101010101" pitchFamily="49" charset="-122"/>
              </a:rPr>
              <a:t>其中</a:t>
            </a:r>
            <a:endParaRPr lang="zh-CN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6867B7AF-2DC4-FB5C-FD9A-1E04357D4FC4}"/>
                  </a:ext>
                </a:extLst>
              </p:cNvPr>
              <p:cNvSpPr txBox="1"/>
              <p:nvPr/>
            </p:nvSpPr>
            <p:spPr bwMode="auto">
              <a:xfrm>
                <a:off x="2587284" y="3473535"/>
                <a:ext cx="4945630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0≤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⋯⋯&lt;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n-US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（</m:t>
                      </m:r>
                      <m:sSub>
                        <m:sSub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为</m:t>
                      </m:r>
                      <m:r>
                        <a:rPr lang="zh-CN" altLang="en-US" sz="2000" i="1" dirty="0" smtClean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非零</m:t>
                      </m:r>
                      <m:r>
                        <a:rPr lang="zh-CN" altLang="en-US" sz="2000" i="1" dirty="0">
                          <a:latin typeface="Cambria Math" panose="02040503050406030204" pitchFamily="18" charset="0"/>
                          <a:ea typeface="黑体" panose="02010609060101010101" pitchFamily="49" charset="-122"/>
                        </a:rPr>
                        <m:t>系数</m:t>
                      </m:r>
                      <m:r>
                        <a:rPr lang="en-US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）</m:t>
                      </m:r>
                    </m:oMath>
                  </m:oMathPara>
                </a14:m>
                <a:endParaRPr lang="en-US" altLang="en-US" sz="2000" dirty="0"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Object 11">
                <a:extLst>
                  <a:ext uri="{FF2B5EF4-FFF2-40B4-BE49-F238E27FC236}">
                    <a16:creationId xmlns:a16="http://schemas.microsoft.com/office/drawing/2014/main" id="{6867B7AF-2DC4-FB5C-FD9A-1E04357D4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87284" y="3473535"/>
                <a:ext cx="4945630" cy="360759"/>
              </a:xfrm>
              <a:prstGeom prst="rect">
                <a:avLst/>
              </a:prstGeom>
              <a:blipFill>
                <a:blip r:embed="rId7"/>
                <a:stretch>
                  <a:fillRect b="-2372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 Box 12">
            <a:extLst>
              <a:ext uri="{FF2B5EF4-FFF2-40B4-BE49-F238E27FC236}">
                <a16:creationId xmlns:a16="http://schemas.microsoft.com/office/drawing/2014/main" id="{E5E28DA0-D0A6-6369-3190-3B582FD2A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11233" y="3963535"/>
            <a:ext cx="428835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用数据域含两个数据项的线性表表示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BFAAAB31-6B2F-A945-9A4C-9337CC052EDA}"/>
                  </a:ext>
                </a:extLst>
              </p:cNvPr>
              <p:cNvSpPr txBox="1"/>
              <p:nvPr/>
            </p:nvSpPr>
            <p:spPr bwMode="auto">
              <a:xfrm>
                <a:off x="1511233" y="4462098"/>
                <a:ext cx="4756546" cy="360759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d>
                            <m:d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，</m:t>
                          </m:r>
                          <m:r>
                            <a:rPr lang="en-US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⋯⋯</m:t>
                          </m:r>
                          <m:d>
                            <m:dPr>
                              <m:ctrlP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，</m:t>
                              </m:r>
                              <m:sSub>
                                <m:sSubPr>
                                  <m:ctrlP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altLang="en-US" sz="2000" dirty="0"/>
              </a:p>
            </p:txBody>
          </p:sp>
        </mc:Choice>
        <mc:Fallback xmlns="">
          <p:sp>
            <p:nvSpPr>
              <p:cNvPr id="13" name="Object 13">
                <a:extLst>
                  <a:ext uri="{FF2B5EF4-FFF2-40B4-BE49-F238E27FC236}">
                    <a16:creationId xmlns:a16="http://schemas.microsoft.com/office/drawing/2014/main" id="{BFAAAB31-6B2F-A945-9A4C-9337CC052E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11233" y="4462098"/>
                <a:ext cx="4756546" cy="360759"/>
              </a:xfrm>
              <a:prstGeom prst="rect">
                <a:avLst/>
              </a:prstGeom>
              <a:blipFill>
                <a:blip r:embed="rId8"/>
                <a:stretch>
                  <a:fillRect b="-18644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 Box 14">
            <a:extLst>
              <a:ext uri="{FF2B5EF4-FFF2-40B4-BE49-F238E27FC236}">
                <a16:creationId xmlns:a16="http://schemas.microsoft.com/office/drawing/2014/main" id="{83E22137-3755-C593-F336-029CCEBAC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840" y="4969652"/>
            <a:ext cx="582723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其存储结构可以用顺序存储结构，也可以用单链表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16CEAC-BAD3-5143-4F45-E876A1441458}"/>
                  </a:ext>
                </a:extLst>
              </p:cNvPr>
              <p:cNvSpPr txBox="1"/>
              <p:nvPr/>
            </p:nvSpPr>
            <p:spPr>
              <a:xfrm>
                <a:off x="1989597" y="1372564"/>
                <a:ext cx="41516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······</m:t>
                    </m:r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zh-CN" sz="20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F16CEAC-BAD3-5143-4F45-E876A14414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9597" y="1372564"/>
                <a:ext cx="4151649" cy="307777"/>
              </a:xfrm>
              <a:prstGeom prst="rect">
                <a:avLst/>
              </a:prstGeom>
              <a:blipFill>
                <a:blip r:embed="rId9"/>
                <a:stretch>
                  <a:fillRect l="-2056" t="-1961" b="-156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6C59CC-4FF7-E561-3000-5A66F47F3B8F}"/>
                  </a:ext>
                </a:extLst>
              </p:cNvPr>
              <p:cNvSpPr txBox="1"/>
              <p:nvPr/>
            </p:nvSpPr>
            <p:spPr>
              <a:xfrm>
                <a:off x="3619502" y="1950309"/>
                <a:ext cx="280224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······</m:t>
                    </m:r>
                    <m:sSub>
                      <m:sSubPr>
                        <m:ctrlP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l-GR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𝛲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sz="20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96C59CC-4FF7-E561-3000-5A66F47F3B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9502" y="1950309"/>
                <a:ext cx="2802242" cy="307777"/>
              </a:xfrm>
              <a:prstGeom prst="rect">
                <a:avLst/>
              </a:prstGeom>
              <a:blipFill>
                <a:blip r:embed="rId10"/>
                <a:stretch>
                  <a:fillRect l="-3268" t="-2000" r="-3704" b="-3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9F6387-F70C-49FB-5114-1C4ED0BD2096}"/>
                  </a:ext>
                </a:extLst>
              </p:cNvPr>
              <p:cNvSpPr txBox="1"/>
              <p:nvPr/>
            </p:nvSpPr>
            <p:spPr>
              <a:xfrm>
                <a:off x="2198423" y="2406376"/>
                <a:ext cx="304217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l-GR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CN" sz="20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1000</m:t>
                        </m:r>
                      </m:sup>
                    </m:sSup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2000</m:t>
                        </m:r>
                      </m:sup>
                    </m:sSup>
                  </m:oMath>
                </a14:m>
                <a:endParaRPr lang="en-US" altLang="zh-CN" sz="20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BE9F6387-F70C-49FB-5114-1C4ED0BD2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423" y="2406376"/>
                <a:ext cx="3042179" cy="307777"/>
              </a:xfrm>
              <a:prstGeom prst="rect">
                <a:avLst/>
              </a:prstGeom>
              <a:blipFill>
                <a:blip r:embed="rId11"/>
                <a:stretch>
                  <a:fillRect l="-3006" t="-4000" r="-1002" b="-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1956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800" b="1" dirty="0"/>
              <a:t>单链表的结点定义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7CB3D8DC-5A6D-0105-20F2-A635082A6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1943" y="1370366"/>
            <a:ext cx="2403222" cy="1323439"/>
          </a:xfrm>
          <a:prstGeom prst="rect">
            <a:avLst/>
          </a:prstGeom>
          <a:noFill/>
          <a:ln>
            <a:noFill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typedef   struct node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{   int </a:t>
            </a:r>
            <a:r>
              <a:rPr lang="en-US" altLang="zh-CN" sz="2000" dirty="0" err="1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coef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 exp;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struct node  *next;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}JD;</a:t>
            </a: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430534C5-B38E-3589-C8EA-CE085643E5C0}"/>
              </a:ext>
            </a:extLst>
          </p:cNvPr>
          <p:cNvGrpSpPr/>
          <p:nvPr/>
        </p:nvGrpSpPr>
        <p:grpSpPr bwMode="auto">
          <a:xfrm>
            <a:off x="4876801" y="1813685"/>
            <a:ext cx="1866902" cy="344091"/>
            <a:chOff x="3107" y="821"/>
            <a:chExt cx="1568" cy="289"/>
          </a:xfrm>
        </p:grpSpPr>
        <p:sp>
          <p:nvSpPr>
            <p:cNvPr id="98" name="Rectangle 5">
              <a:extLst>
                <a:ext uri="{FF2B5EF4-FFF2-40B4-BE49-F238E27FC236}">
                  <a16:creationId xmlns:a16="http://schemas.microsoft.com/office/drawing/2014/main" id="{29770893-BCC6-9322-47BF-BFDAAE3A78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32" y="833"/>
              <a:ext cx="426" cy="27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99" name="Rectangle 6">
              <a:extLst>
                <a:ext uri="{FF2B5EF4-FFF2-40B4-BE49-F238E27FC236}">
                  <a16:creationId xmlns:a16="http://schemas.microsoft.com/office/drawing/2014/main" id="{7ACF9DB1-A32C-52DE-6CFA-6A03C69D3D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29" y="834"/>
              <a:ext cx="600" cy="27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0" name="Rectangle 7">
              <a:extLst>
                <a:ext uri="{FF2B5EF4-FFF2-40B4-BE49-F238E27FC236}">
                  <a16:creationId xmlns:a16="http://schemas.microsoft.com/office/drawing/2014/main" id="{037508C0-B836-7357-55FC-6BCDBC067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4" y="833"/>
              <a:ext cx="388" cy="26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1" name="Text Box 8">
              <a:extLst>
                <a:ext uri="{FF2B5EF4-FFF2-40B4-BE49-F238E27FC236}">
                  <a16:creationId xmlns:a16="http://schemas.microsoft.com/office/drawing/2014/main" id="{33CCE927-A672-0525-999A-93354D31ED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7" y="831"/>
              <a:ext cx="495" cy="2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coef</a:t>
              </a:r>
              <a:endParaRPr lang="en-US" altLang="zh-CN" sz="1500" dirty="0">
                <a:solidFill>
                  <a:srgbClr val="660066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" name="Text Box 9">
              <a:extLst>
                <a:ext uri="{FF2B5EF4-FFF2-40B4-BE49-F238E27FC236}">
                  <a16:creationId xmlns:a16="http://schemas.microsoft.com/office/drawing/2014/main" id="{2EFB8F16-B6C9-4FC3-BDE7-60F5B30FB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02" y="839"/>
              <a:ext cx="38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exp</a:t>
              </a:r>
            </a:p>
          </p:txBody>
        </p:sp>
        <p:sp>
          <p:nvSpPr>
            <p:cNvPr id="103" name="Text Box 10">
              <a:extLst>
                <a:ext uri="{FF2B5EF4-FFF2-40B4-BE49-F238E27FC236}">
                  <a16:creationId xmlns:a16="http://schemas.microsoft.com/office/drawing/2014/main" id="{F3A9B312-3E30-1F1A-1C5E-9CAE155AB3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3" y="821"/>
              <a:ext cx="43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 dirty="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next</a:t>
              </a:r>
            </a:p>
          </p:txBody>
        </p:sp>
      </p:grpSp>
      <p:pic>
        <p:nvPicPr>
          <p:cNvPr id="6" name="Object 12">
            <a:extLst>
              <a:ext uri="{FF2B5EF4-FFF2-40B4-BE49-F238E27FC236}">
                <a16:creationId xmlns:a16="http://schemas.microsoft.com/office/drawing/2014/main" id="{9EDE0585-D235-4C30-AB86-3E64F97A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81173" y="2917580"/>
            <a:ext cx="4556522" cy="913210"/>
          </a:xfrm>
          <a:noFill/>
          <a:ln>
            <a:noFill/>
          </a:ln>
          <a:effectLst/>
        </p:spPr>
      </p:pic>
      <p:grpSp>
        <p:nvGrpSpPr>
          <p:cNvPr id="7" name="Group 13">
            <a:extLst>
              <a:ext uri="{FF2B5EF4-FFF2-40B4-BE49-F238E27FC236}">
                <a16:creationId xmlns:a16="http://schemas.microsoft.com/office/drawing/2014/main" id="{0BF939A4-E744-B182-5BE5-4C4AAB159847}"/>
              </a:ext>
            </a:extLst>
          </p:cNvPr>
          <p:cNvGrpSpPr/>
          <p:nvPr/>
        </p:nvGrpSpPr>
        <p:grpSpPr bwMode="auto">
          <a:xfrm>
            <a:off x="1338262" y="3899655"/>
            <a:ext cx="6507955" cy="372665"/>
            <a:chOff x="409" y="2575"/>
            <a:chExt cx="5466" cy="313"/>
          </a:xfrm>
        </p:grpSpPr>
        <p:grpSp>
          <p:nvGrpSpPr>
            <p:cNvPr id="67" name="Group 14">
              <a:extLst>
                <a:ext uri="{FF2B5EF4-FFF2-40B4-BE49-F238E27FC236}">
                  <a16:creationId xmlns:a16="http://schemas.microsoft.com/office/drawing/2014/main" id="{78E21EBF-2B3F-706F-39CC-CC526EBFDB5F}"/>
                </a:ext>
              </a:extLst>
            </p:cNvPr>
            <p:cNvGrpSpPr/>
            <p:nvPr/>
          </p:nvGrpSpPr>
          <p:grpSpPr bwMode="auto">
            <a:xfrm>
              <a:off x="933" y="2591"/>
              <a:ext cx="745" cy="271"/>
              <a:chOff x="933" y="2602"/>
              <a:chExt cx="745" cy="271"/>
            </a:xfrm>
          </p:grpSpPr>
          <p:sp>
            <p:nvSpPr>
              <p:cNvPr id="95" name="Rectangle 15" descr="浅色上对角线">
                <a:extLst>
                  <a:ext uri="{FF2B5EF4-FFF2-40B4-BE49-F238E27FC236}">
                    <a16:creationId xmlns:a16="http://schemas.microsoft.com/office/drawing/2014/main" id="{343DB25A-53EC-B598-7BCE-0A639F11B5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6" name="Rectangle 16">
                <a:extLst>
                  <a:ext uri="{FF2B5EF4-FFF2-40B4-BE49-F238E27FC236}">
                    <a16:creationId xmlns:a16="http://schemas.microsoft.com/office/drawing/2014/main" id="{FFEF074C-2A85-2C1B-7263-75A2D6FFD6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97" name="Line 17">
                <a:extLst>
                  <a:ext uri="{FF2B5EF4-FFF2-40B4-BE49-F238E27FC236}">
                    <a16:creationId xmlns:a16="http://schemas.microsoft.com/office/drawing/2014/main" id="{DDC248A7-70C3-5B25-2F44-3589910AB8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68" name="Text Box 18">
              <a:extLst>
                <a:ext uri="{FF2B5EF4-FFF2-40B4-BE49-F238E27FC236}">
                  <a16:creationId xmlns:a16="http://schemas.microsoft.com/office/drawing/2014/main" id="{C82586A4-CD11-F7F5-6462-E473D777BF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90" y="2598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69" name="Line 19">
              <a:extLst>
                <a:ext uri="{FF2B5EF4-FFF2-40B4-BE49-F238E27FC236}">
                  <a16:creationId xmlns:a16="http://schemas.microsoft.com/office/drawing/2014/main" id="{A897DE86-F1AC-D2D2-5F02-29843E87F6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6" y="2722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70" name="Text Box 20">
              <a:extLst>
                <a:ext uri="{FF2B5EF4-FFF2-40B4-BE49-F238E27FC236}">
                  <a16:creationId xmlns:a16="http://schemas.microsoft.com/office/drawing/2014/main" id="{EF8F3E87-DE0B-B730-406F-A3D29C86C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9" y="2575"/>
              <a:ext cx="272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A</a:t>
              </a:r>
            </a:p>
          </p:txBody>
        </p:sp>
        <p:grpSp>
          <p:nvGrpSpPr>
            <p:cNvPr id="71" name="Group 21">
              <a:extLst>
                <a:ext uri="{FF2B5EF4-FFF2-40B4-BE49-F238E27FC236}">
                  <a16:creationId xmlns:a16="http://schemas.microsoft.com/office/drawing/2014/main" id="{1D49ED02-5258-E00E-9E08-027EAC49E199}"/>
                </a:ext>
              </a:extLst>
            </p:cNvPr>
            <p:cNvGrpSpPr/>
            <p:nvPr/>
          </p:nvGrpSpPr>
          <p:grpSpPr bwMode="auto">
            <a:xfrm>
              <a:off x="1634" y="2608"/>
              <a:ext cx="1134" cy="280"/>
              <a:chOff x="1634" y="2619"/>
              <a:chExt cx="1134" cy="280"/>
            </a:xfrm>
          </p:grpSpPr>
          <p:sp>
            <p:nvSpPr>
              <p:cNvPr id="90" name="Line 22">
                <a:extLst>
                  <a:ext uri="{FF2B5EF4-FFF2-40B4-BE49-F238E27FC236}">
                    <a16:creationId xmlns:a16="http://schemas.microsoft.com/office/drawing/2014/main" id="{AF5E33B8-8A23-D9DB-20B2-32CDBE6761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91" name="Group 23">
                <a:extLst>
                  <a:ext uri="{FF2B5EF4-FFF2-40B4-BE49-F238E27FC236}">
                    <a16:creationId xmlns:a16="http://schemas.microsoft.com/office/drawing/2014/main" id="{2399FC48-E65F-F264-E786-0DA60C5D2DFB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92" name="Rectangle 24">
                  <a:extLst>
                    <a:ext uri="{FF2B5EF4-FFF2-40B4-BE49-F238E27FC236}">
                      <a16:creationId xmlns:a16="http://schemas.microsoft.com/office/drawing/2014/main" id="{E3DF3329-F0EA-15DC-8D16-513F9E1EA57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93" name="Line 25">
                  <a:extLst>
                    <a:ext uri="{FF2B5EF4-FFF2-40B4-BE49-F238E27FC236}">
                      <a16:creationId xmlns:a16="http://schemas.microsoft.com/office/drawing/2014/main" id="{1217142C-41D8-C367-1FBC-BEDAA36419F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94" name="Line 26">
                  <a:extLst>
                    <a:ext uri="{FF2B5EF4-FFF2-40B4-BE49-F238E27FC236}">
                      <a16:creationId xmlns:a16="http://schemas.microsoft.com/office/drawing/2014/main" id="{28BE81DD-3176-005B-0118-2273CFF75E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72" name="Group 27">
              <a:extLst>
                <a:ext uri="{FF2B5EF4-FFF2-40B4-BE49-F238E27FC236}">
                  <a16:creationId xmlns:a16="http://schemas.microsoft.com/office/drawing/2014/main" id="{0107CD2F-C2EB-46B9-A677-F1ADA1698B36}"/>
                </a:ext>
              </a:extLst>
            </p:cNvPr>
            <p:cNvGrpSpPr/>
            <p:nvPr/>
          </p:nvGrpSpPr>
          <p:grpSpPr bwMode="auto">
            <a:xfrm>
              <a:off x="2652" y="2604"/>
              <a:ext cx="1134" cy="280"/>
              <a:chOff x="1634" y="2619"/>
              <a:chExt cx="1134" cy="280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5F52CA8C-7C0C-DAF9-1314-F659B2CDB15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86" name="Group 29">
                <a:extLst>
                  <a:ext uri="{FF2B5EF4-FFF2-40B4-BE49-F238E27FC236}">
                    <a16:creationId xmlns:a16="http://schemas.microsoft.com/office/drawing/2014/main" id="{25E2F19B-A8CB-E001-9DB7-ADB11A6EC009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87" name="Rectangle 30">
                  <a:extLst>
                    <a:ext uri="{FF2B5EF4-FFF2-40B4-BE49-F238E27FC236}">
                      <a16:creationId xmlns:a16="http://schemas.microsoft.com/office/drawing/2014/main" id="{CA0CBD84-4DA0-F7F7-9300-E88EB5628DA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3     1       </a:t>
                  </a:r>
                </a:p>
              </p:txBody>
            </p:sp>
            <p:sp>
              <p:nvSpPr>
                <p:cNvPr id="88" name="Line 31">
                  <a:extLst>
                    <a:ext uri="{FF2B5EF4-FFF2-40B4-BE49-F238E27FC236}">
                      <a16:creationId xmlns:a16="http://schemas.microsoft.com/office/drawing/2014/main" id="{DDC7BCA9-67C2-6164-75D9-6E55C185755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89" name="Line 32">
                  <a:extLst>
                    <a:ext uri="{FF2B5EF4-FFF2-40B4-BE49-F238E27FC236}">
                      <a16:creationId xmlns:a16="http://schemas.microsoft.com/office/drawing/2014/main" id="{BB82FB6E-772B-FF33-7735-081DA851513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73" name="Group 33">
              <a:extLst>
                <a:ext uri="{FF2B5EF4-FFF2-40B4-BE49-F238E27FC236}">
                  <a16:creationId xmlns:a16="http://schemas.microsoft.com/office/drawing/2014/main" id="{97A15F82-ABEE-86A0-D583-628A6FDE5AF6}"/>
                </a:ext>
              </a:extLst>
            </p:cNvPr>
            <p:cNvGrpSpPr/>
            <p:nvPr/>
          </p:nvGrpSpPr>
          <p:grpSpPr bwMode="auto">
            <a:xfrm>
              <a:off x="3653" y="2604"/>
              <a:ext cx="1094" cy="280"/>
              <a:chOff x="1634" y="2619"/>
              <a:chExt cx="1094" cy="280"/>
            </a:xfrm>
          </p:grpSpPr>
          <p:sp>
            <p:nvSpPr>
              <p:cNvPr id="80" name="Line 34">
                <a:extLst>
                  <a:ext uri="{FF2B5EF4-FFF2-40B4-BE49-F238E27FC236}">
                    <a16:creationId xmlns:a16="http://schemas.microsoft.com/office/drawing/2014/main" id="{BED922C1-F116-6ECE-C94A-9433F1BB8D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81" name="Group 35">
                <a:extLst>
                  <a:ext uri="{FF2B5EF4-FFF2-40B4-BE49-F238E27FC236}">
                    <a16:creationId xmlns:a16="http://schemas.microsoft.com/office/drawing/2014/main" id="{18CFFFAF-F0F5-1C5D-E4E0-0B99185165A3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82" name="Rectangle 36">
                  <a:extLst>
                    <a:ext uri="{FF2B5EF4-FFF2-40B4-BE49-F238E27FC236}">
                      <a16:creationId xmlns:a16="http://schemas.microsoft.com/office/drawing/2014/main" id="{2C923AB3-AC73-1108-4945-2DCF5C52CCD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83" name="Line 37">
                  <a:extLst>
                    <a:ext uri="{FF2B5EF4-FFF2-40B4-BE49-F238E27FC236}">
                      <a16:creationId xmlns:a16="http://schemas.microsoft.com/office/drawing/2014/main" id="{271BADA0-C666-AE84-68F8-9D7388C287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84" name="Line 38">
                  <a:extLst>
                    <a:ext uri="{FF2B5EF4-FFF2-40B4-BE49-F238E27FC236}">
                      <a16:creationId xmlns:a16="http://schemas.microsoft.com/office/drawing/2014/main" id="{EB2E331F-F4BA-1519-61D9-0672511121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74" name="Group 39">
              <a:extLst>
                <a:ext uri="{FF2B5EF4-FFF2-40B4-BE49-F238E27FC236}">
                  <a16:creationId xmlns:a16="http://schemas.microsoft.com/office/drawing/2014/main" id="{ED63C5C1-2FB9-46A4-25E0-FA7F873DCB65}"/>
                </a:ext>
              </a:extLst>
            </p:cNvPr>
            <p:cNvGrpSpPr/>
            <p:nvPr/>
          </p:nvGrpSpPr>
          <p:grpSpPr bwMode="auto">
            <a:xfrm>
              <a:off x="4665" y="2604"/>
              <a:ext cx="1210" cy="280"/>
              <a:chOff x="1634" y="2619"/>
              <a:chExt cx="1210" cy="280"/>
            </a:xfrm>
          </p:grpSpPr>
          <p:sp>
            <p:nvSpPr>
              <p:cNvPr id="75" name="Line 40">
                <a:extLst>
                  <a:ext uri="{FF2B5EF4-FFF2-40B4-BE49-F238E27FC236}">
                    <a16:creationId xmlns:a16="http://schemas.microsoft.com/office/drawing/2014/main" id="{3D24316A-C42B-0FF7-D2EF-8239B2BA81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76" name="Group 41">
                <a:extLst>
                  <a:ext uri="{FF2B5EF4-FFF2-40B4-BE49-F238E27FC236}">
                    <a16:creationId xmlns:a16="http://schemas.microsoft.com/office/drawing/2014/main" id="{91422BCF-D2A1-B414-21F1-0F2770CDDF8D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77" name="Rectangle 42">
                  <a:extLst>
                    <a:ext uri="{FF2B5EF4-FFF2-40B4-BE49-F238E27FC236}">
                      <a16:creationId xmlns:a16="http://schemas.microsoft.com/office/drawing/2014/main" id="{CA3258F9-2B12-BD67-FFDF-4E4052005F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78" name="Line 43">
                  <a:extLst>
                    <a:ext uri="{FF2B5EF4-FFF2-40B4-BE49-F238E27FC236}">
                      <a16:creationId xmlns:a16="http://schemas.microsoft.com/office/drawing/2014/main" id="{FD8A3F1B-429A-B192-E634-9B20D3D854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79" name="Line 44">
                  <a:extLst>
                    <a:ext uri="{FF2B5EF4-FFF2-40B4-BE49-F238E27FC236}">
                      <a16:creationId xmlns:a16="http://schemas.microsoft.com/office/drawing/2014/main" id="{EB9BCE5D-A3CD-B00F-7456-E01D9EA54AA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8" name="Group 45">
            <a:extLst>
              <a:ext uri="{FF2B5EF4-FFF2-40B4-BE49-F238E27FC236}">
                <a16:creationId xmlns:a16="http://schemas.microsoft.com/office/drawing/2014/main" id="{A6950E89-2FF3-0668-1ADB-5B5DCCE0D617}"/>
              </a:ext>
            </a:extLst>
          </p:cNvPr>
          <p:cNvGrpSpPr/>
          <p:nvPr/>
        </p:nvGrpSpPr>
        <p:grpSpPr bwMode="auto">
          <a:xfrm>
            <a:off x="1325164" y="4423529"/>
            <a:ext cx="5266137" cy="372665"/>
            <a:chOff x="198" y="2960"/>
            <a:chExt cx="4423" cy="313"/>
          </a:xfrm>
        </p:grpSpPr>
        <p:grpSp>
          <p:nvGrpSpPr>
            <p:cNvPr id="42" name="Group 46">
              <a:extLst>
                <a:ext uri="{FF2B5EF4-FFF2-40B4-BE49-F238E27FC236}">
                  <a16:creationId xmlns:a16="http://schemas.microsoft.com/office/drawing/2014/main" id="{6A295334-6FCA-CAB6-730F-D13309A0EC41}"/>
                </a:ext>
              </a:extLst>
            </p:cNvPr>
            <p:cNvGrpSpPr/>
            <p:nvPr/>
          </p:nvGrpSpPr>
          <p:grpSpPr bwMode="auto">
            <a:xfrm>
              <a:off x="718" y="2976"/>
              <a:ext cx="745" cy="271"/>
              <a:chOff x="933" y="2602"/>
              <a:chExt cx="745" cy="271"/>
            </a:xfrm>
          </p:grpSpPr>
          <p:sp>
            <p:nvSpPr>
              <p:cNvPr id="64" name="Rectangle 47" descr="浅色上对角线">
                <a:extLst>
                  <a:ext uri="{FF2B5EF4-FFF2-40B4-BE49-F238E27FC236}">
                    <a16:creationId xmlns:a16="http://schemas.microsoft.com/office/drawing/2014/main" id="{0AC3BE3C-73CA-70DC-8F7A-4C3DE99A8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5" name="Rectangle 48">
                <a:extLst>
                  <a:ext uri="{FF2B5EF4-FFF2-40B4-BE49-F238E27FC236}">
                    <a16:creationId xmlns:a16="http://schemas.microsoft.com/office/drawing/2014/main" id="{4C75B179-FEA9-0973-730B-9EE997A6E3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66" name="Line 49">
                <a:extLst>
                  <a:ext uri="{FF2B5EF4-FFF2-40B4-BE49-F238E27FC236}">
                    <a16:creationId xmlns:a16="http://schemas.microsoft.com/office/drawing/2014/main" id="{C218B888-C9B7-A905-4C04-7BEE7512A6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43" name="Text Box 50">
              <a:extLst>
                <a:ext uri="{FF2B5EF4-FFF2-40B4-BE49-F238E27FC236}">
                  <a16:creationId xmlns:a16="http://schemas.microsoft.com/office/drawing/2014/main" id="{99521F32-3567-9BA4-B892-33E6FAAA67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5" y="29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44" name="Line 51">
              <a:extLst>
                <a:ext uri="{FF2B5EF4-FFF2-40B4-BE49-F238E27FC236}">
                  <a16:creationId xmlns:a16="http://schemas.microsoft.com/office/drawing/2014/main" id="{82F74B72-5267-989E-42A8-C54980A1E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" y="31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45" name="Text Box 52">
              <a:extLst>
                <a:ext uri="{FF2B5EF4-FFF2-40B4-BE49-F238E27FC236}">
                  <a16:creationId xmlns:a16="http://schemas.microsoft.com/office/drawing/2014/main" id="{E822F4D7-88F5-8933-792B-FFC70DC7AD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" y="2960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B</a:t>
              </a:r>
            </a:p>
          </p:txBody>
        </p:sp>
        <p:grpSp>
          <p:nvGrpSpPr>
            <p:cNvPr id="46" name="Group 53">
              <a:extLst>
                <a:ext uri="{FF2B5EF4-FFF2-40B4-BE49-F238E27FC236}">
                  <a16:creationId xmlns:a16="http://schemas.microsoft.com/office/drawing/2014/main" id="{4E59BB27-7FE8-5AE4-33DE-7FA955DDF0AA}"/>
                </a:ext>
              </a:extLst>
            </p:cNvPr>
            <p:cNvGrpSpPr/>
            <p:nvPr/>
          </p:nvGrpSpPr>
          <p:grpSpPr bwMode="auto">
            <a:xfrm>
              <a:off x="1419" y="2993"/>
              <a:ext cx="1134" cy="280"/>
              <a:chOff x="1634" y="2619"/>
              <a:chExt cx="1134" cy="280"/>
            </a:xfrm>
          </p:grpSpPr>
          <p:sp>
            <p:nvSpPr>
              <p:cNvPr id="59" name="Line 54">
                <a:extLst>
                  <a:ext uri="{FF2B5EF4-FFF2-40B4-BE49-F238E27FC236}">
                    <a16:creationId xmlns:a16="http://schemas.microsoft.com/office/drawing/2014/main" id="{B9E9550D-99DA-CC9B-F3F3-B7C67F5714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60" name="Group 55">
                <a:extLst>
                  <a:ext uri="{FF2B5EF4-FFF2-40B4-BE49-F238E27FC236}">
                    <a16:creationId xmlns:a16="http://schemas.microsoft.com/office/drawing/2014/main" id="{49E0D634-3C6B-66DB-9D8B-13ECFA45C62F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61" name="Rectangle 56">
                  <a:extLst>
                    <a:ext uri="{FF2B5EF4-FFF2-40B4-BE49-F238E27FC236}">
                      <a16:creationId xmlns:a16="http://schemas.microsoft.com/office/drawing/2014/main" id="{7D55AC1E-B9E5-0853-9ADB-DE0D2B2B02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62" name="Line 57">
                  <a:extLst>
                    <a:ext uri="{FF2B5EF4-FFF2-40B4-BE49-F238E27FC236}">
                      <a16:creationId xmlns:a16="http://schemas.microsoft.com/office/drawing/2014/main" id="{4B4D45D0-41C3-7797-649C-CC5F192677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63" name="Line 58">
                  <a:extLst>
                    <a:ext uri="{FF2B5EF4-FFF2-40B4-BE49-F238E27FC236}">
                      <a16:creationId xmlns:a16="http://schemas.microsoft.com/office/drawing/2014/main" id="{46DE018E-F859-51E7-9EB8-852B7DC94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47" name="Group 59">
              <a:extLst>
                <a:ext uri="{FF2B5EF4-FFF2-40B4-BE49-F238E27FC236}">
                  <a16:creationId xmlns:a16="http://schemas.microsoft.com/office/drawing/2014/main" id="{CC8BC4E1-3E60-B7CA-EF95-5B0A90EDEDFA}"/>
                </a:ext>
              </a:extLst>
            </p:cNvPr>
            <p:cNvGrpSpPr/>
            <p:nvPr/>
          </p:nvGrpSpPr>
          <p:grpSpPr bwMode="auto">
            <a:xfrm>
              <a:off x="2437" y="2989"/>
              <a:ext cx="1134" cy="280"/>
              <a:chOff x="1634" y="2619"/>
              <a:chExt cx="1134" cy="280"/>
            </a:xfrm>
          </p:grpSpPr>
          <p:sp>
            <p:nvSpPr>
              <p:cNvPr id="54" name="Line 60">
                <a:extLst>
                  <a:ext uri="{FF2B5EF4-FFF2-40B4-BE49-F238E27FC236}">
                    <a16:creationId xmlns:a16="http://schemas.microsoft.com/office/drawing/2014/main" id="{940ED60B-B8AD-CB33-F43A-D812CD50F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55" name="Group 61">
                <a:extLst>
                  <a:ext uri="{FF2B5EF4-FFF2-40B4-BE49-F238E27FC236}">
                    <a16:creationId xmlns:a16="http://schemas.microsoft.com/office/drawing/2014/main" id="{B95F9A70-D2B0-5F5D-8D3E-76BF7668BD58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56" name="Rectangle 62">
                  <a:extLst>
                    <a:ext uri="{FF2B5EF4-FFF2-40B4-BE49-F238E27FC236}">
                      <a16:creationId xmlns:a16="http://schemas.microsoft.com/office/drawing/2014/main" id="{368A7EFB-3E18-E28A-207A-D9DAF2E2F1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57" name="Line 63">
                  <a:extLst>
                    <a:ext uri="{FF2B5EF4-FFF2-40B4-BE49-F238E27FC236}">
                      <a16:creationId xmlns:a16="http://schemas.microsoft.com/office/drawing/2014/main" id="{77A73829-F6C5-543A-ECF0-912C3CDC0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8" name="Line 64">
                  <a:extLst>
                    <a:ext uri="{FF2B5EF4-FFF2-40B4-BE49-F238E27FC236}">
                      <a16:creationId xmlns:a16="http://schemas.microsoft.com/office/drawing/2014/main" id="{2344EF2F-4F61-1335-BC44-3CD96BE725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48" name="Group 65">
              <a:extLst>
                <a:ext uri="{FF2B5EF4-FFF2-40B4-BE49-F238E27FC236}">
                  <a16:creationId xmlns:a16="http://schemas.microsoft.com/office/drawing/2014/main" id="{695054CD-92C1-4291-E92D-9DAE840422C3}"/>
                </a:ext>
              </a:extLst>
            </p:cNvPr>
            <p:cNvGrpSpPr/>
            <p:nvPr/>
          </p:nvGrpSpPr>
          <p:grpSpPr bwMode="auto">
            <a:xfrm>
              <a:off x="3438" y="2989"/>
              <a:ext cx="1183" cy="280"/>
              <a:chOff x="1634" y="2619"/>
              <a:chExt cx="1183" cy="280"/>
            </a:xfrm>
          </p:grpSpPr>
          <p:sp>
            <p:nvSpPr>
              <p:cNvPr id="49" name="Line 66">
                <a:extLst>
                  <a:ext uri="{FF2B5EF4-FFF2-40B4-BE49-F238E27FC236}">
                    <a16:creationId xmlns:a16="http://schemas.microsoft.com/office/drawing/2014/main" id="{C133A1C1-5311-512D-061C-9362D03122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50" name="Group 67">
                <a:extLst>
                  <a:ext uri="{FF2B5EF4-FFF2-40B4-BE49-F238E27FC236}">
                    <a16:creationId xmlns:a16="http://schemas.microsoft.com/office/drawing/2014/main" id="{EACA0A6C-BF64-6892-D948-E23390738CE9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50" cy="280"/>
                <a:chOff x="1822" y="3175"/>
                <a:chExt cx="850" cy="280"/>
              </a:xfrm>
            </p:grpSpPr>
            <p:sp>
              <p:nvSpPr>
                <p:cNvPr id="51" name="Rectangle 68">
                  <a:extLst>
                    <a:ext uri="{FF2B5EF4-FFF2-40B4-BE49-F238E27FC236}">
                      <a16:creationId xmlns:a16="http://schemas.microsoft.com/office/drawing/2014/main" id="{04477801-4E0A-92B5-627E-C4F6AB5013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52" name="Line 69">
                  <a:extLst>
                    <a:ext uri="{FF2B5EF4-FFF2-40B4-BE49-F238E27FC236}">
                      <a16:creationId xmlns:a16="http://schemas.microsoft.com/office/drawing/2014/main" id="{045828BE-C64C-AD3F-C16B-E32700C431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53" name="Line 70">
                  <a:extLst>
                    <a:ext uri="{FF2B5EF4-FFF2-40B4-BE49-F238E27FC236}">
                      <a16:creationId xmlns:a16="http://schemas.microsoft.com/office/drawing/2014/main" id="{374A9104-0B19-6F01-E210-E3C7900D35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grpSp>
        <p:nvGrpSpPr>
          <p:cNvPr id="9" name="Group 71">
            <a:extLst>
              <a:ext uri="{FF2B5EF4-FFF2-40B4-BE49-F238E27FC236}">
                <a16:creationId xmlns:a16="http://schemas.microsoft.com/office/drawing/2014/main" id="{4DDD9BBA-121A-FA27-8FB6-3E91F2E28C74}"/>
              </a:ext>
            </a:extLst>
          </p:cNvPr>
          <p:cNvGrpSpPr/>
          <p:nvPr/>
        </p:nvGrpSpPr>
        <p:grpSpPr bwMode="auto">
          <a:xfrm>
            <a:off x="1297781" y="4966455"/>
            <a:ext cx="6503196" cy="372665"/>
            <a:chOff x="175" y="3416"/>
            <a:chExt cx="5462" cy="313"/>
          </a:xfrm>
        </p:grpSpPr>
        <p:grpSp>
          <p:nvGrpSpPr>
            <p:cNvPr id="10" name="Group 72">
              <a:extLst>
                <a:ext uri="{FF2B5EF4-FFF2-40B4-BE49-F238E27FC236}">
                  <a16:creationId xmlns:a16="http://schemas.microsoft.com/office/drawing/2014/main" id="{6FFCA37E-3019-70A2-6FB4-539A6FF19BE0}"/>
                </a:ext>
              </a:extLst>
            </p:cNvPr>
            <p:cNvGrpSpPr/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39" name="Rectangle 73" descr="浅色上对角线">
                <a:extLst>
                  <a:ext uri="{FF2B5EF4-FFF2-40B4-BE49-F238E27FC236}">
                    <a16:creationId xmlns:a16="http://schemas.microsoft.com/office/drawing/2014/main" id="{7FAE8AF7-FCA0-208B-5A87-CA93254A7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D88A6BAD-FFE3-0E90-AA31-9CAAD18565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1" name="Line 75">
                <a:extLst>
                  <a:ext uri="{FF2B5EF4-FFF2-40B4-BE49-F238E27FC236}">
                    <a16:creationId xmlns:a16="http://schemas.microsoft.com/office/drawing/2014/main" id="{FEB21ACC-7AFB-E60C-2A28-E21E5708CC0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1" name="Text Box 76">
              <a:extLst>
                <a:ext uri="{FF2B5EF4-FFF2-40B4-BE49-F238E27FC236}">
                  <a16:creationId xmlns:a16="http://schemas.microsoft.com/office/drawing/2014/main" id="{AECDB0DF-1B46-B52F-B440-3E3107D9AA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2" name="Line 77">
              <a:extLst>
                <a:ext uri="{FF2B5EF4-FFF2-40B4-BE49-F238E27FC236}">
                  <a16:creationId xmlns:a16="http://schemas.microsoft.com/office/drawing/2014/main" id="{BABF9ADA-FB51-8AF0-8391-9632F13561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3" name="Text Box 78">
              <a:extLst>
                <a:ext uri="{FF2B5EF4-FFF2-40B4-BE49-F238E27FC236}">
                  <a16:creationId xmlns:a16="http://schemas.microsoft.com/office/drawing/2014/main" id="{34A84762-F301-CB5F-09CB-64D13EDBC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" y="3416"/>
              <a:ext cx="263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C</a:t>
              </a:r>
            </a:p>
          </p:txBody>
        </p:sp>
        <p:grpSp>
          <p:nvGrpSpPr>
            <p:cNvPr id="14" name="Group 79">
              <a:extLst>
                <a:ext uri="{FF2B5EF4-FFF2-40B4-BE49-F238E27FC236}">
                  <a16:creationId xmlns:a16="http://schemas.microsoft.com/office/drawing/2014/main" id="{6D2E0F43-408D-9D8A-E4F1-533C0F1B4E95}"/>
                </a:ext>
              </a:extLst>
            </p:cNvPr>
            <p:cNvGrpSpPr/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34" name="Line 80">
                <a:extLst>
                  <a:ext uri="{FF2B5EF4-FFF2-40B4-BE49-F238E27FC236}">
                    <a16:creationId xmlns:a16="http://schemas.microsoft.com/office/drawing/2014/main" id="{9C0B6D71-A1F7-9A3C-E52A-42C25FB01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35" name="Group 81">
                <a:extLst>
                  <a:ext uri="{FF2B5EF4-FFF2-40B4-BE49-F238E27FC236}">
                    <a16:creationId xmlns:a16="http://schemas.microsoft.com/office/drawing/2014/main" id="{7277A0D9-E8B8-6795-FF6C-CA3C676934F0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36" name="Rectangle 82">
                  <a:extLst>
                    <a:ext uri="{FF2B5EF4-FFF2-40B4-BE49-F238E27FC236}">
                      <a16:creationId xmlns:a16="http://schemas.microsoft.com/office/drawing/2014/main" id="{EC747B07-385C-661C-00AF-B2EBB716D72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37" name="Line 83">
                  <a:extLst>
                    <a:ext uri="{FF2B5EF4-FFF2-40B4-BE49-F238E27FC236}">
                      <a16:creationId xmlns:a16="http://schemas.microsoft.com/office/drawing/2014/main" id="{7ED4F94A-E9B5-1EAA-CA88-09EBA9F1B6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8" name="Line 84">
                  <a:extLst>
                    <a:ext uri="{FF2B5EF4-FFF2-40B4-BE49-F238E27FC236}">
                      <a16:creationId xmlns:a16="http://schemas.microsoft.com/office/drawing/2014/main" id="{A7838BAD-DE7B-9AF7-F09A-9ABA1915AC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5" name="Group 85">
              <a:extLst>
                <a:ext uri="{FF2B5EF4-FFF2-40B4-BE49-F238E27FC236}">
                  <a16:creationId xmlns:a16="http://schemas.microsoft.com/office/drawing/2014/main" id="{DD9F1705-A015-3DDA-D23A-FB33BFFD45AB}"/>
                </a:ext>
              </a:extLst>
            </p:cNvPr>
            <p:cNvGrpSpPr/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29" name="Line 86">
                <a:extLst>
                  <a:ext uri="{FF2B5EF4-FFF2-40B4-BE49-F238E27FC236}">
                    <a16:creationId xmlns:a16="http://schemas.microsoft.com/office/drawing/2014/main" id="{CE1798F4-EDE2-326E-2991-7BD720414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30" name="Group 87">
                <a:extLst>
                  <a:ext uri="{FF2B5EF4-FFF2-40B4-BE49-F238E27FC236}">
                    <a16:creationId xmlns:a16="http://schemas.microsoft.com/office/drawing/2014/main" id="{EA64A984-2123-E61A-1A41-D0DF53B0AA9E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31" name="Rectangle 88">
                  <a:extLst>
                    <a:ext uri="{FF2B5EF4-FFF2-40B4-BE49-F238E27FC236}">
                      <a16:creationId xmlns:a16="http://schemas.microsoft.com/office/drawing/2014/main" id="{6922E05D-DD7D-AB6B-4F01-16D9950C5E4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11    1       </a:t>
                  </a:r>
                </a:p>
              </p:txBody>
            </p:sp>
            <p:sp>
              <p:nvSpPr>
                <p:cNvPr id="32" name="Line 89">
                  <a:extLst>
                    <a:ext uri="{FF2B5EF4-FFF2-40B4-BE49-F238E27FC236}">
                      <a16:creationId xmlns:a16="http://schemas.microsoft.com/office/drawing/2014/main" id="{2D30CC67-876D-9FD9-7F0C-C62C7946DF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33" name="Line 90">
                  <a:extLst>
                    <a:ext uri="{FF2B5EF4-FFF2-40B4-BE49-F238E27FC236}">
                      <a16:creationId xmlns:a16="http://schemas.microsoft.com/office/drawing/2014/main" id="{95F397B5-4E8B-2EDC-BAD4-1CD2FFB7111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6" name="Group 91">
              <a:extLst>
                <a:ext uri="{FF2B5EF4-FFF2-40B4-BE49-F238E27FC236}">
                  <a16:creationId xmlns:a16="http://schemas.microsoft.com/office/drawing/2014/main" id="{34B64ECC-DF26-EDE7-B2F0-664E10E3DC23}"/>
                </a:ext>
              </a:extLst>
            </p:cNvPr>
            <p:cNvGrpSpPr/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24" name="Line 92">
                <a:extLst>
                  <a:ext uri="{FF2B5EF4-FFF2-40B4-BE49-F238E27FC236}">
                    <a16:creationId xmlns:a16="http://schemas.microsoft.com/office/drawing/2014/main" id="{2A640C1D-0B1A-DA80-2EF9-0BE61D0EBE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25" name="Group 93">
                <a:extLst>
                  <a:ext uri="{FF2B5EF4-FFF2-40B4-BE49-F238E27FC236}">
                    <a16:creationId xmlns:a16="http://schemas.microsoft.com/office/drawing/2014/main" id="{C0C9C73D-BA77-3CB9-1DCB-7D71F490EEA4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26" name="Rectangle 94">
                  <a:extLst>
                    <a:ext uri="{FF2B5EF4-FFF2-40B4-BE49-F238E27FC236}">
                      <a16:creationId xmlns:a16="http://schemas.microsoft.com/office/drawing/2014/main" id="{30CBC661-C53D-C043-3D04-060E3290422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27" name="Line 95">
                  <a:extLst>
                    <a:ext uri="{FF2B5EF4-FFF2-40B4-BE49-F238E27FC236}">
                      <a16:creationId xmlns:a16="http://schemas.microsoft.com/office/drawing/2014/main" id="{ECA8DCFD-5298-54AC-1E90-62C515E6C13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8" name="Line 96">
                  <a:extLst>
                    <a:ext uri="{FF2B5EF4-FFF2-40B4-BE49-F238E27FC236}">
                      <a16:creationId xmlns:a16="http://schemas.microsoft.com/office/drawing/2014/main" id="{CDB5EA4E-CFD4-D392-2234-20BB63749F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7" name="Group 97">
              <a:extLst>
                <a:ext uri="{FF2B5EF4-FFF2-40B4-BE49-F238E27FC236}">
                  <a16:creationId xmlns:a16="http://schemas.microsoft.com/office/drawing/2014/main" id="{BF3F42BF-2563-A855-6089-2A3BFBDB3112}"/>
                </a:ext>
              </a:extLst>
            </p:cNvPr>
            <p:cNvGrpSpPr/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8" name="Line 98">
                <a:extLst>
                  <a:ext uri="{FF2B5EF4-FFF2-40B4-BE49-F238E27FC236}">
                    <a16:creationId xmlns:a16="http://schemas.microsoft.com/office/drawing/2014/main" id="{70AE28DC-75D1-4473-3687-048D33D905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9" name="Group 99">
                <a:extLst>
                  <a:ext uri="{FF2B5EF4-FFF2-40B4-BE49-F238E27FC236}">
                    <a16:creationId xmlns:a16="http://schemas.microsoft.com/office/drawing/2014/main" id="{757C6C2F-86F5-36B5-FE11-10A6C85F8D34}"/>
                  </a:ext>
                </a:extLst>
              </p:cNvPr>
              <p:cNvGrpSpPr/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20" name="Rectangle 100">
                  <a:extLst>
                    <a:ext uri="{FF2B5EF4-FFF2-40B4-BE49-F238E27FC236}">
                      <a16:creationId xmlns:a16="http://schemas.microsoft.com/office/drawing/2014/main" id="{57F91CCF-AD85-B541-BB8B-3F95C9A7A18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21" name="Line 101">
                  <a:extLst>
                    <a:ext uri="{FF2B5EF4-FFF2-40B4-BE49-F238E27FC236}">
                      <a16:creationId xmlns:a16="http://schemas.microsoft.com/office/drawing/2014/main" id="{CAA00EEC-609C-0009-9726-84B35583C34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22" name="Line 102">
                  <a:extLst>
                    <a:ext uri="{FF2B5EF4-FFF2-40B4-BE49-F238E27FC236}">
                      <a16:creationId xmlns:a16="http://schemas.microsoft.com/office/drawing/2014/main" id="{211CB9FE-F6BF-8597-F6E6-F0F13ED903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BDE5D01-9230-FE42-22D6-68819DE15640}"/>
                  </a:ext>
                </a:extLst>
              </p:cNvPr>
              <p:cNvSpPr txBox="1"/>
              <p:nvPr/>
            </p:nvSpPr>
            <p:spPr>
              <a:xfrm>
                <a:off x="2128836" y="2829526"/>
                <a:ext cx="248863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</m:oMath>
                </a14:m>
                <a:r>
                  <a:rPr lang="el-GR" altLang="zh-CN" sz="16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7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l-GR" altLang="zh-CN" sz="16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p>
                    </m:sSup>
                  </m:oMath>
                </a14:m>
                <a:endParaRPr lang="en-US" altLang="zh-CN" sz="16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4BDE5D01-9230-FE42-22D6-68819DE15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6" y="2829526"/>
                <a:ext cx="2488630" cy="246221"/>
              </a:xfrm>
              <a:prstGeom prst="rect">
                <a:avLst/>
              </a:prstGeom>
              <a:blipFill>
                <a:blip r:embed="rId4"/>
                <a:stretch>
                  <a:fillRect l="-2696" r="-490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CF135E8-9378-829F-00ED-F07F9D7DF2B4}"/>
                  </a:ext>
                </a:extLst>
              </p:cNvPr>
              <p:cNvSpPr txBox="1"/>
              <p:nvPr/>
            </p:nvSpPr>
            <p:spPr>
              <a:xfrm>
                <a:off x="2128836" y="3143422"/>
                <a:ext cx="225427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el-GR" altLang="zh-CN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zh-CN" altLang="en-US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＝</m:t>
                    </m:r>
                  </m:oMath>
                </a14:m>
                <a:r>
                  <a:rPr lang="el-GR" altLang="zh-CN" sz="1600" i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6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8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r>
                  <a:rPr lang="en-US" altLang="zh-CN" sz="1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—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9</m:t>
                        </m:r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altLang="zh-CN" sz="16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ACF135E8-9378-829F-00ED-F07F9D7DF2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8836" y="3143422"/>
                <a:ext cx="2254271" cy="246221"/>
              </a:xfrm>
              <a:prstGeom prst="rect">
                <a:avLst/>
              </a:prstGeom>
              <a:blipFill>
                <a:blip r:embed="rId5"/>
                <a:stretch>
                  <a:fillRect l="-2973" t="-2500" r="-541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9429179-6A7C-EE72-933E-35E166AF490E}"/>
                  </a:ext>
                </a:extLst>
              </p:cNvPr>
              <p:cNvSpPr txBox="1"/>
              <p:nvPr/>
            </p:nvSpPr>
            <p:spPr>
              <a:xfrm>
                <a:off x="2126799" y="3482533"/>
                <a:ext cx="4145366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l-GR" altLang="zh-CN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＝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l-GR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1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el-GR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＝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el-GR" altLang="zh-CN" sz="1600" i="1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22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  <m:r>
                        <m:rPr>
                          <m:nor/>
                        </m:rPr>
                        <a:rPr lang="en-US" altLang="zh-CN" sz="1600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</m:t>
                          </m:r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17</m:t>
                          </m:r>
                        </m:sup>
                      </m:sSup>
                    </m:oMath>
                  </m:oMathPara>
                </a14:m>
                <a:endParaRPr lang="en-US" altLang="zh-CN" sz="1600" i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59429179-6A7C-EE72-933E-35E166AF4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799" y="3482533"/>
                <a:ext cx="4145366" cy="246221"/>
              </a:xfrm>
              <a:prstGeom prst="rect">
                <a:avLst/>
              </a:prstGeom>
              <a:blipFill>
                <a:blip r:embed="rId6"/>
                <a:stretch>
                  <a:fillRect l="-735" b="-48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90371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800" b="1" dirty="0"/>
              <a:t>运算规则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 Box 3">
            <a:extLst>
              <a:ext uri="{FF2B5EF4-FFF2-40B4-BE49-F238E27FC236}">
                <a16:creationId xmlns:a16="http://schemas.microsoft.com/office/drawing/2014/main" id="{B6EE24EE-ABE6-9092-FB75-8B1795F12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8130" y="1651170"/>
            <a:ext cx="5864106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zh-CN" altLang="en-US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设</a:t>
            </a:r>
            <a:r>
              <a:rPr lang="en-US" altLang="zh-CN" sz="20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p,q</a:t>
            </a:r>
            <a:r>
              <a:rPr lang="zh-CN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分别指向</a:t>
            </a:r>
            <a:r>
              <a:rPr lang="en-US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A,B</a:t>
            </a:r>
            <a:r>
              <a:rPr lang="zh-CN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中某一结点，</a:t>
            </a:r>
            <a:r>
              <a:rPr lang="en-US" altLang="zh-CN" sz="2000" dirty="0" err="1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p,q</a:t>
            </a:r>
            <a:r>
              <a:rPr lang="zh-CN" altLang="zh-CN" sz="20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初值是第一结点</a:t>
            </a:r>
            <a:endParaRPr lang="zh-CN" altLang="en-US" sz="2000" dirty="0">
              <a:solidFill>
                <a:srgbClr val="660066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Group 4">
            <a:extLst>
              <a:ext uri="{FF2B5EF4-FFF2-40B4-BE49-F238E27FC236}">
                <a16:creationId xmlns:a16="http://schemas.microsoft.com/office/drawing/2014/main" id="{CB329383-2C53-DBC2-49A2-5D96F347F7ED}"/>
              </a:ext>
            </a:extLst>
          </p:cNvPr>
          <p:cNvGrpSpPr/>
          <p:nvPr/>
        </p:nvGrpSpPr>
        <p:grpSpPr bwMode="auto">
          <a:xfrm>
            <a:off x="1289548" y="2202918"/>
            <a:ext cx="6488295" cy="2436021"/>
            <a:chOff x="510" y="966"/>
            <a:chExt cx="5062" cy="2046"/>
          </a:xfrm>
        </p:grpSpPr>
        <p:sp>
          <p:nvSpPr>
            <p:cNvPr id="12" name="Text Box 5">
              <a:extLst>
                <a:ext uri="{FF2B5EF4-FFF2-40B4-BE49-F238E27FC236}">
                  <a16:creationId xmlns:a16="http://schemas.microsoft.com/office/drawing/2014/main" id="{1A525519-1EF6-C66B-0F95-35150A374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1185"/>
              <a:ext cx="818" cy="6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比较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p-&gt;exp</a:t>
              </a:r>
              <a:b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</a:b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与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q-&gt;exp</a:t>
              </a:r>
            </a:p>
          </p:txBody>
        </p:sp>
        <p:sp>
          <p:nvSpPr>
            <p:cNvPr id="13" name="Text Box 6">
              <a:extLst>
                <a:ext uri="{FF2B5EF4-FFF2-40B4-BE49-F238E27FC236}">
                  <a16:creationId xmlns:a16="http://schemas.microsoft.com/office/drawing/2014/main" id="{AE0E3477-4B50-86E8-7358-7229C4999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63" y="966"/>
              <a:ext cx="3682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p-&gt;exp </a:t>
              </a:r>
              <a:r>
                <a:rPr lang="en-US" altLang="zh-CN" sz="16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  <a:cs typeface="Times New Roman" panose="02020603050405020304" pitchFamily="18" charset="0"/>
                </a:rPr>
                <a:t>&lt;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q-&gt;exp:   p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　　　　　　       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后移,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不动</a:t>
              </a:r>
              <a:endParaRPr lang="zh-CN" altLang="en-US" sz="1600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4" name="Text Box 7">
              <a:extLst>
                <a:ext uri="{FF2B5EF4-FFF2-40B4-BE49-F238E27FC236}">
                  <a16:creationId xmlns:a16="http://schemas.microsoft.com/office/drawing/2014/main" id="{30205A51-02E6-83F1-27A4-E7B082A72B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92" y="1484"/>
              <a:ext cx="3716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p-&gt;exp </a:t>
              </a:r>
              <a:r>
                <a:rPr lang="en-US" altLang="zh-CN" sz="16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  <a:cs typeface="Times New Roman" panose="02020603050405020304" pitchFamily="18" charset="0"/>
                </a:rPr>
                <a:t>&gt;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q-&gt;exp:  q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结点是和多项式中的一项</a:t>
              </a: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　　　　　　       将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插在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之前,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后移,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不动</a:t>
              </a:r>
              <a:endParaRPr lang="zh-CN" altLang="en-US" sz="1600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8">
              <a:extLst>
                <a:ext uri="{FF2B5EF4-FFF2-40B4-BE49-F238E27FC236}">
                  <a16:creationId xmlns:a16="http://schemas.microsoft.com/office/drawing/2014/main" id="{B1B76A09-D269-F351-0423-9E1B26D3D8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2" y="2042"/>
              <a:ext cx="2206" cy="2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p-&gt;exp </a:t>
              </a:r>
              <a:r>
                <a:rPr lang="en-US" altLang="zh-CN" sz="1600" b="1" dirty="0">
                  <a:solidFill>
                    <a:srgbClr val="660066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黑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 q-&gt;exp:   </a:t>
              </a:r>
              <a:r>
                <a:rPr lang="zh-CN" altLang="zh-CN" sz="1600" dirty="0">
                  <a:solidFill>
                    <a:srgbClr val="660066"/>
                  </a:solidFill>
                  <a:ea typeface="黑体" panose="02010609060101010101" pitchFamily="49" charset="-122"/>
                  <a:cs typeface="Times New Roman" panose="02020603050405020304" pitchFamily="18" charset="0"/>
                </a:rPr>
                <a:t>系数相加</a:t>
              </a:r>
              <a:endParaRPr lang="zh-CN" altLang="en-US" sz="1600" dirty="0">
                <a:solidFill>
                  <a:srgbClr val="660066"/>
                </a:solidFill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6" name="Text Box 9">
              <a:extLst>
                <a:ext uri="{FF2B5EF4-FFF2-40B4-BE49-F238E27FC236}">
                  <a16:creationId xmlns:a16="http://schemas.microsoft.com/office/drawing/2014/main" id="{808DF9C1-EB6A-640C-2063-957FC95481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8" y="1958"/>
              <a:ext cx="193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：从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A</a:t>
              </a: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表中删去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</a:t>
              </a: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释放</a:t>
              </a:r>
              <a:r>
                <a:rPr lang="en-US" altLang="zh-CN" sz="16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p,q</a:t>
              </a:r>
              <a:r>
                <a: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p,q</a:t>
              </a: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后移</a:t>
              </a:r>
              <a:endParaRPr lang="zh-CN" altLang="en-US" sz="16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7" name="Text Box 10">
              <a:extLst>
                <a:ext uri="{FF2B5EF4-FFF2-40B4-BE49-F238E27FC236}">
                  <a16:creationId xmlns:a16="http://schemas.microsoft.com/office/drawing/2014/main" id="{C5164BAF-4237-FF54-4EF8-3DECB4E95D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31" y="2521"/>
              <a:ext cx="1934" cy="4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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：修改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</a:t>
              </a: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系数域,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           释放</a:t>
              </a:r>
              <a:r>
                <a:rPr lang="en-US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q</a:t>
              </a:r>
              <a:r>
                <a: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，</a:t>
              </a:r>
              <a:r>
                <a:rPr lang="en-US" altLang="zh-CN" sz="1600" dirty="0" err="1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p,q</a:t>
              </a:r>
              <a:r>
                <a:rPr lang="zh-CN" altLang="zh-CN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rPr>
                <a:t>后移</a:t>
              </a:r>
              <a:endParaRPr lang="zh-CN" altLang="en-US" sz="1600" dirty="0">
                <a:solidFill>
                  <a:srgbClr val="660066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11">
              <a:extLst>
                <a:ext uri="{FF2B5EF4-FFF2-40B4-BE49-F238E27FC236}">
                  <a16:creationId xmlns:a16="http://schemas.microsoft.com/office/drawing/2014/main" id="{1A7C0E80-5859-AAEA-DD6A-307CA385CDE3}"/>
                </a:ext>
              </a:extLst>
            </p:cNvPr>
            <p:cNvSpPr/>
            <p:nvPr/>
          </p:nvSpPr>
          <p:spPr bwMode="auto">
            <a:xfrm>
              <a:off x="1500" y="1557"/>
              <a:ext cx="47" cy="316"/>
            </a:xfrm>
            <a:prstGeom prst="leftBrace">
              <a:avLst>
                <a:gd name="adj1" fmla="val 19893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" name="AutoShape 12">
              <a:extLst>
                <a:ext uri="{FF2B5EF4-FFF2-40B4-BE49-F238E27FC236}">
                  <a16:creationId xmlns:a16="http://schemas.microsoft.com/office/drawing/2014/main" id="{2A0C46BA-B0C0-25BA-A322-F7AA3747EE5D}"/>
                </a:ext>
              </a:extLst>
            </p:cNvPr>
            <p:cNvSpPr/>
            <p:nvPr/>
          </p:nvSpPr>
          <p:spPr bwMode="auto">
            <a:xfrm>
              <a:off x="3623" y="2259"/>
              <a:ext cx="436" cy="316"/>
            </a:xfrm>
            <a:prstGeom prst="leftBrace">
              <a:avLst>
                <a:gd name="adj1" fmla="val 79924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" name="Group 13">
            <a:extLst>
              <a:ext uri="{FF2B5EF4-FFF2-40B4-BE49-F238E27FC236}">
                <a16:creationId xmlns:a16="http://schemas.microsoft.com/office/drawing/2014/main" id="{126D5AC7-EAC6-5EC3-DB9B-AEFDF85A7137}"/>
              </a:ext>
            </a:extLst>
          </p:cNvPr>
          <p:cNvGrpSpPr/>
          <p:nvPr/>
        </p:nvGrpSpPr>
        <p:grpSpPr bwMode="auto">
          <a:xfrm>
            <a:off x="1124051" y="4790578"/>
            <a:ext cx="6122196" cy="692944"/>
            <a:chOff x="294" y="3023"/>
            <a:chExt cx="5142" cy="582"/>
          </a:xfrm>
        </p:grpSpPr>
        <p:grpSp>
          <p:nvGrpSpPr>
            <p:cNvPr id="7" name="Group 14">
              <a:extLst>
                <a:ext uri="{FF2B5EF4-FFF2-40B4-BE49-F238E27FC236}">
                  <a16:creationId xmlns:a16="http://schemas.microsoft.com/office/drawing/2014/main" id="{727070F3-60CF-E482-6E76-4E2CBCA6511E}"/>
                </a:ext>
              </a:extLst>
            </p:cNvPr>
            <p:cNvGrpSpPr/>
            <p:nvPr/>
          </p:nvGrpSpPr>
          <p:grpSpPr bwMode="auto">
            <a:xfrm>
              <a:off x="294" y="3023"/>
              <a:ext cx="5142" cy="582"/>
              <a:chOff x="294" y="3023"/>
              <a:chExt cx="5142" cy="582"/>
            </a:xfrm>
          </p:grpSpPr>
          <p:sp>
            <p:nvSpPr>
              <p:cNvPr id="9" name="Text Box 15">
                <a:extLst>
                  <a:ext uri="{FF2B5EF4-FFF2-40B4-BE49-F238E27FC236}">
                    <a16:creationId xmlns:a16="http://schemas.microsoft.com/office/drawing/2014/main" id="{B8A50967-6E50-00D0-14C2-3A8CEA293E2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4" y="3179"/>
                <a:ext cx="147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zh-CN" altLang="en-US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直到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或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为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NULL</a:t>
                </a:r>
              </a:p>
            </p:txBody>
          </p:sp>
          <p:sp>
            <p:nvSpPr>
              <p:cNvPr id="10" name="Text Box 16">
                <a:extLst>
                  <a:ext uri="{FF2B5EF4-FFF2-40B4-BE49-F238E27FC236}">
                    <a16:creationId xmlns:a16="http://schemas.microsoft.com/office/drawing/2014/main" id="{52840CB6-6F4D-6F30-669B-077CEC32CB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3023"/>
                <a:ext cx="162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q==NULL</a:t>
                </a:r>
                <a:r>
                  <a:rPr lang="zh-CN" altLang="en-US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结束</a:t>
                </a:r>
                <a:endPara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" name="Text Box 17">
                <a:extLst>
                  <a:ext uri="{FF2B5EF4-FFF2-40B4-BE49-F238E27FC236}">
                    <a16:creationId xmlns:a16="http://schemas.microsoft.com/office/drawing/2014/main" id="{CD7CC720-CAC1-E1C6-E0C8-1419BAC443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21" y="3321"/>
                <a:ext cx="3415" cy="28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 </a:t>
                </a:r>
                <a:r>
                  <a:rPr lang="zh-CN" altLang="en-US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若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p==NULL</a:t>
                </a:r>
                <a:r>
                  <a:rPr lang="zh-CN" altLang="en-US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，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将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B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中剩余部分连到</a:t>
                </a:r>
                <a:r>
                  <a:rPr lang="en-US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A</a:t>
                </a:r>
                <a:r>
                  <a:rPr lang="zh-CN" altLang="zh-CN" sz="1600" dirty="0">
                    <a:solidFill>
                      <a:srgbClr val="660066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  <a:cs typeface="Times New Roman" panose="02020603050405020304" pitchFamily="18" charset="0"/>
                  </a:rPr>
                  <a:t>上即可</a:t>
                </a:r>
                <a:endParaRPr lang="zh-CN" altLang="en-US" sz="1600" dirty="0">
                  <a:solidFill>
                    <a:srgbClr val="660066"/>
                  </a:solidFill>
                  <a:latin typeface="Times New Roman" panose="02020603050405020304" pitchFamily="18" charset="0"/>
                  <a:ea typeface="黑体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AutoShape 18">
              <a:extLst>
                <a:ext uri="{FF2B5EF4-FFF2-40B4-BE49-F238E27FC236}">
                  <a16:creationId xmlns:a16="http://schemas.microsoft.com/office/drawing/2014/main" id="{67FCED79-91AE-CE8E-C857-6C95A7D0485C}"/>
                </a:ext>
              </a:extLst>
            </p:cNvPr>
            <p:cNvSpPr/>
            <p:nvPr/>
          </p:nvSpPr>
          <p:spPr bwMode="auto">
            <a:xfrm>
              <a:off x="1667" y="3174"/>
              <a:ext cx="436" cy="316"/>
            </a:xfrm>
            <a:prstGeom prst="leftBrace">
              <a:avLst>
                <a:gd name="adj1" fmla="val 3745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endParaRPr lang="zh-CN" altLang="en-US" sz="1500">
                <a:solidFill>
                  <a:srgbClr val="660066"/>
                </a:solidFill>
                <a:latin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2383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F6BCD-B01A-954F-B149-881CBB75A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线性表的顺序存储结构</a:t>
            </a:r>
            <a:endParaRPr kumimoji="1" lang="zh-CN" altLang="en-US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97F13AF-2D51-8C26-93F5-B92EC0D3C84B}"/>
              </a:ext>
            </a:extLst>
          </p:cNvPr>
          <p:cNvGrpSpPr>
            <a:grpSpLocks/>
          </p:cNvGrpSpPr>
          <p:nvPr/>
        </p:nvGrpSpPr>
        <p:grpSpPr bwMode="auto">
          <a:xfrm>
            <a:off x="669925" y="746125"/>
            <a:ext cx="4576989" cy="4619625"/>
            <a:chOff x="1212" y="324"/>
            <a:chExt cx="3029" cy="3209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D00567E-3D1C-5F9B-BB3F-3BC4789D22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2" y="677"/>
              <a:ext cx="1267" cy="285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5" name="Line 4">
              <a:extLst>
                <a:ext uri="{FF2B5EF4-FFF2-40B4-BE49-F238E27FC236}">
                  <a16:creationId xmlns:a16="http://schemas.microsoft.com/office/drawing/2014/main" id="{03E2AC8D-430D-2BB2-433D-EF609D4308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022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A71CB337-FFD8-3E28-A702-5CA17DC164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7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A28C276B-1D2B-D3ED-8371-C545B072F9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9" y="1351"/>
              <a:ext cx="12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ED72799E-6DBC-E358-B9EA-A7844913BAD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9" y="1021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Line 8">
              <a:extLst>
                <a:ext uri="{FF2B5EF4-FFF2-40B4-BE49-F238E27FC236}">
                  <a16:creationId xmlns:a16="http://schemas.microsoft.com/office/drawing/2014/main" id="{F93D7000-DA8B-63F2-F801-DD80A368DE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4" y="1422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0" name="Line 9">
              <a:extLst>
                <a:ext uri="{FF2B5EF4-FFF2-40B4-BE49-F238E27FC236}">
                  <a16:creationId xmlns:a16="http://schemas.microsoft.com/office/drawing/2014/main" id="{36586129-CB93-B560-6063-023EB1AEA8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2" y="1977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6C541619-6335-E85F-1CBD-10B32C7F3E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8" y="2306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97248DAD-132D-8493-3C5F-DD8ACB2C39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3" y="2030"/>
              <a:ext cx="242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2000" b="0" i="0" u="none" strike="noStrike" kern="1200" cap="none" spc="0" normalizeH="0" baseline="-2500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C0ED7866-55E6-AE0E-40DB-835917FD8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60" y="74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0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0B528164-6160-F96A-F9B1-B18A008BA9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56" y="106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E9C758E7-A605-D3EF-8C78-30D168F762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41" y="1418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6" name="Text Box 15">
              <a:extLst>
                <a:ext uri="{FF2B5EF4-FFF2-40B4-BE49-F238E27FC236}">
                  <a16:creationId xmlns:a16="http://schemas.microsoft.com/office/drawing/2014/main" id="{E1F4DF85-FD5E-B111-99D2-58317170D0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0" y="2026"/>
              <a:ext cx="32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</a:p>
          </p:txBody>
        </p:sp>
        <p:sp>
          <p:nvSpPr>
            <p:cNvPr id="17" name="Text Box 16">
              <a:extLst>
                <a:ext uri="{FF2B5EF4-FFF2-40B4-BE49-F238E27FC236}">
                  <a16:creationId xmlns:a16="http://schemas.microsoft.com/office/drawing/2014/main" id="{C9CD4D92-E69A-13D6-C1BC-9BFB07CDF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5" y="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8" name="Text Box 17">
              <a:extLst>
                <a:ext uri="{FF2B5EF4-FFF2-40B4-BE49-F238E27FC236}">
                  <a16:creationId xmlns:a16="http://schemas.microsoft.com/office/drawing/2014/main" id="{FD5BCA40-F2B2-9791-3527-72D5893175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1" y="100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" name="Line 18">
              <a:extLst>
                <a:ext uri="{FF2B5EF4-FFF2-40B4-BE49-F238E27FC236}">
                  <a16:creationId xmlns:a16="http://schemas.microsoft.com/office/drawing/2014/main" id="{74FF2173-2DD8-2B8D-D8CA-5E826A364D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6" y="1425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20" name="Text Box 19">
              <a:extLst>
                <a:ext uri="{FF2B5EF4-FFF2-40B4-BE49-F238E27FC236}">
                  <a16:creationId xmlns:a16="http://schemas.microsoft.com/office/drawing/2014/main" id="{977EF55C-816D-8119-446F-85C7CCCB21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15" y="20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D531D716-AA1D-2A41-8A50-1484F20CB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05" y="32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22" name="Text Box 21">
              <a:extLst>
                <a:ext uri="{FF2B5EF4-FFF2-40B4-BE49-F238E27FC236}">
                  <a16:creationId xmlns:a16="http://schemas.microsoft.com/office/drawing/2014/main" id="{9C5F0394-EA65-B29F-50B1-00F173FDBF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2" y="324"/>
              <a:ext cx="8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</a:t>
              </a:r>
              <a:r>
                <a: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数组下标</a:t>
              </a: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68699A2-0D75-BAF9-8C75-E2B8F7D17A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85" y="324"/>
              <a:ext cx="75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元素序号</a:t>
              </a:r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CC0AF7FF-48E5-81D5-2D4B-218A27471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59" y="3256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M-1</a:t>
              </a:r>
            </a:p>
          </p:txBody>
        </p:sp>
        <p:sp>
          <p:nvSpPr>
            <p:cNvPr id="25" name="Line 24">
              <a:extLst>
                <a:ext uri="{FF2B5EF4-FFF2-40B4-BE49-F238E27FC236}">
                  <a16:creationId xmlns:a16="http://schemas.microsoft.com/office/drawing/2014/main" id="{F0CDADD4-1295-34B1-C2D9-885B138E11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4" y="3213"/>
              <a:ext cx="12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</p:grpSp>
      <p:sp>
        <p:nvSpPr>
          <p:cNvPr id="26" name="AutoShape 25">
            <a:extLst>
              <a:ext uri="{FF2B5EF4-FFF2-40B4-BE49-F238E27FC236}">
                <a16:creationId xmlns:a16="http://schemas.microsoft.com/office/drawing/2014/main" id="{31025A0B-8CB2-5920-1541-AE2EAC49A6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746125"/>
            <a:ext cx="3506788" cy="1225550"/>
          </a:xfrm>
          <a:prstGeom prst="wedgeRectCallout">
            <a:avLst>
              <a:gd name="adj1" fmla="val -86979"/>
              <a:gd name="adj2" fmla="val 75590"/>
            </a:avLst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int 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 #define M 1000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data[M];</a:t>
            </a:r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99032702-FA72-82E0-4A7F-5EF48FFC66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3999" y="2205542"/>
            <a:ext cx="3215945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CFDC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typedef  struct  card{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int num;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name[20];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author[10];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char  publisher[30];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float  price;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;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library[M]; </a:t>
            </a:r>
          </a:p>
        </p:txBody>
      </p:sp>
      <p:grpSp>
        <p:nvGrpSpPr>
          <p:cNvPr id="28" name="Group 30">
            <a:extLst>
              <a:ext uri="{FF2B5EF4-FFF2-40B4-BE49-F238E27FC236}">
                <a16:creationId xmlns:a16="http://schemas.microsoft.com/office/drawing/2014/main" id="{9E2CFA8B-38D4-192D-1786-13B1FE0248D5}"/>
              </a:ext>
            </a:extLst>
          </p:cNvPr>
          <p:cNvGrpSpPr>
            <a:grpSpLocks/>
          </p:cNvGrpSpPr>
          <p:nvPr/>
        </p:nvGrpSpPr>
        <p:grpSpPr bwMode="auto">
          <a:xfrm>
            <a:off x="4171950" y="3658398"/>
            <a:ext cx="854075" cy="1656551"/>
            <a:chOff x="2640" y="2256"/>
            <a:chExt cx="538" cy="1200"/>
          </a:xfrm>
        </p:grpSpPr>
        <p:sp>
          <p:nvSpPr>
            <p:cNvPr id="29" name="AutoShape 27">
              <a:extLst>
                <a:ext uri="{FF2B5EF4-FFF2-40B4-BE49-F238E27FC236}">
                  <a16:creationId xmlns:a16="http://schemas.microsoft.com/office/drawing/2014/main" id="{E4E26699-4EE0-B0B5-9A5C-8F83E156270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0" y="2256"/>
              <a:ext cx="192" cy="1200"/>
            </a:xfrm>
            <a:prstGeom prst="rightBrace">
              <a:avLst>
                <a:gd name="adj1" fmla="val 52083"/>
                <a:gd name="adj2" fmla="val 50000"/>
              </a:avLst>
            </a:prstGeom>
            <a:noFill/>
            <a:ln w="38100">
              <a:solidFill>
                <a:srgbClr val="FF99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30" name="Text Box 29">
              <a:extLst>
                <a:ext uri="{FF2B5EF4-FFF2-40B4-BE49-F238E27FC236}">
                  <a16:creationId xmlns:a16="http://schemas.microsoft.com/office/drawing/2014/main" id="{D8EA8054-6CDE-A90A-E37F-CC0D42476A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8" y="2496"/>
              <a:ext cx="310" cy="8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FF9900"/>
                  </a:solidFill>
                  <a:effectLst/>
                  <a:uLnTx/>
                  <a:uFillTx/>
                  <a:latin typeface="黑体" panose="02010609060101010101" pitchFamily="49" charset="-122"/>
                  <a:ea typeface="黑体" panose="02010609060101010101" pitchFamily="49" charset="-122"/>
                </a:rPr>
                <a:t>备用空间</a:t>
              </a:r>
            </a:p>
          </p:txBody>
        </p:sp>
      </p:grpSp>
      <p:sp>
        <p:nvSpPr>
          <p:cNvPr id="31" name="AutoShape 31">
            <a:extLst>
              <a:ext uri="{FF2B5EF4-FFF2-40B4-BE49-F238E27FC236}">
                <a16:creationId xmlns:a16="http://schemas.microsoft.com/office/drawing/2014/main" id="{D71CB635-2293-C3DE-F3C0-7C42AB034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24050" y="5791200"/>
            <a:ext cx="5108575" cy="434975"/>
          </a:xfrm>
          <a:prstGeom prst="wedgeRectCallout">
            <a:avLst>
              <a:gd name="adj1" fmla="val 34495"/>
              <a:gd name="adj2" fmla="val -177736"/>
            </a:avLst>
          </a:prstGeom>
          <a:solidFill>
            <a:schemeClr val="bg1"/>
          </a:solidFill>
          <a:ln w="38100">
            <a:solidFill>
              <a:srgbClr val="33CCCC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数据元素不是简单类型时</a:t>
            </a: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,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可定义</a:t>
            </a:r>
            <a:r>
              <a: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结构体数组</a:t>
            </a:r>
            <a:endParaRPr kumimoji="1" lang="zh-CN" alt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隶书" panose="02010509060101010101" pitchFamily="49" charset="-122"/>
              <a:cs typeface="+mn-cs"/>
            </a:endParaRPr>
          </a:p>
        </p:txBody>
      </p:sp>
      <p:sp>
        <p:nvSpPr>
          <p:cNvPr id="96" name="Text Box 32">
            <a:extLst>
              <a:ext uri="{FF2B5EF4-FFF2-40B4-BE49-F238E27FC236}">
                <a16:creationId xmlns:a16="http://schemas.microsoft.com/office/drawing/2014/main" id="{46D23F62-04B3-74E8-8F4D-F48640C2EF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525" y="5560090"/>
            <a:ext cx="7491451" cy="1017844"/>
          </a:xfrm>
          <a:prstGeom prst="rect">
            <a:avLst/>
          </a:prstGeom>
          <a:solidFill>
            <a:schemeClr val="bg1"/>
          </a:solidFill>
          <a:ln w="38100">
            <a:solidFill>
              <a:srgbClr val="33CC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或动态申请和释放内存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= 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*)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malloc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(M*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free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pData</a:t>
            </a: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2473572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 autoUpdateAnimBg="0"/>
      <p:bldP spid="27" grpId="0" autoUpdateAnimBg="0"/>
      <p:bldP spid="31" grpId="0" animBg="1" autoUpdateAnimBg="0"/>
      <p:bldP spid="96" grpId="0" animBg="1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 1">
            <a:extLst>
              <a:ext uri="{FF2B5EF4-FFF2-40B4-BE49-F238E27FC236}">
                <a16:creationId xmlns:a16="http://schemas.microsoft.com/office/drawing/2014/main" id="{46F26538-AE05-383A-60F5-35E7FC8848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pPr marL="342900" indent="-342900"/>
            <a:r>
              <a:rPr lang="zh-CN" altLang="en-US" sz="2800" b="1" dirty="0"/>
              <a:t>算法描述</a:t>
            </a:r>
            <a:endParaRPr lang="zh-CN" altLang="en-US" sz="2800" b="1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70" name="Group 2">
            <a:extLst>
              <a:ext uri="{FF2B5EF4-FFF2-40B4-BE49-F238E27FC236}">
                <a16:creationId xmlns:a16="http://schemas.microsoft.com/office/drawing/2014/main" id="{1CDE6BB3-A308-3703-362F-1738E71C43F8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480"/>
            <a:chExt cx="5505" cy="1471"/>
          </a:xfrm>
        </p:grpSpPr>
        <p:grpSp>
          <p:nvGrpSpPr>
            <p:cNvPr id="871" name="Group 3">
              <a:extLst>
                <a:ext uri="{FF2B5EF4-FFF2-40B4-BE49-F238E27FC236}">
                  <a16:creationId xmlns:a16="http://schemas.microsoft.com/office/drawing/2014/main" id="{E7D88D72-3A0A-1E6E-5635-4EBAFD490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1623"/>
              <a:ext cx="298" cy="328"/>
              <a:chOff x="1958" y="1623"/>
              <a:chExt cx="298" cy="328"/>
            </a:xfrm>
          </p:grpSpPr>
          <p:sp>
            <p:nvSpPr>
              <p:cNvPr id="936" name="Line 4">
                <a:extLst>
                  <a:ext uri="{FF2B5EF4-FFF2-40B4-BE49-F238E27FC236}">
                    <a16:creationId xmlns:a16="http://schemas.microsoft.com/office/drawing/2014/main" id="{6F0F960D-0AB0-B3F0-8CC0-0ADC5B2E32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37" name="Text Box 5">
                <a:extLst>
                  <a:ext uri="{FF2B5EF4-FFF2-40B4-BE49-F238E27FC236}">
                    <a16:creationId xmlns:a16="http://schemas.microsoft.com/office/drawing/2014/main" id="{83332D11-CC0C-0B11-1E4C-34EF057BF3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872" name="Group 6">
              <a:extLst>
                <a:ext uri="{FF2B5EF4-FFF2-40B4-BE49-F238E27FC236}">
                  <a16:creationId xmlns:a16="http://schemas.microsoft.com/office/drawing/2014/main" id="{41DB58D3-D8B4-D9F6-FE1D-0C047BDBE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892"/>
              <a:ext cx="5484" cy="313"/>
              <a:chOff x="391" y="2575"/>
              <a:chExt cx="5484" cy="313"/>
            </a:xfrm>
          </p:grpSpPr>
          <p:grpSp>
            <p:nvGrpSpPr>
              <p:cNvPr id="905" name="Group 7">
                <a:extLst>
                  <a:ext uri="{FF2B5EF4-FFF2-40B4-BE49-F238E27FC236}">
                    <a16:creationId xmlns:a16="http://schemas.microsoft.com/office/drawing/2014/main" id="{EAA21010-1719-EA3A-E740-C96D62A6E9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933" name="Rectangle 8" descr="浅色上对角线">
                  <a:extLst>
                    <a:ext uri="{FF2B5EF4-FFF2-40B4-BE49-F238E27FC236}">
                      <a16:creationId xmlns:a16="http://schemas.microsoft.com/office/drawing/2014/main" id="{BA962A93-1CF7-D46B-E5F4-755551A2CE9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4" name="Rectangle 9">
                  <a:extLst>
                    <a:ext uri="{FF2B5EF4-FFF2-40B4-BE49-F238E27FC236}">
                      <a16:creationId xmlns:a16="http://schemas.microsoft.com/office/drawing/2014/main" id="{0E890F74-22CB-BE8E-553B-A301ADB45F7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35" name="Line 10">
                  <a:extLst>
                    <a:ext uri="{FF2B5EF4-FFF2-40B4-BE49-F238E27FC236}">
                      <a16:creationId xmlns:a16="http://schemas.microsoft.com/office/drawing/2014/main" id="{B65C78A6-BBF9-79B5-C84D-E2A5DF6760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906" name="Text Box 11">
                <a:extLst>
                  <a:ext uri="{FF2B5EF4-FFF2-40B4-BE49-F238E27FC236}">
                    <a16:creationId xmlns:a16="http://schemas.microsoft.com/office/drawing/2014/main" id="{3BDD1481-971A-5D0B-C2EC-3C494972BB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907" name="Line 12">
                <a:extLst>
                  <a:ext uri="{FF2B5EF4-FFF2-40B4-BE49-F238E27FC236}">
                    <a16:creationId xmlns:a16="http://schemas.microsoft.com/office/drawing/2014/main" id="{CFDBAC4C-A003-A512-E491-9E2766E412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08" name="Text Box 13">
                <a:extLst>
                  <a:ext uri="{FF2B5EF4-FFF2-40B4-BE49-F238E27FC236}">
                    <a16:creationId xmlns:a16="http://schemas.microsoft.com/office/drawing/2014/main" id="{956C3C8D-F6EB-23D8-1644-2B2D40497F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909" name="Group 14">
                <a:extLst>
                  <a:ext uri="{FF2B5EF4-FFF2-40B4-BE49-F238E27FC236}">
                    <a16:creationId xmlns:a16="http://schemas.microsoft.com/office/drawing/2014/main" id="{C19C689A-15FC-9FAE-5256-4810C4C885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928" name="Line 15">
                  <a:extLst>
                    <a:ext uri="{FF2B5EF4-FFF2-40B4-BE49-F238E27FC236}">
                      <a16:creationId xmlns:a16="http://schemas.microsoft.com/office/drawing/2014/main" id="{6F59D407-AC44-6771-AF0C-2932D0029F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29" name="Group 16">
                  <a:extLst>
                    <a:ext uri="{FF2B5EF4-FFF2-40B4-BE49-F238E27FC236}">
                      <a16:creationId xmlns:a16="http://schemas.microsoft.com/office/drawing/2014/main" id="{4FEBD57B-B228-3E1B-6BAA-444E89C882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30" name="Rectangle 17">
                    <a:extLst>
                      <a:ext uri="{FF2B5EF4-FFF2-40B4-BE49-F238E27FC236}">
                        <a16:creationId xmlns:a16="http://schemas.microsoft.com/office/drawing/2014/main" id="{101C51FC-E418-784C-32E7-B6DC444F038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931" name="Line 18">
                    <a:extLst>
                      <a:ext uri="{FF2B5EF4-FFF2-40B4-BE49-F238E27FC236}">
                        <a16:creationId xmlns:a16="http://schemas.microsoft.com/office/drawing/2014/main" id="{2B4212FC-06E8-407F-ABC4-70B9EDAEEA5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32" name="Line 19">
                    <a:extLst>
                      <a:ext uri="{FF2B5EF4-FFF2-40B4-BE49-F238E27FC236}">
                        <a16:creationId xmlns:a16="http://schemas.microsoft.com/office/drawing/2014/main" id="{B3C6CF7D-A19A-F04D-89A1-B4F2A5E1F71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10" name="Group 20">
                <a:extLst>
                  <a:ext uri="{FF2B5EF4-FFF2-40B4-BE49-F238E27FC236}">
                    <a16:creationId xmlns:a16="http://schemas.microsoft.com/office/drawing/2014/main" id="{A4374AF8-FA7B-9ECA-1E5F-C965A5A2D2D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923" name="Line 21">
                  <a:extLst>
                    <a:ext uri="{FF2B5EF4-FFF2-40B4-BE49-F238E27FC236}">
                      <a16:creationId xmlns:a16="http://schemas.microsoft.com/office/drawing/2014/main" id="{3A9665A7-9926-7ED3-7AD8-0DE54D79D6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24" name="Group 22">
                  <a:extLst>
                    <a:ext uri="{FF2B5EF4-FFF2-40B4-BE49-F238E27FC236}">
                      <a16:creationId xmlns:a16="http://schemas.microsoft.com/office/drawing/2014/main" id="{35480BE2-04E9-C8B9-2009-48B75868924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25" name="Rectangle 23">
                    <a:extLst>
                      <a:ext uri="{FF2B5EF4-FFF2-40B4-BE49-F238E27FC236}">
                        <a16:creationId xmlns:a16="http://schemas.microsoft.com/office/drawing/2014/main" id="{F80D636A-C933-2D93-7EFA-E5A9D02DFB4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926" name="Line 24">
                    <a:extLst>
                      <a:ext uri="{FF2B5EF4-FFF2-40B4-BE49-F238E27FC236}">
                        <a16:creationId xmlns:a16="http://schemas.microsoft.com/office/drawing/2014/main" id="{BFCC67CE-4A26-1C17-5EE5-5B865619D30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27" name="Line 25">
                    <a:extLst>
                      <a:ext uri="{FF2B5EF4-FFF2-40B4-BE49-F238E27FC236}">
                        <a16:creationId xmlns:a16="http://schemas.microsoft.com/office/drawing/2014/main" id="{68FCECE6-34D8-17A8-00EB-1DA56BDF871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11" name="Group 26">
                <a:extLst>
                  <a:ext uri="{FF2B5EF4-FFF2-40B4-BE49-F238E27FC236}">
                    <a16:creationId xmlns:a16="http://schemas.microsoft.com/office/drawing/2014/main" id="{3433CB4D-F65A-3C30-8899-A5CACEC82F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918" name="Line 27">
                  <a:extLst>
                    <a:ext uri="{FF2B5EF4-FFF2-40B4-BE49-F238E27FC236}">
                      <a16:creationId xmlns:a16="http://schemas.microsoft.com/office/drawing/2014/main" id="{BD1E8997-B45A-AFF6-A430-1C070AAE537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19" name="Group 28">
                  <a:extLst>
                    <a:ext uri="{FF2B5EF4-FFF2-40B4-BE49-F238E27FC236}">
                      <a16:creationId xmlns:a16="http://schemas.microsoft.com/office/drawing/2014/main" id="{EF5A39BA-63F9-B963-82FF-35D339CFE19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920" name="Rectangle 29">
                    <a:extLst>
                      <a:ext uri="{FF2B5EF4-FFF2-40B4-BE49-F238E27FC236}">
                        <a16:creationId xmlns:a16="http://schemas.microsoft.com/office/drawing/2014/main" id="{0B0E1019-F062-9CE3-04FC-82E1E7B8526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921" name="Line 30">
                    <a:extLst>
                      <a:ext uri="{FF2B5EF4-FFF2-40B4-BE49-F238E27FC236}">
                        <a16:creationId xmlns:a16="http://schemas.microsoft.com/office/drawing/2014/main" id="{2B117A49-2AE0-5931-5548-7B7A1C86ED3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22" name="Line 31">
                    <a:extLst>
                      <a:ext uri="{FF2B5EF4-FFF2-40B4-BE49-F238E27FC236}">
                        <a16:creationId xmlns:a16="http://schemas.microsoft.com/office/drawing/2014/main" id="{7A069E0F-8807-37C2-8533-ACE37833449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12" name="Group 32">
                <a:extLst>
                  <a:ext uri="{FF2B5EF4-FFF2-40B4-BE49-F238E27FC236}">
                    <a16:creationId xmlns:a16="http://schemas.microsoft.com/office/drawing/2014/main" id="{D823AD37-4F8C-9734-5554-D10B08EAA92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913" name="Line 33">
                  <a:extLst>
                    <a:ext uri="{FF2B5EF4-FFF2-40B4-BE49-F238E27FC236}">
                      <a16:creationId xmlns:a16="http://schemas.microsoft.com/office/drawing/2014/main" id="{2FC6D241-4067-9933-1899-FF3BFAD9CE2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14" name="Group 34">
                  <a:extLst>
                    <a:ext uri="{FF2B5EF4-FFF2-40B4-BE49-F238E27FC236}">
                      <a16:creationId xmlns:a16="http://schemas.microsoft.com/office/drawing/2014/main" id="{F936FEB9-872C-A1C0-B569-CB8C76DD1B8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915" name="Rectangle 35">
                    <a:extLst>
                      <a:ext uri="{FF2B5EF4-FFF2-40B4-BE49-F238E27FC236}">
                        <a16:creationId xmlns:a16="http://schemas.microsoft.com/office/drawing/2014/main" id="{B261BF29-6F27-96D6-B2E2-0B4035A90D7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916" name="Line 36">
                    <a:extLst>
                      <a:ext uri="{FF2B5EF4-FFF2-40B4-BE49-F238E27FC236}">
                        <a16:creationId xmlns:a16="http://schemas.microsoft.com/office/drawing/2014/main" id="{7DFEA6A3-F4A4-75FF-5ECD-9F83DF409A1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17" name="Line 37">
                    <a:extLst>
                      <a:ext uri="{FF2B5EF4-FFF2-40B4-BE49-F238E27FC236}">
                        <a16:creationId xmlns:a16="http://schemas.microsoft.com/office/drawing/2014/main" id="{4EC8985F-ADC2-EFCD-ACF6-61E53677606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873" name="Group 38">
              <a:extLst>
                <a:ext uri="{FF2B5EF4-FFF2-40B4-BE49-F238E27FC236}">
                  <a16:creationId xmlns:a16="http://schemas.microsoft.com/office/drawing/2014/main" id="{A9288B03-6C04-BF3F-5483-3F8FC6BAC1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332"/>
              <a:ext cx="4451" cy="313"/>
              <a:chOff x="170" y="2960"/>
              <a:chExt cx="4451" cy="313"/>
            </a:xfrm>
          </p:grpSpPr>
          <p:grpSp>
            <p:nvGrpSpPr>
              <p:cNvPr id="880" name="Group 39">
                <a:extLst>
                  <a:ext uri="{FF2B5EF4-FFF2-40B4-BE49-F238E27FC236}">
                    <a16:creationId xmlns:a16="http://schemas.microsoft.com/office/drawing/2014/main" id="{26B01A2E-34C2-B9FC-CD79-77DE7595C1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902" name="Rectangle 40" descr="浅色上对角线">
                  <a:extLst>
                    <a:ext uri="{FF2B5EF4-FFF2-40B4-BE49-F238E27FC236}">
                      <a16:creationId xmlns:a16="http://schemas.microsoft.com/office/drawing/2014/main" id="{59F82AC0-8635-E173-4C13-87A8B9FC6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3" name="Rectangle 41">
                  <a:extLst>
                    <a:ext uri="{FF2B5EF4-FFF2-40B4-BE49-F238E27FC236}">
                      <a16:creationId xmlns:a16="http://schemas.microsoft.com/office/drawing/2014/main" id="{D7C5BFB1-9A0A-594E-D75B-8BE62AB10D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04" name="Line 42">
                  <a:extLst>
                    <a:ext uri="{FF2B5EF4-FFF2-40B4-BE49-F238E27FC236}">
                      <a16:creationId xmlns:a16="http://schemas.microsoft.com/office/drawing/2014/main" id="{4DE60D20-7218-7714-AE54-C966484ABC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881" name="Text Box 43">
                <a:extLst>
                  <a:ext uri="{FF2B5EF4-FFF2-40B4-BE49-F238E27FC236}">
                    <a16:creationId xmlns:a16="http://schemas.microsoft.com/office/drawing/2014/main" id="{F8DD98C2-7916-57C6-7D3E-EF3DD20AE7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882" name="Line 44">
                <a:extLst>
                  <a:ext uri="{FF2B5EF4-FFF2-40B4-BE49-F238E27FC236}">
                    <a16:creationId xmlns:a16="http://schemas.microsoft.com/office/drawing/2014/main" id="{F268378A-885C-5228-C501-84BD5F81F1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83" name="Text Box 45">
                <a:extLst>
                  <a:ext uri="{FF2B5EF4-FFF2-40B4-BE49-F238E27FC236}">
                    <a16:creationId xmlns:a16="http://schemas.microsoft.com/office/drawing/2014/main" id="{88731B5B-76BA-9B26-210B-46898A73F6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884" name="Group 46">
                <a:extLst>
                  <a:ext uri="{FF2B5EF4-FFF2-40B4-BE49-F238E27FC236}">
                    <a16:creationId xmlns:a16="http://schemas.microsoft.com/office/drawing/2014/main" id="{0516716A-2F80-D352-58AD-B503769A23A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897" name="Line 47">
                  <a:extLst>
                    <a:ext uri="{FF2B5EF4-FFF2-40B4-BE49-F238E27FC236}">
                      <a16:creationId xmlns:a16="http://schemas.microsoft.com/office/drawing/2014/main" id="{6D609612-2CA3-ED63-CE16-6FBDFBB407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898" name="Group 48">
                  <a:extLst>
                    <a:ext uri="{FF2B5EF4-FFF2-40B4-BE49-F238E27FC236}">
                      <a16:creationId xmlns:a16="http://schemas.microsoft.com/office/drawing/2014/main" id="{5EBB4438-93BA-A80C-7968-4BE2AD6CAB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899" name="Rectangle 49">
                    <a:extLst>
                      <a:ext uri="{FF2B5EF4-FFF2-40B4-BE49-F238E27FC236}">
                        <a16:creationId xmlns:a16="http://schemas.microsoft.com/office/drawing/2014/main" id="{6841FA24-76E4-59AB-7FCE-AB455A5CBA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900" name="Line 50">
                    <a:extLst>
                      <a:ext uri="{FF2B5EF4-FFF2-40B4-BE49-F238E27FC236}">
                        <a16:creationId xmlns:a16="http://schemas.microsoft.com/office/drawing/2014/main" id="{E6B2BBE8-0013-1432-DB77-3F6003714A4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01" name="Line 51">
                    <a:extLst>
                      <a:ext uri="{FF2B5EF4-FFF2-40B4-BE49-F238E27FC236}">
                        <a16:creationId xmlns:a16="http://schemas.microsoft.com/office/drawing/2014/main" id="{A2FC137D-A137-4460-0995-5BE6DD3C7B0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885" name="Group 52">
                <a:extLst>
                  <a:ext uri="{FF2B5EF4-FFF2-40B4-BE49-F238E27FC236}">
                    <a16:creationId xmlns:a16="http://schemas.microsoft.com/office/drawing/2014/main" id="{6EF4B100-0E79-E144-3D3F-25D277948A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892" name="Line 53">
                  <a:extLst>
                    <a:ext uri="{FF2B5EF4-FFF2-40B4-BE49-F238E27FC236}">
                      <a16:creationId xmlns:a16="http://schemas.microsoft.com/office/drawing/2014/main" id="{E8745325-48C3-F60F-F8BD-D71BF15E07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893" name="Group 54">
                  <a:extLst>
                    <a:ext uri="{FF2B5EF4-FFF2-40B4-BE49-F238E27FC236}">
                      <a16:creationId xmlns:a16="http://schemas.microsoft.com/office/drawing/2014/main" id="{03DD3707-D53F-B30C-0355-3FF683CC7C9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894" name="Rectangle 55">
                    <a:extLst>
                      <a:ext uri="{FF2B5EF4-FFF2-40B4-BE49-F238E27FC236}">
                        <a16:creationId xmlns:a16="http://schemas.microsoft.com/office/drawing/2014/main" id="{FB329396-5A30-6808-2E47-A592B32A6C88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895" name="Line 56">
                    <a:extLst>
                      <a:ext uri="{FF2B5EF4-FFF2-40B4-BE49-F238E27FC236}">
                        <a16:creationId xmlns:a16="http://schemas.microsoft.com/office/drawing/2014/main" id="{A627D040-5B12-8A64-FC59-C7DAA908E75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896" name="Line 57">
                    <a:extLst>
                      <a:ext uri="{FF2B5EF4-FFF2-40B4-BE49-F238E27FC236}">
                        <a16:creationId xmlns:a16="http://schemas.microsoft.com/office/drawing/2014/main" id="{76460504-6CD1-4A93-51F8-9CAA183E14B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886" name="Group 58">
                <a:extLst>
                  <a:ext uri="{FF2B5EF4-FFF2-40B4-BE49-F238E27FC236}">
                    <a16:creationId xmlns:a16="http://schemas.microsoft.com/office/drawing/2014/main" id="{4C91492C-4922-3574-50F0-E16F978574F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887" name="Line 59">
                  <a:extLst>
                    <a:ext uri="{FF2B5EF4-FFF2-40B4-BE49-F238E27FC236}">
                      <a16:creationId xmlns:a16="http://schemas.microsoft.com/office/drawing/2014/main" id="{71387046-BCB8-4850-9377-93F6C2240E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888" name="Group 60">
                  <a:extLst>
                    <a:ext uri="{FF2B5EF4-FFF2-40B4-BE49-F238E27FC236}">
                      <a16:creationId xmlns:a16="http://schemas.microsoft.com/office/drawing/2014/main" id="{24E01372-AAB3-12ED-512A-C22D75A8B7F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889" name="Rectangle 61">
                    <a:extLst>
                      <a:ext uri="{FF2B5EF4-FFF2-40B4-BE49-F238E27FC236}">
                        <a16:creationId xmlns:a16="http://schemas.microsoft.com/office/drawing/2014/main" id="{439EFD2F-740C-6531-6304-8575E54C671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890" name="Line 62">
                    <a:extLst>
                      <a:ext uri="{FF2B5EF4-FFF2-40B4-BE49-F238E27FC236}">
                        <a16:creationId xmlns:a16="http://schemas.microsoft.com/office/drawing/2014/main" id="{B83F3C45-FD91-3F08-25C9-AB20343D7759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891" name="Line 63">
                    <a:extLst>
                      <a:ext uri="{FF2B5EF4-FFF2-40B4-BE49-F238E27FC236}">
                        <a16:creationId xmlns:a16="http://schemas.microsoft.com/office/drawing/2014/main" id="{46AC30B1-B730-B72E-E637-1BC51A456F7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874" name="Group 64">
              <a:extLst>
                <a:ext uri="{FF2B5EF4-FFF2-40B4-BE49-F238E27FC236}">
                  <a16:creationId xmlns:a16="http://schemas.microsoft.com/office/drawing/2014/main" id="{60902620-5B1D-7739-41D3-DDD3A7677B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528"/>
              <a:ext cx="298" cy="423"/>
              <a:chOff x="1958" y="528"/>
              <a:chExt cx="298" cy="423"/>
            </a:xfrm>
          </p:grpSpPr>
          <p:sp>
            <p:nvSpPr>
              <p:cNvPr id="878" name="Line 65">
                <a:extLst>
                  <a:ext uri="{FF2B5EF4-FFF2-40B4-BE49-F238E27FC236}">
                    <a16:creationId xmlns:a16="http://schemas.microsoft.com/office/drawing/2014/main" id="{9F863F2C-B496-B8A3-A709-988A9252CD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79" name="Text Box 66">
                <a:extLst>
                  <a:ext uri="{FF2B5EF4-FFF2-40B4-BE49-F238E27FC236}">
                    <a16:creationId xmlns:a16="http://schemas.microsoft.com/office/drawing/2014/main" id="{D761ACA1-363E-FA2E-9B8E-5E53045846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875" name="Group 67">
              <a:extLst>
                <a:ext uri="{FF2B5EF4-FFF2-40B4-BE49-F238E27FC236}">
                  <a16:creationId xmlns:a16="http://schemas.microsoft.com/office/drawing/2014/main" id="{56CF16B5-6FAE-3FB6-2095-1FF92A6163F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83" y="480"/>
              <a:ext cx="361" cy="471"/>
              <a:chOff x="1183" y="480"/>
              <a:chExt cx="361" cy="471"/>
            </a:xfrm>
          </p:grpSpPr>
          <p:sp>
            <p:nvSpPr>
              <p:cNvPr id="876" name="Line 68">
                <a:extLst>
                  <a:ext uri="{FF2B5EF4-FFF2-40B4-BE49-F238E27FC236}">
                    <a16:creationId xmlns:a16="http://schemas.microsoft.com/office/drawing/2014/main" id="{CCFF5C04-4995-A911-223E-A2106BC5B1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877" name="Text Box 69">
                <a:extLst>
                  <a:ext uri="{FF2B5EF4-FFF2-40B4-BE49-F238E27FC236}">
                    <a16:creationId xmlns:a16="http://schemas.microsoft.com/office/drawing/2014/main" id="{8F9D628F-272B-C6B2-3235-EA14FF0B5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938" name="Group 71">
            <a:extLst>
              <a:ext uri="{FF2B5EF4-FFF2-40B4-BE49-F238E27FC236}">
                <a16:creationId xmlns:a16="http://schemas.microsoft.com/office/drawing/2014/main" id="{D3FA1A95-FF70-6C4C-3C75-F57A2D39C560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22835"/>
            <a:chOff x="295" y="1296"/>
            <a:chExt cx="5505" cy="1447"/>
          </a:xfrm>
        </p:grpSpPr>
        <p:grpSp>
          <p:nvGrpSpPr>
            <p:cNvPr id="939" name="Group 72">
              <a:extLst>
                <a:ext uri="{FF2B5EF4-FFF2-40B4-BE49-F238E27FC236}">
                  <a16:creationId xmlns:a16="http://schemas.microsoft.com/office/drawing/2014/main" id="{1449F36B-4362-8854-58B6-BCAD5EC8C43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58" y="2415"/>
              <a:ext cx="298" cy="328"/>
              <a:chOff x="1958" y="1623"/>
              <a:chExt cx="298" cy="328"/>
            </a:xfrm>
          </p:grpSpPr>
          <p:sp>
            <p:nvSpPr>
              <p:cNvPr id="1004" name="Line 73">
                <a:extLst>
                  <a:ext uri="{FF2B5EF4-FFF2-40B4-BE49-F238E27FC236}">
                    <a16:creationId xmlns:a16="http://schemas.microsoft.com/office/drawing/2014/main" id="{A34A32D9-23FD-CA95-104B-DEEB891E22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112" y="1623"/>
                <a:ext cx="144" cy="240"/>
              </a:xfrm>
              <a:prstGeom prst="line">
                <a:avLst/>
              </a:prstGeom>
              <a:noFill/>
              <a:ln w="38100">
                <a:solidFill>
                  <a:srgbClr val="0066FF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05" name="Text Box 74">
                <a:extLst>
                  <a:ext uri="{FF2B5EF4-FFF2-40B4-BE49-F238E27FC236}">
                    <a16:creationId xmlns:a16="http://schemas.microsoft.com/office/drawing/2014/main" id="{CDF4E3AB-633F-6C81-4EFA-B13DF454DE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1680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FF"/>
                    </a:solidFill>
                    <a:latin typeface="Times New Roman" panose="02020603050405020304" pitchFamily="18" charset="0"/>
                  </a:rPr>
                  <a:t>q</a:t>
                </a:r>
              </a:p>
            </p:txBody>
          </p:sp>
        </p:grpSp>
        <p:grpSp>
          <p:nvGrpSpPr>
            <p:cNvPr id="940" name="Group 75">
              <a:extLst>
                <a:ext uri="{FF2B5EF4-FFF2-40B4-BE49-F238E27FC236}">
                  <a16:creationId xmlns:a16="http://schemas.microsoft.com/office/drawing/2014/main" id="{73202A92-E5CA-3B6B-236A-E1B1E83759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6" y="1684"/>
              <a:ext cx="5484" cy="313"/>
              <a:chOff x="391" y="2575"/>
              <a:chExt cx="5484" cy="313"/>
            </a:xfrm>
          </p:grpSpPr>
          <p:grpSp>
            <p:nvGrpSpPr>
              <p:cNvPr id="973" name="Group 76">
                <a:extLst>
                  <a:ext uri="{FF2B5EF4-FFF2-40B4-BE49-F238E27FC236}">
                    <a16:creationId xmlns:a16="http://schemas.microsoft.com/office/drawing/2014/main" id="{051597B0-D7D7-B0FC-2AC3-FD5F6F573CA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33" y="2591"/>
                <a:ext cx="745" cy="271"/>
                <a:chOff x="933" y="2602"/>
                <a:chExt cx="745" cy="271"/>
              </a:xfrm>
            </p:grpSpPr>
            <p:sp>
              <p:nvSpPr>
                <p:cNvPr id="1001" name="Rectangle 77" descr="浅色上对角线">
                  <a:extLst>
                    <a:ext uri="{FF2B5EF4-FFF2-40B4-BE49-F238E27FC236}">
                      <a16:creationId xmlns:a16="http://schemas.microsoft.com/office/drawing/2014/main" id="{6A8BDAA9-2381-FDF7-2C0A-4ACF99233DC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02" name="Rectangle 78">
                  <a:extLst>
                    <a:ext uri="{FF2B5EF4-FFF2-40B4-BE49-F238E27FC236}">
                      <a16:creationId xmlns:a16="http://schemas.microsoft.com/office/drawing/2014/main" id="{BF5DF737-BA06-1DC9-DF4C-2AA404187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03" name="Line 79">
                  <a:extLst>
                    <a:ext uri="{FF2B5EF4-FFF2-40B4-BE49-F238E27FC236}">
                      <a16:creationId xmlns:a16="http://schemas.microsoft.com/office/drawing/2014/main" id="{456F85B5-F589-6F0C-2F12-5B05A188D0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974" name="Text Box 80">
                <a:extLst>
                  <a:ext uri="{FF2B5EF4-FFF2-40B4-BE49-F238E27FC236}">
                    <a16:creationId xmlns:a16="http://schemas.microsoft.com/office/drawing/2014/main" id="{900027C7-E584-8B69-5EA5-5F94811428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598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975" name="Line 81">
                <a:extLst>
                  <a:ext uri="{FF2B5EF4-FFF2-40B4-BE49-F238E27FC236}">
                    <a16:creationId xmlns:a16="http://schemas.microsoft.com/office/drawing/2014/main" id="{779BDDE7-731F-0ED9-20FA-530BE7C5C7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6" y="2722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76" name="Text Box 82">
                <a:extLst>
                  <a:ext uri="{FF2B5EF4-FFF2-40B4-BE49-F238E27FC236}">
                    <a16:creationId xmlns:a16="http://schemas.microsoft.com/office/drawing/2014/main" id="{65A1B92D-83DB-E4FC-248A-9B8AD0D0C1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1" y="2575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977" name="Group 83">
                <a:extLst>
                  <a:ext uri="{FF2B5EF4-FFF2-40B4-BE49-F238E27FC236}">
                    <a16:creationId xmlns:a16="http://schemas.microsoft.com/office/drawing/2014/main" id="{CB325509-FF9D-F67D-1A15-3E19A95261B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34" y="2608"/>
                <a:ext cx="1134" cy="280"/>
                <a:chOff x="1634" y="2619"/>
                <a:chExt cx="1134" cy="280"/>
              </a:xfrm>
            </p:grpSpPr>
            <p:sp>
              <p:nvSpPr>
                <p:cNvPr id="996" name="Line 84">
                  <a:extLst>
                    <a:ext uri="{FF2B5EF4-FFF2-40B4-BE49-F238E27FC236}">
                      <a16:creationId xmlns:a16="http://schemas.microsoft.com/office/drawing/2014/main" id="{62F365A1-24FD-F485-CE10-C941D570F2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97" name="Group 85">
                  <a:extLst>
                    <a:ext uri="{FF2B5EF4-FFF2-40B4-BE49-F238E27FC236}">
                      <a16:creationId xmlns:a16="http://schemas.microsoft.com/office/drawing/2014/main" id="{7E571DED-F93E-86CE-3A68-BB74820B904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98" name="Rectangle 86">
                    <a:extLst>
                      <a:ext uri="{FF2B5EF4-FFF2-40B4-BE49-F238E27FC236}">
                        <a16:creationId xmlns:a16="http://schemas.microsoft.com/office/drawing/2014/main" id="{68CB76CB-2CEF-6D86-AB83-C24291935A5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999" name="Line 87">
                    <a:extLst>
                      <a:ext uri="{FF2B5EF4-FFF2-40B4-BE49-F238E27FC236}">
                        <a16:creationId xmlns:a16="http://schemas.microsoft.com/office/drawing/2014/main" id="{83A459B8-3914-0A15-B947-A009B65DA6D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00" name="Line 88">
                    <a:extLst>
                      <a:ext uri="{FF2B5EF4-FFF2-40B4-BE49-F238E27FC236}">
                        <a16:creationId xmlns:a16="http://schemas.microsoft.com/office/drawing/2014/main" id="{0E931E75-4CCB-A091-079A-7B3FF603B66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78" name="Group 89">
                <a:extLst>
                  <a:ext uri="{FF2B5EF4-FFF2-40B4-BE49-F238E27FC236}">
                    <a16:creationId xmlns:a16="http://schemas.microsoft.com/office/drawing/2014/main" id="{D22837E5-ED49-8726-A521-48187F8C745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52" y="2604"/>
                <a:ext cx="1134" cy="280"/>
                <a:chOff x="1634" y="2619"/>
                <a:chExt cx="1134" cy="280"/>
              </a:xfrm>
            </p:grpSpPr>
            <p:sp>
              <p:nvSpPr>
                <p:cNvPr id="991" name="Line 90">
                  <a:extLst>
                    <a:ext uri="{FF2B5EF4-FFF2-40B4-BE49-F238E27FC236}">
                      <a16:creationId xmlns:a16="http://schemas.microsoft.com/office/drawing/2014/main" id="{37805EDD-6382-4E6C-09B5-52E2B57FB0C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92" name="Group 91">
                  <a:extLst>
                    <a:ext uri="{FF2B5EF4-FFF2-40B4-BE49-F238E27FC236}">
                      <a16:creationId xmlns:a16="http://schemas.microsoft.com/office/drawing/2014/main" id="{C1D1F630-83A0-2BA0-868C-EA623685E1E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93" name="Rectangle 92">
                    <a:extLst>
                      <a:ext uri="{FF2B5EF4-FFF2-40B4-BE49-F238E27FC236}">
                        <a16:creationId xmlns:a16="http://schemas.microsoft.com/office/drawing/2014/main" id="{574C51CD-ABBF-5669-51DA-950B3CABF98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3     1       </a:t>
                    </a:r>
                  </a:p>
                </p:txBody>
              </p:sp>
              <p:sp>
                <p:nvSpPr>
                  <p:cNvPr id="994" name="Line 93">
                    <a:extLst>
                      <a:ext uri="{FF2B5EF4-FFF2-40B4-BE49-F238E27FC236}">
                        <a16:creationId xmlns:a16="http://schemas.microsoft.com/office/drawing/2014/main" id="{A49C7E0D-3210-1176-6F01-A2646E92B5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95" name="Line 94">
                    <a:extLst>
                      <a:ext uri="{FF2B5EF4-FFF2-40B4-BE49-F238E27FC236}">
                        <a16:creationId xmlns:a16="http://schemas.microsoft.com/office/drawing/2014/main" id="{993FD891-E735-AEFC-C59F-D81789770C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79" name="Group 95">
                <a:extLst>
                  <a:ext uri="{FF2B5EF4-FFF2-40B4-BE49-F238E27FC236}">
                    <a16:creationId xmlns:a16="http://schemas.microsoft.com/office/drawing/2014/main" id="{78A11453-6A6B-2EA2-4543-D9B9FCBDDF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53" y="2604"/>
                <a:ext cx="1094" cy="280"/>
                <a:chOff x="1634" y="2619"/>
                <a:chExt cx="1094" cy="280"/>
              </a:xfrm>
            </p:grpSpPr>
            <p:sp>
              <p:nvSpPr>
                <p:cNvPr id="986" name="Line 96">
                  <a:extLst>
                    <a:ext uri="{FF2B5EF4-FFF2-40B4-BE49-F238E27FC236}">
                      <a16:creationId xmlns:a16="http://schemas.microsoft.com/office/drawing/2014/main" id="{B1220EE8-C8E6-0B79-9CE2-675EE4C5AAE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87" name="Group 97">
                  <a:extLst>
                    <a:ext uri="{FF2B5EF4-FFF2-40B4-BE49-F238E27FC236}">
                      <a16:creationId xmlns:a16="http://schemas.microsoft.com/office/drawing/2014/main" id="{53F03BAB-36B4-FAFC-C297-58F833BEDE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761" cy="280"/>
                  <a:chOff x="1822" y="3175"/>
                  <a:chExt cx="761" cy="280"/>
                </a:xfrm>
              </p:grpSpPr>
              <p:sp>
                <p:nvSpPr>
                  <p:cNvPr id="988" name="Rectangle 98">
                    <a:extLst>
                      <a:ext uri="{FF2B5EF4-FFF2-40B4-BE49-F238E27FC236}">
                        <a16:creationId xmlns:a16="http://schemas.microsoft.com/office/drawing/2014/main" id="{34E3E9AB-6ED6-DBA9-8ADB-E5A309A74972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76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9     8      </a:t>
                    </a:r>
                  </a:p>
                </p:txBody>
              </p:sp>
              <p:sp>
                <p:nvSpPr>
                  <p:cNvPr id="989" name="Line 99">
                    <a:extLst>
                      <a:ext uri="{FF2B5EF4-FFF2-40B4-BE49-F238E27FC236}">
                        <a16:creationId xmlns:a16="http://schemas.microsoft.com/office/drawing/2014/main" id="{32188B6F-956C-0217-0877-CE941F56E87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90" name="Line 100">
                    <a:extLst>
                      <a:ext uri="{FF2B5EF4-FFF2-40B4-BE49-F238E27FC236}">
                        <a16:creationId xmlns:a16="http://schemas.microsoft.com/office/drawing/2014/main" id="{BF9BBD17-0904-072A-D0F1-0ECBB684A48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80" name="Group 101">
                <a:extLst>
                  <a:ext uri="{FF2B5EF4-FFF2-40B4-BE49-F238E27FC236}">
                    <a16:creationId xmlns:a16="http://schemas.microsoft.com/office/drawing/2014/main" id="{11E162DE-3C81-D217-E169-555CF519B41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665" y="2604"/>
                <a:ext cx="1210" cy="280"/>
                <a:chOff x="1634" y="2619"/>
                <a:chExt cx="1210" cy="280"/>
              </a:xfrm>
            </p:grpSpPr>
            <p:sp>
              <p:nvSpPr>
                <p:cNvPr id="981" name="Line 102">
                  <a:extLst>
                    <a:ext uri="{FF2B5EF4-FFF2-40B4-BE49-F238E27FC236}">
                      <a16:creationId xmlns:a16="http://schemas.microsoft.com/office/drawing/2014/main" id="{CC6EE873-E788-F22E-EDCF-22A011A2EE8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82" name="Group 103">
                  <a:extLst>
                    <a:ext uri="{FF2B5EF4-FFF2-40B4-BE49-F238E27FC236}">
                      <a16:creationId xmlns:a16="http://schemas.microsoft.com/office/drawing/2014/main" id="{F5331448-6DE1-BA17-2A84-BF10C6B0784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983" name="Rectangle 104">
                    <a:extLst>
                      <a:ext uri="{FF2B5EF4-FFF2-40B4-BE49-F238E27FC236}">
                        <a16:creationId xmlns:a16="http://schemas.microsoft.com/office/drawing/2014/main" id="{3E111425-F235-C754-A81B-5394D9FF0BE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984" name="Line 105">
                    <a:extLst>
                      <a:ext uri="{FF2B5EF4-FFF2-40B4-BE49-F238E27FC236}">
                        <a16:creationId xmlns:a16="http://schemas.microsoft.com/office/drawing/2014/main" id="{59DAFD8E-B254-A634-08E9-A041F180F3A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85" name="Line 106">
                    <a:extLst>
                      <a:ext uri="{FF2B5EF4-FFF2-40B4-BE49-F238E27FC236}">
                        <a16:creationId xmlns:a16="http://schemas.microsoft.com/office/drawing/2014/main" id="{DE424713-056F-8D91-9A0D-8D30477293F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941" name="Group 107">
              <a:extLst>
                <a:ext uri="{FF2B5EF4-FFF2-40B4-BE49-F238E27FC236}">
                  <a16:creationId xmlns:a16="http://schemas.microsoft.com/office/drawing/2014/main" id="{9E5E5558-339B-EBE9-179C-DA6EDAFD9A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124"/>
              <a:ext cx="4451" cy="313"/>
              <a:chOff x="170" y="2960"/>
              <a:chExt cx="4451" cy="313"/>
            </a:xfrm>
          </p:grpSpPr>
          <p:grpSp>
            <p:nvGrpSpPr>
              <p:cNvPr id="948" name="Group 108">
                <a:extLst>
                  <a:ext uri="{FF2B5EF4-FFF2-40B4-BE49-F238E27FC236}">
                    <a16:creationId xmlns:a16="http://schemas.microsoft.com/office/drawing/2014/main" id="{871F6F9F-159C-F858-2FA8-F8A746E7E3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18" y="2976"/>
                <a:ext cx="745" cy="271"/>
                <a:chOff x="933" y="2602"/>
                <a:chExt cx="745" cy="271"/>
              </a:xfrm>
            </p:grpSpPr>
            <p:sp>
              <p:nvSpPr>
                <p:cNvPr id="970" name="Rectangle 109" descr="浅色上对角线">
                  <a:extLst>
                    <a:ext uri="{FF2B5EF4-FFF2-40B4-BE49-F238E27FC236}">
                      <a16:creationId xmlns:a16="http://schemas.microsoft.com/office/drawing/2014/main" id="{E32B8EE4-53CA-143D-32D1-93C00AA4C7B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1" name="Rectangle 110">
                  <a:extLst>
                    <a:ext uri="{FF2B5EF4-FFF2-40B4-BE49-F238E27FC236}">
                      <a16:creationId xmlns:a16="http://schemas.microsoft.com/office/drawing/2014/main" id="{1118B1BA-F8B4-0190-C371-F6F6553E0F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972" name="Line 111">
                  <a:extLst>
                    <a:ext uri="{FF2B5EF4-FFF2-40B4-BE49-F238E27FC236}">
                      <a16:creationId xmlns:a16="http://schemas.microsoft.com/office/drawing/2014/main" id="{DDBCCF46-F5D5-F87A-ACC2-CC36B6A39C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949" name="Text Box 112">
                <a:extLst>
                  <a:ext uri="{FF2B5EF4-FFF2-40B4-BE49-F238E27FC236}">
                    <a16:creationId xmlns:a16="http://schemas.microsoft.com/office/drawing/2014/main" id="{626A8FEA-645F-EF35-5E8A-5E12C93DC4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75" y="2983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950" name="Line 113">
                <a:extLst>
                  <a:ext uri="{FF2B5EF4-FFF2-40B4-BE49-F238E27FC236}">
                    <a16:creationId xmlns:a16="http://schemas.microsoft.com/office/drawing/2014/main" id="{316D0A72-AAB0-DE58-F2D6-79FD0DF426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" y="3107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51" name="Text Box 114">
                <a:extLst>
                  <a:ext uri="{FF2B5EF4-FFF2-40B4-BE49-F238E27FC236}">
                    <a16:creationId xmlns:a16="http://schemas.microsoft.com/office/drawing/2014/main" id="{68D42588-0A72-F7C5-F5AA-A050938BB3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0" y="2960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952" name="Group 115">
                <a:extLst>
                  <a:ext uri="{FF2B5EF4-FFF2-40B4-BE49-F238E27FC236}">
                    <a16:creationId xmlns:a16="http://schemas.microsoft.com/office/drawing/2014/main" id="{7CF9F7F8-B017-D0A3-4FDC-F4A24169A02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19" y="2993"/>
                <a:ext cx="1134" cy="280"/>
                <a:chOff x="1634" y="2619"/>
                <a:chExt cx="1134" cy="280"/>
              </a:xfrm>
            </p:grpSpPr>
            <p:sp>
              <p:nvSpPr>
                <p:cNvPr id="965" name="Line 116">
                  <a:extLst>
                    <a:ext uri="{FF2B5EF4-FFF2-40B4-BE49-F238E27FC236}">
                      <a16:creationId xmlns:a16="http://schemas.microsoft.com/office/drawing/2014/main" id="{F7C2B89F-BBB3-AC5B-22D7-3BEF298DC93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66" name="Group 117">
                  <a:extLst>
                    <a:ext uri="{FF2B5EF4-FFF2-40B4-BE49-F238E27FC236}">
                      <a16:creationId xmlns:a16="http://schemas.microsoft.com/office/drawing/2014/main" id="{97118844-56F7-565C-A1C6-3844BB6B5F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67" name="Rectangle 118">
                    <a:extLst>
                      <a:ext uri="{FF2B5EF4-FFF2-40B4-BE49-F238E27FC236}">
                        <a16:creationId xmlns:a16="http://schemas.microsoft.com/office/drawing/2014/main" id="{AA1894AD-C84C-54F7-FDB0-5C910EAFDE89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8     1       </a:t>
                    </a:r>
                  </a:p>
                </p:txBody>
              </p:sp>
              <p:sp>
                <p:nvSpPr>
                  <p:cNvPr id="968" name="Line 119">
                    <a:extLst>
                      <a:ext uri="{FF2B5EF4-FFF2-40B4-BE49-F238E27FC236}">
                        <a16:creationId xmlns:a16="http://schemas.microsoft.com/office/drawing/2014/main" id="{226E47CD-3693-D96E-23CC-709BD9F2D3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69" name="Line 120">
                    <a:extLst>
                      <a:ext uri="{FF2B5EF4-FFF2-40B4-BE49-F238E27FC236}">
                        <a16:creationId xmlns:a16="http://schemas.microsoft.com/office/drawing/2014/main" id="{7657D613-2F3D-7520-B5B8-F4DF5A3797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53" name="Group 121">
                <a:extLst>
                  <a:ext uri="{FF2B5EF4-FFF2-40B4-BE49-F238E27FC236}">
                    <a16:creationId xmlns:a16="http://schemas.microsoft.com/office/drawing/2014/main" id="{A6808F7E-B162-1BC8-3316-E5AF9D0A50F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37" y="2989"/>
                <a:ext cx="1134" cy="280"/>
                <a:chOff x="1634" y="2619"/>
                <a:chExt cx="1134" cy="280"/>
              </a:xfrm>
            </p:grpSpPr>
            <p:sp>
              <p:nvSpPr>
                <p:cNvPr id="960" name="Line 122">
                  <a:extLst>
                    <a:ext uri="{FF2B5EF4-FFF2-40B4-BE49-F238E27FC236}">
                      <a16:creationId xmlns:a16="http://schemas.microsoft.com/office/drawing/2014/main" id="{99059C09-641F-56FB-2BFE-D080A72ECF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61" name="Group 123">
                  <a:extLst>
                    <a:ext uri="{FF2B5EF4-FFF2-40B4-BE49-F238E27FC236}">
                      <a16:creationId xmlns:a16="http://schemas.microsoft.com/office/drawing/2014/main" id="{524D3032-D03D-8109-9DD3-281B00D6ED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962" name="Rectangle 124">
                    <a:extLst>
                      <a:ext uri="{FF2B5EF4-FFF2-40B4-BE49-F238E27FC236}">
                        <a16:creationId xmlns:a16="http://schemas.microsoft.com/office/drawing/2014/main" id="{3AD589AF-394C-AC57-55BF-3ABA61AFDFD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22   7       </a:t>
                    </a:r>
                  </a:p>
                </p:txBody>
              </p:sp>
              <p:sp>
                <p:nvSpPr>
                  <p:cNvPr id="963" name="Line 125">
                    <a:extLst>
                      <a:ext uri="{FF2B5EF4-FFF2-40B4-BE49-F238E27FC236}">
                        <a16:creationId xmlns:a16="http://schemas.microsoft.com/office/drawing/2014/main" id="{9E974171-4CC9-6109-C325-229F9B34947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64" name="Line 126">
                    <a:extLst>
                      <a:ext uri="{FF2B5EF4-FFF2-40B4-BE49-F238E27FC236}">
                        <a16:creationId xmlns:a16="http://schemas.microsoft.com/office/drawing/2014/main" id="{3CCE0116-A107-07EA-8D03-CE99B892195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954" name="Group 127">
                <a:extLst>
                  <a:ext uri="{FF2B5EF4-FFF2-40B4-BE49-F238E27FC236}">
                    <a16:creationId xmlns:a16="http://schemas.microsoft.com/office/drawing/2014/main" id="{1CFC4C50-2265-718F-9C9B-199D4D4BE7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8" y="2989"/>
                <a:ext cx="1183" cy="280"/>
                <a:chOff x="1634" y="2619"/>
                <a:chExt cx="1183" cy="280"/>
              </a:xfrm>
            </p:grpSpPr>
            <p:sp>
              <p:nvSpPr>
                <p:cNvPr id="955" name="Line 128">
                  <a:extLst>
                    <a:ext uri="{FF2B5EF4-FFF2-40B4-BE49-F238E27FC236}">
                      <a16:creationId xmlns:a16="http://schemas.microsoft.com/office/drawing/2014/main" id="{A3E66600-04B1-ECA6-8076-66AB87657D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956" name="Group 129">
                  <a:extLst>
                    <a:ext uri="{FF2B5EF4-FFF2-40B4-BE49-F238E27FC236}">
                      <a16:creationId xmlns:a16="http://schemas.microsoft.com/office/drawing/2014/main" id="{7F177B49-FB80-642C-D65E-6AA56AE7C71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957" name="Rectangle 130">
                    <a:extLst>
                      <a:ext uri="{FF2B5EF4-FFF2-40B4-BE49-F238E27FC236}">
                        <a16:creationId xmlns:a16="http://schemas.microsoft.com/office/drawing/2014/main" id="{BCCA5849-0E4B-B30C-D79E-878D1C3CE7B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958" name="Line 131">
                    <a:extLst>
                      <a:ext uri="{FF2B5EF4-FFF2-40B4-BE49-F238E27FC236}">
                        <a16:creationId xmlns:a16="http://schemas.microsoft.com/office/drawing/2014/main" id="{FCEBA1CF-5DD7-3EFD-148F-7F53B9D658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959" name="Line 132">
                    <a:extLst>
                      <a:ext uri="{FF2B5EF4-FFF2-40B4-BE49-F238E27FC236}">
                        <a16:creationId xmlns:a16="http://schemas.microsoft.com/office/drawing/2014/main" id="{049734D8-EA10-B087-6122-628E160E326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</p:grpSp>
        <p:grpSp>
          <p:nvGrpSpPr>
            <p:cNvPr id="942" name="Group 133">
              <a:extLst>
                <a:ext uri="{FF2B5EF4-FFF2-40B4-BE49-F238E27FC236}">
                  <a16:creationId xmlns:a16="http://schemas.microsoft.com/office/drawing/2014/main" id="{CE701071-2C2F-1BA8-E4AB-20CA162BE9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4" y="1308"/>
              <a:ext cx="298" cy="423"/>
              <a:chOff x="1958" y="528"/>
              <a:chExt cx="298" cy="423"/>
            </a:xfrm>
          </p:grpSpPr>
          <p:sp>
            <p:nvSpPr>
              <p:cNvPr id="946" name="Line 134">
                <a:extLst>
                  <a:ext uri="{FF2B5EF4-FFF2-40B4-BE49-F238E27FC236}">
                    <a16:creationId xmlns:a16="http://schemas.microsoft.com/office/drawing/2014/main" id="{FA6D7429-B9CB-4C70-B125-A4138A3122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47" name="Text Box 135">
                <a:extLst>
                  <a:ext uri="{FF2B5EF4-FFF2-40B4-BE49-F238E27FC236}">
                    <a16:creationId xmlns:a16="http://schemas.microsoft.com/office/drawing/2014/main" id="{ECE65ABD-C020-F830-EE71-87AD33D9E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grpSp>
          <p:nvGrpSpPr>
            <p:cNvPr id="943" name="Group 136">
              <a:extLst>
                <a:ext uri="{FF2B5EF4-FFF2-40B4-BE49-F238E27FC236}">
                  <a16:creationId xmlns:a16="http://schemas.microsoft.com/office/drawing/2014/main" id="{E5A67DB3-AC05-E9D9-6FB6-B0FC2B8AFA9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59" y="1296"/>
              <a:ext cx="361" cy="471"/>
              <a:chOff x="1183" y="480"/>
              <a:chExt cx="361" cy="471"/>
            </a:xfrm>
          </p:grpSpPr>
          <p:sp>
            <p:nvSpPr>
              <p:cNvPr id="944" name="Line 137">
                <a:extLst>
                  <a:ext uri="{FF2B5EF4-FFF2-40B4-BE49-F238E27FC236}">
                    <a16:creationId xmlns:a16="http://schemas.microsoft.com/office/drawing/2014/main" id="{E7F20261-5912-93CC-2AD3-20BD055E33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61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945" name="Text Box 138">
                <a:extLst>
                  <a:ext uri="{FF2B5EF4-FFF2-40B4-BE49-F238E27FC236}">
                    <a16:creationId xmlns:a16="http://schemas.microsoft.com/office/drawing/2014/main" id="{75F53EE8-A123-D3CC-A56F-D2A871B5ABE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83" y="480"/>
                <a:ext cx="361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</p:grpSp>
      </p:grpSp>
      <p:grpSp>
        <p:nvGrpSpPr>
          <p:cNvPr id="1006" name="Group 139">
            <a:extLst>
              <a:ext uri="{FF2B5EF4-FFF2-40B4-BE49-F238E27FC236}">
                <a16:creationId xmlns:a16="http://schemas.microsoft.com/office/drawing/2014/main" id="{7F62D9B8-F00A-90CC-79DB-514453630E27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82391"/>
            <a:chOff x="295" y="1824"/>
            <a:chExt cx="5505" cy="1665"/>
          </a:xfrm>
        </p:grpSpPr>
        <p:grpSp>
          <p:nvGrpSpPr>
            <p:cNvPr id="1007" name="Group 140">
              <a:extLst>
                <a:ext uri="{FF2B5EF4-FFF2-40B4-BE49-F238E27FC236}">
                  <a16:creationId xmlns:a16="http://schemas.microsoft.com/office/drawing/2014/main" id="{3DDD7433-E074-859A-7610-10ADD2E14F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824"/>
              <a:ext cx="5505" cy="1665"/>
              <a:chOff x="295" y="1824"/>
              <a:chExt cx="5505" cy="1665"/>
            </a:xfrm>
          </p:grpSpPr>
          <p:grpSp>
            <p:nvGrpSpPr>
              <p:cNvPr id="1010" name="Group 141">
                <a:extLst>
                  <a:ext uri="{FF2B5EF4-FFF2-40B4-BE49-F238E27FC236}">
                    <a16:creationId xmlns:a16="http://schemas.microsoft.com/office/drawing/2014/main" id="{875D8BBC-40B9-EA0E-EE7E-CF6EE35E9E9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50" y="2895"/>
                <a:ext cx="298" cy="328"/>
                <a:chOff x="1958" y="1623"/>
                <a:chExt cx="298" cy="328"/>
              </a:xfrm>
            </p:grpSpPr>
            <p:sp>
              <p:nvSpPr>
                <p:cNvPr id="1066" name="Line 142">
                  <a:extLst>
                    <a:ext uri="{FF2B5EF4-FFF2-40B4-BE49-F238E27FC236}">
                      <a16:creationId xmlns:a16="http://schemas.microsoft.com/office/drawing/2014/main" id="{846DA92B-FF9D-AFC9-E29A-45B80AAB0F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67" name="Text Box 143">
                  <a:extLst>
                    <a:ext uri="{FF2B5EF4-FFF2-40B4-BE49-F238E27FC236}">
                      <a16:creationId xmlns:a16="http://schemas.microsoft.com/office/drawing/2014/main" id="{A264B484-1435-D210-526B-BE02EC150A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11" name="Group 144">
                <a:extLst>
                  <a:ext uri="{FF2B5EF4-FFF2-40B4-BE49-F238E27FC236}">
                    <a16:creationId xmlns:a16="http://schemas.microsoft.com/office/drawing/2014/main" id="{D58D3618-27BC-BF5A-B482-FFE7C59528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58" y="2180"/>
                <a:ext cx="745" cy="271"/>
                <a:chOff x="933" y="2602"/>
                <a:chExt cx="745" cy="271"/>
              </a:xfrm>
            </p:grpSpPr>
            <p:sp>
              <p:nvSpPr>
                <p:cNvPr id="1063" name="Rectangle 145" descr="浅色上对角线">
                  <a:extLst>
                    <a:ext uri="{FF2B5EF4-FFF2-40B4-BE49-F238E27FC236}">
                      <a16:creationId xmlns:a16="http://schemas.microsoft.com/office/drawing/2014/main" id="{087B0440-FE96-A75C-BAC3-26E34A7B47A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4" name="Rectangle 146">
                  <a:extLst>
                    <a:ext uri="{FF2B5EF4-FFF2-40B4-BE49-F238E27FC236}">
                      <a16:creationId xmlns:a16="http://schemas.microsoft.com/office/drawing/2014/main" id="{D29771AF-7F1C-A4C8-AB40-D63B204A4F3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65" name="Line 147">
                  <a:extLst>
                    <a:ext uri="{FF2B5EF4-FFF2-40B4-BE49-F238E27FC236}">
                      <a16:creationId xmlns:a16="http://schemas.microsoft.com/office/drawing/2014/main" id="{A1814775-C34A-CB2A-AF4F-38DEE0D510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12" name="Text Box 148">
                <a:extLst>
                  <a:ext uri="{FF2B5EF4-FFF2-40B4-BE49-F238E27FC236}">
                    <a16:creationId xmlns:a16="http://schemas.microsoft.com/office/drawing/2014/main" id="{F34AE62B-E43E-4F09-75DC-CB72F7C24A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15" y="218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13" name="Line 149">
                <a:extLst>
                  <a:ext uri="{FF2B5EF4-FFF2-40B4-BE49-F238E27FC236}">
                    <a16:creationId xmlns:a16="http://schemas.microsoft.com/office/drawing/2014/main" id="{0DD811E5-3A38-4A5D-78A4-C0B1D5F0A8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1" y="231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14" name="Text Box 150">
                <a:extLst>
                  <a:ext uri="{FF2B5EF4-FFF2-40B4-BE49-F238E27FC236}">
                    <a16:creationId xmlns:a16="http://schemas.microsoft.com/office/drawing/2014/main" id="{3A150391-37A7-8F4B-C1EC-5BBED6C1CA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" y="2164"/>
                <a:ext cx="30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pa</a:t>
                </a:r>
              </a:p>
            </p:txBody>
          </p:sp>
          <p:grpSp>
            <p:nvGrpSpPr>
              <p:cNvPr id="1015" name="Group 151">
                <a:extLst>
                  <a:ext uri="{FF2B5EF4-FFF2-40B4-BE49-F238E27FC236}">
                    <a16:creationId xmlns:a16="http://schemas.microsoft.com/office/drawing/2014/main" id="{ABB495D5-1F53-F1ED-7360-679CBBA640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59" y="2197"/>
                <a:ext cx="1134" cy="280"/>
                <a:chOff x="1634" y="2619"/>
                <a:chExt cx="1134" cy="280"/>
              </a:xfrm>
            </p:grpSpPr>
            <p:sp>
              <p:nvSpPr>
                <p:cNvPr id="1058" name="Line 152">
                  <a:extLst>
                    <a:ext uri="{FF2B5EF4-FFF2-40B4-BE49-F238E27FC236}">
                      <a16:creationId xmlns:a16="http://schemas.microsoft.com/office/drawing/2014/main" id="{2706E26F-08CA-3E99-B7CC-818FFFE869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59" name="Group 153">
                  <a:extLst>
                    <a:ext uri="{FF2B5EF4-FFF2-40B4-BE49-F238E27FC236}">
                      <a16:creationId xmlns:a16="http://schemas.microsoft.com/office/drawing/2014/main" id="{B2132346-EC4D-CF9F-E595-028814C614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01" cy="280"/>
                  <a:chOff x="1822" y="3175"/>
                  <a:chExt cx="801" cy="280"/>
                </a:xfrm>
              </p:grpSpPr>
              <p:sp>
                <p:nvSpPr>
                  <p:cNvPr id="1060" name="Rectangle 154">
                    <a:extLst>
                      <a:ext uri="{FF2B5EF4-FFF2-40B4-BE49-F238E27FC236}">
                        <a16:creationId xmlns:a16="http://schemas.microsoft.com/office/drawing/2014/main" id="{02D51A4B-8628-1FB1-2D64-9AEB644CD25E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01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7     0       </a:t>
                    </a:r>
                  </a:p>
                </p:txBody>
              </p:sp>
              <p:sp>
                <p:nvSpPr>
                  <p:cNvPr id="1061" name="Line 155">
                    <a:extLst>
                      <a:ext uri="{FF2B5EF4-FFF2-40B4-BE49-F238E27FC236}">
                        <a16:creationId xmlns:a16="http://schemas.microsoft.com/office/drawing/2014/main" id="{7162339D-89EC-7502-94CC-BC2FE27EC9A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62" name="Line 156">
                    <a:extLst>
                      <a:ext uri="{FF2B5EF4-FFF2-40B4-BE49-F238E27FC236}">
                        <a16:creationId xmlns:a16="http://schemas.microsoft.com/office/drawing/2014/main" id="{4825FAA4-3C73-00DD-ADFC-4F666995EC2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16" name="Group 157">
                <a:extLst>
                  <a:ext uri="{FF2B5EF4-FFF2-40B4-BE49-F238E27FC236}">
                    <a16:creationId xmlns:a16="http://schemas.microsoft.com/office/drawing/2014/main" id="{B8ADF419-5678-637D-E926-44D07814E30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577" y="2193"/>
                <a:ext cx="1209" cy="280"/>
                <a:chOff x="1634" y="2619"/>
                <a:chExt cx="1209" cy="280"/>
              </a:xfrm>
            </p:grpSpPr>
            <p:sp>
              <p:nvSpPr>
                <p:cNvPr id="1053" name="Line 158">
                  <a:extLst>
                    <a:ext uri="{FF2B5EF4-FFF2-40B4-BE49-F238E27FC236}">
                      <a16:creationId xmlns:a16="http://schemas.microsoft.com/office/drawing/2014/main" id="{6731A013-6C9B-7E81-20C6-CC06351D8DB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54" name="Group 159">
                  <a:extLst>
                    <a:ext uri="{FF2B5EF4-FFF2-40B4-BE49-F238E27FC236}">
                      <a16:creationId xmlns:a16="http://schemas.microsoft.com/office/drawing/2014/main" id="{24934574-F870-2418-77B1-3ABAD11BA0F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6" cy="280"/>
                  <a:chOff x="1822" y="3175"/>
                  <a:chExt cx="876" cy="280"/>
                </a:xfrm>
              </p:grpSpPr>
              <p:sp>
                <p:nvSpPr>
                  <p:cNvPr id="1055" name="Rectangle 160">
                    <a:extLst>
                      <a:ext uri="{FF2B5EF4-FFF2-40B4-BE49-F238E27FC236}">
                        <a16:creationId xmlns:a16="http://schemas.microsoft.com/office/drawing/2014/main" id="{70A37B0B-20AD-74B9-FAD5-076764E7E65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6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FF33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11</a:t>
                    </a: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     1       </a:t>
                    </a:r>
                  </a:p>
                </p:txBody>
              </p:sp>
              <p:sp>
                <p:nvSpPr>
                  <p:cNvPr id="1056" name="Line 161">
                    <a:extLst>
                      <a:ext uri="{FF2B5EF4-FFF2-40B4-BE49-F238E27FC236}">
                        <a16:creationId xmlns:a16="http://schemas.microsoft.com/office/drawing/2014/main" id="{D096BB2E-BF14-AB53-0230-06BE34A5627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57" name="Line 162">
                    <a:extLst>
                      <a:ext uri="{FF2B5EF4-FFF2-40B4-BE49-F238E27FC236}">
                        <a16:creationId xmlns:a16="http://schemas.microsoft.com/office/drawing/2014/main" id="{CD17FFF6-91DA-7FD8-D431-BF7D7CA20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17" name="Group 163">
                <a:extLst>
                  <a:ext uri="{FF2B5EF4-FFF2-40B4-BE49-F238E27FC236}">
                    <a16:creationId xmlns:a16="http://schemas.microsoft.com/office/drawing/2014/main" id="{AEA564EB-644B-FA0E-DC26-E9DB2638A6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11" y="2193"/>
                <a:ext cx="761" cy="280"/>
                <a:chOff x="1822" y="3175"/>
                <a:chExt cx="761" cy="280"/>
              </a:xfrm>
            </p:grpSpPr>
            <p:sp>
              <p:nvSpPr>
                <p:cNvPr id="1050" name="Rectangle 164">
                  <a:extLst>
                    <a:ext uri="{FF2B5EF4-FFF2-40B4-BE49-F238E27FC236}">
                      <a16:creationId xmlns:a16="http://schemas.microsoft.com/office/drawing/2014/main" id="{757A071F-F545-B125-CADC-EC3E707CFB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9     8      </a:t>
                  </a:r>
                </a:p>
              </p:txBody>
            </p:sp>
            <p:sp>
              <p:nvSpPr>
                <p:cNvPr id="1051" name="Line 165">
                  <a:extLst>
                    <a:ext uri="{FF2B5EF4-FFF2-40B4-BE49-F238E27FC236}">
                      <a16:creationId xmlns:a16="http://schemas.microsoft.com/office/drawing/2014/main" id="{9C437F13-1368-A30F-3930-DEF6D53BC2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52" name="Line 166">
                  <a:extLst>
                    <a:ext uri="{FF2B5EF4-FFF2-40B4-BE49-F238E27FC236}">
                      <a16:creationId xmlns:a16="http://schemas.microsoft.com/office/drawing/2014/main" id="{0A7C0D19-E28B-1177-08E9-D4598E9ED6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18" name="Group 167">
                <a:extLst>
                  <a:ext uri="{FF2B5EF4-FFF2-40B4-BE49-F238E27FC236}">
                    <a16:creationId xmlns:a16="http://schemas.microsoft.com/office/drawing/2014/main" id="{E8FB9C94-3FCB-227B-5285-05818910070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90" y="2193"/>
                <a:ext cx="1210" cy="280"/>
                <a:chOff x="1634" y="2619"/>
                <a:chExt cx="1210" cy="280"/>
              </a:xfrm>
            </p:grpSpPr>
            <p:sp>
              <p:nvSpPr>
                <p:cNvPr id="1045" name="Line 168">
                  <a:extLst>
                    <a:ext uri="{FF2B5EF4-FFF2-40B4-BE49-F238E27FC236}">
                      <a16:creationId xmlns:a16="http://schemas.microsoft.com/office/drawing/2014/main" id="{04387F17-F0CA-0B6E-0FCF-8CF8316E18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46" name="Group 169">
                  <a:extLst>
                    <a:ext uri="{FF2B5EF4-FFF2-40B4-BE49-F238E27FC236}">
                      <a16:creationId xmlns:a16="http://schemas.microsoft.com/office/drawing/2014/main" id="{AB078B34-00FC-99B5-DE3B-2DAAF4A9F73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77" cy="280"/>
                  <a:chOff x="1822" y="3175"/>
                  <a:chExt cx="877" cy="280"/>
                </a:xfrm>
              </p:grpSpPr>
              <p:sp>
                <p:nvSpPr>
                  <p:cNvPr id="1047" name="Rectangle 170">
                    <a:extLst>
                      <a:ext uri="{FF2B5EF4-FFF2-40B4-BE49-F238E27FC236}">
                        <a16:creationId xmlns:a16="http://schemas.microsoft.com/office/drawing/2014/main" id="{EF7967FF-1F9D-0451-24BD-6FC7A6235A9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77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5    17    ^  </a:t>
                    </a:r>
                  </a:p>
                </p:txBody>
              </p:sp>
              <p:sp>
                <p:nvSpPr>
                  <p:cNvPr id="1048" name="Line 171">
                    <a:extLst>
                      <a:ext uri="{FF2B5EF4-FFF2-40B4-BE49-F238E27FC236}">
                        <a16:creationId xmlns:a16="http://schemas.microsoft.com/office/drawing/2014/main" id="{248E9C3F-1691-2897-9163-12E031B9749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49" name="Line 172">
                    <a:extLst>
                      <a:ext uri="{FF2B5EF4-FFF2-40B4-BE49-F238E27FC236}">
                        <a16:creationId xmlns:a16="http://schemas.microsoft.com/office/drawing/2014/main" id="{FFB12A09-5D24-017F-546E-EA9055A1402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19" name="Group 173">
                <a:extLst>
                  <a:ext uri="{FF2B5EF4-FFF2-40B4-BE49-F238E27FC236}">
                    <a16:creationId xmlns:a16="http://schemas.microsoft.com/office/drawing/2014/main" id="{7BDDC953-9470-F513-FE31-7421B8A293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2620"/>
                <a:ext cx="745" cy="271"/>
                <a:chOff x="933" y="2602"/>
                <a:chExt cx="745" cy="271"/>
              </a:xfrm>
            </p:grpSpPr>
            <p:sp>
              <p:nvSpPr>
                <p:cNvPr id="1042" name="Rectangle 174" descr="浅色上对角线">
                  <a:extLst>
                    <a:ext uri="{FF2B5EF4-FFF2-40B4-BE49-F238E27FC236}">
                      <a16:creationId xmlns:a16="http://schemas.microsoft.com/office/drawing/2014/main" id="{CE275163-8A0F-15EA-7CCD-B286AD1394C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3" name="Rectangle 175">
                  <a:extLst>
                    <a:ext uri="{FF2B5EF4-FFF2-40B4-BE49-F238E27FC236}">
                      <a16:creationId xmlns:a16="http://schemas.microsoft.com/office/drawing/2014/main" id="{11588F7F-34F1-197B-2249-58E4940065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44" name="Line 176">
                  <a:extLst>
                    <a:ext uri="{FF2B5EF4-FFF2-40B4-BE49-F238E27FC236}">
                      <a16:creationId xmlns:a16="http://schemas.microsoft.com/office/drawing/2014/main" id="{565F2E9F-CBFF-F0A5-47C2-A5EA2C6AF8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20" name="Text Box 177">
                <a:extLst>
                  <a:ext uri="{FF2B5EF4-FFF2-40B4-BE49-F238E27FC236}">
                    <a16:creationId xmlns:a16="http://schemas.microsoft.com/office/drawing/2014/main" id="{0ABEED46-A9E2-5BEA-C430-5E0F6BFBAC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2627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21" name="Line 178">
                <a:extLst>
                  <a:ext uri="{FF2B5EF4-FFF2-40B4-BE49-F238E27FC236}">
                    <a16:creationId xmlns:a16="http://schemas.microsoft.com/office/drawing/2014/main" id="{D8FCB3FB-43A7-5780-8621-725CB1485E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2751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22" name="Text Box 179">
                <a:extLst>
                  <a:ext uri="{FF2B5EF4-FFF2-40B4-BE49-F238E27FC236}">
                    <a16:creationId xmlns:a16="http://schemas.microsoft.com/office/drawing/2014/main" id="{EBA05A3A-9FE7-8E1F-8A4A-A0D341050C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2604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23" name="Group 180">
                <a:extLst>
                  <a:ext uri="{FF2B5EF4-FFF2-40B4-BE49-F238E27FC236}">
                    <a16:creationId xmlns:a16="http://schemas.microsoft.com/office/drawing/2014/main" id="{D8B885C2-4C6B-6CB3-AA5C-7FC7479592D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2637"/>
                <a:ext cx="801" cy="280"/>
                <a:chOff x="1822" y="3175"/>
                <a:chExt cx="801" cy="280"/>
              </a:xfrm>
            </p:grpSpPr>
            <p:sp>
              <p:nvSpPr>
                <p:cNvPr id="1039" name="Rectangle 181">
                  <a:extLst>
                    <a:ext uri="{FF2B5EF4-FFF2-40B4-BE49-F238E27FC236}">
                      <a16:creationId xmlns:a16="http://schemas.microsoft.com/office/drawing/2014/main" id="{B05046B6-0261-8ACC-9AB4-6AC748FA2BF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40" name="Line 182">
                  <a:extLst>
                    <a:ext uri="{FF2B5EF4-FFF2-40B4-BE49-F238E27FC236}">
                      <a16:creationId xmlns:a16="http://schemas.microsoft.com/office/drawing/2014/main" id="{E2D39D60-CD68-F57A-60DC-80603CF63C1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41" name="Line 183">
                  <a:extLst>
                    <a:ext uri="{FF2B5EF4-FFF2-40B4-BE49-F238E27FC236}">
                      <a16:creationId xmlns:a16="http://schemas.microsoft.com/office/drawing/2014/main" id="{D0C2DEE0-3D2C-2BE0-F23C-87C9B9175A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24" name="Group 184">
                <a:extLst>
                  <a:ext uri="{FF2B5EF4-FFF2-40B4-BE49-F238E27FC236}">
                    <a16:creationId xmlns:a16="http://schemas.microsoft.com/office/drawing/2014/main" id="{019D0A8D-CAC5-A9A5-6761-6B2E81E09CF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2633"/>
                <a:ext cx="801" cy="280"/>
                <a:chOff x="1822" y="3175"/>
                <a:chExt cx="801" cy="280"/>
              </a:xfrm>
            </p:grpSpPr>
            <p:sp>
              <p:nvSpPr>
                <p:cNvPr id="1036" name="Rectangle 185">
                  <a:extLst>
                    <a:ext uri="{FF2B5EF4-FFF2-40B4-BE49-F238E27FC236}">
                      <a16:creationId xmlns:a16="http://schemas.microsoft.com/office/drawing/2014/main" id="{67675487-70C0-A642-C003-19EF4338FF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37" name="Line 186">
                  <a:extLst>
                    <a:ext uri="{FF2B5EF4-FFF2-40B4-BE49-F238E27FC236}">
                      <a16:creationId xmlns:a16="http://schemas.microsoft.com/office/drawing/2014/main" id="{1E8F9444-E7D2-572E-C6C7-446F96554F9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38" name="Line 187">
                  <a:extLst>
                    <a:ext uri="{FF2B5EF4-FFF2-40B4-BE49-F238E27FC236}">
                      <a16:creationId xmlns:a16="http://schemas.microsoft.com/office/drawing/2014/main" id="{A6E495AF-400D-5855-85B6-0A5EF1491C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25" name="Group 188">
                <a:extLst>
                  <a:ext uri="{FF2B5EF4-FFF2-40B4-BE49-F238E27FC236}">
                    <a16:creationId xmlns:a16="http://schemas.microsoft.com/office/drawing/2014/main" id="{8EC3C9A3-9F52-1205-9E28-CEC45BC8426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896" y="2633"/>
                <a:ext cx="850" cy="280"/>
                <a:chOff x="1822" y="3175"/>
                <a:chExt cx="850" cy="280"/>
              </a:xfrm>
            </p:grpSpPr>
            <p:sp>
              <p:nvSpPr>
                <p:cNvPr id="1033" name="Rectangle 189">
                  <a:extLst>
                    <a:ext uri="{FF2B5EF4-FFF2-40B4-BE49-F238E27FC236}">
                      <a16:creationId xmlns:a16="http://schemas.microsoft.com/office/drawing/2014/main" id="{7FA27FE3-391D-3ED2-446D-D9D3E216C54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50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-9    8    ^  </a:t>
                  </a:r>
                </a:p>
              </p:txBody>
            </p:sp>
            <p:sp>
              <p:nvSpPr>
                <p:cNvPr id="1034" name="Line 190">
                  <a:extLst>
                    <a:ext uri="{FF2B5EF4-FFF2-40B4-BE49-F238E27FC236}">
                      <a16:creationId xmlns:a16="http://schemas.microsoft.com/office/drawing/2014/main" id="{BADE463E-5B79-4A22-7A5C-A9323876E6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35" name="Line 191">
                  <a:extLst>
                    <a:ext uri="{FF2B5EF4-FFF2-40B4-BE49-F238E27FC236}">
                      <a16:creationId xmlns:a16="http://schemas.microsoft.com/office/drawing/2014/main" id="{4D412048-B8E6-719F-BBC2-CA96691EBE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26" name="Group 192">
                <a:extLst>
                  <a:ext uri="{FF2B5EF4-FFF2-40B4-BE49-F238E27FC236}">
                    <a16:creationId xmlns:a16="http://schemas.microsoft.com/office/drawing/2014/main" id="{4C2A6C68-DA72-E0F2-EE4F-756BAF0DF0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1824"/>
                <a:ext cx="298" cy="423"/>
                <a:chOff x="1958" y="528"/>
                <a:chExt cx="298" cy="423"/>
              </a:xfrm>
            </p:grpSpPr>
            <p:sp>
              <p:nvSpPr>
                <p:cNvPr id="1031" name="Line 193">
                  <a:extLst>
                    <a:ext uri="{FF2B5EF4-FFF2-40B4-BE49-F238E27FC236}">
                      <a16:creationId xmlns:a16="http://schemas.microsoft.com/office/drawing/2014/main" id="{CF7B61A8-99DA-434C-5085-B0376297255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32" name="Text Box 194">
                  <a:extLst>
                    <a:ext uri="{FF2B5EF4-FFF2-40B4-BE49-F238E27FC236}">
                      <a16:creationId xmlns:a16="http://schemas.microsoft.com/office/drawing/2014/main" id="{1C9739A8-95D1-77A3-D025-89C7490E5D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sp>
            <p:nvSpPr>
              <p:cNvPr id="1027" name="Text Box 195">
                <a:extLst>
                  <a:ext uri="{FF2B5EF4-FFF2-40B4-BE49-F238E27FC236}">
                    <a16:creationId xmlns:a16="http://schemas.microsoft.com/office/drawing/2014/main" id="{2C056A5C-A1C9-FAA0-1713-98685C7067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51" y="3024"/>
                <a:ext cx="320" cy="4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FF99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FF9900"/>
                    </a:solidFill>
                    <a:latin typeface="Times New Roman" panose="02020603050405020304" pitchFamily="18" charset="0"/>
                  </a:rPr>
                  <a:t>pre</a:t>
                </a:r>
              </a:p>
            </p:txBody>
          </p:sp>
          <p:sp>
            <p:nvSpPr>
              <p:cNvPr id="1028" name="Line 196">
                <a:extLst>
                  <a:ext uri="{FF2B5EF4-FFF2-40B4-BE49-F238E27FC236}">
                    <a16:creationId xmlns:a16="http://schemas.microsoft.com/office/drawing/2014/main" id="{0E2BDB4C-737E-262B-C687-30AFECF20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64" y="2352"/>
                <a:ext cx="28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29" name="Line 197">
                <a:extLst>
                  <a:ext uri="{FF2B5EF4-FFF2-40B4-BE49-F238E27FC236}">
                    <a16:creationId xmlns:a16="http://schemas.microsoft.com/office/drawing/2014/main" id="{312935BE-83A0-C894-EEE7-F2FCDBEE61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552" y="2436"/>
                <a:ext cx="408" cy="288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30" name="Line 198">
                <a:extLst>
                  <a:ext uri="{FF2B5EF4-FFF2-40B4-BE49-F238E27FC236}">
                    <a16:creationId xmlns:a16="http://schemas.microsoft.com/office/drawing/2014/main" id="{0E478473-9B44-092B-46FA-5B4662514A0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132" y="2892"/>
                <a:ext cx="168" cy="228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008" name="Line 199">
              <a:extLst>
                <a:ext uri="{FF2B5EF4-FFF2-40B4-BE49-F238E27FC236}">
                  <a16:creationId xmlns:a16="http://schemas.microsoft.com/office/drawing/2014/main" id="{05CE4E70-BFE3-109B-E73E-DC62FCAE25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72" y="2652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09" name="Line 200">
              <a:extLst>
                <a:ext uri="{FF2B5EF4-FFF2-40B4-BE49-F238E27FC236}">
                  <a16:creationId xmlns:a16="http://schemas.microsoft.com/office/drawing/2014/main" id="{CAA2ECC3-26C4-C439-0812-675F316930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640"/>
              <a:ext cx="756" cy="252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068" name="Group 201">
            <a:extLst>
              <a:ext uri="{FF2B5EF4-FFF2-40B4-BE49-F238E27FC236}">
                <a16:creationId xmlns:a16="http://schemas.microsoft.com/office/drawing/2014/main" id="{740ABE47-B7A3-3B61-1CA0-64B427D93EA7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751410"/>
            <a:chOff x="295" y="912"/>
            <a:chExt cx="5505" cy="1471"/>
          </a:xfrm>
        </p:grpSpPr>
        <p:grpSp>
          <p:nvGrpSpPr>
            <p:cNvPr id="1069" name="Group 202">
              <a:extLst>
                <a:ext uri="{FF2B5EF4-FFF2-40B4-BE49-F238E27FC236}">
                  <a16:creationId xmlns:a16="http://schemas.microsoft.com/office/drawing/2014/main" id="{037E2A1D-B282-3DD8-36AB-66165ECE983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912"/>
              <a:ext cx="5505" cy="1471"/>
              <a:chOff x="295" y="2532"/>
              <a:chExt cx="5505" cy="1471"/>
            </a:xfrm>
          </p:grpSpPr>
          <p:grpSp>
            <p:nvGrpSpPr>
              <p:cNvPr id="1072" name="Group 203">
                <a:extLst>
                  <a:ext uri="{FF2B5EF4-FFF2-40B4-BE49-F238E27FC236}">
                    <a16:creationId xmlns:a16="http://schemas.microsoft.com/office/drawing/2014/main" id="{0FF35EE8-6477-5BFA-168E-382D1E2CDA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66" y="3675"/>
                <a:ext cx="298" cy="328"/>
                <a:chOff x="1958" y="1623"/>
                <a:chExt cx="298" cy="328"/>
              </a:xfrm>
            </p:grpSpPr>
            <p:sp>
              <p:nvSpPr>
                <p:cNvPr id="1132" name="Line 204">
                  <a:extLst>
                    <a:ext uri="{FF2B5EF4-FFF2-40B4-BE49-F238E27FC236}">
                      <a16:creationId xmlns:a16="http://schemas.microsoft.com/office/drawing/2014/main" id="{BF8B5F6A-2494-F18D-DC90-E7346D26F89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112" y="1623"/>
                  <a:ext cx="144" cy="240"/>
                </a:xfrm>
                <a:prstGeom prst="line">
                  <a:avLst/>
                </a:prstGeom>
                <a:noFill/>
                <a:ln w="38100">
                  <a:solidFill>
                    <a:srgbClr val="0066FF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33" name="Text Box 205">
                  <a:extLst>
                    <a:ext uri="{FF2B5EF4-FFF2-40B4-BE49-F238E27FC236}">
                      <a16:creationId xmlns:a16="http://schemas.microsoft.com/office/drawing/2014/main" id="{371432A0-0051-CB11-7FC4-23F075C512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1680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FF"/>
                      </a:solidFill>
                      <a:latin typeface="Times New Roman" panose="02020603050405020304" pitchFamily="18" charset="0"/>
                    </a:rPr>
                    <a:t>q</a:t>
                  </a:r>
                </a:p>
              </p:txBody>
            </p:sp>
          </p:grpSp>
          <p:grpSp>
            <p:nvGrpSpPr>
              <p:cNvPr id="1073" name="Group 206">
                <a:extLst>
                  <a:ext uri="{FF2B5EF4-FFF2-40B4-BE49-F238E27FC236}">
                    <a16:creationId xmlns:a16="http://schemas.microsoft.com/office/drawing/2014/main" id="{EC328FA3-5A98-0C89-CA57-E7A6FED5A8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6" y="2932"/>
                <a:ext cx="5484" cy="313"/>
                <a:chOff x="391" y="2575"/>
                <a:chExt cx="5484" cy="313"/>
              </a:xfrm>
            </p:grpSpPr>
            <p:grpSp>
              <p:nvGrpSpPr>
                <p:cNvPr id="1101" name="Group 207">
                  <a:extLst>
                    <a:ext uri="{FF2B5EF4-FFF2-40B4-BE49-F238E27FC236}">
                      <a16:creationId xmlns:a16="http://schemas.microsoft.com/office/drawing/2014/main" id="{4C78DA44-35CA-8489-B458-0CA8C7BAB5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33" y="2591"/>
                  <a:ext cx="745" cy="271"/>
                  <a:chOff x="933" y="2602"/>
                  <a:chExt cx="745" cy="271"/>
                </a:xfrm>
              </p:grpSpPr>
              <p:sp>
                <p:nvSpPr>
                  <p:cNvPr id="1129" name="Rectangle 208" descr="浅色上对角线">
                    <a:extLst>
                      <a:ext uri="{FF2B5EF4-FFF2-40B4-BE49-F238E27FC236}">
                        <a16:creationId xmlns:a16="http://schemas.microsoft.com/office/drawing/2014/main" id="{3F148357-834F-386F-354F-A8428B82EB0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933" y="2602"/>
                    <a:ext cx="155" cy="271"/>
                  </a:xfrm>
                  <a:prstGeom prst="rect">
                    <a:avLst/>
                  </a:prstGeom>
                  <a:blipFill dpi="0" rotWithShape="0">
                    <a:blip r:embed="rId3"/>
                    <a:srcRect/>
                    <a:tile tx="0" ty="0" sx="100000" sy="100000" flip="none" algn="tl"/>
                  </a:blip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0" name="Rectangle 209">
                    <a:extLst>
                      <a:ext uri="{FF2B5EF4-FFF2-40B4-BE49-F238E27FC236}">
                        <a16:creationId xmlns:a16="http://schemas.microsoft.com/office/drawing/2014/main" id="{5BADAA37-F837-FC46-27C7-FF5208DE1CE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602"/>
                    <a:ext cx="478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endParaRPr lang="zh-CN" alt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1131" name="Line 210">
                    <a:extLst>
                      <a:ext uri="{FF2B5EF4-FFF2-40B4-BE49-F238E27FC236}">
                        <a16:creationId xmlns:a16="http://schemas.microsoft.com/office/drawing/2014/main" id="{33555845-A593-5F8A-BE50-BD996ADA3DC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446" y="2622"/>
                    <a:ext cx="0" cy="23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  <p:sp>
              <p:nvSpPr>
                <p:cNvPr id="1102" name="Text Box 211">
                  <a:extLst>
                    <a:ext uri="{FF2B5EF4-FFF2-40B4-BE49-F238E27FC236}">
                      <a16:creationId xmlns:a16="http://schemas.microsoft.com/office/drawing/2014/main" id="{07E9DC05-728E-6039-8CDF-D07B4811FD5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90" y="2598"/>
                  <a:ext cx="290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-1</a:t>
                  </a:r>
                </a:p>
              </p:txBody>
            </p:sp>
            <p:sp>
              <p:nvSpPr>
                <p:cNvPr id="1103" name="Line 212">
                  <a:extLst>
                    <a:ext uri="{FF2B5EF4-FFF2-40B4-BE49-F238E27FC236}">
                      <a16:creationId xmlns:a16="http://schemas.microsoft.com/office/drawing/2014/main" id="{3FDB87C1-C77A-F88A-EF4B-D1885FF835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56" y="2722"/>
                  <a:ext cx="27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04" name="Text Box 213">
                  <a:extLst>
                    <a:ext uri="{FF2B5EF4-FFF2-40B4-BE49-F238E27FC236}">
                      <a16:creationId xmlns:a16="http://schemas.microsoft.com/office/drawing/2014/main" id="{AC3107D6-9D2E-C6A5-4483-F26DD6934A7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1" y="2575"/>
                  <a:ext cx="307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algn="ctr"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pa</a:t>
                  </a:r>
                </a:p>
              </p:txBody>
            </p:sp>
            <p:grpSp>
              <p:nvGrpSpPr>
                <p:cNvPr id="1105" name="Group 214">
                  <a:extLst>
                    <a:ext uri="{FF2B5EF4-FFF2-40B4-BE49-F238E27FC236}">
                      <a16:creationId xmlns:a16="http://schemas.microsoft.com/office/drawing/2014/main" id="{D74521DF-8A14-DE8C-206B-41AABABBFC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34" y="2608"/>
                  <a:ext cx="1134" cy="280"/>
                  <a:chOff x="1634" y="2619"/>
                  <a:chExt cx="1134" cy="280"/>
                </a:xfrm>
              </p:grpSpPr>
              <p:sp>
                <p:nvSpPr>
                  <p:cNvPr id="1124" name="Line 215">
                    <a:extLst>
                      <a:ext uri="{FF2B5EF4-FFF2-40B4-BE49-F238E27FC236}">
                        <a16:creationId xmlns:a16="http://schemas.microsoft.com/office/drawing/2014/main" id="{96844627-BD31-5F60-B67B-B692A9406D4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125" name="Group 216">
                    <a:extLst>
                      <a:ext uri="{FF2B5EF4-FFF2-40B4-BE49-F238E27FC236}">
                        <a16:creationId xmlns:a16="http://schemas.microsoft.com/office/drawing/2014/main" id="{F6C801AB-A13A-781A-DCA4-DC83DBFAA69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01" cy="280"/>
                    <a:chOff x="1822" y="3175"/>
                    <a:chExt cx="801" cy="280"/>
                  </a:xfrm>
                </p:grpSpPr>
                <p:sp>
                  <p:nvSpPr>
                    <p:cNvPr id="1126" name="Rectangle 217">
                      <a:extLst>
                        <a:ext uri="{FF2B5EF4-FFF2-40B4-BE49-F238E27FC236}">
                          <a16:creationId xmlns:a16="http://schemas.microsoft.com/office/drawing/2014/main" id="{57C936E5-28BB-3EFD-F3F1-4EF2E16292F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0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7     0       </a:t>
                      </a:r>
                    </a:p>
                  </p:txBody>
                </p:sp>
                <p:sp>
                  <p:nvSpPr>
                    <p:cNvPr id="1127" name="Line 218">
                      <a:extLst>
                        <a:ext uri="{FF2B5EF4-FFF2-40B4-BE49-F238E27FC236}">
                          <a16:creationId xmlns:a16="http://schemas.microsoft.com/office/drawing/2014/main" id="{30E722A6-B8F7-6446-1451-0765EE9615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128" name="Line 219">
                      <a:extLst>
                        <a:ext uri="{FF2B5EF4-FFF2-40B4-BE49-F238E27FC236}">
                          <a16:creationId xmlns:a16="http://schemas.microsoft.com/office/drawing/2014/main" id="{3D8A34E4-8ACB-6895-36E9-D717292A16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106" name="Group 220">
                  <a:extLst>
                    <a:ext uri="{FF2B5EF4-FFF2-40B4-BE49-F238E27FC236}">
                      <a16:creationId xmlns:a16="http://schemas.microsoft.com/office/drawing/2014/main" id="{A38843E5-8229-B3E3-6BE9-7B280FC099E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52" y="2604"/>
                  <a:ext cx="1209" cy="280"/>
                  <a:chOff x="1634" y="2619"/>
                  <a:chExt cx="1209" cy="280"/>
                </a:xfrm>
              </p:grpSpPr>
              <p:sp>
                <p:nvSpPr>
                  <p:cNvPr id="1119" name="Line 221">
                    <a:extLst>
                      <a:ext uri="{FF2B5EF4-FFF2-40B4-BE49-F238E27FC236}">
                        <a16:creationId xmlns:a16="http://schemas.microsoft.com/office/drawing/2014/main" id="{FFF9BE0B-29A7-5796-B670-F941EFABE9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120" name="Group 222">
                    <a:extLst>
                      <a:ext uri="{FF2B5EF4-FFF2-40B4-BE49-F238E27FC236}">
                        <a16:creationId xmlns:a16="http://schemas.microsoft.com/office/drawing/2014/main" id="{FCC82D7D-9F34-11DD-93C6-9193EA0D7E7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6" cy="280"/>
                    <a:chOff x="1822" y="3175"/>
                    <a:chExt cx="876" cy="280"/>
                  </a:xfrm>
                </p:grpSpPr>
                <p:sp>
                  <p:nvSpPr>
                    <p:cNvPr id="1121" name="Rectangle 223">
                      <a:extLst>
                        <a:ext uri="{FF2B5EF4-FFF2-40B4-BE49-F238E27FC236}">
                          <a16:creationId xmlns:a16="http://schemas.microsoft.com/office/drawing/2014/main" id="{078AB1D3-B1C5-315D-0818-CA1EE74E4B73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6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FF3300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11</a:t>
                      </a: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    1       </a:t>
                      </a:r>
                    </a:p>
                  </p:txBody>
                </p:sp>
                <p:sp>
                  <p:nvSpPr>
                    <p:cNvPr id="1122" name="Line 224">
                      <a:extLst>
                        <a:ext uri="{FF2B5EF4-FFF2-40B4-BE49-F238E27FC236}">
                          <a16:creationId xmlns:a16="http://schemas.microsoft.com/office/drawing/2014/main" id="{AB10B7AD-A6C1-C610-E8D1-885CE3EBE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123" name="Line 225">
                      <a:extLst>
                        <a:ext uri="{FF2B5EF4-FFF2-40B4-BE49-F238E27FC236}">
                          <a16:creationId xmlns:a16="http://schemas.microsoft.com/office/drawing/2014/main" id="{0E6FC9AA-7705-E1AC-C727-70E22F65C6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107" name="Group 226">
                  <a:extLst>
                    <a:ext uri="{FF2B5EF4-FFF2-40B4-BE49-F238E27FC236}">
                      <a16:creationId xmlns:a16="http://schemas.microsoft.com/office/drawing/2014/main" id="{3DC4A9DC-F737-6E31-FE4E-CB7C0027A12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53" y="2604"/>
                  <a:ext cx="1094" cy="280"/>
                  <a:chOff x="1634" y="2619"/>
                  <a:chExt cx="1094" cy="280"/>
                </a:xfrm>
              </p:grpSpPr>
              <p:sp>
                <p:nvSpPr>
                  <p:cNvPr id="1114" name="Line 227">
                    <a:extLst>
                      <a:ext uri="{FF2B5EF4-FFF2-40B4-BE49-F238E27FC236}">
                        <a16:creationId xmlns:a16="http://schemas.microsoft.com/office/drawing/2014/main" id="{4F621005-99A0-7295-2D76-95ED19FC5E0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115" name="Group 228">
                    <a:extLst>
                      <a:ext uri="{FF2B5EF4-FFF2-40B4-BE49-F238E27FC236}">
                        <a16:creationId xmlns:a16="http://schemas.microsoft.com/office/drawing/2014/main" id="{1C0B6A6D-290B-7A84-D2DF-9CCD6723548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761" cy="280"/>
                    <a:chOff x="1822" y="3175"/>
                    <a:chExt cx="761" cy="280"/>
                  </a:xfrm>
                </p:grpSpPr>
                <p:sp>
                  <p:nvSpPr>
                    <p:cNvPr id="1116" name="Rectangle 229">
                      <a:extLst>
                        <a:ext uri="{FF2B5EF4-FFF2-40B4-BE49-F238E27FC236}">
                          <a16:creationId xmlns:a16="http://schemas.microsoft.com/office/drawing/2014/main" id="{9118B73E-EA73-A1F5-6377-607C93B965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761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9     8      </a:t>
                      </a:r>
                    </a:p>
                  </p:txBody>
                </p:sp>
                <p:sp>
                  <p:nvSpPr>
                    <p:cNvPr id="1117" name="Line 230">
                      <a:extLst>
                        <a:ext uri="{FF2B5EF4-FFF2-40B4-BE49-F238E27FC236}">
                          <a16:creationId xmlns:a16="http://schemas.microsoft.com/office/drawing/2014/main" id="{960E9036-BAFE-EE2E-A4A7-DF97B0CA64A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118" name="Line 231">
                      <a:extLst>
                        <a:ext uri="{FF2B5EF4-FFF2-40B4-BE49-F238E27FC236}">
                          <a16:creationId xmlns:a16="http://schemas.microsoft.com/office/drawing/2014/main" id="{05E9329E-E499-EBC6-6FB8-AEBE43E0A29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  <p:grpSp>
              <p:nvGrpSpPr>
                <p:cNvPr id="1108" name="Group 232">
                  <a:extLst>
                    <a:ext uri="{FF2B5EF4-FFF2-40B4-BE49-F238E27FC236}">
                      <a16:creationId xmlns:a16="http://schemas.microsoft.com/office/drawing/2014/main" id="{A9CE8AC7-1D0E-FF6E-AB99-2D930EA98EB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65" y="2604"/>
                  <a:ext cx="1210" cy="280"/>
                  <a:chOff x="1634" y="2619"/>
                  <a:chExt cx="1210" cy="280"/>
                </a:xfrm>
              </p:grpSpPr>
              <p:sp>
                <p:nvSpPr>
                  <p:cNvPr id="1109" name="Line 233">
                    <a:extLst>
                      <a:ext uri="{FF2B5EF4-FFF2-40B4-BE49-F238E27FC236}">
                        <a16:creationId xmlns:a16="http://schemas.microsoft.com/office/drawing/2014/main" id="{54C757B0-9768-D5C9-4291-3F5D15958D8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634" y="2744"/>
                    <a:ext cx="322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grpSp>
                <p:nvGrpSpPr>
                  <p:cNvPr id="1110" name="Group 234">
                    <a:extLst>
                      <a:ext uri="{FF2B5EF4-FFF2-40B4-BE49-F238E27FC236}">
                        <a16:creationId xmlns:a16="http://schemas.microsoft.com/office/drawing/2014/main" id="{80FFE2E5-4B29-2425-73FE-3D3AD194785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967" y="2619"/>
                    <a:ext cx="877" cy="280"/>
                    <a:chOff x="1822" y="3175"/>
                    <a:chExt cx="877" cy="280"/>
                  </a:xfrm>
                </p:grpSpPr>
                <p:sp>
                  <p:nvSpPr>
                    <p:cNvPr id="1111" name="Rectangle 235">
                      <a:extLst>
                        <a:ext uri="{FF2B5EF4-FFF2-40B4-BE49-F238E27FC236}">
                          <a16:creationId xmlns:a16="http://schemas.microsoft.com/office/drawing/2014/main" id="{950A80FA-5534-0B00-8CD2-D21557AC470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822" y="3175"/>
                      <a:ext cx="877" cy="271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miter lim="800000"/>
                      <a:headEnd/>
                      <a:tailEnd/>
                    </a:ln>
                    <a:effectLst/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CFDC6"/>
                          </a:solidFill>
                        </a14:hiddenFill>
                      </a:ext>
                      <a:ext uri="{AF507438-7753-43E0-B8FC-AC1667EBCBE1}">
                        <a14:hiddenEffects xmlns:a14="http://schemas.microsoft.com/office/drawing/2010/main">
                          <a:effectLst>
                            <a:outerShdw dist="107763" dir="2700000" algn="ctr" rotWithShape="0">
                              <a:schemeClr val="bg2"/>
                            </a:outerShdw>
                          </a:effectLst>
                        </a14:hiddenEffects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>
                      <a:lvl1pPr>
                        <a:spcBef>
                          <a:spcPct val="20000"/>
                        </a:spcBef>
                        <a:buChar char="§"/>
                        <a:defRPr kumimoji="1" sz="3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rgbClr val="6699FF"/>
                        </a:buClr>
                        <a:buFont typeface="Wingdings" panose="05000000000000000000" pitchFamily="2" charset="2"/>
                        <a:buChar char="«"/>
                        <a:defRPr kumimoji="1"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rgbClr val="FF3300"/>
                        </a:buClr>
                        <a:buFont typeface="Wingdings" panose="05000000000000000000" pitchFamily="2" charset="2"/>
                        <a:buChar char="v"/>
                        <a:defRPr kumimoji="1"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FF9900"/>
                        </a:buClr>
                        <a:buFont typeface="Wingdings" panose="05000000000000000000" pitchFamily="2" charset="2"/>
                        <a:buChar char="l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Font typeface="Wingdings" panose="05000000000000000000" pitchFamily="2" charset="2"/>
                        <a:buChar char="u"/>
                        <a:defRPr kumimoji="1"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隶书" panose="02010509060101010101" pitchFamily="49" charset="-122"/>
                        </a:defRPr>
                      </a:lvl9pPr>
                    </a:lstStyle>
                    <a:p>
                      <a:pPr fontAlgn="base"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/>
                      </a:pPr>
                      <a:r>
                        <a:rPr lang="en-US" altLang="zh-CN" sz="1500">
                          <a:solidFill>
                            <a:srgbClr val="660066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    17    ^  </a:t>
                      </a:r>
                    </a:p>
                  </p:txBody>
                </p:sp>
                <p:sp>
                  <p:nvSpPr>
                    <p:cNvPr id="1112" name="Line 236">
                      <a:extLst>
                        <a:ext uri="{FF2B5EF4-FFF2-40B4-BE49-F238E27FC236}">
                          <a16:creationId xmlns:a16="http://schemas.microsoft.com/office/drawing/2014/main" id="{0BF9DD63-5F5F-37AD-7710-FA68C5EE0B6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067" y="3178"/>
                      <a:ext cx="0" cy="277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  <p:sp>
                  <p:nvSpPr>
                    <p:cNvPr id="1113" name="Line 237">
                      <a:extLst>
                        <a:ext uri="{FF2B5EF4-FFF2-40B4-BE49-F238E27FC236}">
                          <a16:creationId xmlns:a16="http://schemas.microsoft.com/office/drawing/2014/main" id="{DB6CB35D-C23F-0C4C-A240-9A664C91F1A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334" y="3178"/>
                      <a:ext cx="0" cy="2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  <a:effectLst>
                      <a:outerShdw dist="107763" dir="2700000" algn="ctr" rotWithShape="0">
                        <a:schemeClr val="bg2"/>
                      </a:outerShdw>
                    </a:effectLst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  <a:ext uri="{53640926-AAD7-44D8-BBD7-CCE9431645EC}">
                        <a14:shadowObscured xmlns:a14="http://schemas.microsoft.com/office/drawing/2010/main" val="1"/>
                      </a:ext>
                    </a:extLst>
                  </p:spPr>
                  <p:txBody>
                    <a:bodyPr wrap="none" anchor="ctr">
                      <a:spAutoFit/>
                    </a:bodyPr>
                    <a:lstStyle/>
                    <a:p>
                      <a:pPr eaLnBrk="0" fontAlgn="base" hangingPunct="0">
                        <a:spcBef>
                          <a:spcPct val="0"/>
                        </a:spcBef>
                        <a:spcAft>
                          <a:spcPct val="0"/>
                        </a:spcAft>
                        <a:defRPr/>
                      </a:pPr>
                      <a:endParaRPr kumimoji="1" lang="en-US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隶书" panose="02010509060101010101" pitchFamily="49" charset="-122"/>
                      </a:endParaRPr>
                    </a:p>
                  </p:txBody>
                </p:sp>
              </p:grpSp>
            </p:grpSp>
          </p:grpSp>
          <p:grpSp>
            <p:nvGrpSpPr>
              <p:cNvPr id="1074" name="Group 238">
                <a:extLst>
                  <a:ext uri="{FF2B5EF4-FFF2-40B4-BE49-F238E27FC236}">
                    <a16:creationId xmlns:a16="http://schemas.microsoft.com/office/drawing/2014/main" id="{3695B858-FA00-C8A3-F138-07A090F83A6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43" y="3388"/>
                <a:ext cx="745" cy="271"/>
                <a:chOff x="933" y="2602"/>
                <a:chExt cx="745" cy="271"/>
              </a:xfrm>
            </p:grpSpPr>
            <p:sp>
              <p:nvSpPr>
                <p:cNvPr id="1098" name="Rectangle 239" descr="浅色上对角线">
                  <a:extLst>
                    <a:ext uri="{FF2B5EF4-FFF2-40B4-BE49-F238E27FC236}">
                      <a16:creationId xmlns:a16="http://schemas.microsoft.com/office/drawing/2014/main" id="{CE3F91E2-E83A-10CA-54C5-E82154CF74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33" y="2602"/>
                  <a:ext cx="155" cy="271"/>
                </a:xfrm>
                <a:prstGeom prst="rect">
                  <a:avLst/>
                </a:prstGeom>
                <a:blipFill dpi="0" rotWithShape="0">
                  <a:blip r:embed="rId3"/>
                  <a:srcRect/>
                  <a:tile tx="0" ty="0" sx="100000" sy="100000" flip="none" algn="tl"/>
                </a:blip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099" name="Rectangle 240">
                  <a:extLst>
                    <a:ext uri="{FF2B5EF4-FFF2-40B4-BE49-F238E27FC236}">
                      <a16:creationId xmlns:a16="http://schemas.microsoft.com/office/drawing/2014/main" id="{6AAB86EB-5279-86E9-2165-6BF90EF021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00" y="2602"/>
                  <a:ext cx="478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endParaRPr lang="zh-CN" altLang="en-US" sz="1500">
                    <a:solidFill>
                      <a:srgbClr val="6600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1100" name="Line 241">
                  <a:extLst>
                    <a:ext uri="{FF2B5EF4-FFF2-40B4-BE49-F238E27FC236}">
                      <a16:creationId xmlns:a16="http://schemas.microsoft.com/office/drawing/2014/main" id="{A9EE3F14-E7E0-9C7C-FD4E-7EFF8B58A1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6" y="2622"/>
                  <a:ext cx="0" cy="23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sp>
            <p:nvSpPr>
              <p:cNvPr id="1075" name="Text Box 242">
                <a:extLst>
                  <a:ext uri="{FF2B5EF4-FFF2-40B4-BE49-F238E27FC236}">
                    <a16:creationId xmlns:a16="http://schemas.microsoft.com/office/drawing/2014/main" id="{D36502E3-8382-9350-A5DE-3C501AD939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00" y="3395"/>
                <a:ext cx="290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-1</a:t>
                </a:r>
              </a:p>
            </p:txBody>
          </p:sp>
          <p:sp>
            <p:nvSpPr>
              <p:cNvPr id="1076" name="Line 243">
                <a:extLst>
                  <a:ext uri="{FF2B5EF4-FFF2-40B4-BE49-F238E27FC236}">
                    <a16:creationId xmlns:a16="http://schemas.microsoft.com/office/drawing/2014/main" id="{5DAA9D8D-AA8F-7DC2-0A72-CB5BB8C31C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6" y="3519"/>
                <a:ext cx="27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077" name="Text Box 244">
                <a:extLst>
                  <a:ext uri="{FF2B5EF4-FFF2-40B4-BE49-F238E27FC236}">
                    <a16:creationId xmlns:a16="http://schemas.microsoft.com/office/drawing/2014/main" id="{5BDDB8F8-120C-A5F6-B990-45079ACDE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372"/>
                <a:ext cx="317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pb</a:t>
                </a:r>
              </a:p>
            </p:txBody>
          </p:sp>
          <p:grpSp>
            <p:nvGrpSpPr>
              <p:cNvPr id="1078" name="Group 245">
                <a:extLst>
                  <a:ext uri="{FF2B5EF4-FFF2-40B4-BE49-F238E27FC236}">
                    <a16:creationId xmlns:a16="http://schemas.microsoft.com/office/drawing/2014/main" id="{D5A56FC7-423C-2816-A801-7B597401632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7" y="3405"/>
                <a:ext cx="801" cy="280"/>
                <a:chOff x="1822" y="3175"/>
                <a:chExt cx="801" cy="280"/>
              </a:xfrm>
            </p:grpSpPr>
            <p:sp>
              <p:nvSpPr>
                <p:cNvPr id="1095" name="Rectangle 246">
                  <a:extLst>
                    <a:ext uri="{FF2B5EF4-FFF2-40B4-BE49-F238E27FC236}">
                      <a16:creationId xmlns:a16="http://schemas.microsoft.com/office/drawing/2014/main" id="{E8BD42BE-103E-3DC2-7AA8-E96DA5EE400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rgbClr val="FF33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8     1       </a:t>
                  </a:r>
                </a:p>
              </p:txBody>
            </p:sp>
            <p:sp>
              <p:nvSpPr>
                <p:cNvPr id="1096" name="Line 247">
                  <a:extLst>
                    <a:ext uri="{FF2B5EF4-FFF2-40B4-BE49-F238E27FC236}">
                      <a16:creationId xmlns:a16="http://schemas.microsoft.com/office/drawing/2014/main" id="{C938331A-4496-8B0C-92DC-C1B77D485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97" name="Line 248">
                  <a:extLst>
                    <a:ext uri="{FF2B5EF4-FFF2-40B4-BE49-F238E27FC236}">
                      <a16:creationId xmlns:a16="http://schemas.microsoft.com/office/drawing/2014/main" id="{C7F9E410-0E94-2B07-1332-99CCB57A2F7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79" name="Group 249">
                <a:extLst>
                  <a:ext uri="{FF2B5EF4-FFF2-40B4-BE49-F238E27FC236}">
                    <a16:creationId xmlns:a16="http://schemas.microsoft.com/office/drawing/2014/main" id="{4ECE5CA7-E096-2ED5-AFBE-ED5EBACB82D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95" y="3401"/>
                <a:ext cx="801" cy="280"/>
                <a:chOff x="1822" y="3175"/>
                <a:chExt cx="801" cy="280"/>
              </a:xfrm>
            </p:grpSpPr>
            <p:sp>
              <p:nvSpPr>
                <p:cNvPr id="1092" name="Rectangle 250">
                  <a:extLst>
                    <a:ext uri="{FF2B5EF4-FFF2-40B4-BE49-F238E27FC236}">
                      <a16:creationId xmlns:a16="http://schemas.microsoft.com/office/drawing/2014/main" id="{DC4D9052-89F7-B9AC-62E3-6C06CEB9B2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 </a:t>
                  </a:r>
                </a:p>
              </p:txBody>
            </p:sp>
            <p:sp>
              <p:nvSpPr>
                <p:cNvPr id="1093" name="Line 251">
                  <a:extLst>
                    <a:ext uri="{FF2B5EF4-FFF2-40B4-BE49-F238E27FC236}">
                      <a16:creationId xmlns:a16="http://schemas.microsoft.com/office/drawing/2014/main" id="{99D32271-A18F-5920-9BF3-01082B6BC2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94" name="Line 252">
                  <a:extLst>
                    <a:ext uri="{FF2B5EF4-FFF2-40B4-BE49-F238E27FC236}">
                      <a16:creationId xmlns:a16="http://schemas.microsoft.com/office/drawing/2014/main" id="{F8691C73-5192-5A8E-B762-FA2CF87C7A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  <p:grpSp>
            <p:nvGrpSpPr>
              <p:cNvPr id="1080" name="Group 253">
                <a:extLst>
                  <a:ext uri="{FF2B5EF4-FFF2-40B4-BE49-F238E27FC236}">
                    <a16:creationId xmlns:a16="http://schemas.microsoft.com/office/drawing/2014/main" id="{6B7F274E-87B5-4406-B9AB-3793891CFA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63" y="3401"/>
                <a:ext cx="1183" cy="280"/>
                <a:chOff x="1634" y="2619"/>
                <a:chExt cx="1183" cy="280"/>
              </a:xfrm>
            </p:grpSpPr>
            <p:sp>
              <p:nvSpPr>
                <p:cNvPr id="1087" name="Line 254">
                  <a:extLst>
                    <a:ext uri="{FF2B5EF4-FFF2-40B4-BE49-F238E27FC236}">
                      <a16:creationId xmlns:a16="http://schemas.microsoft.com/office/drawing/2014/main" id="{9E39A904-BD21-38D6-8881-B428356CD8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34" y="2744"/>
                  <a:ext cx="322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grpSp>
              <p:nvGrpSpPr>
                <p:cNvPr id="1088" name="Group 255">
                  <a:extLst>
                    <a:ext uri="{FF2B5EF4-FFF2-40B4-BE49-F238E27FC236}">
                      <a16:creationId xmlns:a16="http://schemas.microsoft.com/office/drawing/2014/main" id="{8BE341F0-4CD9-76BD-1D64-5AFFB835972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967" y="2619"/>
                  <a:ext cx="850" cy="280"/>
                  <a:chOff x="1822" y="3175"/>
                  <a:chExt cx="850" cy="280"/>
                </a:xfrm>
              </p:grpSpPr>
              <p:sp>
                <p:nvSpPr>
                  <p:cNvPr id="1089" name="Rectangle 256">
                    <a:extLst>
                      <a:ext uri="{FF2B5EF4-FFF2-40B4-BE49-F238E27FC236}">
                        <a16:creationId xmlns:a16="http://schemas.microsoft.com/office/drawing/2014/main" id="{B3BDEBE3-E76B-9B53-C3E2-EADEB9B3592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822" y="3175"/>
                    <a:ext cx="850" cy="271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CFDC6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107763" dir="2700000" algn="ctr" rotWithShape="0">
                            <a:schemeClr val="bg2"/>
                          </a:outerShdw>
                        </a:effectLst>
                      </a14:hiddenEffects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>
                    <a:lvl1pPr>
                      <a:spcBef>
                        <a:spcPct val="20000"/>
                      </a:spcBef>
                      <a:buChar char="§"/>
                      <a:defRPr kumimoji="1" sz="32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rgbClr val="6699FF"/>
                      </a:buClr>
                      <a:buFont typeface="Wingdings" panose="05000000000000000000" pitchFamily="2" charset="2"/>
                      <a:buChar char="«"/>
                      <a:defRPr kumimoji="1" sz="28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rgbClr val="FF3300"/>
                      </a:buClr>
                      <a:buFont typeface="Wingdings" panose="05000000000000000000" pitchFamily="2" charset="2"/>
                      <a:buChar char="v"/>
                      <a:defRPr kumimoji="1" sz="24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rgbClr val="FF9900"/>
                      </a:buClr>
                      <a:buFont typeface="Wingdings" panose="05000000000000000000" pitchFamily="2" charset="2"/>
                      <a:buChar char="l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tx2"/>
                      </a:buClr>
                      <a:buFont typeface="Wingdings" panose="05000000000000000000" pitchFamily="2" charset="2"/>
                      <a:buChar char="u"/>
                      <a:defRPr kumimoji="1" sz="2000">
                        <a:solidFill>
                          <a:schemeClr val="tx1"/>
                        </a:solidFill>
                        <a:latin typeface="Arial" panose="020B0604020202020204" pitchFamily="34" charset="0"/>
                        <a:ea typeface="隶书" panose="02010509060101010101" pitchFamily="49" charset="-122"/>
                      </a:defRPr>
                    </a:lvl9pPr>
                  </a:lstStyle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  <a:buNone/>
                      <a:defRPr/>
                    </a:pPr>
                    <a:r>
                      <a:rPr lang="en-US" altLang="zh-CN" sz="1500">
                        <a:solidFill>
                          <a:srgbClr val="660066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-9    8    ^  </a:t>
                    </a:r>
                  </a:p>
                </p:txBody>
              </p:sp>
              <p:sp>
                <p:nvSpPr>
                  <p:cNvPr id="1090" name="Line 257">
                    <a:extLst>
                      <a:ext uri="{FF2B5EF4-FFF2-40B4-BE49-F238E27FC236}">
                        <a16:creationId xmlns:a16="http://schemas.microsoft.com/office/drawing/2014/main" id="{732440ED-E06D-61BF-E8B0-AF53B553BF0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067" y="3178"/>
                    <a:ext cx="0" cy="27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  <p:sp>
                <p:nvSpPr>
                  <p:cNvPr id="1091" name="Line 258">
                    <a:extLst>
                      <a:ext uri="{FF2B5EF4-FFF2-40B4-BE49-F238E27FC236}">
                        <a16:creationId xmlns:a16="http://schemas.microsoft.com/office/drawing/2014/main" id="{761A60A6-A305-7185-1DF6-6D9FBB3974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334" y="3178"/>
                    <a:ext cx="0" cy="26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>
                    <a:outerShdw dist="107763" dir="2700000" algn="ctr" rotWithShape="0">
                      <a:schemeClr val="bg2"/>
                    </a:outerShdw>
                  </a:effectLst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53640926-AAD7-44D8-BBD7-CCE9431645EC}">
                      <a14:shadowObscured xmlns:a14="http://schemas.microsoft.com/office/drawing/2010/main" val="1"/>
                    </a:ext>
                  </a:extLst>
                </p:spPr>
                <p:txBody>
                  <a:bodyPr wrap="none" anchor="ctr">
                    <a:spAutoFit/>
                  </a:bodyPr>
                  <a:lstStyle/>
                  <a:p>
                    <a:pPr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/>
                    </a:pPr>
                    <a:endParaRPr kumimoji="1" lang="en-US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隶书" panose="02010509060101010101" pitchFamily="49" charset="-122"/>
                    </a:endParaRPr>
                  </a:p>
                </p:txBody>
              </p:sp>
            </p:grpSp>
          </p:grpSp>
          <p:grpSp>
            <p:nvGrpSpPr>
              <p:cNvPr id="1081" name="Group 259">
                <a:extLst>
                  <a:ext uri="{FF2B5EF4-FFF2-40B4-BE49-F238E27FC236}">
                    <a16:creationId xmlns:a16="http://schemas.microsoft.com/office/drawing/2014/main" id="{46EE06AD-6DB0-2D00-B380-0EEF4036CE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986" y="2592"/>
                <a:ext cx="298" cy="423"/>
                <a:chOff x="1958" y="528"/>
                <a:chExt cx="298" cy="423"/>
              </a:xfrm>
            </p:grpSpPr>
            <p:sp>
              <p:nvSpPr>
                <p:cNvPr id="1085" name="Line 260">
                  <a:extLst>
                    <a:ext uri="{FF2B5EF4-FFF2-40B4-BE49-F238E27FC236}">
                      <a16:creationId xmlns:a16="http://schemas.microsoft.com/office/drawing/2014/main" id="{6DE6EFD6-9878-8DC0-9CAD-074AD60D266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60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chemeClr val="folHlink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86" name="Text Box 261">
                  <a:extLst>
                    <a:ext uri="{FF2B5EF4-FFF2-40B4-BE49-F238E27FC236}">
                      <a16:creationId xmlns:a16="http://schemas.microsoft.com/office/drawing/2014/main" id="{08605563-982A-7947-528E-282DBB9AACE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58" y="528"/>
                  <a:ext cx="236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006600"/>
                      </a:solidFill>
                      <a:latin typeface="Times New Roman" panose="02020603050405020304" pitchFamily="18" charset="0"/>
                    </a:rPr>
                    <a:t>p</a:t>
                  </a:r>
                </a:p>
              </p:txBody>
            </p:sp>
          </p:grpSp>
          <p:grpSp>
            <p:nvGrpSpPr>
              <p:cNvPr id="1082" name="Group 262">
                <a:extLst>
                  <a:ext uri="{FF2B5EF4-FFF2-40B4-BE49-F238E27FC236}">
                    <a16:creationId xmlns:a16="http://schemas.microsoft.com/office/drawing/2014/main" id="{F4555D1D-CA9D-C049-2DF2-DE8C1D6C436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95" y="2532"/>
                <a:ext cx="361" cy="471"/>
                <a:chOff x="1183" y="480"/>
                <a:chExt cx="361" cy="471"/>
              </a:xfrm>
            </p:grpSpPr>
            <p:sp>
              <p:nvSpPr>
                <p:cNvPr id="1083" name="Line 263">
                  <a:extLst>
                    <a:ext uri="{FF2B5EF4-FFF2-40B4-BE49-F238E27FC236}">
                      <a16:creationId xmlns:a16="http://schemas.microsoft.com/office/drawing/2014/main" id="{1A71AF2A-ACD1-65BC-F4E9-5DE6F1C133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61" y="663"/>
                  <a:ext cx="96" cy="288"/>
                </a:xfrm>
                <a:prstGeom prst="line">
                  <a:avLst/>
                </a:prstGeom>
                <a:noFill/>
                <a:ln w="38100">
                  <a:solidFill>
                    <a:srgbClr val="FF9900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084" name="Text Box 264">
                  <a:extLst>
                    <a:ext uri="{FF2B5EF4-FFF2-40B4-BE49-F238E27FC236}">
                      <a16:creationId xmlns:a16="http://schemas.microsoft.com/office/drawing/2014/main" id="{525644BE-7627-20C7-F509-6EBCCFB181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183" y="480"/>
                  <a:ext cx="361" cy="27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FF9900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9900"/>
                      </a:solidFill>
                      <a:latin typeface="Times New Roman" panose="02020603050405020304" pitchFamily="18" charset="0"/>
                    </a:rPr>
                    <a:t>pre</a:t>
                  </a:r>
                </a:p>
              </p:txBody>
            </p:sp>
          </p:grpSp>
        </p:grpSp>
        <p:sp>
          <p:nvSpPr>
            <p:cNvPr id="1070" name="Line 265">
              <a:extLst>
                <a:ext uri="{FF2B5EF4-FFF2-40B4-BE49-F238E27FC236}">
                  <a16:creationId xmlns:a16="http://schemas.microsoft.com/office/drawing/2014/main" id="{96CCA053-F4E0-D22B-3485-89BB22130C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84" y="1788"/>
              <a:ext cx="756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071" name="Line 266">
              <a:extLst>
                <a:ext uri="{FF2B5EF4-FFF2-40B4-BE49-F238E27FC236}">
                  <a16:creationId xmlns:a16="http://schemas.microsoft.com/office/drawing/2014/main" id="{891A4BF9-690F-6CA9-F0A2-1771869142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1788"/>
              <a:ext cx="768" cy="264"/>
            </a:xfrm>
            <a:prstGeom prst="line">
              <a:avLst/>
            </a:prstGeom>
            <a:noFill/>
            <a:ln w="38100">
              <a:solidFill>
                <a:srgbClr val="33CC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grpSp>
        <p:nvGrpSpPr>
          <p:cNvPr id="1134" name="Group 267">
            <a:extLst>
              <a:ext uri="{FF2B5EF4-FFF2-40B4-BE49-F238E27FC236}">
                <a16:creationId xmlns:a16="http://schemas.microsoft.com/office/drawing/2014/main" id="{CFCD7917-B9E8-BA02-487E-7742D428B1A2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508"/>
            <a:chExt cx="5505" cy="1677"/>
          </a:xfrm>
        </p:grpSpPr>
        <p:sp>
          <p:nvSpPr>
            <p:cNvPr id="1135" name="Text Box 268">
              <a:extLst>
                <a:ext uri="{FF2B5EF4-FFF2-40B4-BE49-F238E27FC236}">
                  <a16:creationId xmlns:a16="http://schemas.microsoft.com/office/drawing/2014/main" id="{F02A17D6-0BB7-276A-BAB1-8100266AD2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348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136" name="Group 269">
              <a:extLst>
                <a:ext uri="{FF2B5EF4-FFF2-40B4-BE49-F238E27FC236}">
                  <a16:creationId xmlns:a16="http://schemas.microsoft.com/office/drawing/2014/main" id="{0DB4862A-A821-9FBE-FFBA-908569989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2876"/>
              <a:ext cx="745" cy="271"/>
              <a:chOff x="933" y="2602"/>
              <a:chExt cx="745" cy="271"/>
            </a:xfrm>
          </p:grpSpPr>
          <p:sp>
            <p:nvSpPr>
              <p:cNvPr id="1197" name="Rectangle 270" descr="浅色上对角线">
                <a:extLst>
                  <a:ext uri="{FF2B5EF4-FFF2-40B4-BE49-F238E27FC236}">
                    <a16:creationId xmlns:a16="http://schemas.microsoft.com/office/drawing/2014/main" id="{8AE74FE8-9015-EC20-9F75-2590A003F0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8" name="Rectangle 271">
                <a:extLst>
                  <a:ext uri="{FF2B5EF4-FFF2-40B4-BE49-F238E27FC236}">
                    <a16:creationId xmlns:a16="http://schemas.microsoft.com/office/drawing/2014/main" id="{73A1A9D3-937D-BD15-5395-9EA8D7C7E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99" name="Line 272">
                <a:extLst>
                  <a:ext uri="{FF2B5EF4-FFF2-40B4-BE49-F238E27FC236}">
                    <a16:creationId xmlns:a16="http://schemas.microsoft.com/office/drawing/2014/main" id="{BAE057B8-183C-F66B-9705-773706B1B1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137" name="Text Box 273">
              <a:extLst>
                <a:ext uri="{FF2B5EF4-FFF2-40B4-BE49-F238E27FC236}">
                  <a16:creationId xmlns:a16="http://schemas.microsoft.com/office/drawing/2014/main" id="{C5218BAC-FF6A-0398-21CE-6D1B4C6CC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288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138" name="Line 274">
              <a:extLst>
                <a:ext uri="{FF2B5EF4-FFF2-40B4-BE49-F238E27FC236}">
                  <a16:creationId xmlns:a16="http://schemas.microsoft.com/office/drawing/2014/main" id="{FA5B918F-5FC9-69EF-A56D-0CB4EE4BA5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00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39" name="Text Box 275">
              <a:extLst>
                <a:ext uri="{FF2B5EF4-FFF2-40B4-BE49-F238E27FC236}">
                  <a16:creationId xmlns:a16="http://schemas.microsoft.com/office/drawing/2014/main" id="{ACB710D8-4A74-C938-548B-4D0E047481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2860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140" name="Group 276">
              <a:extLst>
                <a:ext uri="{FF2B5EF4-FFF2-40B4-BE49-F238E27FC236}">
                  <a16:creationId xmlns:a16="http://schemas.microsoft.com/office/drawing/2014/main" id="{43609F0B-4ABE-9331-F7C4-226AABD28B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2893"/>
              <a:ext cx="1134" cy="280"/>
              <a:chOff x="1634" y="2619"/>
              <a:chExt cx="1134" cy="280"/>
            </a:xfrm>
          </p:grpSpPr>
          <p:sp>
            <p:nvSpPr>
              <p:cNvPr id="1192" name="Line 277">
                <a:extLst>
                  <a:ext uri="{FF2B5EF4-FFF2-40B4-BE49-F238E27FC236}">
                    <a16:creationId xmlns:a16="http://schemas.microsoft.com/office/drawing/2014/main" id="{6FC06F00-4A1D-F6B2-42B7-58971CD541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193" name="Group 278">
                <a:extLst>
                  <a:ext uri="{FF2B5EF4-FFF2-40B4-BE49-F238E27FC236}">
                    <a16:creationId xmlns:a16="http://schemas.microsoft.com/office/drawing/2014/main" id="{90159173-CA71-3507-99A8-6FC2094127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194" name="Rectangle 279">
                  <a:extLst>
                    <a:ext uri="{FF2B5EF4-FFF2-40B4-BE49-F238E27FC236}">
                      <a16:creationId xmlns:a16="http://schemas.microsoft.com/office/drawing/2014/main" id="{55D47113-F9A1-4CD6-0661-BB0F30A7A6B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195" name="Line 280">
                  <a:extLst>
                    <a:ext uri="{FF2B5EF4-FFF2-40B4-BE49-F238E27FC236}">
                      <a16:creationId xmlns:a16="http://schemas.microsoft.com/office/drawing/2014/main" id="{6D0C37DF-1C0B-EB32-F8B5-17A5DBE86E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96" name="Line 281">
                  <a:extLst>
                    <a:ext uri="{FF2B5EF4-FFF2-40B4-BE49-F238E27FC236}">
                      <a16:creationId xmlns:a16="http://schemas.microsoft.com/office/drawing/2014/main" id="{2A63E75C-1423-5DC5-DD38-647186A06B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141" name="Group 282">
              <a:extLst>
                <a:ext uri="{FF2B5EF4-FFF2-40B4-BE49-F238E27FC236}">
                  <a16:creationId xmlns:a16="http://schemas.microsoft.com/office/drawing/2014/main" id="{E3F2AB54-8DF7-7BFE-C734-A1834AB3E8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2889"/>
              <a:ext cx="1209" cy="280"/>
              <a:chOff x="1634" y="2619"/>
              <a:chExt cx="1209" cy="280"/>
            </a:xfrm>
          </p:grpSpPr>
          <p:sp>
            <p:nvSpPr>
              <p:cNvPr id="1187" name="Line 283">
                <a:extLst>
                  <a:ext uri="{FF2B5EF4-FFF2-40B4-BE49-F238E27FC236}">
                    <a16:creationId xmlns:a16="http://schemas.microsoft.com/office/drawing/2014/main" id="{0DB8ABC3-D160-077F-48EB-B05F9017DC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188" name="Group 284">
                <a:extLst>
                  <a:ext uri="{FF2B5EF4-FFF2-40B4-BE49-F238E27FC236}">
                    <a16:creationId xmlns:a16="http://schemas.microsoft.com/office/drawing/2014/main" id="{2B98B0A1-4750-BF5D-82C2-8E755A2D016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189" name="Rectangle 285">
                  <a:extLst>
                    <a:ext uri="{FF2B5EF4-FFF2-40B4-BE49-F238E27FC236}">
                      <a16:creationId xmlns:a16="http://schemas.microsoft.com/office/drawing/2014/main" id="{B12FEB5C-FB5A-27D9-8734-F208B522100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190" name="Line 286">
                  <a:extLst>
                    <a:ext uri="{FF2B5EF4-FFF2-40B4-BE49-F238E27FC236}">
                      <a16:creationId xmlns:a16="http://schemas.microsoft.com/office/drawing/2014/main" id="{D363D8C9-89F0-DADD-D15C-6263C51F61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91" name="Line 287">
                  <a:extLst>
                    <a:ext uri="{FF2B5EF4-FFF2-40B4-BE49-F238E27FC236}">
                      <a16:creationId xmlns:a16="http://schemas.microsoft.com/office/drawing/2014/main" id="{96761BDE-FF1E-37FE-8BB7-BBF553C4E91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142" name="Group 288">
              <a:extLst>
                <a:ext uri="{FF2B5EF4-FFF2-40B4-BE49-F238E27FC236}">
                  <a16:creationId xmlns:a16="http://schemas.microsoft.com/office/drawing/2014/main" id="{DB99235B-36F4-D397-390F-6B51FF26EB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2889"/>
              <a:ext cx="761" cy="280"/>
              <a:chOff x="1822" y="3175"/>
              <a:chExt cx="761" cy="280"/>
            </a:xfrm>
          </p:grpSpPr>
          <p:sp>
            <p:nvSpPr>
              <p:cNvPr id="1184" name="Rectangle 289">
                <a:extLst>
                  <a:ext uri="{FF2B5EF4-FFF2-40B4-BE49-F238E27FC236}">
                    <a16:creationId xmlns:a16="http://schemas.microsoft.com/office/drawing/2014/main" id="{040B70F6-9091-3EC2-9CCB-B7054E8C2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185" name="Line 290">
                <a:extLst>
                  <a:ext uri="{FF2B5EF4-FFF2-40B4-BE49-F238E27FC236}">
                    <a16:creationId xmlns:a16="http://schemas.microsoft.com/office/drawing/2014/main" id="{CB180D26-D51F-82ED-5C41-B2DCA81A42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86" name="Line 291">
                <a:extLst>
                  <a:ext uri="{FF2B5EF4-FFF2-40B4-BE49-F238E27FC236}">
                    <a16:creationId xmlns:a16="http://schemas.microsoft.com/office/drawing/2014/main" id="{76F58643-82C2-3430-DC32-94CD3B1D5C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143" name="Group 292">
              <a:extLst>
                <a:ext uri="{FF2B5EF4-FFF2-40B4-BE49-F238E27FC236}">
                  <a16:creationId xmlns:a16="http://schemas.microsoft.com/office/drawing/2014/main" id="{ED6B199E-291D-A9C9-41B5-CEB951618F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2889"/>
              <a:ext cx="1210" cy="280"/>
              <a:chOff x="1634" y="2619"/>
              <a:chExt cx="1210" cy="280"/>
            </a:xfrm>
          </p:grpSpPr>
          <p:sp>
            <p:nvSpPr>
              <p:cNvPr id="1179" name="Line 293">
                <a:extLst>
                  <a:ext uri="{FF2B5EF4-FFF2-40B4-BE49-F238E27FC236}">
                    <a16:creationId xmlns:a16="http://schemas.microsoft.com/office/drawing/2014/main" id="{1DB58405-CB7A-3A45-4418-B5E65CF4C9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180" name="Group 294">
                <a:extLst>
                  <a:ext uri="{FF2B5EF4-FFF2-40B4-BE49-F238E27FC236}">
                    <a16:creationId xmlns:a16="http://schemas.microsoft.com/office/drawing/2014/main" id="{493F4757-1B40-5687-3D62-2F2E05D5EDC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181" name="Rectangle 295">
                  <a:extLst>
                    <a:ext uri="{FF2B5EF4-FFF2-40B4-BE49-F238E27FC236}">
                      <a16:creationId xmlns:a16="http://schemas.microsoft.com/office/drawing/2014/main" id="{966DEA20-13AE-8B25-F176-04488A4479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182" name="Line 296">
                  <a:extLst>
                    <a:ext uri="{FF2B5EF4-FFF2-40B4-BE49-F238E27FC236}">
                      <a16:creationId xmlns:a16="http://schemas.microsoft.com/office/drawing/2014/main" id="{49F5C973-70FA-8103-EE8C-50AB9BEFF5C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183" name="Line 297">
                  <a:extLst>
                    <a:ext uri="{FF2B5EF4-FFF2-40B4-BE49-F238E27FC236}">
                      <a16:creationId xmlns:a16="http://schemas.microsoft.com/office/drawing/2014/main" id="{E6E10C2D-81AC-D805-FACC-B6D69657A9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144" name="Group 298">
              <a:extLst>
                <a:ext uri="{FF2B5EF4-FFF2-40B4-BE49-F238E27FC236}">
                  <a16:creationId xmlns:a16="http://schemas.microsoft.com/office/drawing/2014/main" id="{6CB8A705-E3D9-72B8-C14D-D30B92BE3C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316"/>
              <a:ext cx="745" cy="271"/>
              <a:chOff x="933" y="2602"/>
              <a:chExt cx="745" cy="271"/>
            </a:xfrm>
          </p:grpSpPr>
          <p:sp>
            <p:nvSpPr>
              <p:cNvPr id="1176" name="Rectangle 299" descr="浅色上对角线">
                <a:extLst>
                  <a:ext uri="{FF2B5EF4-FFF2-40B4-BE49-F238E27FC236}">
                    <a16:creationId xmlns:a16="http://schemas.microsoft.com/office/drawing/2014/main" id="{C43DA40C-E811-F92C-707C-D7D4C7B2B1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7" name="Rectangle 300">
                <a:extLst>
                  <a:ext uri="{FF2B5EF4-FFF2-40B4-BE49-F238E27FC236}">
                    <a16:creationId xmlns:a16="http://schemas.microsoft.com/office/drawing/2014/main" id="{E39A1138-1FF4-B6B8-3A12-885E04E5B1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178" name="Line 301">
                <a:extLst>
                  <a:ext uri="{FF2B5EF4-FFF2-40B4-BE49-F238E27FC236}">
                    <a16:creationId xmlns:a16="http://schemas.microsoft.com/office/drawing/2014/main" id="{6EBF26D4-B3B7-CA51-DB89-6D5B406D768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145" name="Text Box 302">
              <a:extLst>
                <a:ext uri="{FF2B5EF4-FFF2-40B4-BE49-F238E27FC236}">
                  <a16:creationId xmlns:a16="http://schemas.microsoft.com/office/drawing/2014/main" id="{BB48D343-1EAC-9D21-5E32-ED35531C45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323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146" name="Line 303">
              <a:extLst>
                <a:ext uri="{FF2B5EF4-FFF2-40B4-BE49-F238E27FC236}">
                  <a16:creationId xmlns:a16="http://schemas.microsoft.com/office/drawing/2014/main" id="{CD1082EA-4315-2E94-53F2-72FDD86423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447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47" name="Text Box 304">
              <a:extLst>
                <a:ext uri="{FF2B5EF4-FFF2-40B4-BE49-F238E27FC236}">
                  <a16:creationId xmlns:a16="http://schemas.microsoft.com/office/drawing/2014/main" id="{E3936FE3-6565-2DD4-884B-722DB11CBA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300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148" name="Group 305">
              <a:extLst>
                <a:ext uri="{FF2B5EF4-FFF2-40B4-BE49-F238E27FC236}">
                  <a16:creationId xmlns:a16="http://schemas.microsoft.com/office/drawing/2014/main" id="{E2B7C004-DED3-140B-8708-825E2FD4A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333"/>
              <a:ext cx="801" cy="280"/>
              <a:chOff x="1822" y="3175"/>
              <a:chExt cx="801" cy="280"/>
            </a:xfrm>
          </p:grpSpPr>
          <p:sp>
            <p:nvSpPr>
              <p:cNvPr id="1173" name="Rectangle 306">
                <a:extLst>
                  <a:ext uri="{FF2B5EF4-FFF2-40B4-BE49-F238E27FC236}">
                    <a16:creationId xmlns:a16="http://schemas.microsoft.com/office/drawing/2014/main" id="{48802F99-C9CA-9B08-14B4-DA161D2769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174" name="Line 307">
                <a:extLst>
                  <a:ext uri="{FF2B5EF4-FFF2-40B4-BE49-F238E27FC236}">
                    <a16:creationId xmlns:a16="http://schemas.microsoft.com/office/drawing/2014/main" id="{63210679-04BB-80AE-76E0-D33703DE597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75" name="Line 308">
                <a:extLst>
                  <a:ext uri="{FF2B5EF4-FFF2-40B4-BE49-F238E27FC236}">
                    <a16:creationId xmlns:a16="http://schemas.microsoft.com/office/drawing/2014/main" id="{1A152261-0765-81D1-FEE4-A6CC34C8DB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149" name="Group 309">
              <a:extLst>
                <a:ext uri="{FF2B5EF4-FFF2-40B4-BE49-F238E27FC236}">
                  <a16:creationId xmlns:a16="http://schemas.microsoft.com/office/drawing/2014/main" id="{D201E8D8-98F0-935B-68AE-6BE741FF01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329"/>
              <a:ext cx="801" cy="280"/>
              <a:chOff x="1822" y="3175"/>
              <a:chExt cx="801" cy="280"/>
            </a:xfrm>
          </p:grpSpPr>
          <p:sp>
            <p:nvSpPr>
              <p:cNvPr id="1170" name="Rectangle 310">
                <a:extLst>
                  <a:ext uri="{FF2B5EF4-FFF2-40B4-BE49-F238E27FC236}">
                    <a16:creationId xmlns:a16="http://schemas.microsoft.com/office/drawing/2014/main" id="{69445B5B-8608-5010-0538-492BF13593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171" name="Line 311">
                <a:extLst>
                  <a:ext uri="{FF2B5EF4-FFF2-40B4-BE49-F238E27FC236}">
                    <a16:creationId xmlns:a16="http://schemas.microsoft.com/office/drawing/2014/main" id="{F0E7B629-7613-98CE-AACD-339471FE8BA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72" name="Line 312">
                <a:extLst>
                  <a:ext uri="{FF2B5EF4-FFF2-40B4-BE49-F238E27FC236}">
                    <a16:creationId xmlns:a16="http://schemas.microsoft.com/office/drawing/2014/main" id="{E0E9554C-4362-D25F-9E6B-007DA06FF5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150" name="Group 313">
              <a:extLst>
                <a:ext uri="{FF2B5EF4-FFF2-40B4-BE49-F238E27FC236}">
                  <a16:creationId xmlns:a16="http://schemas.microsoft.com/office/drawing/2014/main" id="{E9C6416C-F60F-098F-C331-59C9748C59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329"/>
              <a:ext cx="850" cy="280"/>
              <a:chOff x="1822" y="3175"/>
              <a:chExt cx="850" cy="280"/>
            </a:xfrm>
          </p:grpSpPr>
          <p:sp>
            <p:nvSpPr>
              <p:cNvPr id="1167" name="Rectangle 314">
                <a:extLst>
                  <a:ext uri="{FF2B5EF4-FFF2-40B4-BE49-F238E27FC236}">
                    <a16:creationId xmlns:a16="http://schemas.microsoft.com/office/drawing/2014/main" id="{66509D60-3A2E-42CF-1C17-4980110733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168" name="Line 315">
                <a:extLst>
                  <a:ext uri="{FF2B5EF4-FFF2-40B4-BE49-F238E27FC236}">
                    <a16:creationId xmlns:a16="http://schemas.microsoft.com/office/drawing/2014/main" id="{03BCD246-4468-FD2C-81E9-C3F0A26AEB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69" name="Line 316">
                <a:extLst>
                  <a:ext uri="{FF2B5EF4-FFF2-40B4-BE49-F238E27FC236}">
                    <a16:creationId xmlns:a16="http://schemas.microsoft.com/office/drawing/2014/main" id="{547DAEA1-A9FE-9370-3D1B-7A970E1B67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151" name="Group 317">
              <a:extLst>
                <a:ext uri="{FF2B5EF4-FFF2-40B4-BE49-F238E27FC236}">
                  <a16:creationId xmlns:a16="http://schemas.microsoft.com/office/drawing/2014/main" id="{5903846F-B3E5-09AF-A7CA-D11BC1F83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508"/>
              <a:ext cx="298" cy="423"/>
              <a:chOff x="1958" y="528"/>
              <a:chExt cx="298" cy="423"/>
            </a:xfrm>
          </p:grpSpPr>
          <p:sp>
            <p:nvSpPr>
              <p:cNvPr id="1165" name="Line 318">
                <a:extLst>
                  <a:ext uri="{FF2B5EF4-FFF2-40B4-BE49-F238E27FC236}">
                    <a16:creationId xmlns:a16="http://schemas.microsoft.com/office/drawing/2014/main" id="{DE0C47E1-0634-47E6-B55E-CDCEBD6421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66" name="Text Box 319">
                <a:extLst>
                  <a:ext uri="{FF2B5EF4-FFF2-40B4-BE49-F238E27FC236}">
                    <a16:creationId xmlns:a16="http://schemas.microsoft.com/office/drawing/2014/main" id="{51BCD18A-46C6-B1E4-3AE9-68A689A597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152" name="Text Box 320">
              <a:extLst>
                <a:ext uri="{FF2B5EF4-FFF2-40B4-BE49-F238E27FC236}">
                  <a16:creationId xmlns:a16="http://schemas.microsoft.com/office/drawing/2014/main" id="{1E0282D3-F39F-83C6-F7B6-1B659E6E93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720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153" name="Line 321">
              <a:extLst>
                <a:ext uri="{FF2B5EF4-FFF2-40B4-BE49-F238E27FC236}">
                  <a16:creationId xmlns:a16="http://schemas.microsoft.com/office/drawing/2014/main" id="{8F70FFFB-7655-4427-3C24-3D066613E3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048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154" name="Line 322">
              <a:extLst>
                <a:ext uri="{FF2B5EF4-FFF2-40B4-BE49-F238E27FC236}">
                  <a16:creationId xmlns:a16="http://schemas.microsoft.com/office/drawing/2014/main" id="{BF8F4D23-090B-C995-310E-B21E53232C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588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155" name="Group 323">
              <a:extLst>
                <a:ext uri="{FF2B5EF4-FFF2-40B4-BE49-F238E27FC236}">
                  <a16:creationId xmlns:a16="http://schemas.microsoft.com/office/drawing/2014/main" id="{951D36C5-814F-0E17-3682-F1794EDC00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336"/>
              <a:ext cx="768" cy="264"/>
              <a:chOff x="1872" y="3336"/>
              <a:chExt cx="768" cy="264"/>
            </a:xfrm>
          </p:grpSpPr>
          <p:sp>
            <p:nvSpPr>
              <p:cNvPr id="1163" name="Line 324">
                <a:extLst>
                  <a:ext uri="{FF2B5EF4-FFF2-40B4-BE49-F238E27FC236}">
                    <a16:creationId xmlns:a16="http://schemas.microsoft.com/office/drawing/2014/main" id="{B09E8318-9A9E-8DF8-4869-E73990B473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64" name="Line 325">
                <a:extLst>
                  <a:ext uri="{FF2B5EF4-FFF2-40B4-BE49-F238E27FC236}">
                    <a16:creationId xmlns:a16="http://schemas.microsoft.com/office/drawing/2014/main" id="{50FA99D6-AC14-1500-D6CB-96E912D3AD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156" name="Line 326">
              <a:extLst>
                <a:ext uri="{FF2B5EF4-FFF2-40B4-BE49-F238E27FC236}">
                  <a16:creationId xmlns:a16="http://schemas.microsoft.com/office/drawing/2014/main" id="{34011205-8D92-9560-4684-C3933DDFAD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096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157" name="Group 327">
              <a:extLst>
                <a:ext uri="{FF2B5EF4-FFF2-40B4-BE49-F238E27FC236}">
                  <a16:creationId xmlns:a16="http://schemas.microsoft.com/office/drawing/2014/main" id="{7B57505D-D962-E82D-65F4-0E6CC9F9F0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2904"/>
              <a:ext cx="768" cy="264"/>
              <a:chOff x="1872" y="3336"/>
              <a:chExt cx="768" cy="264"/>
            </a:xfrm>
          </p:grpSpPr>
          <p:sp>
            <p:nvSpPr>
              <p:cNvPr id="1161" name="Line 328">
                <a:extLst>
                  <a:ext uri="{FF2B5EF4-FFF2-40B4-BE49-F238E27FC236}">
                    <a16:creationId xmlns:a16="http://schemas.microsoft.com/office/drawing/2014/main" id="{D0171FC1-BE07-0B5D-BD5D-B31A1E1A10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62" name="Line 329">
                <a:extLst>
                  <a:ext uri="{FF2B5EF4-FFF2-40B4-BE49-F238E27FC236}">
                    <a16:creationId xmlns:a16="http://schemas.microsoft.com/office/drawing/2014/main" id="{97A96091-6BDA-19AA-BF54-5C48DB80F8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158" name="Group 330">
              <a:extLst>
                <a:ext uri="{FF2B5EF4-FFF2-40B4-BE49-F238E27FC236}">
                  <a16:creationId xmlns:a16="http://schemas.microsoft.com/office/drawing/2014/main" id="{A1C6B0AB-2890-CAC7-9698-A23DFDDEB6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348"/>
              <a:ext cx="768" cy="264"/>
              <a:chOff x="1872" y="3336"/>
              <a:chExt cx="768" cy="264"/>
            </a:xfrm>
          </p:grpSpPr>
          <p:sp>
            <p:nvSpPr>
              <p:cNvPr id="1159" name="Line 331">
                <a:extLst>
                  <a:ext uri="{FF2B5EF4-FFF2-40B4-BE49-F238E27FC236}">
                    <a16:creationId xmlns:a16="http://schemas.microsoft.com/office/drawing/2014/main" id="{5F2D41B1-0B93-6F9A-5E8F-FEAAD2A390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160" name="Line 332">
                <a:extLst>
                  <a:ext uri="{FF2B5EF4-FFF2-40B4-BE49-F238E27FC236}">
                    <a16:creationId xmlns:a16="http://schemas.microsoft.com/office/drawing/2014/main" id="{ED753EE7-FCFC-2EF3-F1B5-7E263BCCC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1200" name="Group 333">
            <a:extLst>
              <a:ext uri="{FF2B5EF4-FFF2-40B4-BE49-F238E27FC236}">
                <a16:creationId xmlns:a16="http://schemas.microsoft.com/office/drawing/2014/main" id="{1F95B3DB-DD66-29B9-ECD0-5A5E04539A9A}"/>
              </a:ext>
            </a:extLst>
          </p:cNvPr>
          <p:cNvGrpSpPr>
            <a:grpSpLocks/>
          </p:cNvGrpSpPr>
          <p:nvPr/>
        </p:nvGrpSpPr>
        <p:grpSpPr bwMode="auto">
          <a:xfrm>
            <a:off x="1494234" y="2457451"/>
            <a:ext cx="6554391" cy="1996678"/>
            <a:chOff x="295" y="2700"/>
            <a:chExt cx="5505" cy="1677"/>
          </a:xfrm>
        </p:grpSpPr>
        <p:sp>
          <p:nvSpPr>
            <p:cNvPr id="1201" name="Text Box 334">
              <a:extLst>
                <a:ext uri="{FF2B5EF4-FFF2-40B4-BE49-F238E27FC236}">
                  <a16:creationId xmlns:a16="http://schemas.microsoft.com/office/drawing/2014/main" id="{3C0E49C0-B302-0B24-F005-25397958FE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2" y="3540"/>
              <a:ext cx="758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0066FF"/>
                  </a:solidFill>
                  <a:latin typeface="Times New Roman" panose="02020603050405020304" pitchFamily="18" charset="0"/>
                </a:rPr>
                <a:t>q=NULL</a:t>
              </a:r>
            </a:p>
          </p:txBody>
        </p:sp>
        <p:grpSp>
          <p:nvGrpSpPr>
            <p:cNvPr id="1202" name="Group 335">
              <a:extLst>
                <a:ext uri="{FF2B5EF4-FFF2-40B4-BE49-F238E27FC236}">
                  <a16:creationId xmlns:a16="http://schemas.microsoft.com/office/drawing/2014/main" id="{725CB430-119B-2698-0142-EF8E881B86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58" y="3068"/>
              <a:ext cx="745" cy="271"/>
              <a:chOff x="933" y="2602"/>
              <a:chExt cx="745" cy="271"/>
            </a:xfrm>
          </p:grpSpPr>
          <p:sp>
            <p:nvSpPr>
              <p:cNvPr id="1266" name="Rectangle 336" descr="浅色上对角线">
                <a:extLst>
                  <a:ext uri="{FF2B5EF4-FFF2-40B4-BE49-F238E27FC236}">
                    <a16:creationId xmlns:a16="http://schemas.microsoft.com/office/drawing/2014/main" id="{7659B053-8BD5-DD68-6A6B-8085EFABFE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67" name="Rectangle 337">
                <a:extLst>
                  <a:ext uri="{FF2B5EF4-FFF2-40B4-BE49-F238E27FC236}">
                    <a16:creationId xmlns:a16="http://schemas.microsoft.com/office/drawing/2014/main" id="{1A7E09D6-5FA0-9AE6-9922-061D717DFC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68" name="Line 338">
                <a:extLst>
                  <a:ext uri="{FF2B5EF4-FFF2-40B4-BE49-F238E27FC236}">
                    <a16:creationId xmlns:a16="http://schemas.microsoft.com/office/drawing/2014/main" id="{0173D86A-5174-703B-13C1-B01802F311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203" name="Text Box 339">
              <a:extLst>
                <a:ext uri="{FF2B5EF4-FFF2-40B4-BE49-F238E27FC236}">
                  <a16:creationId xmlns:a16="http://schemas.microsoft.com/office/drawing/2014/main" id="{5BF96FE6-35A3-7B0F-4474-0438631039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5" y="307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204" name="Line 340">
              <a:extLst>
                <a:ext uri="{FF2B5EF4-FFF2-40B4-BE49-F238E27FC236}">
                  <a16:creationId xmlns:a16="http://schemas.microsoft.com/office/drawing/2014/main" id="{68B6945F-34B9-5C1B-8A96-5292E040DE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1" y="319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05" name="Text Box 341">
              <a:extLst>
                <a:ext uri="{FF2B5EF4-FFF2-40B4-BE49-F238E27FC236}">
                  <a16:creationId xmlns:a16="http://schemas.microsoft.com/office/drawing/2014/main" id="{07624937-062E-C648-51EF-F0B8051B2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6" y="3052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206" name="Group 342">
              <a:extLst>
                <a:ext uri="{FF2B5EF4-FFF2-40B4-BE49-F238E27FC236}">
                  <a16:creationId xmlns:a16="http://schemas.microsoft.com/office/drawing/2014/main" id="{2924AB30-3117-EE56-2214-D94FFC6F55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9" y="3085"/>
              <a:ext cx="1134" cy="280"/>
              <a:chOff x="1634" y="2619"/>
              <a:chExt cx="1134" cy="280"/>
            </a:xfrm>
          </p:grpSpPr>
          <p:sp>
            <p:nvSpPr>
              <p:cNvPr id="1261" name="Line 343">
                <a:extLst>
                  <a:ext uri="{FF2B5EF4-FFF2-40B4-BE49-F238E27FC236}">
                    <a16:creationId xmlns:a16="http://schemas.microsoft.com/office/drawing/2014/main" id="{5EAEB886-991A-7656-7F7D-7377A4FCEE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62" name="Group 344">
                <a:extLst>
                  <a:ext uri="{FF2B5EF4-FFF2-40B4-BE49-F238E27FC236}">
                    <a16:creationId xmlns:a16="http://schemas.microsoft.com/office/drawing/2014/main" id="{9E3B2968-0EFD-8ED5-00F4-112BD85CE4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263" name="Rectangle 345">
                  <a:extLst>
                    <a:ext uri="{FF2B5EF4-FFF2-40B4-BE49-F238E27FC236}">
                      <a16:creationId xmlns:a16="http://schemas.microsoft.com/office/drawing/2014/main" id="{365193A6-E84D-E31D-3EDE-F485866E30D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264" name="Line 346">
                  <a:extLst>
                    <a:ext uri="{FF2B5EF4-FFF2-40B4-BE49-F238E27FC236}">
                      <a16:creationId xmlns:a16="http://schemas.microsoft.com/office/drawing/2014/main" id="{8A77B8FC-D4B6-0EDC-4488-AE252B5EEAB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65" name="Line 347">
                  <a:extLst>
                    <a:ext uri="{FF2B5EF4-FFF2-40B4-BE49-F238E27FC236}">
                      <a16:creationId xmlns:a16="http://schemas.microsoft.com/office/drawing/2014/main" id="{B48D9059-8A7C-2CC9-B0E1-7F900A657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07" name="Group 348">
              <a:extLst>
                <a:ext uri="{FF2B5EF4-FFF2-40B4-BE49-F238E27FC236}">
                  <a16:creationId xmlns:a16="http://schemas.microsoft.com/office/drawing/2014/main" id="{C2A3B437-B39E-FA48-BD96-BF47B09C74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7" y="3081"/>
              <a:ext cx="1209" cy="280"/>
              <a:chOff x="1634" y="2619"/>
              <a:chExt cx="1209" cy="280"/>
            </a:xfrm>
          </p:grpSpPr>
          <p:sp>
            <p:nvSpPr>
              <p:cNvPr id="1256" name="Line 349">
                <a:extLst>
                  <a:ext uri="{FF2B5EF4-FFF2-40B4-BE49-F238E27FC236}">
                    <a16:creationId xmlns:a16="http://schemas.microsoft.com/office/drawing/2014/main" id="{15492723-77FD-5ADA-680E-C2FF449428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57" name="Group 350">
                <a:extLst>
                  <a:ext uri="{FF2B5EF4-FFF2-40B4-BE49-F238E27FC236}">
                    <a16:creationId xmlns:a16="http://schemas.microsoft.com/office/drawing/2014/main" id="{9DF40EB0-A816-E31E-9733-238D48C9AC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6" cy="280"/>
                <a:chOff x="1822" y="3175"/>
                <a:chExt cx="876" cy="280"/>
              </a:xfrm>
            </p:grpSpPr>
            <p:sp>
              <p:nvSpPr>
                <p:cNvPr id="1258" name="Rectangle 351">
                  <a:extLst>
                    <a:ext uri="{FF2B5EF4-FFF2-40B4-BE49-F238E27FC236}">
                      <a16:creationId xmlns:a16="http://schemas.microsoft.com/office/drawing/2014/main" id="{5D6DE3FE-B49A-8CE4-B1AA-460B6E56F3F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 1       </a:t>
                  </a:r>
                </a:p>
              </p:txBody>
            </p:sp>
            <p:sp>
              <p:nvSpPr>
                <p:cNvPr id="1259" name="Line 352">
                  <a:extLst>
                    <a:ext uri="{FF2B5EF4-FFF2-40B4-BE49-F238E27FC236}">
                      <a16:creationId xmlns:a16="http://schemas.microsoft.com/office/drawing/2014/main" id="{C5831F37-F795-9096-4BAE-0AEE3C589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60" name="Line 353">
                  <a:extLst>
                    <a:ext uri="{FF2B5EF4-FFF2-40B4-BE49-F238E27FC236}">
                      <a16:creationId xmlns:a16="http://schemas.microsoft.com/office/drawing/2014/main" id="{013E831A-63D4-D75C-49EC-2554CA9FA3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08" name="Group 354">
              <a:extLst>
                <a:ext uri="{FF2B5EF4-FFF2-40B4-BE49-F238E27FC236}">
                  <a16:creationId xmlns:a16="http://schemas.microsoft.com/office/drawing/2014/main" id="{1871F1D9-DEB8-5DBE-2DE1-F99EDDB5030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11" y="3081"/>
              <a:ext cx="761" cy="280"/>
              <a:chOff x="1822" y="3175"/>
              <a:chExt cx="761" cy="280"/>
            </a:xfrm>
          </p:grpSpPr>
          <p:sp>
            <p:nvSpPr>
              <p:cNvPr id="1253" name="Rectangle 355">
                <a:extLst>
                  <a:ext uri="{FF2B5EF4-FFF2-40B4-BE49-F238E27FC236}">
                    <a16:creationId xmlns:a16="http://schemas.microsoft.com/office/drawing/2014/main" id="{337FAC69-77C1-AE9E-B01B-0671FE324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76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9     8      </a:t>
                </a:r>
              </a:p>
            </p:txBody>
          </p:sp>
          <p:sp>
            <p:nvSpPr>
              <p:cNvPr id="1254" name="Line 356">
                <a:extLst>
                  <a:ext uri="{FF2B5EF4-FFF2-40B4-BE49-F238E27FC236}">
                    <a16:creationId xmlns:a16="http://schemas.microsoft.com/office/drawing/2014/main" id="{05ED3BE9-1B10-98E2-54A9-5AC6CE16A9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55" name="Line 357">
                <a:extLst>
                  <a:ext uri="{FF2B5EF4-FFF2-40B4-BE49-F238E27FC236}">
                    <a16:creationId xmlns:a16="http://schemas.microsoft.com/office/drawing/2014/main" id="{F8DC943B-BBB2-E85D-6F40-C96680ED8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09" name="Group 358">
              <a:extLst>
                <a:ext uri="{FF2B5EF4-FFF2-40B4-BE49-F238E27FC236}">
                  <a16:creationId xmlns:a16="http://schemas.microsoft.com/office/drawing/2014/main" id="{F707E356-FDB2-F3FF-4B9D-196C2C707B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590" y="3081"/>
              <a:ext cx="1210" cy="280"/>
              <a:chOff x="1634" y="2619"/>
              <a:chExt cx="1210" cy="280"/>
            </a:xfrm>
          </p:grpSpPr>
          <p:sp>
            <p:nvSpPr>
              <p:cNvPr id="1248" name="Line 359">
                <a:extLst>
                  <a:ext uri="{FF2B5EF4-FFF2-40B4-BE49-F238E27FC236}">
                    <a16:creationId xmlns:a16="http://schemas.microsoft.com/office/drawing/2014/main" id="{85C0FD82-1E3B-58C9-8723-C313C287E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49" name="Group 360">
                <a:extLst>
                  <a:ext uri="{FF2B5EF4-FFF2-40B4-BE49-F238E27FC236}">
                    <a16:creationId xmlns:a16="http://schemas.microsoft.com/office/drawing/2014/main" id="{228FA1A9-4807-1166-D95D-C224772215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250" name="Rectangle 361">
                  <a:extLst>
                    <a:ext uri="{FF2B5EF4-FFF2-40B4-BE49-F238E27FC236}">
                      <a16:creationId xmlns:a16="http://schemas.microsoft.com/office/drawing/2014/main" id="{F5700EB9-FD41-EADC-4E1D-EB1DE01055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251" name="Line 362">
                  <a:extLst>
                    <a:ext uri="{FF2B5EF4-FFF2-40B4-BE49-F238E27FC236}">
                      <a16:creationId xmlns:a16="http://schemas.microsoft.com/office/drawing/2014/main" id="{D4ED4CBF-632C-052B-8065-402A1A7474C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52" name="Line 363">
                  <a:extLst>
                    <a:ext uri="{FF2B5EF4-FFF2-40B4-BE49-F238E27FC236}">
                      <a16:creationId xmlns:a16="http://schemas.microsoft.com/office/drawing/2014/main" id="{1026414F-74E2-6D0B-9336-6D2929A82A3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10" name="Group 364">
              <a:extLst>
                <a:ext uri="{FF2B5EF4-FFF2-40B4-BE49-F238E27FC236}">
                  <a16:creationId xmlns:a16="http://schemas.microsoft.com/office/drawing/2014/main" id="{8B66EED2-2D6A-9EAC-8CFB-C3B26CA5D4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43" y="3508"/>
              <a:ext cx="745" cy="271"/>
              <a:chOff x="933" y="2602"/>
              <a:chExt cx="745" cy="271"/>
            </a:xfrm>
          </p:grpSpPr>
          <p:sp>
            <p:nvSpPr>
              <p:cNvPr id="1245" name="Rectangle 365" descr="浅色上对角线">
                <a:extLst>
                  <a:ext uri="{FF2B5EF4-FFF2-40B4-BE49-F238E27FC236}">
                    <a16:creationId xmlns:a16="http://schemas.microsoft.com/office/drawing/2014/main" id="{4E985389-565B-F6B5-7E8D-0C24D6738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6" name="Rectangle 366">
                <a:extLst>
                  <a:ext uri="{FF2B5EF4-FFF2-40B4-BE49-F238E27FC236}">
                    <a16:creationId xmlns:a16="http://schemas.microsoft.com/office/drawing/2014/main" id="{EE35C979-1060-65DE-4E90-0182D30ED0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47" name="Line 367">
                <a:extLst>
                  <a:ext uri="{FF2B5EF4-FFF2-40B4-BE49-F238E27FC236}">
                    <a16:creationId xmlns:a16="http://schemas.microsoft.com/office/drawing/2014/main" id="{BF8DAB24-14C4-36C0-C2C0-EE343867EF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211" name="Text Box 368">
              <a:extLst>
                <a:ext uri="{FF2B5EF4-FFF2-40B4-BE49-F238E27FC236}">
                  <a16:creationId xmlns:a16="http://schemas.microsoft.com/office/drawing/2014/main" id="{56F801EC-92C1-1ECA-0CC9-67DFF6A380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0" y="3515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212" name="Line 369">
              <a:extLst>
                <a:ext uri="{FF2B5EF4-FFF2-40B4-BE49-F238E27FC236}">
                  <a16:creationId xmlns:a16="http://schemas.microsoft.com/office/drawing/2014/main" id="{1DAF56B3-3EC6-301F-C23F-27631CEE33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6" y="3639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13" name="Text Box 370">
              <a:extLst>
                <a:ext uri="{FF2B5EF4-FFF2-40B4-BE49-F238E27FC236}">
                  <a16:creationId xmlns:a16="http://schemas.microsoft.com/office/drawing/2014/main" id="{0F1A5779-91D9-A531-8013-3FB5595430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92"/>
              <a:ext cx="31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pb</a:t>
              </a:r>
            </a:p>
          </p:txBody>
        </p:sp>
        <p:grpSp>
          <p:nvGrpSpPr>
            <p:cNvPr id="1214" name="Group 371">
              <a:extLst>
                <a:ext uri="{FF2B5EF4-FFF2-40B4-BE49-F238E27FC236}">
                  <a16:creationId xmlns:a16="http://schemas.microsoft.com/office/drawing/2014/main" id="{2583A217-313B-6806-7F33-090BA32EEA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7" y="3525"/>
              <a:ext cx="801" cy="280"/>
              <a:chOff x="1822" y="3175"/>
              <a:chExt cx="801" cy="280"/>
            </a:xfrm>
          </p:grpSpPr>
          <p:sp>
            <p:nvSpPr>
              <p:cNvPr id="1242" name="Rectangle 372">
                <a:extLst>
                  <a:ext uri="{FF2B5EF4-FFF2-40B4-BE49-F238E27FC236}">
                    <a16:creationId xmlns:a16="http://schemas.microsoft.com/office/drawing/2014/main" id="{1F7E8D52-9B20-9AF2-03D6-0F2F44AF11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8     1       </a:t>
                </a:r>
              </a:p>
            </p:txBody>
          </p:sp>
          <p:sp>
            <p:nvSpPr>
              <p:cNvPr id="1243" name="Line 373">
                <a:extLst>
                  <a:ext uri="{FF2B5EF4-FFF2-40B4-BE49-F238E27FC236}">
                    <a16:creationId xmlns:a16="http://schemas.microsoft.com/office/drawing/2014/main" id="{1A2D6635-75B8-D9EB-C684-24DAEBA8F9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44" name="Line 374">
                <a:extLst>
                  <a:ext uri="{FF2B5EF4-FFF2-40B4-BE49-F238E27FC236}">
                    <a16:creationId xmlns:a16="http://schemas.microsoft.com/office/drawing/2014/main" id="{C3A1F0C4-B93C-7CFA-BD2A-1924843819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15" name="Group 375">
              <a:extLst>
                <a:ext uri="{FF2B5EF4-FFF2-40B4-BE49-F238E27FC236}">
                  <a16:creationId xmlns:a16="http://schemas.microsoft.com/office/drawing/2014/main" id="{8158273D-A00D-1B29-69B9-89C7AD74CE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95" y="3521"/>
              <a:ext cx="801" cy="280"/>
              <a:chOff x="1822" y="3175"/>
              <a:chExt cx="801" cy="280"/>
            </a:xfrm>
          </p:grpSpPr>
          <p:sp>
            <p:nvSpPr>
              <p:cNvPr id="1239" name="Rectangle 376">
                <a:extLst>
                  <a:ext uri="{FF2B5EF4-FFF2-40B4-BE49-F238E27FC236}">
                    <a16:creationId xmlns:a16="http://schemas.microsoft.com/office/drawing/2014/main" id="{7E8F1406-2DAA-EB5B-4F3C-5A039C1709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01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22   7       </a:t>
                </a:r>
              </a:p>
            </p:txBody>
          </p:sp>
          <p:sp>
            <p:nvSpPr>
              <p:cNvPr id="1240" name="Line 377">
                <a:extLst>
                  <a:ext uri="{FF2B5EF4-FFF2-40B4-BE49-F238E27FC236}">
                    <a16:creationId xmlns:a16="http://schemas.microsoft.com/office/drawing/2014/main" id="{C25CE0D4-93EC-BF1D-FFCD-B24459F692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41" name="Line 378">
                <a:extLst>
                  <a:ext uri="{FF2B5EF4-FFF2-40B4-BE49-F238E27FC236}">
                    <a16:creationId xmlns:a16="http://schemas.microsoft.com/office/drawing/2014/main" id="{4F28E9AF-653B-0842-CFDA-0CCF34CE09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16" name="Group 379">
              <a:extLst>
                <a:ext uri="{FF2B5EF4-FFF2-40B4-BE49-F238E27FC236}">
                  <a16:creationId xmlns:a16="http://schemas.microsoft.com/office/drawing/2014/main" id="{9FE42F4E-460D-2EC5-4478-F5F446C320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96" y="3521"/>
              <a:ext cx="850" cy="280"/>
              <a:chOff x="1822" y="3175"/>
              <a:chExt cx="850" cy="280"/>
            </a:xfrm>
          </p:grpSpPr>
          <p:sp>
            <p:nvSpPr>
              <p:cNvPr id="1236" name="Rectangle 380">
                <a:extLst>
                  <a:ext uri="{FF2B5EF4-FFF2-40B4-BE49-F238E27FC236}">
                    <a16:creationId xmlns:a16="http://schemas.microsoft.com/office/drawing/2014/main" id="{DF4153E1-DC92-5079-43E6-78B591247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175"/>
                <a:ext cx="850" cy="271"/>
              </a:xfrm>
              <a:prstGeom prst="rect">
                <a:avLst/>
              </a:prstGeom>
              <a:noFill/>
              <a:ln w="9525">
                <a:solidFill>
                  <a:srgbClr val="FF33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-9    8    ^  </a:t>
                </a:r>
              </a:p>
            </p:txBody>
          </p:sp>
          <p:sp>
            <p:nvSpPr>
              <p:cNvPr id="1237" name="Line 381">
                <a:extLst>
                  <a:ext uri="{FF2B5EF4-FFF2-40B4-BE49-F238E27FC236}">
                    <a16:creationId xmlns:a16="http://schemas.microsoft.com/office/drawing/2014/main" id="{3980AA96-1948-B551-D814-0ADF26B476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67" y="3178"/>
                <a:ext cx="0" cy="277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38" name="Line 382">
                <a:extLst>
                  <a:ext uri="{FF2B5EF4-FFF2-40B4-BE49-F238E27FC236}">
                    <a16:creationId xmlns:a16="http://schemas.microsoft.com/office/drawing/2014/main" id="{71F96926-C319-5774-0D73-DADB80782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4" y="3178"/>
                <a:ext cx="0" cy="2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  <a:effectLst>
                <a:outerShdw dist="107763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17" name="Group 383">
              <a:extLst>
                <a:ext uri="{FF2B5EF4-FFF2-40B4-BE49-F238E27FC236}">
                  <a16:creationId xmlns:a16="http://schemas.microsoft.com/office/drawing/2014/main" id="{34F8D591-804D-670C-B6B9-1D41F401E4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66" y="2700"/>
              <a:ext cx="298" cy="423"/>
              <a:chOff x="1958" y="528"/>
              <a:chExt cx="298" cy="423"/>
            </a:xfrm>
          </p:grpSpPr>
          <p:sp>
            <p:nvSpPr>
              <p:cNvPr id="1234" name="Line 384">
                <a:extLst>
                  <a:ext uri="{FF2B5EF4-FFF2-40B4-BE49-F238E27FC236}">
                    <a16:creationId xmlns:a16="http://schemas.microsoft.com/office/drawing/2014/main" id="{146EC344-4784-D34E-3B02-5CA58AB51C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60" y="663"/>
                <a:ext cx="96" cy="288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35" name="Text Box 385">
                <a:extLst>
                  <a:ext uri="{FF2B5EF4-FFF2-40B4-BE49-F238E27FC236}">
                    <a16:creationId xmlns:a16="http://schemas.microsoft.com/office/drawing/2014/main" id="{F9D34E1D-249E-C437-52A3-948CE6170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8" y="528"/>
                <a:ext cx="236" cy="2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r>
                  <a:rPr lang="en-US" altLang="zh-CN" sz="1500">
                    <a:solidFill>
                      <a:srgbClr val="006600"/>
                    </a:solidFill>
                    <a:latin typeface="Times New Roman" panose="02020603050405020304" pitchFamily="18" charset="0"/>
                  </a:rPr>
                  <a:t>p</a:t>
                </a:r>
              </a:p>
            </p:txBody>
          </p:sp>
        </p:grpSp>
        <p:sp>
          <p:nvSpPr>
            <p:cNvPr id="1218" name="Text Box 386">
              <a:extLst>
                <a:ext uri="{FF2B5EF4-FFF2-40B4-BE49-F238E27FC236}">
                  <a16:creationId xmlns:a16="http://schemas.microsoft.com/office/drawing/2014/main" id="{C2AC6E4F-7F7E-0969-379B-F1CAE90D24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51" y="3912"/>
              <a:ext cx="320" cy="4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99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FF9900"/>
                  </a:solidFill>
                  <a:latin typeface="Times New Roman" panose="02020603050405020304" pitchFamily="18" charset="0"/>
                </a:rPr>
                <a:t>pre</a:t>
              </a:r>
            </a:p>
          </p:txBody>
        </p:sp>
        <p:sp>
          <p:nvSpPr>
            <p:cNvPr id="1219" name="Line 387">
              <a:extLst>
                <a:ext uri="{FF2B5EF4-FFF2-40B4-BE49-F238E27FC236}">
                  <a16:creationId xmlns:a16="http://schemas.microsoft.com/office/drawing/2014/main" id="{769E0E7B-1B00-6B80-6FBE-FADD5DB2EE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64" y="3240"/>
              <a:ext cx="288" cy="28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20" name="Line 388">
              <a:extLst>
                <a:ext uri="{FF2B5EF4-FFF2-40B4-BE49-F238E27FC236}">
                  <a16:creationId xmlns:a16="http://schemas.microsoft.com/office/drawing/2014/main" id="{75F0F3F4-5F72-798D-9C10-3D237797CC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32" y="3780"/>
              <a:ext cx="168" cy="228"/>
            </a:xfrm>
            <a:prstGeom prst="line">
              <a:avLst/>
            </a:prstGeom>
            <a:noFill/>
            <a:ln w="38100">
              <a:solidFill>
                <a:srgbClr val="FF99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221" name="Group 389">
              <a:extLst>
                <a:ext uri="{FF2B5EF4-FFF2-40B4-BE49-F238E27FC236}">
                  <a16:creationId xmlns:a16="http://schemas.microsoft.com/office/drawing/2014/main" id="{47A94718-1A3D-372E-2B32-0DE2F0CD8F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3528"/>
              <a:ext cx="768" cy="264"/>
              <a:chOff x="1872" y="3336"/>
              <a:chExt cx="768" cy="264"/>
            </a:xfrm>
          </p:grpSpPr>
          <p:sp>
            <p:nvSpPr>
              <p:cNvPr id="1232" name="Line 390">
                <a:extLst>
                  <a:ext uri="{FF2B5EF4-FFF2-40B4-BE49-F238E27FC236}">
                    <a16:creationId xmlns:a16="http://schemas.microsoft.com/office/drawing/2014/main" id="{3C4E63EF-D5B5-0AB2-A312-EE70EE709F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33" name="Line 391">
                <a:extLst>
                  <a:ext uri="{FF2B5EF4-FFF2-40B4-BE49-F238E27FC236}">
                    <a16:creationId xmlns:a16="http://schemas.microsoft.com/office/drawing/2014/main" id="{FA8416EE-A90D-4A02-10C6-C27E61D59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222" name="Line 392">
              <a:extLst>
                <a:ext uri="{FF2B5EF4-FFF2-40B4-BE49-F238E27FC236}">
                  <a16:creationId xmlns:a16="http://schemas.microsoft.com/office/drawing/2014/main" id="{A0AED113-E720-1B8D-F092-2D6021035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88"/>
              <a:ext cx="1380" cy="336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7500" tIns="35100" rIns="67500" bIns="351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grpSp>
          <p:nvGrpSpPr>
            <p:cNvPr id="1223" name="Group 393">
              <a:extLst>
                <a:ext uri="{FF2B5EF4-FFF2-40B4-BE49-F238E27FC236}">
                  <a16:creationId xmlns:a16="http://schemas.microsoft.com/office/drawing/2014/main" id="{C89A52D7-EEA6-C590-4B93-69F5A345D0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76" y="3096"/>
              <a:ext cx="768" cy="264"/>
              <a:chOff x="1872" y="3336"/>
              <a:chExt cx="768" cy="264"/>
            </a:xfrm>
          </p:grpSpPr>
          <p:sp>
            <p:nvSpPr>
              <p:cNvPr id="1230" name="Line 394">
                <a:extLst>
                  <a:ext uri="{FF2B5EF4-FFF2-40B4-BE49-F238E27FC236}">
                    <a16:creationId xmlns:a16="http://schemas.microsoft.com/office/drawing/2014/main" id="{58C30638-A0D5-7311-46F6-3D296566C3A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31" name="Line 395">
                <a:extLst>
                  <a:ext uri="{FF2B5EF4-FFF2-40B4-BE49-F238E27FC236}">
                    <a16:creationId xmlns:a16="http://schemas.microsoft.com/office/drawing/2014/main" id="{BF9CB73E-8B6C-4AE8-76DB-3BCD8149C9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24" name="Group 396">
              <a:extLst>
                <a:ext uri="{FF2B5EF4-FFF2-40B4-BE49-F238E27FC236}">
                  <a16:creationId xmlns:a16="http://schemas.microsoft.com/office/drawing/2014/main" id="{824C248D-CCCC-2F6B-D125-8ABBA2872C5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24" y="3540"/>
              <a:ext cx="768" cy="264"/>
              <a:chOff x="1872" y="3336"/>
              <a:chExt cx="768" cy="264"/>
            </a:xfrm>
          </p:grpSpPr>
          <p:sp>
            <p:nvSpPr>
              <p:cNvPr id="1228" name="Line 397">
                <a:extLst>
                  <a:ext uri="{FF2B5EF4-FFF2-40B4-BE49-F238E27FC236}">
                    <a16:creationId xmlns:a16="http://schemas.microsoft.com/office/drawing/2014/main" id="{FCCF6BCD-9987-2ACF-5CC2-3655DF8B7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29" name="Line 398">
                <a:extLst>
                  <a:ext uri="{FF2B5EF4-FFF2-40B4-BE49-F238E27FC236}">
                    <a16:creationId xmlns:a16="http://schemas.microsoft.com/office/drawing/2014/main" id="{44BB21BF-5116-0F5E-BBB8-C16B3F2834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grpSp>
          <p:nvGrpSpPr>
            <p:cNvPr id="1225" name="Group 399">
              <a:extLst>
                <a:ext uri="{FF2B5EF4-FFF2-40B4-BE49-F238E27FC236}">
                  <a16:creationId xmlns:a16="http://schemas.microsoft.com/office/drawing/2014/main" id="{873CC9AA-9740-20B8-E7D9-AE9A3D15433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6" y="3528"/>
              <a:ext cx="768" cy="264"/>
              <a:chOff x="1872" y="3336"/>
              <a:chExt cx="768" cy="264"/>
            </a:xfrm>
          </p:grpSpPr>
          <p:sp>
            <p:nvSpPr>
              <p:cNvPr id="1226" name="Line 400">
                <a:extLst>
                  <a:ext uri="{FF2B5EF4-FFF2-40B4-BE49-F238E27FC236}">
                    <a16:creationId xmlns:a16="http://schemas.microsoft.com/office/drawing/2014/main" id="{EB2DE343-38EE-8387-57A5-E91A3AA6AE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3348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1227" name="Line 401">
                <a:extLst>
                  <a:ext uri="{FF2B5EF4-FFF2-40B4-BE49-F238E27FC236}">
                    <a16:creationId xmlns:a16="http://schemas.microsoft.com/office/drawing/2014/main" id="{22F16029-CBD5-AB58-D57E-755EBE169C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84" y="3336"/>
                <a:ext cx="756" cy="252"/>
              </a:xfrm>
              <a:prstGeom prst="line">
                <a:avLst/>
              </a:prstGeom>
              <a:noFill/>
              <a:ln w="38100">
                <a:solidFill>
                  <a:srgbClr val="33CCCC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7500" tIns="35100" rIns="67500" bIns="351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</p:grpSp>
      <p:grpSp>
        <p:nvGrpSpPr>
          <p:cNvPr id="1269" name="Group 402">
            <a:extLst>
              <a:ext uri="{FF2B5EF4-FFF2-40B4-BE49-F238E27FC236}">
                <a16:creationId xmlns:a16="http://schemas.microsoft.com/office/drawing/2014/main" id="{CDBED6BB-6BCC-013E-5F20-096335E30E24}"/>
              </a:ext>
            </a:extLst>
          </p:cNvPr>
          <p:cNvGrpSpPr>
            <a:grpSpLocks/>
          </p:cNvGrpSpPr>
          <p:nvPr/>
        </p:nvGrpSpPr>
        <p:grpSpPr bwMode="auto">
          <a:xfrm>
            <a:off x="1117999" y="4373171"/>
            <a:ext cx="6529387" cy="372666"/>
            <a:chOff x="153" y="3416"/>
            <a:chExt cx="5484" cy="313"/>
          </a:xfrm>
        </p:grpSpPr>
        <p:grpSp>
          <p:nvGrpSpPr>
            <p:cNvPr id="1270" name="Group 403">
              <a:extLst>
                <a:ext uri="{FF2B5EF4-FFF2-40B4-BE49-F238E27FC236}">
                  <a16:creationId xmlns:a16="http://schemas.microsoft.com/office/drawing/2014/main" id="{0FD713EC-06C7-F8FE-DF88-07F459D655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95" y="3432"/>
              <a:ext cx="745" cy="271"/>
              <a:chOff x="933" y="2602"/>
              <a:chExt cx="745" cy="271"/>
            </a:xfrm>
          </p:grpSpPr>
          <p:sp>
            <p:nvSpPr>
              <p:cNvPr id="1298" name="Rectangle 404" descr="浅色上对角线">
                <a:extLst>
                  <a:ext uri="{FF2B5EF4-FFF2-40B4-BE49-F238E27FC236}">
                    <a16:creationId xmlns:a16="http://schemas.microsoft.com/office/drawing/2014/main" id="{0560BB78-F8A9-734F-6032-2026379A2A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3" y="2602"/>
                <a:ext cx="155" cy="271"/>
              </a:xfrm>
              <a:prstGeom prst="rect">
                <a:avLst/>
              </a:prstGeom>
              <a:blipFill dpi="0" rotWithShape="0">
                <a:blip r:embed="rId3"/>
                <a:srcRect/>
                <a:tile tx="0" ty="0" sx="100000" sy="100000" flip="none" algn="tl"/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99" name="Rectangle 405">
                <a:extLst>
                  <a:ext uri="{FF2B5EF4-FFF2-40B4-BE49-F238E27FC236}">
                    <a16:creationId xmlns:a16="http://schemas.microsoft.com/office/drawing/2014/main" id="{6C86BCE9-BEE4-FD72-65A6-454CE824D1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0" y="2602"/>
                <a:ext cx="478" cy="271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buNone/>
                  <a:defRPr/>
                </a:pPr>
                <a:endParaRPr lang="zh-CN" altLang="en-US" sz="1500">
                  <a:solidFill>
                    <a:srgbClr val="6600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00" name="Line 406">
                <a:extLst>
                  <a:ext uri="{FF2B5EF4-FFF2-40B4-BE49-F238E27FC236}">
                    <a16:creationId xmlns:a16="http://schemas.microsoft.com/office/drawing/2014/main" id="{68AE19CD-BE9D-080A-D44B-4A517038EC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6" y="2622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</p:grpSp>
        <p:sp>
          <p:nvSpPr>
            <p:cNvPr id="1271" name="Text Box 407">
              <a:extLst>
                <a:ext uri="{FF2B5EF4-FFF2-40B4-BE49-F238E27FC236}">
                  <a16:creationId xmlns:a16="http://schemas.microsoft.com/office/drawing/2014/main" id="{B784A8F5-D9D1-B70C-8E85-E8C568294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2" y="3439"/>
              <a:ext cx="290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-1</a:t>
              </a:r>
            </a:p>
          </p:txBody>
        </p:sp>
        <p:sp>
          <p:nvSpPr>
            <p:cNvPr id="1272" name="Line 408">
              <a:extLst>
                <a:ext uri="{FF2B5EF4-FFF2-40B4-BE49-F238E27FC236}">
                  <a16:creationId xmlns:a16="http://schemas.microsoft.com/office/drawing/2014/main" id="{E50456AF-F8F7-09AE-B143-3C3D98A5C5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8" y="3563"/>
              <a:ext cx="2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en-US" sz="1500">
                <a:solidFill>
                  <a:srgbClr val="660066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1273" name="Text Box 409">
              <a:extLst>
                <a:ext uri="{FF2B5EF4-FFF2-40B4-BE49-F238E27FC236}">
                  <a16:creationId xmlns:a16="http://schemas.microsoft.com/office/drawing/2014/main" id="{48141A01-BF6A-037D-F143-9C6AC7008D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" y="3416"/>
              <a:ext cx="307" cy="2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algn="ctr"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lang="en-US" altLang="zh-CN" sz="1500">
                  <a:solidFill>
                    <a:srgbClr val="660066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pa</a:t>
              </a:r>
            </a:p>
          </p:txBody>
        </p:sp>
        <p:grpSp>
          <p:nvGrpSpPr>
            <p:cNvPr id="1274" name="Group 410">
              <a:extLst>
                <a:ext uri="{FF2B5EF4-FFF2-40B4-BE49-F238E27FC236}">
                  <a16:creationId xmlns:a16="http://schemas.microsoft.com/office/drawing/2014/main" id="{7A0A7009-A2A5-76EE-0D77-96B9A19F70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96" y="3449"/>
              <a:ext cx="1134" cy="280"/>
              <a:chOff x="1634" y="2619"/>
              <a:chExt cx="1134" cy="280"/>
            </a:xfrm>
          </p:grpSpPr>
          <p:sp>
            <p:nvSpPr>
              <p:cNvPr id="1293" name="Line 411">
                <a:extLst>
                  <a:ext uri="{FF2B5EF4-FFF2-40B4-BE49-F238E27FC236}">
                    <a16:creationId xmlns:a16="http://schemas.microsoft.com/office/drawing/2014/main" id="{16679E47-8B94-0BFB-A436-AA2B6F746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94" name="Group 412">
                <a:extLst>
                  <a:ext uri="{FF2B5EF4-FFF2-40B4-BE49-F238E27FC236}">
                    <a16:creationId xmlns:a16="http://schemas.microsoft.com/office/drawing/2014/main" id="{0E450A35-1635-EEBE-3A75-926CB12C878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01" cy="280"/>
                <a:chOff x="1822" y="3175"/>
                <a:chExt cx="801" cy="280"/>
              </a:xfrm>
            </p:grpSpPr>
            <p:sp>
              <p:nvSpPr>
                <p:cNvPr id="1295" name="Rectangle 413">
                  <a:extLst>
                    <a:ext uri="{FF2B5EF4-FFF2-40B4-BE49-F238E27FC236}">
                      <a16:creationId xmlns:a16="http://schemas.microsoft.com/office/drawing/2014/main" id="{0D79A46D-2C88-D8D0-AAB8-512F8D4986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0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7     0       </a:t>
                  </a:r>
                </a:p>
              </p:txBody>
            </p:sp>
            <p:sp>
              <p:nvSpPr>
                <p:cNvPr id="1296" name="Line 414">
                  <a:extLst>
                    <a:ext uri="{FF2B5EF4-FFF2-40B4-BE49-F238E27FC236}">
                      <a16:creationId xmlns:a16="http://schemas.microsoft.com/office/drawing/2014/main" id="{B0FD6311-F596-AC5C-98C3-F7DFCAAF0C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97" name="Line 415">
                  <a:extLst>
                    <a:ext uri="{FF2B5EF4-FFF2-40B4-BE49-F238E27FC236}">
                      <a16:creationId xmlns:a16="http://schemas.microsoft.com/office/drawing/2014/main" id="{6DE0B974-9DB0-4260-2585-DCE4F33625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75" name="Group 416">
              <a:extLst>
                <a:ext uri="{FF2B5EF4-FFF2-40B4-BE49-F238E27FC236}">
                  <a16:creationId xmlns:a16="http://schemas.microsoft.com/office/drawing/2014/main" id="{59137014-2B41-3904-CDE1-5ED169D16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14" y="3445"/>
              <a:ext cx="1169" cy="280"/>
              <a:chOff x="1634" y="2619"/>
              <a:chExt cx="1169" cy="280"/>
            </a:xfrm>
          </p:grpSpPr>
          <p:sp>
            <p:nvSpPr>
              <p:cNvPr id="1288" name="Line 417">
                <a:extLst>
                  <a:ext uri="{FF2B5EF4-FFF2-40B4-BE49-F238E27FC236}">
                    <a16:creationId xmlns:a16="http://schemas.microsoft.com/office/drawing/2014/main" id="{BC3B87C2-34CC-8E5B-4C4B-CE0B97BB53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89" name="Group 418">
                <a:extLst>
                  <a:ext uri="{FF2B5EF4-FFF2-40B4-BE49-F238E27FC236}">
                    <a16:creationId xmlns:a16="http://schemas.microsoft.com/office/drawing/2014/main" id="{B91995D0-BB76-BAFA-EC2F-AA312776FF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36" cy="280"/>
                <a:chOff x="1822" y="3175"/>
                <a:chExt cx="836" cy="280"/>
              </a:xfrm>
            </p:grpSpPr>
            <p:sp>
              <p:nvSpPr>
                <p:cNvPr id="1290" name="Rectangle 419">
                  <a:extLst>
                    <a:ext uri="{FF2B5EF4-FFF2-40B4-BE49-F238E27FC236}">
                      <a16:creationId xmlns:a16="http://schemas.microsoft.com/office/drawing/2014/main" id="{EC47E32F-0BD0-CF66-8E28-2CD913C8E2F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36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FF33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11</a:t>
                  </a: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    1       </a:t>
                  </a:r>
                </a:p>
              </p:txBody>
            </p:sp>
            <p:sp>
              <p:nvSpPr>
                <p:cNvPr id="1291" name="Line 420">
                  <a:extLst>
                    <a:ext uri="{FF2B5EF4-FFF2-40B4-BE49-F238E27FC236}">
                      <a16:creationId xmlns:a16="http://schemas.microsoft.com/office/drawing/2014/main" id="{CCF0A9F4-F718-A46E-5A73-2992557551D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92" name="Line 421">
                  <a:extLst>
                    <a:ext uri="{FF2B5EF4-FFF2-40B4-BE49-F238E27FC236}">
                      <a16:creationId xmlns:a16="http://schemas.microsoft.com/office/drawing/2014/main" id="{55572706-41D9-F3BC-AFE9-A2FD3135B9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76" name="Group 422">
              <a:extLst>
                <a:ext uri="{FF2B5EF4-FFF2-40B4-BE49-F238E27FC236}">
                  <a16:creationId xmlns:a16="http://schemas.microsoft.com/office/drawing/2014/main" id="{352A17E9-1EC5-7F99-BF47-A26A750699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15" y="3445"/>
              <a:ext cx="1094" cy="280"/>
              <a:chOff x="1634" y="2619"/>
              <a:chExt cx="1094" cy="280"/>
            </a:xfrm>
          </p:grpSpPr>
          <p:sp>
            <p:nvSpPr>
              <p:cNvPr id="1283" name="Line 423">
                <a:extLst>
                  <a:ext uri="{FF2B5EF4-FFF2-40B4-BE49-F238E27FC236}">
                    <a16:creationId xmlns:a16="http://schemas.microsoft.com/office/drawing/2014/main" id="{9B348DFE-CF6D-AE8B-2E6F-E189ACABA5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84" name="Group 424">
                <a:extLst>
                  <a:ext uri="{FF2B5EF4-FFF2-40B4-BE49-F238E27FC236}">
                    <a16:creationId xmlns:a16="http://schemas.microsoft.com/office/drawing/2014/main" id="{1F3257CA-3432-B2F7-2395-8BC8EE9C8B5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761" cy="280"/>
                <a:chOff x="1822" y="3175"/>
                <a:chExt cx="761" cy="280"/>
              </a:xfrm>
            </p:grpSpPr>
            <p:sp>
              <p:nvSpPr>
                <p:cNvPr id="1285" name="Rectangle 425">
                  <a:extLst>
                    <a:ext uri="{FF2B5EF4-FFF2-40B4-BE49-F238E27FC236}">
                      <a16:creationId xmlns:a16="http://schemas.microsoft.com/office/drawing/2014/main" id="{B46C103B-86EF-12A2-FEDB-927AA83C76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761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22   7      </a:t>
                  </a:r>
                </a:p>
              </p:txBody>
            </p:sp>
            <p:sp>
              <p:nvSpPr>
                <p:cNvPr id="1286" name="Line 426">
                  <a:extLst>
                    <a:ext uri="{FF2B5EF4-FFF2-40B4-BE49-F238E27FC236}">
                      <a16:creationId xmlns:a16="http://schemas.microsoft.com/office/drawing/2014/main" id="{B5DC4C0C-72F8-03E4-0101-DE28405C16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87" name="Line 427">
                  <a:extLst>
                    <a:ext uri="{FF2B5EF4-FFF2-40B4-BE49-F238E27FC236}">
                      <a16:creationId xmlns:a16="http://schemas.microsoft.com/office/drawing/2014/main" id="{805A9FA9-AEEC-45E6-38B6-CF26F3AAC53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  <p:grpSp>
          <p:nvGrpSpPr>
            <p:cNvPr id="1277" name="Group 428">
              <a:extLst>
                <a:ext uri="{FF2B5EF4-FFF2-40B4-BE49-F238E27FC236}">
                  <a16:creationId xmlns:a16="http://schemas.microsoft.com/office/drawing/2014/main" id="{60E28FCE-0D86-59A2-86CD-E4D7C59DF6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27" y="3445"/>
              <a:ext cx="1210" cy="280"/>
              <a:chOff x="1634" y="2619"/>
              <a:chExt cx="1210" cy="280"/>
            </a:xfrm>
          </p:grpSpPr>
          <p:sp>
            <p:nvSpPr>
              <p:cNvPr id="1278" name="Line 429">
                <a:extLst>
                  <a:ext uri="{FF2B5EF4-FFF2-40B4-BE49-F238E27FC236}">
                    <a16:creationId xmlns:a16="http://schemas.microsoft.com/office/drawing/2014/main" id="{E5352020-6A03-7A9A-005A-8F6A81FF7B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34" y="2744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kumimoji="1" lang="en-US" sz="1500">
                  <a:solidFill>
                    <a:srgbClr val="660066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grpSp>
            <p:nvGrpSpPr>
              <p:cNvPr id="1279" name="Group 430">
                <a:extLst>
                  <a:ext uri="{FF2B5EF4-FFF2-40B4-BE49-F238E27FC236}">
                    <a16:creationId xmlns:a16="http://schemas.microsoft.com/office/drawing/2014/main" id="{9E5BF102-D15B-0BFC-38A0-B03098EC5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7" y="2619"/>
                <a:ext cx="877" cy="280"/>
                <a:chOff x="1822" y="3175"/>
                <a:chExt cx="877" cy="280"/>
              </a:xfrm>
            </p:grpSpPr>
            <p:sp>
              <p:nvSpPr>
                <p:cNvPr id="1280" name="Rectangle 431">
                  <a:extLst>
                    <a:ext uri="{FF2B5EF4-FFF2-40B4-BE49-F238E27FC236}">
                      <a16:creationId xmlns:a16="http://schemas.microsoft.com/office/drawing/2014/main" id="{6A60B1C9-6E06-43EA-3F52-D684CC3E32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22" y="3175"/>
                  <a:ext cx="877" cy="271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None/>
                    <a:defRPr/>
                  </a:pPr>
                  <a:r>
                    <a:rPr lang="en-US" altLang="zh-CN" sz="1500">
                      <a:solidFill>
                        <a:srgbClr val="660066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5    17    ^  </a:t>
                  </a:r>
                </a:p>
              </p:txBody>
            </p:sp>
            <p:sp>
              <p:nvSpPr>
                <p:cNvPr id="1281" name="Line 432">
                  <a:extLst>
                    <a:ext uri="{FF2B5EF4-FFF2-40B4-BE49-F238E27FC236}">
                      <a16:creationId xmlns:a16="http://schemas.microsoft.com/office/drawing/2014/main" id="{036F00DE-D939-A5ED-D1C1-B416F1FAB2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067" y="3178"/>
                  <a:ext cx="0" cy="27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  <p:sp>
              <p:nvSpPr>
                <p:cNvPr id="1282" name="Line 433">
                  <a:extLst>
                    <a:ext uri="{FF2B5EF4-FFF2-40B4-BE49-F238E27FC236}">
                      <a16:creationId xmlns:a16="http://schemas.microsoft.com/office/drawing/2014/main" id="{2B9128C4-BE07-5FF4-5E16-450054F76D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34" y="3178"/>
                  <a:ext cx="0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>
                  <a:outerShdw dist="107763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endParaRPr kumimoji="1" lang="en-US" sz="1500">
                    <a:solidFill>
                      <a:srgbClr val="660066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endParaRPr>
                </a:p>
              </p:txBody>
            </p:sp>
          </p:grpSp>
        </p:grpSp>
      </p:grpSp>
      <p:sp>
        <p:nvSpPr>
          <p:cNvPr id="1301" name="AutoShape 435">
            <a:hlinkClick r:id="rId4" action="ppaction://hlinksldjump" highlightClick="1"/>
            <a:extLst>
              <a:ext uri="{FF2B5EF4-FFF2-40B4-BE49-F238E27FC236}">
                <a16:creationId xmlns:a16="http://schemas.microsoft.com/office/drawing/2014/main" id="{F600C539-E77A-EF09-5E1B-D9F2751E2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3750" y="5543550"/>
            <a:ext cx="285750" cy="285750"/>
          </a:xfrm>
          <a:prstGeom prst="actionButtonBackPrevious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0"/>
              </a:spcBef>
              <a:spcAft>
                <a:spcPct val="0"/>
              </a:spcAft>
              <a:buNone/>
              <a:defRPr/>
            </a:pPr>
            <a:endParaRPr lang="zh-CN" altLang="en-US" sz="1500">
              <a:solidFill>
                <a:srgbClr val="66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40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8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9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0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0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2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2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14">
            <a:extLst>
              <a:ext uri="{FF2B5EF4-FFF2-40B4-BE49-F238E27FC236}">
                <a16:creationId xmlns:a16="http://schemas.microsoft.com/office/drawing/2014/main" id="{DBB5BCA4-CB57-B67C-6FBD-2C27FC21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108" y="1028701"/>
            <a:ext cx="3546872" cy="5118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void  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addpoly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*pa, 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*pb){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LNode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*p,*q,*u,*pre;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int x;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p=pa-&gt;next;   q=pb-&gt;next;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pre=pa;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while ((p!=NULL) &amp;&amp; (q!=NULL)){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if(p-&gt;exp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&lt;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{pre=p;  p=p-&gt;next;}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else if(p-&gt;exp </a:t>
            </a:r>
            <a:r>
              <a:rPr lang="en-US" altLang="zh-CN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&gt;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q-&gt;exp){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u=q-&gt;next; 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q-&gt;next=p;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pre=q;  q=u;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}      </a:t>
            </a:r>
          </a:p>
        </p:txBody>
      </p:sp>
      <p:sp>
        <p:nvSpPr>
          <p:cNvPr id="3" name="Rectangle 615">
            <a:extLst>
              <a:ext uri="{FF2B5EF4-FFF2-40B4-BE49-F238E27FC236}">
                <a16:creationId xmlns:a16="http://schemas.microsoft.com/office/drawing/2014/main" id="{A71AC5DB-68B2-06D4-AB41-2B8811FE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022" y="1028701"/>
            <a:ext cx="3546872" cy="5487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CCCC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7500" tIns="35100" rIns="67500" bIns="35100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else{  </a:t>
            </a:r>
            <a:r>
              <a:rPr lang="en-US" altLang="zh-CN" sz="1600" dirty="0">
                <a:solidFill>
                  <a:srgbClr val="7030A0"/>
                </a:solidFill>
                <a:latin typeface="Times New Roman" panose="02020603050405020304" pitchFamily="18" charset="0"/>
              </a:rPr>
              <a:t>//p-&gt;exp == q-&gt;exp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x=p-&gt;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coef+q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-&gt;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if(x!=0)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 {p-&gt;</a:t>
            </a:r>
            <a:r>
              <a:rPr lang="en-US" altLang="zh-CN" sz="16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coef</a:t>
            </a: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=x;  pre=p;}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else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  {pre-&gt;next=p-&gt;next;  free(p);}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p=pre-&gt;next;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u=q;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q=q-&gt;next;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free(u);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  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}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if(q!=NULL) pre-&gt;next=q;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    free(pb);</a:t>
            </a:r>
          </a:p>
          <a:p>
            <a:pPr eaLnBrk="0" fontAlgn="base" hangingPunct="0">
              <a:spcBef>
                <a:spcPct val="50000"/>
              </a:spcBef>
              <a:spcAft>
                <a:spcPct val="0"/>
              </a:spcAft>
              <a:buNone/>
              <a:defRPr/>
            </a:pPr>
            <a:r>
              <a:rPr lang="en-US" altLang="zh-CN" sz="1600" dirty="0">
                <a:solidFill>
                  <a:srgbClr val="0070C0"/>
                </a:solidFill>
                <a:latin typeface="Times New Roman" panose="02020603050405020304" pitchFamily="18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5164375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EF31-E34A-C34E-AF00-78B630DEF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82436"/>
            <a:ext cx="7886700" cy="3851564"/>
          </a:xfrm>
        </p:spPr>
        <p:txBody>
          <a:bodyPr/>
          <a:lstStyle/>
          <a:p>
            <a:r>
              <a:rPr lang="en-US" altLang="zh-CN" dirty="0"/>
              <a:t>Thanks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dirty="0"/>
              <a:t>工学园 </a:t>
            </a:r>
            <a:r>
              <a:rPr lang="en-US" altLang="zh-CN"/>
              <a:t>1-202</a:t>
            </a:r>
            <a:br>
              <a:rPr lang="en-US" altLang="zh-CN" dirty="0"/>
            </a:br>
            <a:r>
              <a:rPr lang="en-US" altLang="zh-CN" sz="3600" dirty="0">
                <a:hlinkClick r:id="rId2"/>
              </a:rPr>
              <a:t>wangjb33@mail.sysu.edu.cn</a:t>
            </a:r>
            <a:br>
              <a:rPr lang="en-US" altLang="zh-CN" sz="36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450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D1CA5A-98D7-064F-A290-6A09E2674A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ListInsert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e 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的线性表实现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标题 1">
            <a:extLst>
              <a:ext uri="{FF2B5EF4-FFF2-40B4-BE49-F238E27FC236}">
                <a16:creationId xmlns:a16="http://schemas.microsoft.com/office/drawing/2014/main" id="{D4461DDD-A83A-B444-FE86-BC6B434CAE9C}"/>
              </a:ext>
            </a:extLst>
          </p:cNvPr>
          <p:cNvSpPr>
            <a:spLocks noGrp="1"/>
          </p:cNvSpPr>
          <p:nvPr/>
        </p:nvSpPr>
        <p:spPr>
          <a:xfrm>
            <a:off x="653082" y="950471"/>
            <a:ext cx="7772400" cy="8255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Impact" panose="020B0806030902050204" pitchFamily="34" charset="0"/>
                <a:ea typeface="隶书" panose="02010509060101010101" pitchFamily="49" charset="-122"/>
              </a:defRPr>
            </a:lvl9pPr>
          </a:lstStyle>
          <a:p>
            <a:endParaRPr lang="en-US" altLang="en-US" dirty="0">
              <a:latin typeface="+mn-ea"/>
              <a:ea typeface="+mn-ea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2630A56-421E-E2E8-4C5F-C0DFC1195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75580" y="1300050"/>
            <a:ext cx="8501062" cy="999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buClr>
                <a:schemeClr val="tx1"/>
              </a:buClr>
              <a:buFont typeface="Wingdings" panose="05000000000000000000" pitchFamily="2" charset="2"/>
              <a:buChar char="Ø"/>
            </a:pP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定义：在第</a:t>
            </a:r>
            <a:r>
              <a:rPr lang="en-US" altLang="zh-CN" kern="0" dirty="0" err="1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 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  <a:sym typeface="Symbol" panose="05050102010706020507" pitchFamily="18" charset="2"/>
              </a:rPr>
              <a:t></a:t>
            </a:r>
            <a:r>
              <a:rPr lang="en-US" altLang="zh-CN" kern="0" dirty="0">
                <a:solidFill>
                  <a:srgbClr val="0000FF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n+1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</a:t>
            </a:r>
            <a:r>
              <a:rPr lang="zh-CN" altLang="zh-CN" kern="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之前</a:t>
            </a:r>
            <a:br>
              <a:rPr lang="en-US" altLang="zh-CN" kern="0" dirty="0">
                <a:solidFill>
                  <a:srgbClr val="CC3300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插入一个新的数据元素</a:t>
            </a:r>
            <a:r>
              <a:rPr lang="en-US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</a:t>
            </a:r>
            <a:r>
              <a:rPr lang="zh-CN" altLang="en-US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kern="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使线性表</a:t>
            </a:r>
            <a:endParaRPr lang="zh-CN" altLang="en-US" kern="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A6AA6D9-C2A7-4BFC-437D-A707B4FF36B5}"/>
                  </a:ext>
                </a:extLst>
              </p:cNvPr>
              <p:cNvSpPr txBox="1"/>
              <p:nvPr/>
            </p:nvSpPr>
            <p:spPr bwMode="auto">
              <a:xfrm>
                <a:off x="1728788" y="2607336"/>
                <a:ext cx="6157912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8" name="Object 3">
                <a:extLst>
                  <a:ext uri="{FF2B5EF4-FFF2-40B4-BE49-F238E27FC236}">
                    <a16:creationId xmlns:a16="http://schemas.microsoft.com/office/drawing/2014/main" id="{4A6AA6D9-C2A7-4BFC-437D-A707B4FF36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28788" y="2607336"/>
                <a:ext cx="6157912" cy="6064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>
            <a:extLst>
              <a:ext uri="{FF2B5EF4-FFF2-40B4-BE49-F238E27FC236}">
                <a16:creationId xmlns:a16="http://schemas.microsoft.com/office/drawing/2014/main" id="{CF59D255-4454-B75D-A064-8FBC56C83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07181" y="3521204"/>
            <a:ext cx="8501062" cy="612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变成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长度为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n+1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的线性表</a:t>
            </a:r>
            <a:endParaRPr kumimoji="1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C207387F-AFE1-192D-C633-23C1B1B04A8A}"/>
                  </a:ext>
                </a:extLst>
              </p:cNvPr>
              <p:cNvSpPr txBox="1"/>
              <p:nvPr/>
            </p:nvSpPr>
            <p:spPr bwMode="auto">
              <a:xfrm>
                <a:off x="1746869" y="4133272"/>
                <a:ext cx="6678613" cy="606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en-US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2,⋯⋯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en-US" sz="32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⋯⋯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alt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3200" dirty="0"/>
              </a:p>
            </p:txBody>
          </p:sp>
        </mc:Choice>
        <mc:Fallback xmlns="">
          <p:sp>
            <p:nvSpPr>
              <p:cNvPr id="11" name="Object 5">
                <a:extLst>
                  <a:ext uri="{FF2B5EF4-FFF2-40B4-BE49-F238E27FC236}">
                    <a16:creationId xmlns:a16="http://schemas.microsoft.com/office/drawing/2014/main" id="{C207387F-AFE1-192D-C633-23C1B1B04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46869" y="4133272"/>
                <a:ext cx="6678613" cy="6064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6">
            <a:extLst>
              <a:ext uri="{FF2B5EF4-FFF2-40B4-BE49-F238E27FC236}">
                <a16:creationId xmlns:a16="http://schemas.microsoft.com/office/drawing/2014/main" id="{6FAF2BE7-7A79-CD11-2C0B-52FB460AB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14211" y="5162057"/>
            <a:ext cx="8501062" cy="4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需将第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至第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共（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n-i+1)</a:t>
            </a:r>
            <a:r>
              <a:rPr kumimoji="1" lang="zh-CN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个元素后移</a:t>
            </a:r>
            <a:endParaRPr kumimoji="1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050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标题 1">
            <a:extLst>
              <a:ext uri="{FF2B5EF4-FFF2-40B4-BE49-F238E27FC236}">
                <a16:creationId xmlns:a16="http://schemas.microsoft.com/office/drawing/2014/main" id="{B15E0768-C3A1-FE1C-83C1-C248BB2F9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ListInsert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e 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的线性表实现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" name="Group 44">
            <a:extLst>
              <a:ext uri="{FF2B5EF4-FFF2-40B4-BE49-F238E27FC236}">
                <a16:creationId xmlns:a16="http://schemas.microsoft.com/office/drawing/2014/main" id="{1BC28985-10BE-966D-4186-4548BCFAB3AE}"/>
              </a:ext>
            </a:extLst>
          </p:cNvPr>
          <p:cNvGrpSpPr>
            <a:grpSpLocks/>
          </p:cNvGrpSpPr>
          <p:nvPr/>
        </p:nvGrpSpPr>
        <p:grpSpPr bwMode="auto">
          <a:xfrm>
            <a:off x="449263" y="673101"/>
            <a:ext cx="3486151" cy="6070601"/>
            <a:chOff x="379" y="472"/>
            <a:chExt cx="2196" cy="3824"/>
          </a:xfrm>
        </p:grpSpPr>
        <p:grpSp>
          <p:nvGrpSpPr>
            <p:cNvPr id="5" name="Group 43">
              <a:extLst>
                <a:ext uri="{FF2B5EF4-FFF2-40B4-BE49-F238E27FC236}">
                  <a16:creationId xmlns:a16="http://schemas.microsoft.com/office/drawing/2014/main" id="{1906F6BF-A263-29B6-D4B6-64128DED49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00" y="472"/>
              <a:ext cx="682" cy="3824"/>
              <a:chOff x="1766" y="472"/>
              <a:chExt cx="682" cy="3824"/>
            </a:xfrm>
          </p:grpSpPr>
          <p:sp>
            <p:nvSpPr>
              <p:cNvPr id="27" name="Text Box 20">
                <a:extLst>
                  <a:ext uri="{FF2B5EF4-FFF2-40B4-BE49-F238E27FC236}">
                    <a16:creationId xmlns:a16="http://schemas.microsoft.com/office/drawing/2014/main" id="{575B2B64-8B05-ADF6-7306-77450B0CBD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5" y="47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内存</a:t>
                </a:r>
              </a:p>
            </p:txBody>
          </p:sp>
          <p:grpSp>
            <p:nvGrpSpPr>
              <p:cNvPr id="28" name="Group 42">
                <a:extLst>
                  <a:ext uri="{FF2B5EF4-FFF2-40B4-BE49-F238E27FC236}">
                    <a16:creationId xmlns:a16="http://schemas.microsoft.com/office/drawing/2014/main" id="{4B6FC2D1-EC1A-9F82-E97B-CE4DCB5451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66" y="714"/>
                <a:ext cx="682" cy="3582"/>
                <a:chOff x="1766" y="714"/>
                <a:chExt cx="1277" cy="3582"/>
              </a:xfrm>
            </p:grpSpPr>
            <p:sp>
              <p:nvSpPr>
                <p:cNvPr id="29" name="Rectangle 3">
                  <a:extLst>
                    <a:ext uri="{FF2B5EF4-FFF2-40B4-BE49-F238E27FC236}">
                      <a16:creationId xmlns:a16="http://schemas.microsoft.com/office/drawing/2014/main" id="{538CCCEA-86F9-AFFC-422A-3AB36056DC2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774" y="761"/>
                  <a:ext cx="1267" cy="3535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0" name="Line 4">
                  <a:extLst>
                    <a:ext uri="{FF2B5EF4-FFF2-40B4-BE49-F238E27FC236}">
                      <a16:creationId xmlns:a16="http://schemas.microsoft.com/office/drawing/2014/main" id="{68FED50C-CCC5-1620-B0E6-5BDDB7E4E6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986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1" name="Text Box 5">
                  <a:extLst>
                    <a:ext uri="{FF2B5EF4-FFF2-40B4-BE49-F238E27FC236}">
                      <a16:creationId xmlns:a16="http://schemas.microsoft.com/office/drawing/2014/main" id="{3C3CFE26-03A9-4E23-785F-7161FCC5B98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5" y="714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2" name="Line 6">
                  <a:extLst>
                    <a:ext uri="{FF2B5EF4-FFF2-40B4-BE49-F238E27FC236}">
                      <a16:creationId xmlns:a16="http://schemas.microsoft.com/office/drawing/2014/main" id="{3D72DF00-FAB9-3507-9530-5ACEEB383C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81" y="1315"/>
                  <a:ext cx="125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3" name="Text Box 7">
                  <a:extLst>
                    <a:ext uri="{FF2B5EF4-FFF2-40B4-BE49-F238E27FC236}">
                      <a16:creationId xmlns:a16="http://schemas.microsoft.com/office/drawing/2014/main" id="{B5625734-5E0F-05DE-C107-EEB1D64962A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03" y="1008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4" name="Line 8">
                  <a:extLst>
                    <a:ext uri="{FF2B5EF4-FFF2-40B4-BE49-F238E27FC236}">
                      <a16:creationId xmlns:a16="http://schemas.microsoft.com/office/drawing/2014/main" id="{3BA2123E-62D7-DC89-9085-E1C2F40934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6" y="1386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5" name="Line 9">
                  <a:extLst>
                    <a:ext uri="{FF2B5EF4-FFF2-40B4-BE49-F238E27FC236}">
                      <a16:creationId xmlns:a16="http://schemas.microsoft.com/office/drawing/2014/main" id="{69564399-E366-5C6B-3FF1-6228398634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4" y="1941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6" name="Line 10">
                  <a:extLst>
                    <a:ext uri="{FF2B5EF4-FFF2-40B4-BE49-F238E27FC236}">
                      <a16:creationId xmlns:a16="http://schemas.microsoft.com/office/drawing/2014/main" id="{27CFA05F-7AFE-6A6A-1CE7-F50DD09C73F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0" y="2270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37" name="Text Box 11">
                  <a:extLst>
                    <a:ext uri="{FF2B5EF4-FFF2-40B4-BE49-F238E27FC236}">
                      <a16:creationId xmlns:a16="http://schemas.microsoft.com/office/drawing/2014/main" id="{9B20962B-1103-1309-2F61-781ECF3A5A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70" y="1994"/>
                  <a:ext cx="391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1" name="Line 24">
                  <a:extLst>
                    <a:ext uri="{FF2B5EF4-FFF2-40B4-BE49-F238E27FC236}">
                      <a16:creationId xmlns:a16="http://schemas.microsoft.com/office/drawing/2014/main" id="{E0C502F4-52C0-BEDE-DD25-4DA90CDA239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6" y="3177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22" name="Line 25">
                  <a:extLst>
                    <a:ext uri="{FF2B5EF4-FFF2-40B4-BE49-F238E27FC236}">
                      <a16:creationId xmlns:a16="http://schemas.microsoft.com/office/drawing/2014/main" id="{8781B1E7-2F23-60EF-8F0F-7402A5F1D4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25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23" name="Text Box 26">
                  <a:extLst>
                    <a:ext uri="{FF2B5EF4-FFF2-40B4-BE49-F238E27FC236}">
                      <a16:creationId xmlns:a16="http://schemas.microsoft.com/office/drawing/2014/main" id="{0130A071-E2BE-A14C-600D-5B7DDD3F15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2304"/>
                  <a:ext cx="55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i+1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4" name="Line 29">
                  <a:extLst>
                    <a:ext uri="{FF2B5EF4-FFF2-40B4-BE49-F238E27FC236}">
                      <a16:creationId xmlns:a16="http://schemas.microsoft.com/office/drawing/2014/main" id="{6862A785-35A7-D146-FB76-1AE87756CF6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400" y="2640"/>
                  <a:ext cx="0" cy="467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25" name="Text Box 32">
                  <a:extLst>
                    <a:ext uri="{FF2B5EF4-FFF2-40B4-BE49-F238E27FC236}">
                      <a16:creationId xmlns:a16="http://schemas.microsoft.com/office/drawing/2014/main" id="{D96A6DB9-C867-DD77-E3AE-1831FB376B0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257" y="3216"/>
                  <a:ext cx="425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  <a:r>
                    <a:rPr kumimoji="1" lang="en-US" altLang="zh-CN" sz="1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n</a:t>
                  </a:r>
                  <a:endPara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26" name="Line 34">
                  <a:extLst>
                    <a:ext uri="{FF2B5EF4-FFF2-40B4-BE49-F238E27FC236}">
                      <a16:creationId xmlns:a16="http://schemas.microsoft.com/office/drawing/2014/main" id="{0E5FC432-25D1-C70E-9273-5A7C28DDC09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504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27" name="Line 35">
                  <a:extLst>
                    <a:ext uri="{FF2B5EF4-FFF2-40B4-BE49-F238E27FC236}">
                      <a16:creationId xmlns:a16="http://schemas.microsoft.com/office/drawing/2014/main" id="{C94B19B6-E6A7-DCAE-3D14-E2CB28D1ED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76" y="3792"/>
                  <a:ext cx="1267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  <p:sp>
              <p:nvSpPr>
                <p:cNvPr id="128" name="Line 36">
                  <a:extLst>
                    <a:ext uri="{FF2B5EF4-FFF2-40B4-BE49-F238E27FC236}">
                      <a16:creationId xmlns:a16="http://schemas.microsoft.com/office/drawing/2014/main" id="{75D7339F-C955-A51E-CA0F-19310E3A2E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52" y="3853"/>
                  <a:ext cx="0" cy="323"/>
                </a:xfrm>
                <a:prstGeom prst="line">
                  <a:avLst/>
                </a:prstGeom>
                <a:noFill/>
                <a:ln w="9525" cap="rnd">
                  <a:solidFill>
                    <a:schemeClr val="tx1"/>
                  </a:solidFill>
                  <a:prstDash val="sysDot"/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endParaRPr>
                </a:p>
              </p:txBody>
            </p:sp>
          </p:grpSp>
        </p:grpSp>
        <p:grpSp>
          <p:nvGrpSpPr>
            <p:cNvPr id="6" name="Group 40">
              <a:extLst>
                <a:ext uri="{FF2B5EF4-FFF2-40B4-BE49-F238E27FC236}">
                  <a16:creationId xmlns:a16="http://schemas.microsoft.com/office/drawing/2014/main" id="{AA752B66-1305-6D96-E7F0-88998F4C99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9" y="472"/>
              <a:ext cx="872" cy="3282"/>
              <a:chOff x="811" y="472"/>
              <a:chExt cx="872" cy="3282"/>
            </a:xfrm>
          </p:grpSpPr>
          <p:sp>
            <p:nvSpPr>
              <p:cNvPr id="18" name="Text Box 12">
                <a:extLst>
                  <a:ext uri="{FF2B5EF4-FFF2-40B4-BE49-F238E27FC236}">
                    <a16:creationId xmlns:a16="http://schemas.microsoft.com/office/drawing/2014/main" id="{CD1342EC-3B22-6005-A5A0-95AB4B10D5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9" name="Text Box 13">
                <a:extLst>
                  <a:ext uri="{FF2B5EF4-FFF2-40B4-BE49-F238E27FC236}">
                    <a16:creationId xmlns:a16="http://schemas.microsoft.com/office/drawing/2014/main" id="{C61CE57A-B66E-2607-B516-8232CF4AA85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0" name="Line 14">
                <a:extLst>
                  <a:ext uri="{FF2B5EF4-FFF2-40B4-BE49-F238E27FC236}">
                    <a16:creationId xmlns:a16="http://schemas.microsoft.com/office/drawing/2014/main" id="{34A8BCE2-AE53-5770-3621-761E950B2E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1" name="Text Box 15">
                <a:extLst>
                  <a:ext uri="{FF2B5EF4-FFF2-40B4-BE49-F238E27FC236}">
                    <a16:creationId xmlns:a16="http://schemas.microsoft.com/office/drawing/2014/main" id="{6A47303F-1B5B-AD8B-2A27-C559CAA2DBF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22" name="Text Box 21">
                <a:extLst>
                  <a:ext uri="{FF2B5EF4-FFF2-40B4-BE49-F238E27FC236}">
                    <a16:creationId xmlns:a16="http://schemas.microsoft.com/office/drawing/2014/main" id="{1156A610-CC35-268D-1897-B12FDC51B0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11" y="472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Text Box 23">
                <a:extLst>
                  <a:ext uri="{FF2B5EF4-FFF2-40B4-BE49-F238E27FC236}">
                    <a16:creationId xmlns:a16="http://schemas.microsoft.com/office/drawing/2014/main" id="{48223F91-1181-62ED-FC64-D413D442C6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24" name="Text Box 27">
                <a:extLst>
                  <a:ext uri="{FF2B5EF4-FFF2-40B4-BE49-F238E27FC236}">
                    <a16:creationId xmlns:a16="http://schemas.microsoft.com/office/drawing/2014/main" id="{727D86B7-E3E0-AA6F-F28C-4E94EE56D0E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25" name="Line 30">
                <a:extLst>
                  <a:ext uri="{FF2B5EF4-FFF2-40B4-BE49-F238E27FC236}">
                    <a16:creationId xmlns:a16="http://schemas.microsoft.com/office/drawing/2014/main" id="{89F5F78C-4D2D-C125-AA15-76E55C7215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26" name="Text Box 38">
                <a:extLst>
                  <a:ext uri="{FF2B5EF4-FFF2-40B4-BE49-F238E27FC236}">
                    <a16:creationId xmlns:a16="http://schemas.microsoft.com/office/drawing/2014/main" id="{C23B2B7F-B6A2-3D3E-AB4D-97A1D4B5CB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8" name="Group 41">
              <a:extLst>
                <a:ext uri="{FF2B5EF4-FFF2-40B4-BE49-F238E27FC236}">
                  <a16:creationId xmlns:a16="http://schemas.microsoft.com/office/drawing/2014/main" id="{671E492F-EB9D-F7B6-1265-721F590FDC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9" y="472"/>
              <a:ext cx="756" cy="3278"/>
              <a:chOff x="3084" y="472"/>
              <a:chExt cx="756" cy="3278"/>
            </a:xfrm>
          </p:grpSpPr>
          <p:sp>
            <p:nvSpPr>
              <p:cNvPr id="9" name="Text Box 16">
                <a:extLst>
                  <a:ext uri="{FF2B5EF4-FFF2-40B4-BE49-F238E27FC236}">
                    <a16:creationId xmlns:a16="http://schemas.microsoft.com/office/drawing/2014/main" id="{C5BA2D2C-CBDC-880A-D5A6-0E0B52CB42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0" name="Text Box 17">
                <a:extLst>
                  <a:ext uri="{FF2B5EF4-FFF2-40B4-BE49-F238E27FC236}">
                    <a16:creationId xmlns:a16="http://schemas.microsoft.com/office/drawing/2014/main" id="{204B5CCF-38EC-7588-CAA5-C6B91052B2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1" name="Line 18">
                <a:extLst>
                  <a:ext uri="{FF2B5EF4-FFF2-40B4-BE49-F238E27FC236}">
                    <a16:creationId xmlns:a16="http://schemas.microsoft.com/office/drawing/2014/main" id="{30A59A0D-329D-D6C0-B700-816055951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2" name="Text Box 19">
                <a:extLst>
                  <a:ext uri="{FF2B5EF4-FFF2-40B4-BE49-F238E27FC236}">
                    <a16:creationId xmlns:a16="http://schemas.microsoft.com/office/drawing/2014/main" id="{74E48D83-4375-D783-D3ED-9C76C2DF02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3" name="Text Box 22">
                <a:extLst>
                  <a:ext uri="{FF2B5EF4-FFF2-40B4-BE49-F238E27FC236}">
                    <a16:creationId xmlns:a16="http://schemas.microsoft.com/office/drawing/2014/main" id="{47D369A7-51DB-5038-6B05-711FB98CF9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84" y="472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14" name="Text Box 28">
                <a:extLst>
                  <a:ext uri="{FF2B5EF4-FFF2-40B4-BE49-F238E27FC236}">
                    <a16:creationId xmlns:a16="http://schemas.microsoft.com/office/drawing/2014/main" id="{045102EA-4CBA-76A8-1935-B003DDD3B9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15" name="Line 31">
                <a:extLst>
                  <a:ext uri="{FF2B5EF4-FFF2-40B4-BE49-F238E27FC236}">
                    <a16:creationId xmlns:a16="http://schemas.microsoft.com/office/drawing/2014/main" id="{7FBD9731-71D8-EA13-FBDE-874CE1792C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6" name="Text Box 33">
                <a:extLst>
                  <a:ext uri="{FF2B5EF4-FFF2-40B4-BE49-F238E27FC236}">
                    <a16:creationId xmlns:a16="http://schemas.microsoft.com/office/drawing/2014/main" id="{46AA4A05-B6A5-561F-CB71-1C70CD23E8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17" name="Text Box 39">
                <a:extLst>
                  <a:ext uri="{FF2B5EF4-FFF2-40B4-BE49-F238E27FC236}">
                    <a16:creationId xmlns:a16="http://schemas.microsoft.com/office/drawing/2014/main" id="{978D8323-D8E7-5350-D701-CC1914D579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</p:grpSp>
      <p:cxnSp>
        <p:nvCxnSpPr>
          <p:cNvPr id="130" name="AutoShape 49">
            <a:extLst>
              <a:ext uri="{FF2B5EF4-FFF2-40B4-BE49-F238E27FC236}">
                <a16:creationId xmlns:a16="http://schemas.microsoft.com/office/drawing/2014/main" id="{69EEF909-AFDA-1089-8A1E-3362A0761BC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5105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1" name="AutoShape 50">
            <a:extLst>
              <a:ext uri="{FF2B5EF4-FFF2-40B4-BE49-F238E27FC236}">
                <a16:creationId xmlns:a16="http://schemas.microsoft.com/office/drawing/2014/main" id="{38981A06-A67E-A9AA-0F25-F6936CE456F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9624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2" name="AutoShape 51">
            <a:extLst>
              <a:ext uri="{FF2B5EF4-FFF2-40B4-BE49-F238E27FC236}">
                <a16:creationId xmlns:a16="http://schemas.microsoft.com/office/drawing/2014/main" id="{A42B23BF-9A10-04D1-82E9-D3C6EBFB0C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819400" y="3276600"/>
            <a:ext cx="1588" cy="609600"/>
          </a:xfrm>
          <a:prstGeom prst="curvedConnector3">
            <a:avLst>
              <a:gd name="adj1" fmla="val 14400000"/>
            </a:avLst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133" name="Group 99">
            <a:extLst>
              <a:ext uri="{FF2B5EF4-FFF2-40B4-BE49-F238E27FC236}">
                <a16:creationId xmlns:a16="http://schemas.microsoft.com/office/drawing/2014/main" id="{5B782866-81A4-3C69-26FB-552E7FB021B4}"/>
              </a:ext>
            </a:extLst>
          </p:cNvPr>
          <p:cNvGrpSpPr>
            <a:grpSpLocks/>
          </p:cNvGrpSpPr>
          <p:nvPr/>
        </p:nvGrpSpPr>
        <p:grpSpPr bwMode="auto">
          <a:xfrm>
            <a:off x="4400657" y="669926"/>
            <a:ext cx="3486150" cy="6073775"/>
            <a:chOff x="2707" y="350"/>
            <a:chExt cx="2196" cy="3826"/>
          </a:xfrm>
        </p:grpSpPr>
        <p:sp>
          <p:nvSpPr>
            <p:cNvPr id="134" name="Text Box 55">
              <a:extLst>
                <a:ext uri="{FF2B5EF4-FFF2-40B4-BE49-F238E27FC236}">
                  <a16:creationId xmlns:a16="http://schemas.microsoft.com/office/drawing/2014/main" id="{54E869B2-FE5B-7E31-0406-9BA9EFB8BA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77" y="35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内存</a:t>
              </a:r>
            </a:p>
          </p:txBody>
        </p:sp>
        <p:sp>
          <p:nvSpPr>
            <p:cNvPr id="135" name="Rectangle 57">
              <a:extLst>
                <a:ext uri="{FF2B5EF4-FFF2-40B4-BE49-F238E27FC236}">
                  <a16:creationId xmlns:a16="http://schemas.microsoft.com/office/drawing/2014/main" id="{CFC62345-39D3-F9BB-3449-491E9A85E7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6" y="641"/>
              <a:ext cx="677" cy="353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6" name="Line 58">
              <a:extLst>
                <a:ext uri="{FF2B5EF4-FFF2-40B4-BE49-F238E27FC236}">
                  <a16:creationId xmlns:a16="http://schemas.microsoft.com/office/drawing/2014/main" id="{A3FAB7DE-38D7-DCA2-1DF5-5108B4807D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986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7" name="Text Box 59">
              <a:extLst>
                <a:ext uri="{FF2B5EF4-FFF2-40B4-BE49-F238E27FC236}">
                  <a16:creationId xmlns:a16="http://schemas.microsoft.com/office/drawing/2014/main" id="{29D0AA40-E2B9-5205-0BD1-BFB4E72E88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0" y="71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8" name="Line 60">
              <a:extLst>
                <a:ext uri="{FF2B5EF4-FFF2-40B4-BE49-F238E27FC236}">
                  <a16:creationId xmlns:a16="http://schemas.microsoft.com/office/drawing/2014/main" id="{20F5A7D6-F6CA-DD06-3498-FA9986665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0" y="1315"/>
              <a:ext cx="67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39" name="Text Box 61">
              <a:extLst>
                <a:ext uri="{FF2B5EF4-FFF2-40B4-BE49-F238E27FC236}">
                  <a16:creationId xmlns:a16="http://schemas.microsoft.com/office/drawing/2014/main" id="{BF8517A4-5DF1-B51C-CE0F-84DC7E48D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" y="1008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0" name="Line 62">
              <a:extLst>
                <a:ext uri="{FF2B5EF4-FFF2-40B4-BE49-F238E27FC236}">
                  <a16:creationId xmlns:a16="http://schemas.microsoft.com/office/drawing/2014/main" id="{EF81B231-8C1B-6414-51AD-85845559C8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3" y="1386"/>
              <a:ext cx="0" cy="46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1" name="Line 63">
              <a:extLst>
                <a:ext uri="{FF2B5EF4-FFF2-40B4-BE49-F238E27FC236}">
                  <a16:creationId xmlns:a16="http://schemas.microsoft.com/office/drawing/2014/main" id="{433B16C7-668D-F554-99E8-35312F8898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6" y="1941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2" name="Line 64">
              <a:extLst>
                <a:ext uri="{FF2B5EF4-FFF2-40B4-BE49-F238E27FC236}">
                  <a16:creationId xmlns:a16="http://schemas.microsoft.com/office/drawing/2014/main" id="{868068CA-1CCC-85BE-46B6-BBC49CD35F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4" y="227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3" name="Text Box 65">
              <a:extLst>
                <a:ext uri="{FF2B5EF4-FFF2-40B4-BE49-F238E27FC236}">
                  <a16:creationId xmlns:a16="http://schemas.microsoft.com/office/drawing/2014/main" id="{B3E7268B-CAB2-7BA6-0BE4-CC6BD162BD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9" y="2282"/>
              <a:ext cx="2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4" name="Line 66">
              <a:extLst>
                <a:ext uri="{FF2B5EF4-FFF2-40B4-BE49-F238E27FC236}">
                  <a16:creationId xmlns:a16="http://schemas.microsoft.com/office/drawing/2014/main" id="{C9A8BCF9-AF12-5CC2-4969-4B16805DB6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3216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5" name="Line 67">
              <a:extLst>
                <a:ext uri="{FF2B5EF4-FFF2-40B4-BE49-F238E27FC236}">
                  <a16:creationId xmlns:a16="http://schemas.microsoft.com/office/drawing/2014/main" id="{31248BC2-4F03-9ACD-3DC6-0A14C1330F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25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6" name="Text Box 68">
              <a:extLst>
                <a:ext uri="{FF2B5EF4-FFF2-40B4-BE49-F238E27FC236}">
                  <a16:creationId xmlns:a16="http://schemas.microsoft.com/office/drawing/2014/main" id="{D9BEC1CE-B2D2-73BE-B52F-3B2C8F8C9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592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i+1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7" name="Line 69">
              <a:extLst>
                <a:ext uri="{FF2B5EF4-FFF2-40B4-BE49-F238E27FC236}">
                  <a16:creationId xmlns:a16="http://schemas.microsoft.com/office/drawing/2014/main" id="{0586CC5C-99D8-976B-FF61-4401B58DAD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88" y="2928"/>
              <a:ext cx="3" cy="227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48" name="Text Box 70">
              <a:extLst>
                <a:ext uri="{FF2B5EF4-FFF2-40B4-BE49-F238E27FC236}">
                  <a16:creationId xmlns:a16="http://schemas.microsoft.com/office/drawing/2014/main" id="{2DCEF514-FA28-F287-4E65-D952A69B1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504"/>
              <a:ext cx="2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9" name="Line 71">
              <a:extLst>
                <a:ext uri="{FF2B5EF4-FFF2-40B4-BE49-F238E27FC236}">
                  <a16:creationId xmlns:a16="http://schemas.microsoft.com/office/drawing/2014/main" id="{00279F4A-BF19-1C01-6FC3-98B2984A9A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504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0" name="Line 72">
              <a:extLst>
                <a:ext uri="{FF2B5EF4-FFF2-40B4-BE49-F238E27FC236}">
                  <a16:creationId xmlns:a16="http://schemas.microsoft.com/office/drawing/2014/main" id="{3E059822-B8BE-DA5B-B0AD-83B0301C6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7" y="3792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1" name="Line 73">
              <a:extLst>
                <a:ext uri="{FF2B5EF4-FFF2-40B4-BE49-F238E27FC236}">
                  <a16:creationId xmlns:a16="http://schemas.microsoft.com/office/drawing/2014/main" id="{FC9DD30F-6D69-BCED-D025-25E0E5AB7E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" y="3853"/>
              <a:ext cx="0" cy="323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grpSp>
          <p:nvGrpSpPr>
            <p:cNvPr id="152" name="Group 74">
              <a:extLst>
                <a:ext uri="{FF2B5EF4-FFF2-40B4-BE49-F238E27FC236}">
                  <a16:creationId xmlns:a16="http://schemas.microsoft.com/office/drawing/2014/main" id="{08E6CAF4-51A8-2F60-04CA-BBA6BFFB272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07" y="350"/>
              <a:ext cx="872" cy="3404"/>
              <a:chOff x="787" y="350"/>
              <a:chExt cx="872" cy="3404"/>
            </a:xfrm>
          </p:grpSpPr>
          <p:sp>
            <p:nvSpPr>
              <p:cNvPr id="165" name="Text Box 75">
                <a:extLst>
                  <a:ext uri="{FF2B5EF4-FFF2-40B4-BE49-F238E27FC236}">
                    <a16:creationId xmlns:a16="http://schemas.microsoft.com/office/drawing/2014/main" id="{3DB1D9B9-1170-30BE-FC23-18607187A12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12" y="710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0</a:t>
                </a:r>
              </a:p>
            </p:txBody>
          </p:sp>
          <p:sp>
            <p:nvSpPr>
              <p:cNvPr id="166" name="Text Box 76">
                <a:extLst>
                  <a:ext uri="{FF2B5EF4-FFF2-40B4-BE49-F238E27FC236}">
                    <a16:creationId xmlns:a16="http://schemas.microsoft.com/office/drawing/2014/main" id="{137A431A-B9AB-D8FD-C186-D17230ACB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105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67" name="Line 77">
                <a:extLst>
                  <a:ext uri="{FF2B5EF4-FFF2-40B4-BE49-F238E27FC236}">
                    <a16:creationId xmlns:a16="http://schemas.microsoft.com/office/drawing/2014/main" id="{2044546D-C274-0790-D4FD-1DD3047003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3" y="1382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68" name="Text Box 78">
                <a:extLst>
                  <a:ext uri="{FF2B5EF4-FFF2-40B4-BE49-F238E27FC236}">
                    <a16:creationId xmlns:a16="http://schemas.microsoft.com/office/drawing/2014/main" id="{83425149-9DC9-4810-9877-F38EFA63DD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2" y="1990"/>
                <a:ext cx="29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i-1</a:t>
                </a:r>
              </a:p>
            </p:txBody>
          </p:sp>
          <p:sp>
            <p:nvSpPr>
              <p:cNvPr id="169" name="Text Box 79">
                <a:extLst>
                  <a:ext uri="{FF2B5EF4-FFF2-40B4-BE49-F238E27FC236}">
                    <a16:creationId xmlns:a16="http://schemas.microsoft.com/office/drawing/2014/main" id="{1861ED15-7C3E-960C-998E-010CF38070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7" y="350"/>
                <a:ext cx="8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zh-CN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数组下标</a:t>
                </a:r>
                <a:endPara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0" name="Text Box 80">
                <a:extLst>
                  <a:ext uri="{FF2B5EF4-FFF2-40B4-BE49-F238E27FC236}">
                    <a16:creationId xmlns:a16="http://schemas.microsoft.com/office/drawing/2014/main" id="{849CB388-8E30-DB7B-CE20-9AF80FA3E48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11" y="3220"/>
                <a:ext cx="3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n-1</a:t>
                </a:r>
              </a:p>
            </p:txBody>
          </p:sp>
          <p:sp>
            <p:nvSpPr>
              <p:cNvPr id="171" name="Text Box 81">
                <a:extLst>
                  <a:ext uri="{FF2B5EF4-FFF2-40B4-BE49-F238E27FC236}">
                    <a16:creationId xmlns:a16="http://schemas.microsoft.com/office/drawing/2014/main" id="{5537EFE3-2691-E841-AAA0-06C14C8C13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63" y="2300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72" name="Line 82">
                <a:extLst>
                  <a:ext uri="{FF2B5EF4-FFF2-40B4-BE49-F238E27FC236}">
                    <a16:creationId xmlns:a16="http://schemas.microsoft.com/office/drawing/2014/main" id="{78EA90CB-16BA-3492-F581-2492FB3C78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07" y="2636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73" name="Text Box 83">
                <a:extLst>
                  <a:ext uri="{FF2B5EF4-FFF2-40B4-BE49-F238E27FC236}">
                    <a16:creationId xmlns:a16="http://schemas.microsoft.com/office/drawing/2014/main" id="{D02E65E5-B8E2-1669-2437-3FFCAE197D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3504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n</a:t>
                </a:r>
              </a:p>
            </p:txBody>
          </p:sp>
        </p:grpSp>
        <p:grpSp>
          <p:nvGrpSpPr>
            <p:cNvPr id="153" name="Group 84">
              <a:extLst>
                <a:ext uri="{FF2B5EF4-FFF2-40B4-BE49-F238E27FC236}">
                  <a16:creationId xmlns:a16="http://schemas.microsoft.com/office/drawing/2014/main" id="{24F241AF-6986-2AC0-D3A5-5939B40F23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47" y="350"/>
              <a:ext cx="756" cy="3400"/>
              <a:chOff x="3060" y="350"/>
              <a:chExt cx="756" cy="3400"/>
            </a:xfrm>
          </p:grpSpPr>
          <p:sp>
            <p:nvSpPr>
              <p:cNvPr id="156" name="Text Box 85">
                <a:extLst>
                  <a:ext uri="{FF2B5EF4-FFF2-40B4-BE49-F238E27FC236}">
                    <a16:creationId xmlns:a16="http://schemas.microsoft.com/office/drawing/2014/main" id="{7CB8D7BA-FB50-9A20-96AE-4D9F3D36BB1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97" y="717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57" name="Text Box 86">
                <a:extLst>
                  <a:ext uri="{FF2B5EF4-FFF2-40B4-BE49-F238E27FC236}">
                    <a16:creationId xmlns:a16="http://schemas.microsoft.com/office/drawing/2014/main" id="{999F16EF-4EF6-12A2-3D6E-ABE60C32CC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1008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58" name="Line 87">
                <a:extLst>
                  <a:ext uri="{FF2B5EF4-FFF2-40B4-BE49-F238E27FC236}">
                    <a16:creationId xmlns:a16="http://schemas.microsoft.com/office/drawing/2014/main" id="{8972323B-614E-50DC-DB76-4FE75AC03F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389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59" name="Text Box 88">
                <a:extLst>
                  <a:ext uri="{FF2B5EF4-FFF2-40B4-BE49-F238E27FC236}">
                    <a16:creationId xmlns:a16="http://schemas.microsoft.com/office/drawing/2014/main" id="{E093C223-AF33-857A-7AAF-970C12FE60F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7" y="1997"/>
                <a:ext cx="1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</a:t>
                </a:r>
              </a:p>
            </p:txBody>
          </p:sp>
          <p:sp>
            <p:nvSpPr>
              <p:cNvPr id="160" name="Text Box 89">
                <a:extLst>
                  <a:ext uri="{FF2B5EF4-FFF2-40B4-BE49-F238E27FC236}">
                    <a16:creationId xmlns:a16="http://schemas.microsoft.com/office/drawing/2014/main" id="{4D39E7B8-9C51-2EB1-9278-BD2F3BE79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0" y="350"/>
                <a:ext cx="75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元素序号</a:t>
                </a:r>
              </a:p>
            </p:txBody>
          </p:sp>
          <p:sp>
            <p:nvSpPr>
              <p:cNvPr id="161" name="Text Box 90">
                <a:extLst>
                  <a:ext uri="{FF2B5EF4-FFF2-40B4-BE49-F238E27FC236}">
                    <a16:creationId xmlns:a16="http://schemas.microsoft.com/office/drawing/2014/main" id="{6FD983E6-909F-7548-DACF-ABAB63EFEF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8" y="2307"/>
                <a:ext cx="33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i+1</a:t>
                </a:r>
              </a:p>
            </p:txBody>
          </p:sp>
          <p:sp>
            <p:nvSpPr>
              <p:cNvPr id="162" name="Line 91">
                <a:extLst>
                  <a:ext uri="{FF2B5EF4-FFF2-40B4-BE49-F238E27FC236}">
                    <a16:creationId xmlns:a16="http://schemas.microsoft.com/office/drawing/2014/main" id="{057B1C6A-4369-40D5-0794-7A7A5E8326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92" y="2643"/>
                <a:ext cx="0" cy="467"/>
              </a:xfrm>
              <a:prstGeom prst="line">
                <a:avLst/>
              </a:prstGeom>
              <a:noFill/>
              <a:ln w="9525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隶书" panose="02010509060101010101" pitchFamily="49" charset="-122"/>
                  <a:cs typeface="+mn-cs"/>
                </a:endParaRPr>
              </a:p>
            </p:txBody>
          </p:sp>
          <p:sp>
            <p:nvSpPr>
              <p:cNvPr id="163" name="Text Box 92">
                <a:extLst>
                  <a:ext uri="{FF2B5EF4-FFF2-40B4-BE49-F238E27FC236}">
                    <a16:creationId xmlns:a16="http://schemas.microsoft.com/office/drawing/2014/main" id="{0366D6FE-B0C1-1797-F84D-B78C5A94CF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3216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</a:t>
                </a:r>
              </a:p>
            </p:txBody>
          </p:sp>
          <p:sp>
            <p:nvSpPr>
              <p:cNvPr id="164" name="Text Box 93">
                <a:extLst>
                  <a:ext uri="{FF2B5EF4-FFF2-40B4-BE49-F238E27FC236}">
                    <a16:creationId xmlns:a16="http://schemas.microsoft.com/office/drawing/2014/main" id="{7D3C3819-055B-6B47-0D53-14D70B9D5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53" y="3500"/>
                <a:ext cx="36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隶书" panose="02010509060101010101" pitchFamily="49" charset="-122"/>
                    <a:cs typeface="+mn-cs"/>
                  </a:rPr>
                  <a:t>n+1</a:t>
                </a:r>
              </a:p>
            </p:txBody>
          </p:sp>
        </p:grpSp>
        <p:sp>
          <p:nvSpPr>
            <p:cNvPr id="154" name="Line 94">
              <a:extLst>
                <a:ext uri="{FF2B5EF4-FFF2-40B4-BE49-F238E27FC236}">
                  <a16:creationId xmlns:a16="http://schemas.microsoft.com/office/drawing/2014/main" id="{08C3FEFE-2C65-67CE-756D-42D219B76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2880"/>
              <a:ext cx="67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endParaRPr>
            </a:p>
          </p:txBody>
        </p:sp>
        <p:sp>
          <p:nvSpPr>
            <p:cNvPr id="155" name="Text Box 95">
              <a:extLst>
                <a:ext uri="{FF2B5EF4-FFF2-40B4-BE49-F238E27FC236}">
                  <a16:creationId xmlns:a16="http://schemas.microsoft.com/office/drawing/2014/main" id="{42EB675B-4CC2-562B-FC31-ECB87FD208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3216"/>
              <a:ext cx="29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  <a:r>
                <a:rPr kumimoji="1" lang="en-US" altLang="zh-CN" sz="1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n-1</a:t>
              </a:r>
              <a:endPara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4" name="Text Box 96">
            <a:extLst>
              <a:ext uri="{FF2B5EF4-FFF2-40B4-BE49-F238E27FC236}">
                <a16:creationId xmlns:a16="http://schemas.microsoft.com/office/drawing/2014/main" id="{529D7FE3-6A51-088D-0C2D-31B2105B43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3095" y="3100393"/>
            <a:ext cx="34336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隶书" panose="02010509060101010101" pitchFamily="49" charset="-122"/>
                <a:cs typeface="+mn-cs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0787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224A2B8-CE09-4180-9ACE-1AC1DFB4270C}"/>
              </a:ext>
            </a:extLst>
          </p:cNvPr>
          <p:cNvSpPr txBox="1">
            <a:spLocks/>
          </p:cNvSpPr>
          <p:nvPr/>
        </p:nvSpPr>
        <p:spPr>
          <a:xfrm>
            <a:off x="334108" y="174796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/>
              <a:t>What</a:t>
            </a:r>
            <a:r>
              <a:rPr lang="zh-CN" altLang="en-US" sz="2800"/>
              <a:t> </a:t>
            </a:r>
            <a:r>
              <a:rPr lang="en-US" altLang="zh-CN" sz="2800"/>
              <a:t>is</a:t>
            </a:r>
            <a:r>
              <a:rPr lang="zh-CN" altLang="en-US" sz="2800"/>
              <a:t> </a:t>
            </a:r>
            <a:r>
              <a:rPr lang="en-US" altLang="zh-CN" sz="2800"/>
              <a:t>Decision</a:t>
            </a:r>
            <a:r>
              <a:rPr lang="zh-CN" altLang="en-US" sz="2800"/>
              <a:t> </a:t>
            </a:r>
            <a:r>
              <a:rPr lang="en-US" altLang="zh-CN" sz="2800"/>
              <a:t>Tree</a:t>
            </a:r>
            <a:r>
              <a:rPr lang="zh-CN" altLang="en-US" sz="2800"/>
              <a:t>？</a:t>
            </a:r>
            <a:endParaRPr lang="en-US" sz="2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E6CA5C7-9005-4BB6-99A7-0D10139A2367}"/>
              </a:ext>
            </a:extLst>
          </p:cNvPr>
          <p:cNvSpPr txBox="1">
            <a:spLocks/>
          </p:cNvSpPr>
          <p:nvPr/>
        </p:nvSpPr>
        <p:spPr>
          <a:xfrm>
            <a:off x="486508" y="1900365"/>
            <a:ext cx="7848600" cy="1927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 baseline="0">
                <a:solidFill>
                  <a:schemeClr val="bg1"/>
                </a:solidFill>
                <a:effectLst/>
                <a:latin typeface="Calibri" panose="020F0502020204030204" pitchFamily="34" charset="0"/>
                <a:ea typeface="黑体" panose="02010609060101010101" pitchFamily="49" charset="-122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sz="2800"/>
              <a:t>What</a:t>
            </a:r>
            <a:r>
              <a:rPr lang="zh-CN" altLang="en-US" sz="2800"/>
              <a:t> </a:t>
            </a:r>
            <a:r>
              <a:rPr lang="en-US" altLang="zh-CN" sz="2800"/>
              <a:t>is</a:t>
            </a:r>
            <a:r>
              <a:rPr lang="zh-CN" altLang="en-US" sz="2800"/>
              <a:t> </a:t>
            </a:r>
            <a:r>
              <a:rPr lang="en-US" altLang="zh-CN" sz="2800"/>
              <a:t>Decision</a:t>
            </a:r>
            <a:r>
              <a:rPr lang="zh-CN" altLang="en-US" sz="2800"/>
              <a:t> </a:t>
            </a:r>
            <a:r>
              <a:rPr lang="en-US" altLang="zh-CN" sz="2800"/>
              <a:t>Tree</a:t>
            </a:r>
            <a:r>
              <a:rPr lang="zh-CN" altLang="en-US" sz="2800"/>
              <a:t>？</a:t>
            </a:r>
            <a:endParaRPr lang="en-US" sz="2800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9D9B9F5-A57F-6394-4821-D1C16D2F1988}"/>
              </a:ext>
            </a:extLst>
          </p:cNvPr>
          <p:cNvSpPr>
            <a:spLocks noGrp="1" noChangeArrowheads="1"/>
          </p:cNvSpPr>
          <p:nvPr/>
        </p:nvSpPr>
        <p:spPr>
          <a:xfrm>
            <a:off x="308830" y="1050472"/>
            <a:ext cx="8501062" cy="617220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</a:t>
            </a:r>
            <a:r>
              <a:rPr lang="en-US" altLang="zh-CN" sz="24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Insert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L[], int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ElemType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e, 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 *N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//N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为表长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为插入位置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为插入值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int n=*N;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if((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&lt;1) || 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&gt;n+1))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 0; //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初始条件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else{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int j;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for(j=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j&gt;=</a:t>
            </a:r>
            <a:r>
              <a:rPr lang="en-US" altLang="zh-CN" sz="2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j--) L[j]=L[j-1];  //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移动。</a:t>
            </a:r>
            <a:r>
              <a:rPr lang="zh-CN" altLang="en-US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从后到前</a:t>
            </a:r>
            <a:endParaRPr lang="en-US" altLang="zh-CN" sz="2400" dirty="0">
              <a:solidFill>
                <a:srgbClr val="00B0F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L[</a:t>
            </a:r>
            <a:r>
              <a:rPr lang="en-US" altLang="zh-CN" sz="2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]=e;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*N=++n;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return 1;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9FC74CD-99BD-7226-15C0-7FF7BCBD9DD9}"/>
              </a:ext>
            </a:extLst>
          </p:cNvPr>
          <p:cNvSpPr/>
          <p:nvPr/>
        </p:nvSpPr>
        <p:spPr>
          <a:xfrm>
            <a:off x="1836267" y="5959928"/>
            <a:ext cx="6346441" cy="400110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数组模拟静态表的弊端：预先设置长度不知道</a:t>
            </a:r>
            <a:endParaRPr lang="en-US" altLang="en-US" sz="20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标题 1">
            <a:extLst>
              <a:ext uri="{FF2B5EF4-FFF2-40B4-BE49-F238E27FC236}">
                <a16:creationId xmlns:a16="http://schemas.microsoft.com/office/drawing/2014/main" id="{EE345FA1-4068-BF3A-21D8-3CD3E668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7886700" cy="720000"/>
          </a:xfrm>
        </p:spPr>
        <p:txBody>
          <a:bodyPr>
            <a:normAutofit/>
          </a:bodyPr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ListInsert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e 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的线性表实现</a:t>
            </a:r>
            <a:endParaRPr kumimoji="1"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517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6E6C741-44F4-4AC1-B5B9-0D529A5F4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顺序表的 类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语言描述</a:t>
            </a: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24097A09-9647-AA8F-9015-52D51B0D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533" y="2992439"/>
            <a:ext cx="3810659" cy="3145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typedef  struct {</a:t>
            </a: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} </a:t>
            </a: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SqList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俗称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顺序表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877F8442-B9C7-415B-5872-B269F8058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2133" y="1159934"/>
            <a:ext cx="622270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LIST_INIT_SIZE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100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//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存储空间的初始分配量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#define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LISTINCREMENT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10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// </a:t>
            </a:r>
            <a:r>
              <a:rPr kumimoji="1" lang="en-US" altLang="zh-CN" sz="2800" b="0" i="0" u="none" strike="noStrike" kern="1200" cap="none" spc="0" normalizeH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存储空间的分配增量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09EE42A2-127F-ADB2-E0ED-BAE38E29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799" y="3507315"/>
            <a:ext cx="523309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*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存储空间基址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52668D-F41D-ED77-17AC-CE485A0682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598" y="4032244"/>
            <a:ext cx="426270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length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当前长度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F1348233-4812-2B69-B161-D1699F600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42532" y="4532836"/>
            <a:ext cx="6309099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int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i="0" u="none" strike="noStrike" kern="1200" cap="none" spc="0" normalizeH="0" baseline="0" noProof="0" dirty="0" err="1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listsize</a:t>
            </a:r>
            <a:r>
              <a:rPr kumimoji="1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;  // 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当前分配的存储容量</a:t>
            </a: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                         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// (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以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ElemType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为单位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29267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  <p:bldP spid="3" grpId="0" autoUpdateAnimBg="0"/>
      <p:bldP spid="4" grpId="0" autoUpdateAnimBg="0"/>
      <p:bldP spid="6" grpId="0" autoUpdateAnimBg="0"/>
      <p:bldP spid="9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9018D429-9656-D021-7961-C157EC2C57DC}"/>
              </a:ext>
            </a:extLst>
          </p:cNvPr>
          <p:cNvSpPr/>
          <p:nvPr/>
        </p:nvSpPr>
        <p:spPr>
          <a:xfrm>
            <a:off x="3135782" y="5540829"/>
            <a:ext cx="359089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7030A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优势：长度可变</a:t>
            </a:r>
            <a:endParaRPr lang="en-US" altLang="zh-CN" sz="2400" b="1" dirty="0">
              <a:solidFill>
                <a:srgbClr val="7030A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6EF41293-028D-3C19-24B2-23A7C2195B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348" y="1317171"/>
            <a:ext cx="8955652" cy="3962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18811854"/>
      </p:ext>
    </p:extLst>
  </p:cSld>
  <p:clrMapOvr>
    <a:masterClrMapping/>
  </p:clrMapOvr>
</p:sld>
</file>

<file path=ppt/theme/theme1.xml><?xml version="1.0" encoding="utf-8"?>
<a:theme xmlns:a="http://schemas.openxmlformats.org/drawingml/2006/main" name="机器学习v2.1rgb">
  <a:themeElements>
    <a:clrScheme name="机器学习">
      <a:dk1>
        <a:sysClr val="windowText" lastClr="000000"/>
      </a:dk1>
      <a:lt1>
        <a:sysClr val="window" lastClr="FFFFFF"/>
      </a:lt1>
      <a:dk2>
        <a:srgbClr val="16754D"/>
      </a:dk2>
      <a:lt2>
        <a:srgbClr val="FFFFFF"/>
      </a:lt2>
      <a:accent1>
        <a:srgbClr val="16754D"/>
      </a:accent1>
      <a:accent2>
        <a:srgbClr val="329E6E"/>
      </a:accent2>
      <a:accent3>
        <a:srgbClr val="FFC000"/>
      </a:accent3>
      <a:accent4>
        <a:srgbClr val="C00000"/>
      </a:accent4>
      <a:accent5>
        <a:srgbClr val="0070C0"/>
      </a:accent5>
      <a:accent6>
        <a:srgbClr val="002060"/>
      </a:accent6>
      <a:hlink>
        <a:srgbClr val="80C000"/>
      </a:hlink>
      <a:folHlink>
        <a:srgbClr val="CC66FF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机器学习v2.1rgb" id="{EEBC26C2-D188-4AC0-8846-32FF974952E7}" vid="{5872C309-9AD6-4384-AB1E-DDF89DAEFE71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4316</TotalTime>
  <Words>4039</Words>
  <Application>Microsoft Macintosh PowerPoint</Application>
  <PresentationFormat>全屏显示(4:3)</PresentationFormat>
  <Paragraphs>697</Paragraphs>
  <Slides>42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3" baseType="lpstr">
      <vt:lpstr>黑体</vt:lpstr>
      <vt:lpstr>黑体</vt:lpstr>
      <vt:lpstr>STZhongsong</vt:lpstr>
      <vt:lpstr>Kaiti SC</vt:lpstr>
      <vt:lpstr>Arial</vt:lpstr>
      <vt:lpstr>Calibri</vt:lpstr>
      <vt:lpstr>Cambria Math</vt:lpstr>
      <vt:lpstr>Times New Roman</vt:lpstr>
      <vt:lpstr>Verdana</vt:lpstr>
      <vt:lpstr>Wingdings</vt:lpstr>
      <vt:lpstr>机器学习v2.1rgb</vt:lpstr>
      <vt:lpstr>数据结构与算法</vt:lpstr>
      <vt:lpstr>PowerPoint 演示文稿</vt:lpstr>
      <vt:lpstr>PowerPoint 演示文稿</vt:lpstr>
      <vt:lpstr>2.2 线性表的顺序存储结构</vt:lpstr>
      <vt:lpstr> ListInsert(i, e )的线性表实现</vt:lpstr>
      <vt:lpstr> ListInsert(i, e )的线性表实现</vt:lpstr>
      <vt:lpstr> ListInsert(i, e )的线性表实现</vt:lpstr>
      <vt:lpstr>顺序表的 类C 语言描述</vt:lpstr>
      <vt:lpstr>PowerPoint 演示文稿</vt:lpstr>
      <vt:lpstr>PowerPoint 演示文稿</vt:lpstr>
      <vt:lpstr>空间用满时的处理方法</vt:lpstr>
      <vt:lpstr>算法分析</vt:lpstr>
      <vt:lpstr>ListDelete(i, &amp;e )的线性表实现</vt:lpstr>
      <vt:lpstr>PowerPoint 演示文稿</vt:lpstr>
      <vt:lpstr>PowerPoint 演示文稿</vt:lpstr>
      <vt:lpstr>线性表的类C语言实现-删除</vt:lpstr>
      <vt:lpstr>算法分析</vt:lpstr>
      <vt:lpstr>PowerPoint 演示文稿</vt:lpstr>
      <vt:lpstr>小节：顺序表的优缺点</vt:lpstr>
      <vt:lpstr>PowerPoint 演示文稿</vt:lpstr>
      <vt:lpstr>PowerPoint 演示文稿</vt:lpstr>
      <vt:lpstr>单链表</vt:lpstr>
      <vt:lpstr>“带头节点”的单链表</vt:lpstr>
      <vt:lpstr>建立单链表</vt:lpstr>
      <vt:lpstr>头插入法的C语言实现</vt:lpstr>
      <vt:lpstr>尾插入法的C语言实现</vt:lpstr>
      <vt:lpstr>头插入法与尾插入法的时间复杂度</vt:lpstr>
      <vt:lpstr>基本操作回顾</vt:lpstr>
      <vt:lpstr>GetElem</vt:lpstr>
      <vt:lpstr>ListInsert</vt:lpstr>
      <vt:lpstr>ListDelete</vt:lpstr>
      <vt:lpstr>ListDeleteByValue（L,key）</vt:lpstr>
      <vt:lpstr>有序单链表的合并（指针修改）</vt:lpstr>
      <vt:lpstr>PowerPoint 演示文稿</vt:lpstr>
      <vt:lpstr>PowerPoint 演示文稿</vt:lpstr>
      <vt:lpstr>单链表与顺序表的特点</vt:lpstr>
      <vt:lpstr>应用举例：一元多项式的表示及相加</vt:lpstr>
      <vt:lpstr>单链表的结点定义</vt:lpstr>
      <vt:lpstr>运算规则</vt:lpstr>
      <vt:lpstr>算法描述</vt:lpstr>
      <vt:lpstr>PowerPoint 演示文稿</vt:lpstr>
      <vt:lpstr>Thanks  工学园 1-202 wangjb33@mail.sysu.edu.cn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机器学习-神经网络</dc:title>
  <dc:creator>w49</dc:creator>
  <cp:lastModifiedBy>Junbo Wang</cp:lastModifiedBy>
  <cp:revision>193</cp:revision>
  <cp:lastPrinted>2022-05-10T07:09:34Z</cp:lastPrinted>
  <dcterms:created xsi:type="dcterms:W3CDTF">2021-03-30T12:18:31Z</dcterms:created>
  <dcterms:modified xsi:type="dcterms:W3CDTF">2024-09-12T00:57:29Z</dcterms:modified>
</cp:coreProperties>
</file>