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46"/>
  </p:notesMasterIdLst>
  <p:handoutMasterIdLst>
    <p:handoutMasterId r:id="rId47"/>
  </p:handoutMasterIdLst>
  <p:sldIdLst>
    <p:sldId id="295" r:id="rId2"/>
    <p:sldId id="552" r:id="rId3"/>
    <p:sldId id="346" r:id="rId4"/>
    <p:sldId id="553" r:id="rId5"/>
    <p:sldId id="554" r:id="rId6"/>
    <p:sldId id="442" r:id="rId7"/>
    <p:sldId id="520" r:id="rId8"/>
    <p:sldId id="518" r:id="rId9"/>
    <p:sldId id="519" r:id="rId10"/>
    <p:sldId id="392" r:id="rId11"/>
    <p:sldId id="400" r:id="rId12"/>
    <p:sldId id="401" r:id="rId13"/>
    <p:sldId id="521" r:id="rId14"/>
    <p:sldId id="522" r:id="rId15"/>
    <p:sldId id="523" r:id="rId16"/>
    <p:sldId id="308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325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F25AD-D642-E14A-8329-2F29EAEC2D8C}" v="23" dt="2024-09-19T03:30:31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3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192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bo Wang" userId="f0da0bc2f53c18da" providerId="LiveId" clId="{0CDF25AD-D642-E14A-8329-2F29EAEC2D8C}"/>
    <pc:docChg chg="undo custSel addSld delSld modSld">
      <pc:chgData name="Junbo Wang" userId="f0da0bc2f53c18da" providerId="LiveId" clId="{0CDF25AD-D642-E14A-8329-2F29EAEC2D8C}" dt="2024-09-19T03:30:42.705" v="468" actId="27636"/>
      <pc:docMkLst>
        <pc:docMk/>
      </pc:docMkLst>
      <pc:sldChg chg="addSp modSp add mod modClrScheme modAnim chgLayout">
        <pc:chgData name="Junbo Wang" userId="f0da0bc2f53c18da" providerId="LiveId" clId="{0CDF25AD-D642-E14A-8329-2F29EAEC2D8C}" dt="2024-09-13T07:18:19.978" v="37"/>
        <pc:sldMkLst>
          <pc:docMk/>
          <pc:sldMk cId="0" sldId="308"/>
        </pc:sldMkLst>
        <pc:spChg chg="add mod ord">
          <ac:chgData name="Junbo Wang" userId="f0da0bc2f53c18da" providerId="LiveId" clId="{0CDF25AD-D642-E14A-8329-2F29EAEC2D8C}" dt="2024-09-13T07:18:19.978" v="37"/>
          <ac:spMkLst>
            <pc:docMk/>
            <pc:sldMk cId="0" sldId="308"/>
            <ac:spMk id="2" creationId="{9CC0E22E-2DE8-4B81-A72D-A153EF4EB840}"/>
          </ac:spMkLst>
        </pc:spChg>
        <pc:spChg chg="mod">
          <ac:chgData name="Junbo Wang" userId="f0da0bc2f53c18da" providerId="LiveId" clId="{0CDF25AD-D642-E14A-8329-2F29EAEC2D8C}" dt="2024-09-13T07:18:09.249" v="36" actId="1076"/>
          <ac:spMkLst>
            <pc:docMk/>
            <pc:sldMk cId="0" sldId="308"/>
            <ac:spMk id="62466" creationId="{5C3F2E66-C0DC-AA4D-8573-9C7BC1D8873C}"/>
          </ac:spMkLst>
        </pc:spChg>
      </pc:sldChg>
      <pc:sldChg chg="add">
        <pc:chgData name="Junbo Wang" userId="f0da0bc2f53c18da" providerId="LiveId" clId="{0CDF25AD-D642-E14A-8329-2F29EAEC2D8C}" dt="2024-09-19T03:29:56.338" v="459"/>
        <pc:sldMkLst>
          <pc:docMk/>
          <pc:sldMk cId="2473572125" sldId="346"/>
        </pc:sldMkLst>
      </pc:sldChg>
      <pc:sldChg chg="modSp mod modAnim">
        <pc:chgData name="Junbo Wang" userId="f0da0bc2f53c18da" providerId="LiveId" clId="{0CDF25AD-D642-E14A-8329-2F29EAEC2D8C}" dt="2024-09-13T06:30:40.130" v="2"/>
        <pc:sldMkLst>
          <pc:docMk/>
          <pc:sldMk cId="157862391" sldId="392"/>
        </pc:sldMkLst>
        <pc:spChg chg="mod">
          <ac:chgData name="Junbo Wang" userId="f0da0bc2f53c18da" providerId="LiveId" clId="{0CDF25AD-D642-E14A-8329-2F29EAEC2D8C}" dt="2024-09-13T06:30:33.032" v="1" actId="1076"/>
          <ac:spMkLst>
            <pc:docMk/>
            <pc:sldMk cId="157862391" sldId="392"/>
            <ac:spMk id="2" creationId="{E72F6BCD-B01A-954F-B149-881CBB75A851}"/>
          </ac:spMkLst>
        </pc:spChg>
      </pc:sldChg>
      <pc:sldChg chg="delSp modSp modAnim">
        <pc:chgData name="Junbo Wang" userId="f0da0bc2f53c18da" providerId="LiveId" clId="{0CDF25AD-D642-E14A-8329-2F29EAEC2D8C}" dt="2024-09-13T06:32:27.300" v="10"/>
        <pc:sldMkLst>
          <pc:docMk/>
          <pc:sldMk cId="2526253029" sldId="400"/>
        </pc:sldMkLst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0" creationId="{95D4C7B9-70FC-4A00-6168-A3DFCB592E72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1" creationId="{563E67F9-626D-C55C-8A4E-3F42D1677778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2" creationId="{400FF369-A01D-477F-9007-BA5D93CCE31C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4" creationId="{F28C9FC1-5DBC-B11C-9C63-0C0B736A59C4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5" creationId="{6D103473-74DC-0052-19AA-B72E58A8EEFB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6" creationId="{39BBB46B-761F-4304-752E-6E1E9EFDBE18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7" creationId="{1B279DD1-2845-6562-98CE-DFE1981E9DCF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8" creationId="{E8E75722-0DC1-2277-26A2-FC73943688A9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59" creationId="{5E07A6DF-5E76-3C39-0EED-BEAC13A3BE68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0" creationId="{0EA0687F-6D77-46D8-1737-D1E549C90FCD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1" creationId="{B9273D13-6677-202A-EDA7-0B1B2F467CF9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4" creationId="{6A1BB53D-172C-B96E-6723-3F8512AE7834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5" creationId="{19CC4775-F35D-354F-F53D-156479A077D4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6" creationId="{46E2253B-163C-DD7D-BF83-3580161549E5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7" creationId="{299A2E27-6156-0C30-884E-9EAA1C038BD6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8" creationId="{74BFEED6-FFA0-2FCE-C97E-9FE2A56C6518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69" creationId="{B4B46621-D593-25FD-C923-44FF84476A09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0" creationId="{E4763471-6FAD-6591-501F-20B9A930EEF0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1" creationId="{6D02C889-523D-D310-AAC1-3E716586F5D9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2" creationId="{B0D01EC5-563E-753D-C24D-9084B5EE3FD1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5" creationId="{BF8B4EAA-EE64-4EC1-4C80-2C50DA2BC70C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6" creationId="{AB3744FC-638A-F068-716F-54E420901662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7" creationId="{41C6F7A7-618F-6253-1EC3-F5C4BE08D1EC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8" creationId="{2E7C8E20-0534-049C-2A34-589155BB3E3C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79" creationId="{054F02F0-0814-23B5-2D6E-756D01BF9FBE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0" creationId="{472E6013-84EF-338E-1EC5-BA68AF6EC1F6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1" creationId="{88593968-55F4-5C20-B2AF-B92E16F155FC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2" creationId="{53FE3296-3E44-719D-2D0C-4AD142ED0E33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5" creationId="{8554304B-F931-D894-8907-B208C01A94C9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6" creationId="{893BDEF2-FE8F-FB63-79BA-FE496878D9A3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7" creationId="{2BD77622-4A25-65C4-4AC2-A4973ECD3AB6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8" creationId="{E7E895AE-8693-7E5D-33FC-5A636A512CD4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89" creationId="{D56A3C18-B738-75EA-17E2-008283C1BE8B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90" creationId="{E935850D-F4EF-32D4-8AC2-A1BAE34D1172}"/>
          </ac:spMkLst>
        </pc:spChg>
        <pc:spChg chg="mod">
          <ac:chgData name="Junbo Wang" userId="f0da0bc2f53c18da" providerId="LiveId" clId="{0CDF25AD-D642-E14A-8329-2F29EAEC2D8C}" dt="2024-09-13T06:31:53.027" v="4" actId="165"/>
          <ac:spMkLst>
            <pc:docMk/>
            <pc:sldMk cId="2526253029" sldId="400"/>
            <ac:spMk id="91" creationId="{6D764AC2-2ED6-BA9D-54C0-67070374B193}"/>
          </ac:spMkLst>
        </pc:spChg>
        <pc:grpChg chg="del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44" creationId="{C8DB280B-2C87-5BAA-A470-22CFDA6E2C8B}"/>
          </ac:grpSpMkLst>
        </pc:grpChg>
        <pc:grpChg chg="mod topLvl">
          <ac:chgData name="Junbo Wang" userId="f0da0bc2f53c18da" providerId="LiveId" clId="{0CDF25AD-D642-E14A-8329-2F29EAEC2D8C}" dt="2024-09-13T06:31:53.193" v="5" actId="27636"/>
          <ac:grpSpMkLst>
            <pc:docMk/>
            <pc:sldMk cId="2526253029" sldId="400"/>
            <ac:grpSpMk id="45" creationId="{7D10202D-D249-E0B3-3EC3-5A30D7AD51D3}"/>
          </ac:grpSpMkLst>
        </pc:grpChg>
        <pc:grpChg chg="mod topLvl">
          <ac:chgData name="Junbo Wang" userId="f0da0bc2f53c18da" providerId="LiveId" clId="{0CDF25AD-D642-E14A-8329-2F29EAEC2D8C}" dt="2024-09-13T06:31:53.193" v="5" actId="27636"/>
          <ac:grpSpMkLst>
            <pc:docMk/>
            <pc:sldMk cId="2526253029" sldId="400"/>
            <ac:grpSpMk id="46" creationId="{2A2267D3-3D3C-70FD-8318-A18B32ADA887}"/>
          </ac:grpSpMkLst>
        </pc:grpChg>
        <pc:grpChg chg="mod topLvl">
          <ac:chgData name="Junbo Wang" userId="f0da0bc2f53c18da" providerId="LiveId" clId="{0CDF25AD-D642-E14A-8329-2F29EAEC2D8C}" dt="2024-09-13T06:31:53.193" v="5" actId="27636"/>
          <ac:grpSpMkLst>
            <pc:docMk/>
            <pc:sldMk cId="2526253029" sldId="400"/>
            <ac:grpSpMk id="47" creationId="{DECF8BD1-EC9A-C60F-D6EE-D4C84B1A4AE0}"/>
          </ac:grpSpMkLst>
        </pc:grpChg>
        <pc:grpChg chg="mod topLvl">
          <ac:chgData name="Junbo Wang" userId="f0da0bc2f53c18da" providerId="LiveId" clId="{0CDF25AD-D642-E14A-8329-2F29EAEC2D8C}" dt="2024-09-13T06:31:53.193" v="5" actId="27636"/>
          <ac:grpSpMkLst>
            <pc:docMk/>
            <pc:sldMk cId="2526253029" sldId="400"/>
            <ac:grpSpMk id="48" creationId="{3F0668DD-303F-A77F-D37A-C2253D782455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49" creationId="{15CF81F8-295C-27E5-676A-B3A782433AD7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53" creationId="{08DA5C7A-6306-1474-32EC-799E08A4D1DB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62" creationId="{BCB37AB5-0032-D213-6D36-DF0D62A83CC8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63" creationId="{7EA7B508-4448-E3B8-41B4-1FE4ACAED493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73" creationId="{7E6C195E-2BEE-C124-053E-90AA1AB8F18A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74" creationId="{614F5264-E8BF-36A5-479C-A59F670356A2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83" creationId="{AFFC2EB6-37C8-C786-A848-89B519919368}"/>
          </ac:grpSpMkLst>
        </pc:grpChg>
        <pc:grpChg chg="mod">
          <ac:chgData name="Junbo Wang" userId="f0da0bc2f53c18da" providerId="LiveId" clId="{0CDF25AD-D642-E14A-8329-2F29EAEC2D8C}" dt="2024-09-13T06:31:53.027" v="4" actId="165"/>
          <ac:grpSpMkLst>
            <pc:docMk/>
            <pc:sldMk cId="2526253029" sldId="400"/>
            <ac:grpSpMk id="84" creationId="{00307D41-FC7F-26B1-0D4E-E784C8126DAC}"/>
          </ac:grpSpMkLst>
        </pc:grpChg>
      </pc:sldChg>
      <pc:sldChg chg="modSp">
        <pc:chgData name="Junbo Wang" userId="f0da0bc2f53c18da" providerId="LiveId" clId="{0CDF25AD-D642-E14A-8329-2F29EAEC2D8C}" dt="2024-09-13T06:35:49.783" v="15" actId="1035"/>
        <pc:sldMkLst>
          <pc:docMk/>
          <pc:sldMk cId="1285560574" sldId="401"/>
        </pc:sldMkLst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9" creationId="{FC307235-8C41-92FF-2194-5F3F0E863296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10" creationId="{3E9A7C84-58E7-C536-85C4-2C01DEEE18FA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16" creationId="{74222975-9F1A-709D-4D3D-54192D78761B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17" creationId="{B163378D-0C41-6756-C555-01E12D455722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18" creationId="{1861AC93-A695-6989-DCC1-07CD4E916B3B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19" creationId="{76BBACC2-A03D-3DAF-C02B-01FEEB4940DC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0" creationId="{8B2B68CB-DB19-7720-79E7-9C3AFD018E27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1" creationId="{A17DC7D7-54D9-5CE9-5CD7-7145FC030309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2" creationId="{B71C2992-6FB4-679E-76D4-340228261F12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3" creationId="{96AAB6FB-8D9F-1443-AA82-A752742FB192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4" creationId="{C0B2B9F0-F740-B945-E1D3-5643D20DB832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5" creationId="{13123A6C-3135-C437-B18F-AFC7713118F4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6" creationId="{4E4EC014-582B-CAED-8740-E19AC59AE0F2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7" creationId="{CBF0CDAD-B65C-9F83-27AF-6089A2DE9164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8" creationId="{CC058B4B-4C52-0DD1-0096-E30F77269438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29" creationId="{901F7B35-B166-594E-777E-D89D6798EFB0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30" creationId="{33779393-07ED-2B32-8158-03F70B22CAF5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31" creationId="{8C4254F9-BC7B-A67B-5516-0E07CB65C5C9}"/>
          </ac:spMkLst>
        </pc:spChg>
        <pc:spChg chg="mod">
          <ac:chgData name="Junbo Wang" userId="f0da0bc2f53c18da" providerId="LiveId" clId="{0CDF25AD-D642-E14A-8329-2F29EAEC2D8C}" dt="2024-09-13T06:35:49.783" v="15" actId="1035"/>
          <ac:spMkLst>
            <pc:docMk/>
            <pc:sldMk cId="1285560574" sldId="401"/>
            <ac:spMk id="32" creationId="{DC0FA0B5-7330-B6F5-EB12-4B834EC555DA}"/>
          </ac:spMkLst>
        </pc:spChg>
        <pc:grpChg chg="mod">
          <ac:chgData name="Junbo Wang" userId="f0da0bc2f53c18da" providerId="LiveId" clId="{0CDF25AD-D642-E14A-8329-2F29EAEC2D8C}" dt="2024-09-13T06:35:49.783" v="15" actId="1035"/>
          <ac:grpSpMkLst>
            <pc:docMk/>
            <pc:sldMk cId="1285560574" sldId="401"/>
            <ac:grpSpMk id="3" creationId="{72C450A2-393E-0592-94CF-1B3D9364AFAA}"/>
          </ac:grpSpMkLst>
        </pc:grpChg>
      </pc:sldChg>
      <pc:sldChg chg="del">
        <pc:chgData name="Junbo Wang" userId="f0da0bc2f53c18da" providerId="LiveId" clId="{0CDF25AD-D642-E14A-8329-2F29EAEC2D8C}" dt="2024-09-13T07:18:22.537" v="38" actId="2696"/>
        <pc:sldMkLst>
          <pc:docMk/>
          <pc:sldMk cId="2884459594" sldId="524"/>
        </pc:sldMkLst>
      </pc:sldChg>
      <pc:sldChg chg="addSp delSp modSp mod modNotesTx">
        <pc:chgData name="Junbo Wang" userId="f0da0bc2f53c18da" providerId="LiveId" clId="{0CDF25AD-D642-E14A-8329-2F29EAEC2D8C}" dt="2024-09-19T01:10:15.289" v="450" actId="20577"/>
        <pc:sldMkLst>
          <pc:docMk/>
          <pc:sldMk cId="3654822529" sldId="548"/>
        </pc:sldMkLst>
        <pc:spChg chg="mod">
          <ac:chgData name="Junbo Wang" userId="f0da0bc2f53c18da" providerId="LiveId" clId="{0CDF25AD-D642-E14A-8329-2F29EAEC2D8C}" dt="2024-09-19T01:09:44.392" v="426" actId="1076"/>
          <ac:spMkLst>
            <pc:docMk/>
            <pc:sldMk cId="3654822529" sldId="548"/>
            <ac:spMk id="3" creationId="{3DA27F6C-CF61-6959-7846-61DE7457BE87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4" creationId="{11625D88-4B62-F0FD-FC69-45FA83151823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5" creationId="{965544A5-392D-B39F-41C9-89CA6F956F9C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6" creationId="{B99BD81A-6BAD-EA94-8A5D-47E806790098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7" creationId="{AEAAB6A4-0CD5-0425-8840-CC997B300BEF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8" creationId="{5332F15F-2A09-1E0E-AA81-35A438CE5B5F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9" creationId="{CC323466-FD25-CF86-63C1-A21F46F61E45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0" creationId="{81D7FA21-6277-E8FC-CCAF-B91AA62CF0FA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1" creationId="{4B9C7998-9744-A9E4-ABBC-0BB6025B272B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2" creationId="{990254C0-7B0C-F368-2EB5-79652D11BE22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3" creationId="{B29732E4-1188-30AD-BB33-8DCFB41F33E2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4" creationId="{6318A448-4556-EDEE-29DE-942A5E242CFF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5" creationId="{EDF0404A-1B3E-A57C-B376-FBDB3ED1869E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6" creationId="{FDE661F3-1EEB-DA1D-6D65-25BA8815B4AA}"/>
          </ac:spMkLst>
        </pc:spChg>
        <pc:spChg chg="mod">
          <ac:chgData name="Junbo Wang" userId="f0da0bc2f53c18da" providerId="LiveId" clId="{0CDF25AD-D642-E14A-8329-2F29EAEC2D8C}" dt="2024-09-19T01:09:59.434" v="430" actId="1076"/>
          <ac:spMkLst>
            <pc:docMk/>
            <pc:sldMk cId="3654822529" sldId="548"/>
            <ac:spMk id="17" creationId="{0317423F-017E-3720-855E-9A4EAA8818FF}"/>
          </ac:spMkLst>
        </pc:spChg>
        <pc:spChg chg="add del">
          <ac:chgData name="Junbo Wang" userId="f0da0bc2f53c18da" providerId="LiveId" clId="{0CDF25AD-D642-E14A-8329-2F29EAEC2D8C}" dt="2024-09-19T01:04:43.669" v="40" actId="22"/>
          <ac:spMkLst>
            <pc:docMk/>
            <pc:sldMk cId="3654822529" sldId="548"/>
            <ac:spMk id="24" creationId="{D6EC0AF6-EC2F-8BDA-7A09-EEAB53787BFE}"/>
          </ac:spMkLst>
        </pc:spChg>
        <pc:spChg chg="add mod">
          <ac:chgData name="Junbo Wang" userId="f0da0bc2f53c18da" providerId="LiveId" clId="{0CDF25AD-D642-E14A-8329-2F29EAEC2D8C}" dt="2024-09-19T01:10:15.289" v="450" actId="20577"/>
          <ac:spMkLst>
            <pc:docMk/>
            <pc:sldMk cId="3654822529" sldId="548"/>
            <ac:spMk id="26" creationId="{11D06142-42BC-E2E2-3BFF-CC27D64C0308}"/>
          </ac:spMkLst>
        </pc:sp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18" creationId="{8A3946AD-9DFE-CD4B-20EB-D5AC76D6C536}"/>
          </ac:cxnSpMkLst>
        </pc:cxn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19" creationId="{62AAA300-DC2F-CBD5-409F-2BB67E9BE6D8}"/>
          </ac:cxnSpMkLst>
        </pc:cxn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20" creationId="{0B253CB4-0F37-CAE3-D5F7-72131E49CC9F}"/>
          </ac:cxnSpMkLst>
        </pc:cxn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21" creationId="{73340619-4A30-7007-FED3-2F145F89509A}"/>
          </ac:cxnSpMkLst>
        </pc:cxn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22" creationId="{014C1FC2-7629-C831-AE8A-1CC535C19EB3}"/>
          </ac:cxnSpMkLst>
        </pc:cxnChg>
        <pc:cxnChg chg="mod">
          <ac:chgData name="Junbo Wang" userId="f0da0bc2f53c18da" providerId="LiveId" clId="{0CDF25AD-D642-E14A-8329-2F29EAEC2D8C}" dt="2024-09-19T01:09:59.434" v="430" actId="1076"/>
          <ac:cxnSpMkLst>
            <pc:docMk/>
            <pc:sldMk cId="3654822529" sldId="548"/>
            <ac:cxnSpMk id="23" creationId="{5EA9F94D-E691-E3B2-9A2D-973753575611}"/>
          </ac:cxnSpMkLst>
        </pc:cxnChg>
      </pc:sldChg>
      <pc:sldChg chg="modSp add mod">
        <pc:chgData name="Junbo Wang" userId="f0da0bc2f53c18da" providerId="LiveId" clId="{0CDF25AD-D642-E14A-8329-2F29EAEC2D8C}" dt="2024-09-19T03:29:29.541" v="458" actId="20577"/>
        <pc:sldMkLst>
          <pc:docMk/>
          <pc:sldMk cId="4033223931" sldId="552"/>
        </pc:sldMkLst>
        <pc:spChg chg="mod">
          <ac:chgData name="Junbo Wang" userId="f0da0bc2f53c18da" providerId="LiveId" clId="{0CDF25AD-D642-E14A-8329-2F29EAEC2D8C}" dt="2024-09-19T03:29:29.541" v="458" actId="20577"/>
          <ac:spMkLst>
            <pc:docMk/>
            <pc:sldMk cId="4033223931" sldId="552"/>
            <ac:spMk id="2" creationId="{537A254F-21B4-C502-91FA-2F0AAF40AAB0}"/>
          </ac:spMkLst>
        </pc:spChg>
      </pc:sldChg>
      <pc:sldChg chg="add del">
        <pc:chgData name="Junbo Wang" userId="f0da0bc2f53c18da" providerId="LiveId" clId="{0CDF25AD-D642-E14A-8329-2F29EAEC2D8C}" dt="2024-09-19T03:30:16.335" v="461"/>
        <pc:sldMkLst>
          <pc:docMk/>
          <pc:sldMk cId="2951428782" sldId="553"/>
        </pc:sldMkLst>
      </pc:sldChg>
      <pc:sldChg chg="addSp modSp add mod modClrScheme chgLayout">
        <pc:chgData name="Junbo Wang" userId="f0da0bc2f53c18da" providerId="LiveId" clId="{0CDF25AD-D642-E14A-8329-2F29EAEC2D8C}" dt="2024-09-19T03:30:42.705" v="468" actId="27636"/>
        <pc:sldMkLst>
          <pc:docMk/>
          <pc:sldMk cId="3450929045" sldId="553"/>
        </pc:sldMkLst>
        <pc:spChg chg="add mod ord">
          <ac:chgData name="Junbo Wang" userId="f0da0bc2f53c18da" providerId="LiveId" clId="{0CDF25AD-D642-E14A-8329-2F29EAEC2D8C}" dt="2024-09-19T03:30:42.705" v="468" actId="27636"/>
          <ac:spMkLst>
            <pc:docMk/>
            <pc:sldMk cId="3450929045" sldId="553"/>
            <ac:spMk id="2" creationId="{0B72D162-851E-0372-415B-D0CBFCCD8A3B}"/>
          </ac:spMkLst>
        </pc:spChg>
        <pc:spChg chg="mod">
          <ac:chgData name="Junbo Wang" userId="f0da0bc2f53c18da" providerId="LiveId" clId="{0CDF25AD-D642-E14A-8329-2F29EAEC2D8C}" dt="2024-09-19T03:30:39.656" v="464" actId="21"/>
          <ac:spMkLst>
            <pc:docMk/>
            <pc:sldMk cId="3450929045" sldId="553"/>
            <ac:spMk id="21" creationId="{5E28B972-49B9-594C-5E42-CC586CCCFE7B}"/>
          </ac:spMkLst>
        </pc:spChg>
      </pc:sldChg>
      <pc:sldChg chg="add">
        <pc:chgData name="Junbo Wang" userId="f0da0bc2f53c18da" providerId="LiveId" clId="{0CDF25AD-D642-E14A-8329-2F29EAEC2D8C}" dt="2024-09-19T03:30:31.162" v="462"/>
        <pc:sldMkLst>
          <pc:docMk/>
          <pc:sldMk cId="2906927266" sldId="554"/>
        </pc:sldMkLst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5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当计算机接受了第一个括号后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它期待着与其匹配的第八个括号的出现，然而等来的却是第二个括号，此时第一个括号“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只能暂时靠边，而迫切等待与第二个括号相匹配的、第七个括号”</a:t>
            </a:r>
            <a:r>
              <a:rPr lang="en-US" altLang="zh-CN" dirty="0">
                <a:latin typeface="Arial" panose="020B0604020202020204" pitchFamily="34" charset="0"/>
              </a:rPr>
              <a:t>)”</a:t>
            </a:r>
            <a:r>
              <a:rPr lang="zh-CN" altLang="en-US" dirty="0">
                <a:latin typeface="Arial" panose="020B0604020202020204" pitchFamily="34" charset="0"/>
              </a:rPr>
              <a:t>的出现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类似的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因等来的是第三个括号“</a:t>
            </a:r>
            <a:r>
              <a:rPr lang="en-US" altLang="zh-CN" dirty="0">
                <a:latin typeface="Arial" panose="020B0604020202020204" pitchFamily="34" charset="0"/>
              </a:rPr>
              <a:t>[”</a:t>
            </a:r>
            <a:r>
              <a:rPr lang="zh-CN" altLang="en-US" dirty="0">
                <a:latin typeface="Arial" panose="020B0604020202020204" pitchFamily="34" charset="0"/>
              </a:rPr>
              <a:t>，其期待匹配的程度较第二个括号更急迫，则第二个括号也只能靠边，让位于第三个括号，显然第二个括号的期待急迫性高于第一个括号；在接受了第四个括号之后，第三个括号的期待得到满足，消解之后，第二个括号的期待匹配就成为当前最急迫的任务了，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  <a:r>
              <a:rPr lang="zh-CN" altLang="en-US" dirty="0">
                <a:latin typeface="Arial" panose="020B0604020202020204" pitchFamily="34" charset="0"/>
              </a:rPr>
              <a:t>，依次类推。可见，这个处理过程恰与栈的特点相吻合。由此，在算法中设置一个栈，每读入一个括号，若是右括号，则或者使置于栈顶的最急迫的期待得以消解，或者是不合法的情况；若是左括号，则作为一个新的更急迫的期待压入栈中，自然使原有的栈中的所有未消解的期待的急迫性都降了一级。另外，在算法的开始和结束时，栈都应该是空的</a:t>
            </a:r>
            <a:endParaRPr lang="en-HK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32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递归通常是从外层往内执行 所以终止条件是常规理解的起点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51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1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while(!</a:t>
            </a:r>
            <a:r>
              <a:rPr kumimoji="1" lang="en-US" altLang="zh-CN" dirty="0" err="1"/>
              <a:t>T.empty</a:t>
            </a:r>
            <a:r>
              <a:rPr kumimoji="1" lang="en-US" altLang="zh-CN" dirty="0"/>
              <a:t>()){  //</a:t>
            </a:r>
            <a:r>
              <a:rPr kumimoji="1" lang="zh-CN" altLang="en-US" dirty="0"/>
              <a:t>检查栈</a:t>
            </a:r>
            <a:r>
              <a:rPr kumimoji="1" lang="en-US" altLang="zh-CN" dirty="0"/>
              <a:t>T</a:t>
            </a:r>
            <a:r>
              <a:rPr kumimoji="1" lang="zh-CN" altLang="en-US" dirty="0"/>
              <a:t>中所有点</a:t>
            </a:r>
            <a:endParaRPr kumimoji="1" lang="en-US" altLang="zh-CN" dirty="0"/>
          </a:p>
          <a:p>
            <a:r>
              <a:rPr kumimoji="1" lang="en-US" altLang="zh-CN" dirty="0"/>
              <a:t> if(</a:t>
            </a:r>
            <a:r>
              <a:rPr kumimoji="1" lang="en-US" altLang="zh-CN" dirty="0" err="1"/>
              <a:t>toLeft</a:t>
            </a:r>
            <a:r>
              <a:rPr kumimoji="1" lang="en-US" altLang="zh-CN" dirty="0"/>
              <a:t>(S[1],S[0],T900))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T[0]</a:t>
            </a:r>
            <a:r>
              <a:rPr kumimoji="1" lang="zh-CN" altLang="en-US" dirty="0"/>
              <a:t>位于</a:t>
            </a:r>
            <a:r>
              <a:rPr kumimoji="1" lang="en-US" altLang="zh-CN" dirty="0"/>
              <a:t>S[0][1]</a:t>
            </a:r>
            <a:r>
              <a:rPr kumimoji="1" lang="zh-CN" altLang="en-US" dirty="0"/>
              <a:t>的左边还是右边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S.push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T.pop</a:t>
            </a:r>
            <a:r>
              <a:rPr kumimoji="1" lang="en-US" altLang="zh-CN" dirty="0"/>
              <a:t>());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左边则将</a:t>
            </a:r>
            <a:r>
              <a:rPr kumimoji="1" lang="en-US" altLang="zh-CN" dirty="0"/>
              <a:t>T</a:t>
            </a:r>
            <a:r>
              <a:rPr kumimoji="1" lang="zh-CN" altLang="en-US" dirty="0"/>
              <a:t>栈顶推入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，即向前扩展一条边</a:t>
            </a:r>
            <a:endParaRPr kumimoji="1" lang="en-US" altLang="zh-CN" dirty="0"/>
          </a:p>
          <a:p>
            <a:r>
              <a:rPr kumimoji="1" lang="en-US" altLang="zh-CN" dirty="0"/>
              <a:t> else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S.pop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右边则弹出</a:t>
            </a:r>
            <a:r>
              <a:rPr kumimoji="1" lang="en-US" altLang="zh-CN" dirty="0"/>
              <a:t>S</a:t>
            </a:r>
            <a:r>
              <a:rPr kumimoji="1" lang="zh-CN" altLang="en-US" dirty="0"/>
              <a:t>栈顶点，即回溯，将此前认为是极点的点丢弃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70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77078C-B4FA-57FA-46D9-68AB821B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746D-2FE5-6841-9A16-6680C50BD50E}" type="datetimeFigureOut">
              <a:rPr lang="zh-CN" altLang="en-US"/>
              <a:pPr>
                <a:defRPr/>
              </a:pPr>
              <a:t>2024/9/19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BB6741-4230-4B7D-2DF7-48AE3D5F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3E9D343-E876-7BD1-C9E1-06021282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AA2D6-D5D4-2342-A3AE-946C52A26D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1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  <p:sldLayoutId id="21474846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6K411A7fo/?spm_id_from=333.788.recommend_more_video.4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/>
              <a:t> 入栈与出栈算法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656D6-A314-C4F4-AED0-BA4DB8E57393}"/>
              </a:ext>
            </a:extLst>
          </p:cNvPr>
          <p:cNvSpPr txBox="1">
            <a:spLocks noChangeArrowheads="1"/>
          </p:cNvSpPr>
          <p:nvPr/>
        </p:nvSpPr>
        <p:spPr>
          <a:xfrm>
            <a:off x="450717" y="1168133"/>
            <a:ext cx="3197542" cy="54133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入栈算法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A5690F81-0FFA-4586-85F3-465E4BFE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7" y="1872666"/>
            <a:ext cx="319754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push(int s[],int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(top==M){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("overflow");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s[top++]=x;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85F221A1-1A5B-4EC8-25CF-B77428AE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210" y="1168133"/>
            <a:ext cx="314674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685800" lvl="1" indent="-3600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出栈算法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C5B87FC6-7F92-16A6-9AA4-44BAA023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208" y="1872666"/>
            <a:ext cx="33940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pop(int s[],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if (top==0){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(“underflow");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return(-1);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*q=s[--top];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return 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/>
              <a:t>例：数制转换</a:t>
            </a:r>
          </a:p>
        </p:txBody>
      </p:sp>
      <p:grpSp>
        <p:nvGrpSpPr>
          <p:cNvPr id="3" name="Group 122">
            <a:extLst>
              <a:ext uri="{FF2B5EF4-FFF2-40B4-BE49-F238E27FC236}">
                <a16:creationId xmlns:a16="http://schemas.microsoft.com/office/drawing/2014/main" id="{A0038C79-DA92-90F2-694F-BE4CDAB99B6A}"/>
              </a:ext>
            </a:extLst>
          </p:cNvPr>
          <p:cNvGrpSpPr>
            <a:grpSpLocks/>
          </p:cNvGrpSpPr>
          <p:nvPr/>
        </p:nvGrpSpPr>
        <p:grpSpPr bwMode="auto">
          <a:xfrm>
            <a:off x="612474" y="1168100"/>
            <a:ext cx="4160838" cy="2455863"/>
            <a:chOff x="276" y="2463"/>
            <a:chExt cx="2621" cy="1547"/>
          </a:xfrm>
        </p:grpSpPr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1ADA4B33-B8D5-5922-D497-971E7796C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463"/>
              <a:ext cx="26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例  把十进制数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159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转换成八进制数</a:t>
              </a:r>
            </a:p>
          </p:txBody>
        </p:sp>
        <p:sp>
          <p:nvSpPr>
            <p:cNvPr id="5" name="Text Box 50">
              <a:extLst>
                <a:ext uri="{FF2B5EF4-FFF2-40B4-BE49-F238E27FC236}">
                  <a16:creationId xmlns:a16="http://schemas.microsoft.com/office/drawing/2014/main" id="{36F547F2-D95E-AA23-F4DB-DD1216F10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3758"/>
              <a:ext cx="10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(159)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=(237)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121">
              <a:extLst>
                <a:ext uri="{FF2B5EF4-FFF2-40B4-BE49-F238E27FC236}">
                  <a16:creationId xmlns:a16="http://schemas.microsoft.com/office/drawing/2014/main" id="{93683292-92FB-2543-19D8-40F71C191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" y="2786"/>
              <a:ext cx="2146" cy="1039"/>
              <a:chOff x="842" y="2798"/>
              <a:chExt cx="2146" cy="1039"/>
            </a:xfrm>
          </p:grpSpPr>
          <p:grpSp>
            <p:nvGrpSpPr>
              <p:cNvPr id="7" name="Group 31">
                <a:extLst>
                  <a:ext uri="{FF2B5EF4-FFF2-40B4-BE49-F238E27FC236}">
                    <a16:creationId xmlns:a16="http://schemas.microsoft.com/office/drawing/2014/main" id="{81C0315E-7F23-42E7-05CE-148F8AA9A4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" y="2798"/>
                <a:ext cx="672" cy="262"/>
                <a:chOff x="1054" y="1393"/>
                <a:chExt cx="672" cy="262"/>
              </a:xfrm>
            </p:grpSpPr>
            <p:grpSp>
              <p:nvGrpSpPr>
                <p:cNvPr id="39" name="Group 32">
                  <a:extLst>
                    <a:ext uri="{FF2B5EF4-FFF2-40B4-BE49-F238E27FC236}">
                      <a16:creationId xmlns:a16="http://schemas.microsoft.com/office/drawing/2014/main" id="{8702B0CA-46CA-DFB4-329E-BB1D87DA9D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42" name="Line 33">
                    <a:extLst>
                      <a:ext uri="{FF2B5EF4-FFF2-40B4-BE49-F238E27FC236}">
                        <a16:creationId xmlns:a16="http://schemas.microsoft.com/office/drawing/2014/main" id="{0F73999D-03A2-ED7C-4A07-86DC623E4B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34">
                    <a:extLst>
                      <a:ext uri="{FF2B5EF4-FFF2-40B4-BE49-F238E27FC236}">
                        <a16:creationId xmlns:a16="http://schemas.microsoft.com/office/drawing/2014/main" id="{632F0912-781D-25FA-6ED5-55B1CF2361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0" name="Text Box 35">
                  <a:extLst>
                    <a:ext uri="{FF2B5EF4-FFF2-40B4-BE49-F238E27FC236}">
                      <a16:creationId xmlns:a16="http://schemas.microsoft.com/office/drawing/2014/main" id="{2EF5D475-0311-CF5A-AF9F-8ED2EBE61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8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159</a:t>
                  </a:r>
                </a:p>
              </p:txBody>
            </p:sp>
            <p:sp>
              <p:nvSpPr>
                <p:cNvPr id="41" name="Text Box 36">
                  <a:extLst>
                    <a:ext uri="{FF2B5EF4-FFF2-40B4-BE49-F238E27FC236}">
                      <a16:creationId xmlns:a16="http://schemas.microsoft.com/office/drawing/2014/main" id="{2E6B7077-5FCC-EA7A-481E-11BE525243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8" name="Group 37">
                <a:extLst>
                  <a:ext uri="{FF2B5EF4-FFF2-40B4-BE49-F238E27FC236}">
                    <a16:creationId xmlns:a16="http://schemas.microsoft.com/office/drawing/2014/main" id="{D617CFA7-FE16-E42F-3308-8928BF2E43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" y="3049"/>
                <a:ext cx="668" cy="265"/>
                <a:chOff x="1128" y="1644"/>
                <a:chExt cx="668" cy="265"/>
              </a:xfrm>
            </p:grpSpPr>
            <p:sp>
              <p:nvSpPr>
                <p:cNvPr id="34" name="Text Box 38">
                  <a:extLst>
                    <a:ext uri="{FF2B5EF4-FFF2-40B4-BE49-F238E27FC236}">
                      <a16:creationId xmlns:a16="http://schemas.microsoft.com/office/drawing/2014/main" id="{48BC987B-B63A-E71A-5A2E-FB545B8701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grpSp>
              <p:nvGrpSpPr>
                <p:cNvPr id="35" name="Group 39">
                  <a:extLst>
                    <a:ext uri="{FF2B5EF4-FFF2-40B4-BE49-F238E27FC236}">
                      <a16:creationId xmlns:a16="http://schemas.microsoft.com/office/drawing/2014/main" id="{805D178B-6820-92A5-7E3E-410B21EF5C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7" name="Line 40">
                    <a:extLst>
                      <a:ext uri="{FF2B5EF4-FFF2-40B4-BE49-F238E27FC236}">
                        <a16:creationId xmlns:a16="http://schemas.microsoft.com/office/drawing/2014/main" id="{6C6F7739-3340-F902-96F2-1453C1C210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8" name="Line 41">
                    <a:extLst>
                      <a:ext uri="{FF2B5EF4-FFF2-40B4-BE49-F238E27FC236}">
                        <a16:creationId xmlns:a16="http://schemas.microsoft.com/office/drawing/2014/main" id="{A145EA97-4775-5253-E49F-0093D8326D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D5968492-31FD-BD76-09A7-42114A93BE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grpSp>
            <p:nvGrpSpPr>
              <p:cNvPr id="10" name="Group 43">
                <a:extLst>
                  <a:ext uri="{FF2B5EF4-FFF2-40B4-BE49-F238E27FC236}">
                    <a16:creationId xmlns:a16="http://schemas.microsoft.com/office/drawing/2014/main" id="{232479E7-5169-71FD-247C-EADC4AD7F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" y="3279"/>
                <a:ext cx="668" cy="265"/>
                <a:chOff x="1128" y="1644"/>
                <a:chExt cx="668" cy="265"/>
              </a:xfrm>
            </p:grpSpPr>
            <p:sp>
              <p:nvSpPr>
                <p:cNvPr id="29" name="Text Box 44">
                  <a:extLst>
                    <a:ext uri="{FF2B5EF4-FFF2-40B4-BE49-F238E27FC236}">
                      <a16:creationId xmlns:a16="http://schemas.microsoft.com/office/drawing/2014/main" id="{222C049A-8929-BE1A-5C8B-191037D46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grpSp>
              <p:nvGrpSpPr>
                <p:cNvPr id="30" name="Group 45">
                  <a:extLst>
                    <a:ext uri="{FF2B5EF4-FFF2-40B4-BE49-F238E27FC236}">
                      <a16:creationId xmlns:a16="http://schemas.microsoft.com/office/drawing/2014/main" id="{FE82A704-A631-6291-59F4-06DAE4D42F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2" name="Line 46">
                    <a:extLst>
                      <a:ext uri="{FF2B5EF4-FFF2-40B4-BE49-F238E27FC236}">
                        <a16:creationId xmlns:a16="http://schemas.microsoft.com/office/drawing/2014/main" id="{0169DDD0-206E-D7CF-0519-2B66409784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3" name="Line 47">
                    <a:extLst>
                      <a:ext uri="{FF2B5EF4-FFF2-40B4-BE49-F238E27FC236}">
                        <a16:creationId xmlns:a16="http://schemas.microsoft.com/office/drawing/2014/main" id="{8AE8180F-5C54-5B6B-AAEB-05CCA6EA89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1" name="Text Box 48">
                  <a:extLst>
                    <a:ext uri="{FF2B5EF4-FFF2-40B4-BE49-F238E27FC236}">
                      <a16:creationId xmlns:a16="http://schemas.microsoft.com/office/drawing/2014/main" id="{29C27E5E-C4CC-BF9F-7F70-DAB50733EE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</p:grpSp>
          <p:sp>
            <p:nvSpPr>
              <p:cNvPr id="11" name="Text Box 49">
                <a:extLst>
                  <a:ext uri="{FF2B5EF4-FFF2-40B4-BE49-F238E27FC236}">
                    <a16:creationId xmlns:a16="http://schemas.microsoft.com/office/drawing/2014/main" id="{FA40E188-8D64-4A92-7000-99D97AD53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347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grpSp>
            <p:nvGrpSpPr>
              <p:cNvPr id="13" name="Group 51">
                <a:extLst>
                  <a:ext uri="{FF2B5EF4-FFF2-40B4-BE49-F238E27FC236}">
                    <a16:creationId xmlns:a16="http://schemas.microsoft.com/office/drawing/2014/main" id="{51C91CF4-FF85-E067-4C4E-51E67FC7F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9" y="3528"/>
                <a:ext cx="719" cy="309"/>
                <a:chOff x="3901" y="2222"/>
                <a:chExt cx="719" cy="309"/>
              </a:xfrm>
            </p:grpSpPr>
            <p:sp>
              <p:nvSpPr>
                <p:cNvPr id="24" name="Text Box 52">
                  <a:extLst>
                    <a:ext uri="{FF2B5EF4-FFF2-40B4-BE49-F238E27FC236}">
                      <a16:creationId xmlns:a16="http://schemas.microsoft.com/office/drawing/2014/main" id="{3393A995-0B07-C5DB-5E35-8F464E6101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2  3   7  </a:t>
                  </a:r>
                </a:p>
              </p:txBody>
            </p:sp>
            <p:sp>
              <p:nvSpPr>
                <p:cNvPr id="25" name="Line 53">
                  <a:extLst>
                    <a:ext uri="{FF2B5EF4-FFF2-40B4-BE49-F238E27FC236}">
                      <a16:creationId xmlns:a16="http://schemas.microsoft.com/office/drawing/2014/main" id="{CA73E82F-D056-A002-508D-1E666CF233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Rectangle 54">
                  <a:extLst>
                    <a:ext uri="{FF2B5EF4-FFF2-40B4-BE49-F238E27FC236}">
                      <a16:creationId xmlns:a16="http://schemas.microsoft.com/office/drawing/2014/main" id="{78796650-74EE-5901-B045-A89EAC4E9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55">
                  <a:extLst>
                    <a:ext uri="{FF2B5EF4-FFF2-40B4-BE49-F238E27FC236}">
                      <a16:creationId xmlns:a16="http://schemas.microsoft.com/office/drawing/2014/main" id="{0B25F847-8F21-32C4-2DF0-FC552103F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56">
                  <a:extLst>
                    <a:ext uri="{FF2B5EF4-FFF2-40B4-BE49-F238E27FC236}">
                      <a16:creationId xmlns:a16="http://schemas.microsoft.com/office/drawing/2014/main" id="{2719C16B-1BC4-4FF6-2CDA-4B5D1CB081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" name="Text Box 57">
                <a:extLst>
                  <a:ext uri="{FF2B5EF4-FFF2-40B4-BE49-F238E27FC236}">
                    <a16:creationId xmlns:a16="http://schemas.microsoft.com/office/drawing/2014/main" id="{F5B36BB7-CFFF-8E8C-35A7-0063506BF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279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5" name="Text Box 58">
                <a:extLst>
                  <a:ext uri="{FF2B5EF4-FFF2-40B4-BE49-F238E27FC236}">
                    <a16:creationId xmlns:a16="http://schemas.microsoft.com/office/drawing/2014/main" id="{A60A335F-D2CB-F33A-5F1C-4695B063C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045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7" name="Text Box 59">
                <a:extLst>
                  <a:ext uri="{FF2B5EF4-FFF2-40B4-BE49-F238E27FC236}">
                    <a16:creationId xmlns:a16="http://schemas.microsoft.com/office/drawing/2014/main" id="{76D2DF34-19DD-D620-F798-40A1B8931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291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余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8" name="Line 60">
                <a:extLst>
                  <a:ext uri="{FF2B5EF4-FFF2-40B4-BE49-F238E27FC236}">
                    <a16:creationId xmlns:a16="http://schemas.microsoft.com/office/drawing/2014/main" id="{88D9D180-1DA7-DB0B-9702-1B6F952DD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3428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61">
                <a:extLst>
                  <a:ext uri="{FF2B5EF4-FFF2-40B4-BE49-F238E27FC236}">
                    <a16:creationId xmlns:a16="http://schemas.microsoft.com/office/drawing/2014/main" id="{CFD026DC-C195-89C6-79A3-E578CCA27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906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62">
                <a:extLst>
                  <a:ext uri="{FF2B5EF4-FFF2-40B4-BE49-F238E27FC236}">
                    <a16:creationId xmlns:a16="http://schemas.microsoft.com/office/drawing/2014/main" id="{19935312-9284-B5F1-5942-5746B2DD7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2906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63">
                <a:extLst>
                  <a:ext uri="{FF2B5EF4-FFF2-40B4-BE49-F238E27FC236}">
                    <a16:creationId xmlns:a16="http://schemas.microsoft.com/office/drawing/2014/main" id="{23839536-252A-7931-0C5C-C29DC0044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315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64">
                <a:extLst>
                  <a:ext uri="{FF2B5EF4-FFF2-40B4-BE49-F238E27FC236}">
                    <a16:creationId xmlns:a16="http://schemas.microsoft.com/office/drawing/2014/main" id="{5F0766EB-114A-C8F0-5E53-AC805D27E9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3150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65">
                <a:extLst>
                  <a:ext uri="{FF2B5EF4-FFF2-40B4-BE49-F238E27FC236}">
                    <a16:creationId xmlns:a16="http://schemas.microsoft.com/office/drawing/2014/main" id="{92D079AC-6710-1E8D-36AF-57A5BFD61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0" y="342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5" name="Group 68">
            <a:extLst>
              <a:ext uri="{FF2B5EF4-FFF2-40B4-BE49-F238E27FC236}">
                <a16:creationId xmlns:a16="http://schemas.microsoft.com/office/drawing/2014/main" id="{7D10202D-D249-E0B3-3EC3-5A30D7AD51D3}"/>
              </a:ext>
            </a:extLst>
          </p:cNvPr>
          <p:cNvGrpSpPr>
            <a:grpSpLocks/>
          </p:cNvGrpSpPr>
          <p:nvPr/>
        </p:nvGrpSpPr>
        <p:grpSpPr bwMode="auto">
          <a:xfrm>
            <a:off x="451502" y="4589798"/>
            <a:ext cx="1271588" cy="1143000"/>
            <a:chOff x="3324" y="2964"/>
            <a:chExt cx="801" cy="720"/>
          </a:xfrm>
        </p:grpSpPr>
        <p:grpSp>
          <p:nvGrpSpPr>
            <p:cNvPr id="83" name="Group 18">
              <a:extLst>
                <a:ext uri="{FF2B5EF4-FFF2-40B4-BE49-F238E27FC236}">
                  <a16:creationId xmlns:a16="http://schemas.microsoft.com/office/drawing/2014/main" id="{AFFC2EB6-37C8-C786-A848-89B519919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2964"/>
              <a:ext cx="344" cy="720"/>
              <a:chOff x="1608" y="924"/>
              <a:chExt cx="288" cy="720"/>
            </a:xfrm>
          </p:grpSpPr>
          <p:sp>
            <p:nvSpPr>
              <p:cNvPr id="87" name="Line 19">
                <a:extLst>
                  <a:ext uri="{FF2B5EF4-FFF2-40B4-BE49-F238E27FC236}">
                    <a16:creationId xmlns:a16="http://schemas.microsoft.com/office/drawing/2014/main" id="{2BD77622-4A25-65C4-4AC2-A4973ECD3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20">
                <a:extLst>
                  <a:ext uri="{FF2B5EF4-FFF2-40B4-BE49-F238E27FC236}">
                    <a16:creationId xmlns:a16="http://schemas.microsoft.com/office/drawing/2014/main" id="{E7E895AE-8693-7E5D-33FC-5A636A512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21">
                <a:extLst>
                  <a:ext uri="{FF2B5EF4-FFF2-40B4-BE49-F238E27FC236}">
                    <a16:creationId xmlns:a16="http://schemas.microsoft.com/office/drawing/2014/main" id="{D56A3C18-B738-75EA-17E2-008283C1B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Rectangle 22">
                <a:extLst>
                  <a:ext uri="{FF2B5EF4-FFF2-40B4-BE49-F238E27FC236}">
                    <a16:creationId xmlns:a16="http://schemas.microsoft.com/office/drawing/2014/main" id="{E935850D-F4EF-32D4-8AC2-A1BAE34D1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Rectangle 23">
                <a:extLst>
                  <a:ext uri="{FF2B5EF4-FFF2-40B4-BE49-F238E27FC236}">
                    <a16:creationId xmlns:a16="http://schemas.microsoft.com/office/drawing/2014/main" id="{6D764AC2-2ED6-BA9D-54C0-67070374B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4" name="Group 66">
              <a:extLst>
                <a:ext uri="{FF2B5EF4-FFF2-40B4-BE49-F238E27FC236}">
                  <a16:creationId xmlns:a16="http://schemas.microsoft.com/office/drawing/2014/main" id="{00307D41-FC7F-26B1-0D4E-E784C8126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" y="3355"/>
              <a:ext cx="451" cy="250"/>
              <a:chOff x="4742" y="2971"/>
              <a:chExt cx="451" cy="250"/>
            </a:xfrm>
          </p:grpSpPr>
          <p:sp>
            <p:nvSpPr>
              <p:cNvPr id="85" name="Line 24">
                <a:extLst>
                  <a:ext uri="{FF2B5EF4-FFF2-40B4-BE49-F238E27FC236}">
                    <a16:creationId xmlns:a16="http://schemas.microsoft.com/office/drawing/2014/main" id="{8554304B-F931-D894-8907-B208C01A9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Text Box 25">
                <a:extLst>
                  <a:ext uri="{FF2B5EF4-FFF2-40B4-BE49-F238E27FC236}">
                    <a16:creationId xmlns:a16="http://schemas.microsoft.com/office/drawing/2014/main" id="{893BDEF2-FE8F-FB63-79BA-FE496878D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2971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</p:grp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2A2267D3-3D3C-70FD-8318-A18B32ADA887}"/>
              </a:ext>
            </a:extLst>
          </p:cNvPr>
          <p:cNvGrpSpPr>
            <a:grpSpLocks/>
          </p:cNvGrpSpPr>
          <p:nvPr/>
        </p:nvGrpSpPr>
        <p:grpSpPr bwMode="auto">
          <a:xfrm>
            <a:off x="1689752" y="4627898"/>
            <a:ext cx="1214438" cy="1208088"/>
            <a:chOff x="3912" y="2628"/>
            <a:chExt cx="765" cy="761"/>
          </a:xfrm>
        </p:grpSpPr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7E6C195E-2BEE-C124-053E-90AA1AB8F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2" y="2628"/>
              <a:ext cx="344" cy="720"/>
              <a:chOff x="1608" y="924"/>
              <a:chExt cx="288" cy="720"/>
            </a:xfrm>
          </p:grpSpPr>
          <p:sp>
            <p:nvSpPr>
              <p:cNvPr id="78" name="Line 71">
                <a:extLst>
                  <a:ext uri="{FF2B5EF4-FFF2-40B4-BE49-F238E27FC236}">
                    <a16:creationId xmlns:a16="http://schemas.microsoft.com/office/drawing/2014/main" id="{2E7C8E20-0534-049C-2A34-589155BB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72">
                <a:extLst>
                  <a:ext uri="{FF2B5EF4-FFF2-40B4-BE49-F238E27FC236}">
                    <a16:creationId xmlns:a16="http://schemas.microsoft.com/office/drawing/2014/main" id="{054F02F0-0814-23B5-2D6E-756D01BF9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Rectangle 73">
                <a:extLst>
                  <a:ext uri="{FF2B5EF4-FFF2-40B4-BE49-F238E27FC236}">
                    <a16:creationId xmlns:a16="http://schemas.microsoft.com/office/drawing/2014/main" id="{472E6013-84EF-338E-1EC5-BA68AF6E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74">
                <a:extLst>
                  <a:ext uri="{FF2B5EF4-FFF2-40B4-BE49-F238E27FC236}">
                    <a16:creationId xmlns:a16="http://schemas.microsoft.com/office/drawing/2014/main" id="{88593968-55F4-5C20-B2AF-B92E16F15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Rectangle 75">
                <a:extLst>
                  <a:ext uri="{FF2B5EF4-FFF2-40B4-BE49-F238E27FC236}">
                    <a16:creationId xmlns:a16="http://schemas.microsoft.com/office/drawing/2014/main" id="{53FE3296-3E44-719D-2D0C-4AD142ED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" name="Group 76">
              <a:extLst>
                <a:ext uri="{FF2B5EF4-FFF2-40B4-BE49-F238E27FC236}">
                  <a16:creationId xmlns:a16="http://schemas.microsoft.com/office/drawing/2014/main" id="{614F5264-E8BF-36A5-479C-A59F67035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6" y="2827"/>
              <a:ext cx="451" cy="250"/>
              <a:chOff x="4742" y="2971"/>
              <a:chExt cx="451" cy="250"/>
            </a:xfrm>
          </p:grpSpPr>
          <p:sp>
            <p:nvSpPr>
              <p:cNvPr id="76" name="Line 77">
                <a:extLst>
                  <a:ext uri="{FF2B5EF4-FFF2-40B4-BE49-F238E27FC236}">
                    <a16:creationId xmlns:a16="http://schemas.microsoft.com/office/drawing/2014/main" id="{AB3744FC-638A-F068-716F-54E420901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Text Box 78">
                <a:extLst>
                  <a:ext uri="{FF2B5EF4-FFF2-40B4-BE49-F238E27FC236}">
                    <a16:creationId xmlns:a16="http://schemas.microsoft.com/office/drawing/2014/main" id="{41C6F7A7-618F-6253-1EC3-F5C4BE08D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2971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</p:grpSp>
        <p:sp>
          <p:nvSpPr>
            <p:cNvPr id="75" name="Text Box 79">
              <a:extLst>
                <a:ext uri="{FF2B5EF4-FFF2-40B4-BE49-F238E27FC236}">
                  <a16:creationId xmlns:a16="http://schemas.microsoft.com/office/drawing/2014/main" id="{BF8B4EAA-EE64-4EC1-4C80-2C50DA2BC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31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47" name="Group 104">
            <a:extLst>
              <a:ext uri="{FF2B5EF4-FFF2-40B4-BE49-F238E27FC236}">
                <a16:creationId xmlns:a16="http://schemas.microsoft.com/office/drawing/2014/main" id="{DECF8BD1-EC9A-C60F-D6EE-D4C84B1A4AE0}"/>
              </a:ext>
            </a:extLst>
          </p:cNvPr>
          <p:cNvGrpSpPr>
            <a:grpSpLocks/>
          </p:cNvGrpSpPr>
          <p:nvPr/>
        </p:nvGrpSpPr>
        <p:grpSpPr bwMode="auto">
          <a:xfrm>
            <a:off x="2832752" y="4589798"/>
            <a:ext cx="1252538" cy="1208088"/>
            <a:chOff x="4740" y="2628"/>
            <a:chExt cx="789" cy="761"/>
          </a:xfrm>
        </p:grpSpPr>
        <p:grpSp>
          <p:nvGrpSpPr>
            <p:cNvPr id="62" name="Group 82">
              <a:extLst>
                <a:ext uri="{FF2B5EF4-FFF2-40B4-BE49-F238E27FC236}">
                  <a16:creationId xmlns:a16="http://schemas.microsoft.com/office/drawing/2014/main" id="{BCB37AB5-0032-D213-6D36-DF0D62A83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2628"/>
              <a:ext cx="344" cy="720"/>
              <a:chOff x="1608" y="924"/>
              <a:chExt cx="288" cy="720"/>
            </a:xfrm>
          </p:grpSpPr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74BFEED6-FFA0-2FCE-C97E-9FE2A56C6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84">
                <a:extLst>
                  <a:ext uri="{FF2B5EF4-FFF2-40B4-BE49-F238E27FC236}">
                    <a16:creationId xmlns:a16="http://schemas.microsoft.com/office/drawing/2014/main" id="{B4B46621-D593-25FD-C923-44FF84476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Rectangle 85">
                <a:extLst>
                  <a:ext uri="{FF2B5EF4-FFF2-40B4-BE49-F238E27FC236}">
                    <a16:creationId xmlns:a16="http://schemas.microsoft.com/office/drawing/2014/main" id="{E4763471-6FAD-6591-501F-20B9A930E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Rectangle 86">
                <a:extLst>
                  <a:ext uri="{FF2B5EF4-FFF2-40B4-BE49-F238E27FC236}">
                    <a16:creationId xmlns:a16="http://schemas.microsoft.com/office/drawing/2014/main" id="{6D02C889-523D-D310-AAC1-3E716586F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Rectangle 87">
                <a:extLst>
                  <a:ext uri="{FF2B5EF4-FFF2-40B4-BE49-F238E27FC236}">
                    <a16:creationId xmlns:a16="http://schemas.microsoft.com/office/drawing/2014/main" id="{B0D01EC5-563E-753D-C24D-9084B5EE3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Group 88">
              <a:extLst>
                <a:ext uri="{FF2B5EF4-FFF2-40B4-BE49-F238E27FC236}">
                  <a16:creationId xmlns:a16="http://schemas.microsoft.com/office/drawing/2014/main" id="{7EA7B508-4448-E3B8-41B4-1FE4ACAE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8" y="2635"/>
              <a:ext cx="451" cy="250"/>
              <a:chOff x="4742" y="2971"/>
              <a:chExt cx="451" cy="250"/>
            </a:xfrm>
          </p:grpSpPr>
          <p:sp>
            <p:nvSpPr>
              <p:cNvPr id="66" name="Line 89">
                <a:extLst>
                  <a:ext uri="{FF2B5EF4-FFF2-40B4-BE49-F238E27FC236}">
                    <a16:creationId xmlns:a16="http://schemas.microsoft.com/office/drawing/2014/main" id="{46E2253B-163C-DD7D-BF83-358016154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Text Box 90">
                <a:extLst>
                  <a:ext uri="{FF2B5EF4-FFF2-40B4-BE49-F238E27FC236}">
                    <a16:creationId xmlns:a16="http://schemas.microsoft.com/office/drawing/2014/main" id="{299A2E27-6156-0C30-884E-9EAA1C038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2971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</p:grpSp>
        <p:sp>
          <p:nvSpPr>
            <p:cNvPr id="64" name="Text Box 91">
              <a:extLst>
                <a:ext uri="{FF2B5EF4-FFF2-40B4-BE49-F238E27FC236}">
                  <a16:creationId xmlns:a16="http://schemas.microsoft.com/office/drawing/2014/main" id="{6A1BB53D-172C-B96E-6723-3F8512AE7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" y="31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5" name="Text Box 103">
              <a:extLst>
                <a:ext uri="{FF2B5EF4-FFF2-40B4-BE49-F238E27FC236}">
                  <a16:creationId xmlns:a16="http://schemas.microsoft.com/office/drawing/2014/main" id="{19CC4775-F35D-354F-F53D-156479A0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29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8" name="Group 120">
            <a:extLst>
              <a:ext uri="{FF2B5EF4-FFF2-40B4-BE49-F238E27FC236}">
                <a16:creationId xmlns:a16="http://schemas.microsoft.com/office/drawing/2014/main" id="{3F0668DD-303F-A77F-D37A-C2253D782455}"/>
              </a:ext>
            </a:extLst>
          </p:cNvPr>
          <p:cNvGrpSpPr>
            <a:grpSpLocks/>
          </p:cNvGrpSpPr>
          <p:nvPr/>
        </p:nvGrpSpPr>
        <p:grpSpPr bwMode="auto">
          <a:xfrm>
            <a:off x="4190065" y="4296110"/>
            <a:ext cx="1309688" cy="1512888"/>
            <a:chOff x="4368" y="3367"/>
            <a:chExt cx="825" cy="953"/>
          </a:xfrm>
        </p:grpSpPr>
        <p:grpSp>
          <p:nvGrpSpPr>
            <p:cNvPr id="49" name="Group 118">
              <a:extLst>
                <a:ext uri="{FF2B5EF4-FFF2-40B4-BE49-F238E27FC236}">
                  <a16:creationId xmlns:a16="http://schemas.microsoft.com/office/drawing/2014/main" id="{15CF81F8-295C-27E5-676A-B3A782433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3367"/>
              <a:ext cx="344" cy="912"/>
              <a:chOff x="4368" y="3559"/>
              <a:chExt cx="344" cy="720"/>
            </a:xfrm>
          </p:grpSpPr>
          <p:sp>
            <p:nvSpPr>
              <p:cNvPr id="60" name="Line 107">
                <a:extLst>
                  <a:ext uri="{FF2B5EF4-FFF2-40B4-BE49-F238E27FC236}">
                    <a16:creationId xmlns:a16="http://schemas.microsoft.com/office/drawing/2014/main" id="{0EA0687F-6D77-46D8-1737-D1E549C90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3559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08">
                <a:extLst>
                  <a:ext uri="{FF2B5EF4-FFF2-40B4-BE49-F238E27FC236}">
                    <a16:creationId xmlns:a16="http://schemas.microsoft.com/office/drawing/2014/main" id="{B9273D13-6677-202A-EDA7-0B1B2F467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2" y="3559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Rectangle 109">
              <a:extLst>
                <a:ext uri="{FF2B5EF4-FFF2-40B4-BE49-F238E27FC236}">
                  <a16:creationId xmlns:a16="http://schemas.microsoft.com/office/drawing/2014/main" id="{95D4C7B9-70FC-4A00-6168-A3DFCB59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4087"/>
              <a:ext cx="34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Rectangle 110">
              <a:extLst>
                <a:ext uri="{FF2B5EF4-FFF2-40B4-BE49-F238E27FC236}">
                  <a16:creationId xmlns:a16="http://schemas.microsoft.com/office/drawing/2014/main" id="{563E67F9-626D-C55C-8A4E-3F42D1677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895"/>
              <a:ext cx="34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Rectangle 111">
              <a:extLst>
                <a:ext uri="{FF2B5EF4-FFF2-40B4-BE49-F238E27FC236}">
                  <a16:creationId xmlns:a16="http://schemas.microsoft.com/office/drawing/2014/main" id="{400FF369-A01D-477F-9007-BA5D93CC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703"/>
              <a:ext cx="34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112">
              <a:extLst>
                <a:ext uri="{FF2B5EF4-FFF2-40B4-BE49-F238E27FC236}">
                  <a16:creationId xmlns:a16="http://schemas.microsoft.com/office/drawing/2014/main" id="{08DA5C7A-6306-1474-32EC-799E08A4D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2" y="3386"/>
              <a:ext cx="451" cy="250"/>
              <a:chOff x="4742" y="2971"/>
              <a:chExt cx="451" cy="250"/>
            </a:xfrm>
          </p:grpSpPr>
          <p:sp>
            <p:nvSpPr>
              <p:cNvPr id="58" name="Line 113">
                <a:extLst>
                  <a:ext uri="{FF2B5EF4-FFF2-40B4-BE49-F238E27FC236}">
                    <a16:creationId xmlns:a16="http://schemas.microsoft.com/office/drawing/2014/main" id="{E8E75722-0DC1-2277-26A2-FC7394368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Text Box 114">
                <a:extLst>
                  <a:ext uri="{FF2B5EF4-FFF2-40B4-BE49-F238E27FC236}">
                    <a16:creationId xmlns:a16="http://schemas.microsoft.com/office/drawing/2014/main" id="{5E07A6DF-5E76-3C39-0EED-BEAC13A3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2971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</p:grpSp>
        <p:sp>
          <p:nvSpPr>
            <p:cNvPr id="54" name="Text Box 115">
              <a:extLst>
                <a:ext uri="{FF2B5EF4-FFF2-40B4-BE49-F238E27FC236}">
                  <a16:creationId xmlns:a16="http://schemas.microsoft.com/office/drawing/2014/main" id="{F28C9FC1-5DBC-B11C-9C63-0C0B736A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40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5" name="Text Box 116">
              <a:extLst>
                <a:ext uri="{FF2B5EF4-FFF2-40B4-BE49-F238E27FC236}">
                  <a16:creationId xmlns:a16="http://schemas.microsoft.com/office/drawing/2014/main" id="{6D103473-74DC-0052-19AA-B72E58A8E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38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6" name="Text Box 117">
              <a:extLst>
                <a:ext uri="{FF2B5EF4-FFF2-40B4-BE49-F238E27FC236}">
                  <a16:creationId xmlns:a16="http://schemas.microsoft.com/office/drawing/2014/main" id="{39BBB46B-761F-4304-752E-6E1E9EFDB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36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" name="Line 119">
              <a:extLst>
                <a:ext uri="{FF2B5EF4-FFF2-40B4-BE49-F238E27FC236}">
                  <a16:creationId xmlns:a16="http://schemas.microsoft.com/office/drawing/2014/main" id="{1B279DD1-2845-6562-98CE-DFE1981E9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516"/>
              <a:ext cx="34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" name="Rectangle 124">
            <a:extLst>
              <a:ext uri="{FF2B5EF4-FFF2-40B4-BE49-F238E27FC236}">
                <a16:creationId xmlns:a16="http://schemas.microsoft.com/office/drawing/2014/main" id="{42C0FB7A-822E-1E1A-61EF-F6D43175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373" y="1168100"/>
            <a:ext cx="3726209" cy="464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conversion(){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nitStack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d”,&amp;N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while(N){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push(S,N%8)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N=N/8;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while(!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StrackEmpty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int e;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(“%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d”,e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64BB-FC63-8541-8D50-70222A86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链栈（栈的链式储存）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2C450A2-393E-0592-94CF-1B3D9364AFAA}"/>
              </a:ext>
            </a:extLst>
          </p:cNvPr>
          <p:cNvGrpSpPr>
            <a:grpSpLocks/>
          </p:cNvGrpSpPr>
          <p:nvPr/>
        </p:nvGrpSpPr>
        <p:grpSpPr bwMode="auto">
          <a:xfrm>
            <a:off x="318771" y="767267"/>
            <a:ext cx="7880350" cy="909640"/>
            <a:chOff x="385" y="653"/>
            <a:chExt cx="4964" cy="573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FC307235-8C41-92FF-2194-5F3F0E863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1075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E9A7C84-58E7-C536-85C4-2C01DEEE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4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74222975-9F1A-709D-4D3D-54192D787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96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B163378D-0C41-6756-C555-01E12D455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9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1861AC93-A695-6989-DCC1-07CD4E916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9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76BBACC2-A03D-3DAF-C02B-01FEEB494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8" y="107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8B2B68CB-DB19-7720-79E7-9C3AFD018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" y="1073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1" descr="宽上对角线">
              <a:extLst>
                <a:ext uri="{FF2B5EF4-FFF2-40B4-BE49-F238E27FC236}">
                  <a16:creationId xmlns:a16="http://schemas.microsoft.com/office/drawing/2014/main" id="{A17DC7D7-54D9-5CE9-5CD7-7145FC03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953"/>
              <a:ext cx="344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2" descr="浅色上对角线">
              <a:extLst>
                <a:ext uri="{FF2B5EF4-FFF2-40B4-BE49-F238E27FC236}">
                  <a16:creationId xmlns:a16="http://schemas.microsoft.com/office/drawing/2014/main" id="{B71C2992-6FB4-679E-76D4-340228261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960"/>
              <a:ext cx="344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96AAB6FB-8D9F-1443-AA82-A752742F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653"/>
              <a:ext cx="43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栈顶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C0B2B9F0-F740-B945-E1D3-5643D20D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952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13123A6C-3135-C437-B18F-AFC771311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1089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4E4EC014-582B-CAED-8740-E19AC59AE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941"/>
              <a:ext cx="396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CBF0CDAD-B65C-9F83-27AF-6089A2DE9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1077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C058B4B-4C52-0DD1-0096-E30F77269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955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901F7B35-B166-594E-777E-D89D6798E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5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33779393-07ED-2B32-8158-03F70B22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" y="963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8C4254F9-BC7B-A67B-5516-0E07CB65C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976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DC0FA0B5-7330-B6F5-EB12-4B834EC55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5" y="7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栈底</a:t>
              </a:r>
            </a:p>
          </p:txBody>
        </p:sp>
      </p:grpSp>
      <p:sp>
        <p:nvSpPr>
          <p:cNvPr id="33" name="Rectangle 23">
            <a:extLst>
              <a:ext uri="{FF2B5EF4-FFF2-40B4-BE49-F238E27FC236}">
                <a16:creationId xmlns:a16="http://schemas.microsoft.com/office/drawing/2014/main" id="{F2089C50-495F-4BE3-D3EE-F857C939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1" y="1965827"/>
            <a:ext cx="22352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结点定义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2842C637-4B87-9E74-0ABE-10F239CD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8" y="3172327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入栈算法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E1CDFF28-E3A9-F39A-2834-225C8872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8" y="4848727"/>
            <a:ext cx="39258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出栈算法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7BE027DE-4269-2FC8-3F46-2D6A59F3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6958" y="1781181"/>
            <a:ext cx="24240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struct 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37" name="Group 84">
            <a:extLst>
              <a:ext uri="{FF2B5EF4-FFF2-40B4-BE49-F238E27FC236}">
                <a16:creationId xmlns:a16="http://schemas.microsoft.com/office/drawing/2014/main" id="{8F9A3BCD-12C8-C533-5B8C-061902609B5B}"/>
              </a:ext>
            </a:extLst>
          </p:cNvPr>
          <p:cNvGrpSpPr>
            <a:grpSpLocks/>
          </p:cNvGrpSpPr>
          <p:nvPr/>
        </p:nvGrpSpPr>
        <p:grpSpPr bwMode="auto">
          <a:xfrm>
            <a:off x="2403158" y="3629527"/>
            <a:ext cx="5441950" cy="1042988"/>
            <a:chOff x="1776" y="2256"/>
            <a:chExt cx="3428" cy="657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CA42D182-6E92-2C32-9409-FFB64910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26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B44A9AB3-4984-60E0-CAAE-D2E98AB2D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26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5EA5C5E3-8D02-ABEC-39B2-89AD163F9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6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B901396C-7BA8-9478-F2D0-EB49E9E7A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6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791EB1E0-B2E8-15D8-EB78-B758F9ED9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" y="27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2D9E840A-C724-849C-4979-55781089E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26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C5589A55-6EBA-65D5-FDE0-A356FE2F9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36989B30-D521-4F43-AE23-59F48848E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6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05D832BA-0D98-A85A-5BA0-00275500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7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3CD23D17-F1F6-33DF-D066-68C510728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26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8B8CF395-81FF-A06C-D1D7-75FD3DC4A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0" y="24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栈底</a:t>
              </a: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D38EB0D1-20BC-7AB5-5785-A7EFFAC0F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id="{EF57B96F-7DC9-D99B-FD2F-51C74E791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A8416FFA-C4D8-99F4-5E1D-10FDACE98A96}"/>
              </a:ext>
            </a:extLst>
          </p:cNvPr>
          <p:cNvGrpSpPr>
            <a:grpSpLocks/>
          </p:cNvGrpSpPr>
          <p:nvPr/>
        </p:nvGrpSpPr>
        <p:grpSpPr bwMode="auto">
          <a:xfrm>
            <a:off x="1031558" y="3629527"/>
            <a:ext cx="1385888" cy="823913"/>
            <a:chOff x="912" y="2256"/>
            <a:chExt cx="873" cy="519"/>
          </a:xfrm>
        </p:grpSpPr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77BF6F57-92F6-CB4B-B40E-C80A63BE2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775"/>
              <a:ext cx="4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86">
              <a:extLst>
                <a:ext uri="{FF2B5EF4-FFF2-40B4-BE49-F238E27FC236}">
                  <a16:creationId xmlns:a16="http://schemas.microsoft.com/office/drawing/2014/main" id="{955E3F83-B61F-F29A-BFE1-7374290CD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56"/>
              <a:ext cx="320" cy="384"/>
              <a:chOff x="912" y="2256"/>
              <a:chExt cx="320" cy="384"/>
            </a:xfrm>
          </p:grpSpPr>
          <p:sp>
            <p:nvSpPr>
              <p:cNvPr id="54" name="Text Box 45">
                <a:extLst>
                  <a:ext uri="{FF2B5EF4-FFF2-40B4-BE49-F238E27FC236}">
                    <a16:creationId xmlns:a16="http://schemas.microsoft.com/office/drawing/2014/main" id="{08280F76-776B-F499-CFC5-49135C079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256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top</a:t>
                </a:r>
              </a:p>
            </p:txBody>
          </p:sp>
          <p:sp>
            <p:nvSpPr>
              <p:cNvPr id="55" name="Line 54">
                <a:extLst>
                  <a:ext uri="{FF2B5EF4-FFF2-40B4-BE49-F238E27FC236}">
                    <a16:creationId xmlns:a16="http://schemas.microsoft.com/office/drawing/2014/main" id="{DC34A67B-1570-CF6D-55C0-7C7B98A41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6" name="Group 85">
            <a:extLst>
              <a:ext uri="{FF2B5EF4-FFF2-40B4-BE49-F238E27FC236}">
                <a16:creationId xmlns:a16="http://schemas.microsoft.com/office/drawing/2014/main" id="{538B8E58-1888-4C09-9E68-2F6D5D483F02}"/>
              </a:ext>
            </a:extLst>
          </p:cNvPr>
          <p:cNvGrpSpPr>
            <a:grpSpLocks/>
          </p:cNvGrpSpPr>
          <p:nvPr/>
        </p:nvGrpSpPr>
        <p:grpSpPr bwMode="auto">
          <a:xfrm>
            <a:off x="269558" y="4162927"/>
            <a:ext cx="1722438" cy="533400"/>
            <a:chOff x="432" y="2592"/>
            <a:chExt cx="1085" cy="336"/>
          </a:xfrm>
        </p:grpSpPr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922795CD-C2B5-C26B-252E-D3B7833C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27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Rectangle 37" descr="宽上对角线">
              <a:extLst>
                <a:ext uri="{FF2B5EF4-FFF2-40B4-BE49-F238E27FC236}">
                  <a16:creationId xmlns:a16="http://schemas.microsoft.com/office/drawing/2014/main" id="{8E902FE3-FF07-778D-D5E2-45AE8C72D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2637D789-D2E9-406E-3CA4-E6AFAEEE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53">
              <a:extLst>
                <a:ext uri="{FF2B5EF4-FFF2-40B4-BE49-F238E27FC236}">
                  <a16:creationId xmlns:a16="http://schemas.microsoft.com/office/drawing/2014/main" id="{9A7EE55C-8F71-6354-7805-B9DD85495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61" name="Text Box 55">
              <a:extLst>
                <a:ext uri="{FF2B5EF4-FFF2-40B4-BE49-F238E27FC236}">
                  <a16:creationId xmlns:a16="http://schemas.microsoft.com/office/drawing/2014/main" id="{DF56EC1A-FF1D-208C-332F-DD5D49EE1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grpSp>
        <p:nvGrpSpPr>
          <p:cNvPr id="62" name="Group 91">
            <a:extLst>
              <a:ext uri="{FF2B5EF4-FFF2-40B4-BE49-F238E27FC236}">
                <a16:creationId xmlns:a16="http://schemas.microsoft.com/office/drawing/2014/main" id="{5B9A4E3A-15C6-E7C4-C700-597DD47FA888}"/>
              </a:ext>
            </a:extLst>
          </p:cNvPr>
          <p:cNvGrpSpPr>
            <a:grpSpLocks/>
          </p:cNvGrpSpPr>
          <p:nvPr/>
        </p:nvGrpSpPr>
        <p:grpSpPr bwMode="auto">
          <a:xfrm>
            <a:off x="2479358" y="5534527"/>
            <a:ext cx="508000" cy="609600"/>
            <a:chOff x="1824" y="3456"/>
            <a:chExt cx="320" cy="384"/>
          </a:xfrm>
        </p:grpSpPr>
        <p:sp>
          <p:nvSpPr>
            <p:cNvPr id="63" name="Line 73">
              <a:extLst>
                <a:ext uri="{FF2B5EF4-FFF2-40B4-BE49-F238E27FC236}">
                  <a16:creationId xmlns:a16="http://schemas.microsoft.com/office/drawing/2014/main" id="{9B215100-9EE9-03FD-E06E-F543745FF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74">
              <a:extLst>
                <a:ext uri="{FF2B5EF4-FFF2-40B4-BE49-F238E27FC236}">
                  <a16:creationId xmlns:a16="http://schemas.microsoft.com/office/drawing/2014/main" id="{2AE6F40C-AEEF-9EFF-1F15-CB5824FE3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56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65" name="Group 89">
            <a:extLst>
              <a:ext uri="{FF2B5EF4-FFF2-40B4-BE49-F238E27FC236}">
                <a16:creationId xmlns:a16="http://schemas.microsoft.com/office/drawing/2014/main" id="{B36EC91A-3DB8-4F65-AA3E-978A5838CECB}"/>
              </a:ext>
            </a:extLst>
          </p:cNvPr>
          <p:cNvGrpSpPr>
            <a:grpSpLocks/>
          </p:cNvGrpSpPr>
          <p:nvPr/>
        </p:nvGrpSpPr>
        <p:grpSpPr bwMode="auto">
          <a:xfrm>
            <a:off x="269558" y="5815515"/>
            <a:ext cx="7651750" cy="785812"/>
            <a:chOff x="432" y="3633"/>
            <a:chExt cx="4820" cy="495"/>
          </a:xfrm>
        </p:grpSpPr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42185889-27AB-C306-5B3A-DD83939AC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39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6B8C8C4A-F22C-6F08-6E4F-1D2A8B89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8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0">
              <a:extLst>
                <a:ext uri="{FF2B5EF4-FFF2-40B4-BE49-F238E27FC236}">
                  <a16:creationId xmlns:a16="http://schemas.microsoft.com/office/drawing/2014/main" id="{5D6C50EE-3BBA-79DC-2F38-ED2A0DE07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38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61">
              <a:extLst>
                <a:ext uri="{FF2B5EF4-FFF2-40B4-BE49-F238E27FC236}">
                  <a16:creationId xmlns:a16="http://schemas.microsoft.com/office/drawing/2014/main" id="{21F3BCD4-378B-A217-148C-7AEC58D1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8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62">
              <a:extLst>
                <a:ext uri="{FF2B5EF4-FFF2-40B4-BE49-F238E27FC236}">
                  <a16:creationId xmlns:a16="http://schemas.microsoft.com/office/drawing/2014/main" id="{DFD87337-98E3-05E9-1441-2BBA11374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38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63">
              <a:extLst>
                <a:ext uri="{FF2B5EF4-FFF2-40B4-BE49-F238E27FC236}">
                  <a16:creationId xmlns:a16="http://schemas.microsoft.com/office/drawing/2014/main" id="{14A2E7D0-5A30-D1D5-5B17-1781EB21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397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302FE6DF-257E-B19A-CAA5-A9A9DD0C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39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Rectangle 65" descr="宽上对角线">
              <a:extLst>
                <a:ext uri="{FF2B5EF4-FFF2-40B4-BE49-F238E27FC236}">
                  <a16:creationId xmlns:a16="http://schemas.microsoft.com/office/drawing/2014/main" id="{B2DAA86D-AD9A-01A2-D373-22B1B8F5A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8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68DE43D3-8A9A-C825-B396-89221CF44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38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^</a:t>
              </a:r>
            </a:p>
          </p:txBody>
        </p:sp>
        <p:sp>
          <p:nvSpPr>
            <p:cNvPr id="75" name="Line 67">
              <a:extLst>
                <a:ext uri="{FF2B5EF4-FFF2-40B4-BE49-F238E27FC236}">
                  <a16:creationId xmlns:a16="http://schemas.microsoft.com/office/drawing/2014/main" id="{833726FF-244C-6A51-86A1-90E864AF8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2" y="39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68">
              <a:extLst>
                <a:ext uri="{FF2B5EF4-FFF2-40B4-BE49-F238E27FC236}">
                  <a16:creationId xmlns:a16="http://schemas.microsoft.com/office/drawing/2014/main" id="{69A8556F-9811-8B91-3F29-5F616486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8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77" name="Line 69">
              <a:extLst>
                <a:ext uri="{FF2B5EF4-FFF2-40B4-BE49-F238E27FC236}">
                  <a16:creationId xmlns:a16="http://schemas.microsoft.com/office/drawing/2014/main" id="{E6D3F32F-FEAD-4CD3-8E0F-88D43DB47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39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Line 70">
              <a:extLst>
                <a:ext uri="{FF2B5EF4-FFF2-40B4-BE49-F238E27FC236}">
                  <a16:creationId xmlns:a16="http://schemas.microsoft.com/office/drawing/2014/main" id="{8EB28D4E-44F4-177F-088A-96A0244CE1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38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72">
              <a:extLst>
                <a:ext uri="{FF2B5EF4-FFF2-40B4-BE49-F238E27FC236}">
                  <a16:creationId xmlns:a16="http://schemas.microsoft.com/office/drawing/2014/main" id="{556EBC9E-3EDF-5E86-CD3F-3B552708F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36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栈底</a:t>
              </a:r>
            </a:p>
          </p:txBody>
        </p:sp>
        <p:sp>
          <p:nvSpPr>
            <p:cNvPr id="80" name="Line 75">
              <a:extLst>
                <a:ext uri="{FF2B5EF4-FFF2-40B4-BE49-F238E27FC236}">
                  <a16:creationId xmlns:a16="http://schemas.microsoft.com/office/drawing/2014/main" id="{30366545-716F-59CF-11B7-9ADB89077F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4C42497F-7846-0D70-9CDC-D5840110C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82" name="Group 90">
            <a:extLst>
              <a:ext uri="{FF2B5EF4-FFF2-40B4-BE49-F238E27FC236}">
                <a16:creationId xmlns:a16="http://schemas.microsoft.com/office/drawing/2014/main" id="{E87ED44E-46E1-A90D-7803-7519EB467A01}"/>
              </a:ext>
            </a:extLst>
          </p:cNvPr>
          <p:cNvGrpSpPr>
            <a:grpSpLocks/>
          </p:cNvGrpSpPr>
          <p:nvPr/>
        </p:nvGrpSpPr>
        <p:grpSpPr bwMode="auto">
          <a:xfrm>
            <a:off x="1168083" y="5472615"/>
            <a:ext cx="311150" cy="671512"/>
            <a:chOff x="998" y="3417"/>
            <a:chExt cx="196" cy="423"/>
          </a:xfrm>
        </p:grpSpPr>
        <p:sp>
          <p:nvSpPr>
            <p:cNvPr id="83" name="Line 79">
              <a:extLst>
                <a:ext uri="{FF2B5EF4-FFF2-40B4-BE49-F238E27FC236}">
                  <a16:creationId xmlns:a16="http://schemas.microsoft.com/office/drawing/2014/main" id="{922FEC32-8BEC-D913-2C27-31B05175D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Text Box 80">
              <a:extLst>
                <a:ext uri="{FF2B5EF4-FFF2-40B4-BE49-F238E27FC236}">
                  <a16:creationId xmlns:a16="http://schemas.microsoft.com/office/drawing/2014/main" id="{F05AB029-E3E7-74E6-5CF0-5540F5BA2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3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grpSp>
        <p:nvGrpSpPr>
          <p:cNvPr id="85" name="Group 88">
            <a:extLst>
              <a:ext uri="{FF2B5EF4-FFF2-40B4-BE49-F238E27FC236}">
                <a16:creationId xmlns:a16="http://schemas.microsoft.com/office/drawing/2014/main" id="{1441BF4A-F51B-3D71-6731-04DEA7D24482}"/>
              </a:ext>
            </a:extLst>
          </p:cNvPr>
          <p:cNvGrpSpPr>
            <a:grpSpLocks/>
          </p:cNvGrpSpPr>
          <p:nvPr/>
        </p:nvGrpSpPr>
        <p:grpSpPr bwMode="auto">
          <a:xfrm>
            <a:off x="2174558" y="6296527"/>
            <a:ext cx="152400" cy="152400"/>
            <a:chOff x="1632" y="3936"/>
            <a:chExt cx="96" cy="96"/>
          </a:xfrm>
        </p:grpSpPr>
        <p:sp>
          <p:nvSpPr>
            <p:cNvPr id="86" name="Line 81">
              <a:extLst>
                <a:ext uri="{FF2B5EF4-FFF2-40B4-BE49-F238E27FC236}">
                  <a16:creationId xmlns:a16="http://schemas.microsoft.com/office/drawing/2014/main" id="{912EC121-363E-4E7B-EB81-B8ADBC909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82">
              <a:extLst>
                <a:ext uri="{FF2B5EF4-FFF2-40B4-BE49-F238E27FC236}">
                  <a16:creationId xmlns:a16="http://schemas.microsoft.com/office/drawing/2014/main" id="{6F6BB171-F7CC-D427-7A67-F4CC29E99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8" name="文本框 1">
            <a:extLst>
              <a:ext uri="{FF2B5EF4-FFF2-40B4-BE49-F238E27FC236}">
                <a16:creationId xmlns:a16="http://schemas.microsoft.com/office/drawing/2014/main" id="{2878D1BA-D001-EB4A-7212-875C3643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017" y="2011924"/>
            <a:ext cx="34759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push(int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HK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JD *p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 *)malloc(</a:t>
            </a:r>
            <a:r>
              <a:rPr kumimoji="1" lang="en-HK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p-&gt;data=x;  p-&gt;link=top;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top=p;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HK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56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35" grpId="0" autoUpdateAnimBg="0"/>
      <p:bldP spid="36" grpId="0" autoUpdateAnimBg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F6B5-7005-C666-4AE7-5D5A80F5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cs typeface="+mn-cs"/>
              </a:rPr>
              <a:t>应用举例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cs typeface="+mn-cs"/>
              </a:rPr>
              <a:t>括号匹配的检验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1EEA7B9-FDB8-9E24-68D9-383487FF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94" y="901700"/>
            <a:ext cx="7572374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设表达式中允许两种括号：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9C0E0DB-2932-5A9B-5D8A-9B83B08A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97" y="1452633"/>
            <a:ext cx="3570208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检验括号是否匹配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8A33D8F-FBED-99EC-E165-0A2D91580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9" y="3698372"/>
            <a:ext cx="8478183" cy="29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在算法中设置一个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栈。</a:t>
            </a:r>
            <a:r>
              <a:rPr kumimoji="1"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每读入一个括号，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若是左括号，则作为一个新的更急迫的期待压入栈中，</a:t>
            </a:r>
            <a:br>
              <a:rPr kumimoji="1"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使原有的在栈中的所有未消解的期待的急迫性都降了一级。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若是右括号，则或者使置于栈顶的最急迫的期待得以消解，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或者是不合法的情况；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624431A-F1A4-63D0-6876-7975C4CE5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305" y="1801237"/>
            <a:ext cx="27238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   (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    [    ]    ) 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1   2    3   4   5   6   7    8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EE3508-6179-3F57-F809-643A4F064F67}"/>
              </a:ext>
            </a:extLst>
          </p:cNvPr>
          <p:cNvSpPr/>
          <p:nvPr/>
        </p:nvSpPr>
        <p:spPr>
          <a:xfrm>
            <a:off x="1543624" y="2710211"/>
            <a:ext cx="7102536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空串是匹配的。  若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匹配，则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 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[S]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(S)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匹配。</a:t>
            </a:r>
          </a:p>
        </p:txBody>
      </p:sp>
    </p:spTree>
    <p:extLst>
      <p:ext uri="{BB962C8B-B14F-4D97-AF65-F5344CB8AC3E}">
        <p14:creationId xmlns:p14="http://schemas.microsoft.com/office/powerpoint/2010/main" val="19066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utoUpdateAnimBg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615B-9434-E978-E3D7-DA65B5D5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算法思想：</a:t>
            </a:r>
            <a:endParaRPr lang="en-HK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1CDF13-A210-05DA-FF87-DF2BD3369E6D}"/>
              </a:ext>
            </a:extLst>
          </p:cNvPr>
          <p:cNvSpPr txBox="1">
            <a:spLocks noChangeArrowheads="1"/>
          </p:cNvSpPr>
          <p:nvPr/>
        </p:nvSpPr>
        <p:spPr>
          <a:xfrm>
            <a:off x="630457" y="1264853"/>
            <a:ext cx="8087360" cy="494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）凡出现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左括弧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，则进栈。</a:t>
            </a:r>
            <a:endParaRPr lang="en-HK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HK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）凡出现</a:t>
            </a:r>
            <a:r>
              <a:rPr lang="zh-CN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右括弧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，首先检查栈是否空，若栈空，则表明该“右括弧”多余。否则和栈顶元素比较，若相匹配，则“左括弧出栈”，否则表明不匹配。</a:t>
            </a:r>
            <a:endParaRPr lang="en-HK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）表达式检验结束时，若栈空，则表明表达式中匹配正确，否则表明“左括弧”有余。</a:t>
            </a:r>
          </a:p>
        </p:txBody>
      </p:sp>
    </p:spTree>
    <p:extLst>
      <p:ext uri="{BB962C8B-B14F-4D97-AF65-F5344CB8AC3E}">
        <p14:creationId xmlns:p14="http://schemas.microsoft.com/office/powerpoint/2010/main" val="106265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B8D75-9249-56D3-3E4C-8F53584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Match_Brackets</a:t>
            </a:r>
            <a:endParaRPr kumimoji="1" lang="zh-CN" altLang="en-US" sz="28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DF28BE-906D-E871-55EC-8B86C4C21D00}"/>
              </a:ext>
            </a:extLst>
          </p:cNvPr>
          <p:cNvSpPr txBox="1">
            <a:spLocks noChangeArrowheads="1"/>
          </p:cNvSpPr>
          <p:nvPr/>
        </p:nvSpPr>
        <p:spPr>
          <a:xfrm>
            <a:off x="782320" y="568960"/>
            <a:ext cx="7579360" cy="6289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Match_Brackets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){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SqStack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 ;   S=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Init_Stack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;  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堆栈初始化*</a:t>
            </a:r>
            <a:r>
              <a:rPr lang="en-US" altLang="zh-CN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55600" lvl="1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   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(“%c” , &amp;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723900" lvl="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)!=13){</a:t>
            </a:r>
          </a:p>
          <a:p>
            <a:pPr marL="1079500" lvl="3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 ((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==‘(’) || 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==‘[’))  </a:t>
            </a:r>
            <a:r>
              <a:rPr lang="en-US" altLang="zh-CN" sz="2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push(S , </a:t>
            </a:r>
            <a:r>
              <a:rPr lang="en-US" altLang="zh-CN" sz="2400" kern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 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==‘]’) {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</a:t>
            </a:r>
            <a:r>
              <a:rPr lang="en-US" altLang="zh-CN" sz="2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x=pop(S) 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if (x != ‘[’) return -1; 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 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==‘)’) {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char </a:t>
            </a:r>
            <a:r>
              <a:rPr lang="en-US" altLang="zh-CN" sz="2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x=pop(S) 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if (x != ‘(’)  return -1;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1435100" lvl="4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(“%c” , &amp;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79500" lvl="3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630238" lvl="3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(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S.top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!=0) return -1; else return 0; </a:t>
            </a:r>
          </a:p>
          <a:p>
            <a:pPr marL="0" lvl="3" eaLnBrk="1" fontAlgn="auto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</a:pP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197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C3F2E66-C0DC-AA4D-8573-9C7BC1D88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9713" y="854144"/>
            <a:ext cx="850106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lvl="2" eaLnBrk="1" hangingPunct="1">
              <a:buClr>
                <a:srgbClr val="FF3300"/>
              </a:buClr>
              <a:buSzTx/>
              <a:buFont typeface="Wingdings" pitchFamily="2" charset="2"/>
              <a:buChar char="v"/>
            </a:pPr>
            <a:r>
              <a:rPr kumimoji="1" lang="zh-CN" altLang="en-US" sz="2400" dirty="0">
                <a:latin typeface="Arial" panose="020B0604020202020204" pitchFamily="34" charset="0"/>
                <a:ea typeface="隶书" pitchFamily="49" charset="-122"/>
              </a:rPr>
              <a:t>过程的嵌套调用</a:t>
            </a: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CCB5CCC4-6E05-1414-B013-5281EA8CA0E7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2955925"/>
            <a:ext cx="1905000" cy="762000"/>
            <a:chOff x="912" y="1632"/>
            <a:chExt cx="1200" cy="480"/>
          </a:xfrm>
        </p:grpSpPr>
        <p:sp>
          <p:nvSpPr>
            <p:cNvPr id="76856" name="Line 4">
              <a:extLst>
                <a:ext uri="{FF2B5EF4-FFF2-40B4-BE49-F238E27FC236}">
                  <a16:creationId xmlns:a16="http://schemas.microsoft.com/office/drawing/2014/main" id="{0470FA1F-D943-308A-0748-399405F7F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857" name="AutoShape 5">
              <a:extLst>
                <a:ext uri="{FF2B5EF4-FFF2-40B4-BE49-F238E27FC236}">
                  <a16:creationId xmlns:a16="http://schemas.microsoft.com/office/drawing/2014/main" id="{B27C2BA9-B47B-A2E8-BB56-3071CA79B126}"/>
                </a:ext>
              </a:extLst>
            </p:cNvPr>
            <p:cNvCxnSpPr>
              <a:cxnSpLocks noChangeShapeType="1"/>
              <a:stCxn id="62484" idx="1"/>
              <a:endCxn id="76856" idx="0"/>
            </p:cNvCxnSpPr>
            <p:nvPr/>
          </p:nvCxnSpPr>
          <p:spPr bwMode="auto">
            <a:xfrm flipV="1">
              <a:off x="912" y="1632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0" name="Group 6">
            <a:extLst>
              <a:ext uri="{FF2B5EF4-FFF2-40B4-BE49-F238E27FC236}">
                <a16:creationId xmlns:a16="http://schemas.microsoft.com/office/drawing/2014/main" id="{9E698D5F-6678-C7FC-3A2B-9EB58326339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2955925"/>
            <a:ext cx="2192337" cy="762000"/>
            <a:chOff x="1979" y="1632"/>
            <a:chExt cx="1381" cy="480"/>
          </a:xfrm>
        </p:grpSpPr>
        <p:sp>
          <p:nvSpPr>
            <p:cNvPr id="76854" name="Line 7">
              <a:extLst>
                <a:ext uri="{FF2B5EF4-FFF2-40B4-BE49-F238E27FC236}">
                  <a16:creationId xmlns:a16="http://schemas.microsoft.com/office/drawing/2014/main" id="{F51B3672-AD90-DD77-4614-BDBDFB2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855" name="AutoShape 8">
              <a:extLst>
                <a:ext uri="{FF2B5EF4-FFF2-40B4-BE49-F238E27FC236}">
                  <a16:creationId xmlns:a16="http://schemas.microsoft.com/office/drawing/2014/main" id="{65B91B6A-AC0C-8722-AFBA-5AD202568928}"/>
                </a:ext>
              </a:extLst>
            </p:cNvPr>
            <p:cNvCxnSpPr>
              <a:cxnSpLocks noChangeShapeType="1"/>
              <a:stCxn id="76856" idx="1"/>
              <a:endCxn id="76854" idx="0"/>
            </p:cNvCxnSpPr>
            <p:nvPr/>
          </p:nvCxnSpPr>
          <p:spPr bwMode="auto">
            <a:xfrm flipV="1">
              <a:off x="1979" y="1632"/>
              <a:ext cx="1381" cy="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3" name="Group 9">
            <a:extLst>
              <a:ext uri="{FF2B5EF4-FFF2-40B4-BE49-F238E27FC236}">
                <a16:creationId xmlns:a16="http://schemas.microsoft.com/office/drawing/2014/main" id="{0B4671DF-A205-3B35-8DC2-0C8345F6A4EA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3184525"/>
            <a:ext cx="2057400" cy="1752600"/>
            <a:chOff x="3360" y="1776"/>
            <a:chExt cx="1296" cy="1104"/>
          </a:xfrm>
        </p:grpSpPr>
        <p:sp>
          <p:nvSpPr>
            <p:cNvPr id="76851" name="Line 10">
              <a:extLst>
                <a:ext uri="{FF2B5EF4-FFF2-40B4-BE49-F238E27FC236}">
                  <a16:creationId xmlns:a16="http://schemas.microsoft.com/office/drawing/2014/main" id="{4A6AD579-6C8A-FEEC-09C2-884C622AA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852" name="AutoShape 11">
              <a:extLst>
                <a:ext uri="{FF2B5EF4-FFF2-40B4-BE49-F238E27FC236}">
                  <a16:creationId xmlns:a16="http://schemas.microsoft.com/office/drawing/2014/main" id="{A9CAEE9C-2ABE-865C-D48E-CF7EEC9F627C}"/>
                </a:ext>
              </a:extLst>
            </p:cNvPr>
            <p:cNvCxnSpPr>
              <a:cxnSpLocks noChangeShapeType="1"/>
              <a:stCxn id="76854" idx="1"/>
              <a:endCxn id="76851" idx="0"/>
            </p:cNvCxnSpPr>
            <p:nvPr/>
          </p:nvCxnSpPr>
          <p:spPr bwMode="auto">
            <a:xfrm flipV="1">
              <a:off x="3511" y="1776"/>
              <a:ext cx="1145" cy="2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53" name="AutoShape 12">
              <a:extLst>
                <a:ext uri="{FF2B5EF4-FFF2-40B4-BE49-F238E27FC236}">
                  <a16:creationId xmlns:a16="http://schemas.microsoft.com/office/drawing/2014/main" id="{68DDD8AE-0079-2C32-7FAD-8E25BEEC46AE}"/>
                </a:ext>
              </a:extLst>
            </p:cNvPr>
            <p:cNvCxnSpPr>
              <a:cxnSpLocks noChangeShapeType="1"/>
              <a:stCxn id="76851" idx="1"/>
              <a:endCxn id="76849" idx="0"/>
            </p:cNvCxnSpPr>
            <p:nvPr/>
          </p:nvCxnSpPr>
          <p:spPr bwMode="auto">
            <a:xfrm flipH="1" flipV="1">
              <a:off x="3360" y="2544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77" name="Group 13">
            <a:extLst>
              <a:ext uri="{FF2B5EF4-FFF2-40B4-BE49-F238E27FC236}">
                <a16:creationId xmlns:a16="http://schemas.microsoft.com/office/drawing/2014/main" id="{83CAE284-4F38-AC44-3479-C19F6F647F7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4403725"/>
            <a:ext cx="1981200" cy="762000"/>
            <a:chOff x="2112" y="2544"/>
            <a:chExt cx="1248" cy="480"/>
          </a:xfrm>
        </p:grpSpPr>
        <p:sp>
          <p:nvSpPr>
            <p:cNvPr id="76849" name="Line 14">
              <a:extLst>
                <a:ext uri="{FF2B5EF4-FFF2-40B4-BE49-F238E27FC236}">
                  <a16:creationId xmlns:a16="http://schemas.microsoft.com/office/drawing/2014/main" id="{60BB5554-6E2C-87F4-994A-9B5BB4C36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850" name="AutoShape 15">
              <a:extLst>
                <a:ext uri="{FF2B5EF4-FFF2-40B4-BE49-F238E27FC236}">
                  <a16:creationId xmlns:a16="http://schemas.microsoft.com/office/drawing/2014/main" id="{AADDB546-AAFA-64BE-A68E-BE44987C6A5C}"/>
                </a:ext>
              </a:extLst>
            </p:cNvPr>
            <p:cNvCxnSpPr>
              <a:cxnSpLocks noChangeShapeType="1"/>
              <a:stCxn id="76849" idx="1"/>
              <a:endCxn id="76847" idx="0"/>
            </p:cNvCxnSpPr>
            <p:nvPr/>
          </p:nvCxnSpPr>
          <p:spPr bwMode="auto">
            <a:xfrm flipH="1" flipV="1">
              <a:off x="2112" y="2544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480" name="Group 16">
            <a:extLst>
              <a:ext uri="{FF2B5EF4-FFF2-40B4-BE49-F238E27FC236}">
                <a16:creationId xmlns:a16="http://schemas.microsoft.com/office/drawing/2014/main" id="{9C4709D2-5C94-2C06-9006-221FCCC4F886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4403725"/>
            <a:ext cx="1905000" cy="762000"/>
            <a:chOff x="912" y="2544"/>
            <a:chExt cx="1200" cy="480"/>
          </a:xfrm>
        </p:grpSpPr>
        <p:sp>
          <p:nvSpPr>
            <p:cNvPr id="76847" name="Line 17">
              <a:extLst>
                <a:ext uri="{FF2B5EF4-FFF2-40B4-BE49-F238E27FC236}">
                  <a16:creationId xmlns:a16="http://schemas.microsoft.com/office/drawing/2014/main" id="{1C68EE96-09FB-5823-CF54-FBB3208B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6848" name="AutoShape 18">
              <a:extLst>
                <a:ext uri="{FF2B5EF4-FFF2-40B4-BE49-F238E27FC236}">
                  <a16:creationId xmlns:a16="http://schemas.microsoft.com/office/drawing/2014/main" id="{01C9779D-13DC-BF45-F21F-A8D2FA04A138}"/>
                </a:ext>
              </a:extLst>
            </p:cNvPr>
            <p:cNvCxnSpPr>
              <a:cxnSpLocks noChangeShapeType="1"/>
              <a:stCxn id="76847" idx="1"/>
              <a:endCxn id="76833" idx="0"/>
            </p:cNvCxnSpPr>
            <p:nvPr/>
          </p:nvCxnSpPr>
          <p:spPr bwMode="auto">
            <a:xfrm flipH="1" flipV="1">
              <a:off x="912" y="2544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2484" name="Line 20">
            <a:extLst>
              <a:ext uri="{FF2B5EF4-FFF2-40B4-BE49-F238E27FC236}">
                <a16:creationId xmlns:a16="http://schemas.microsoft.com/office/drawing/2014/main" id="{18EE6A7A-1640-72F9-2661-8F1F2D5AE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8663" y="2955925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22" name="Group 58">
            <a:extLst>
              <a:ext uri="{FF2B5EF4-FFF2-40B4-BE49-F238E27FC236}">
                <a16:creationId xmlns:a16="http://schemas.microsoft.com/office/drawing/2014/main" id="{2DFCE1B5-46F9-0A0D-4FAA-D5B23900F272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2041525"/>
            <a:ext cx="930275" cy="1752600"/>
            <a:chOff x="1152" y="1152"/>
            <a:chExt cx="586" cy="1104"/>
          </a:xfrm>
        </p:grpSpPr>
        <p:sp>
          <p:nvSpPr>
            <p:cNvPr id="76845" name="Text Box 19">
              <a:extLst>
                <a:ext uri="{FF2B5EF4-FFF2-40B4-BE49-F238E27FC236}">
                  <a16:creationId xmlns:a16="http://schemas.microsoft.com/office/drawing/2014/main" id="{E2C220D0-54FA-80B8-C051-9657EDF52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Gill Sans MT" panose="020B0502020104020203" pitchFamily="34" charset="0"/>
                </a:rPr>
                <a:t>r</a:t>
              </a:r>
            </a:p>
          </p:txBody>
        </p:sp>
        <p:sp>
          <p:nvSpPr>
            <p:cNvPr id="76846" name="Text Box 21">
              <a:extLst>
                <a:ext uri="{FF2B5EF4-FFF2-40B4-BE49-F238E27FC236}">
                  <a16:creationId xmlns:a16="http://schemas.microsoft.com/office/drawing/2014/main" id="{6FC76E3F-5358-738C-1500-1E2C1F83D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1152"/>
              <a:ext cx="31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ill Sans MT" panose="020B0502020104020203" pitchFamily="34" charset="0"/>
                </a:rPr>
                <a:t>主程序</a:t>
              </a:r>
            </a:p>
          </p:txBody>
        </p:sp>
      </p:grpSp>
      <p:grpSp>
        <p:nvGrpSpPr>
          <p:cNvPr id="62486" name="Group 22">
            <a:extLst>
              <a:ext uri="{FF2B5EF4-FFF2-40B4-BE49-F238E27FC236}">
                <a16:creationId xmlns:a16="http://schemas.microsoft.com/office/drawing/2014/main" id="{627FC3E6-738A-0256-DAE1-DAC28BE0FEC0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5318125"/>
            <a:ext cx="457200" cy="1143000"/>
            <a:chOff x="3504" y="3216"/>
            <a:chExt cx="288" cy="720"/>
          </a:xfrm>
        </p:grpSpPr>
        <p:sp>
          <p:nvSpPr>
            <p:cNvPr id="76841" name="Rectangle 23">
              <a:extLst>
                <a:ext uri="{FF2B5EF4-FFF2-40B4-BE49-F238E27FC236}">
                  <a16:creationId xmlns:a16="http://schemas.microsoft.com/office/drawing/2014/main" id="{966D6873-A262-C5C2-DAE6-CE927AA5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Gill Sans MT" panose="020B0502020104020203" pitchFamily="34" charset="0"/>
                </a:rPr>
                <a:t>s</a:t>
              </a:r>
            </a:p>
          </p:txBody>
        </p:sp>
        <p:sp>
          <p:nvSpPr>
            <p:cNvPr id="76842" name="Line 24">
              <a:extLst>
                <a:ext uri="{FF2B5EF4-FFF2-40B4-BE49-F238E27FC236}">
                  <a16:creationId xmlns:a16="http://schemas.microsoft.com/office/drawing/2014/main" id="{3843C3DD-8266-ADD2-6BED-7F4157839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3" name="Line 25">
              <a:extLst>
                <a:ext uri="{FF2B5EF4-FFF2-40B4-BE49-F238E27FC236}">
                  <a16:creationId xmlns:a16="http://schemas.microsoft.com/office/drawing/2014/main" id="{5600C584-DB80-DFDE-3789-73FDFD980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4" name="Rectangle 26">
              <a:extLst>
                <a:ext uri="{FF2B5EF4-FFF2-40B4-BE49-F238E27FC236}">
                  <a16:creationId xmlns:a16="http://schemas.microsoft.com/office/drawing/2014/main" id="{79AE1B74-FC21-297F-D2D9-848B2C04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Gill Sans MT" panose="020B0502020104020203" pitchFamily="34" charset="0"/>
                </a:rPr>
                <a:t>r</a:t>
              </a:r>
            </a:p>
          </p:txBody>
        </p:sp>
      </p:grpSp>
      <p:grpSp>
        <p:nvGrpSpPr>
          <p:cNvPr id="62491" name="Group 27">
            <a:extLst>
              <a:ext uri="{FF2B5EF4-FFF2-40B4-BE49-F238E27FC236}">
                <a16:creationId xmlns:a16="http://schemas.microsoft.com/office/drawing/2014/main" id="{662FB18D-C4E7-CE20-9C41-2A768C16B2AD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5241925"/>
            <a:ext cx="457200" cy="1143000"/>
            <a:chOff x="3744" y="2544"/>
            <a:chExt cx="288" cy="720"/>
          </a:xfrm>
        </p:grpSpPr>
        <p:sp>
          <p:nvSpPr>
            <p:cNvPr id="76838" name="Line 28">
              <a:extLst>
                <a:ext uri="{FF2B5EF4-FFF2-40B4-BE49-F238E27FC236}">
                  <a16:creationId xmlns:a16="http://schemas.microsoft.com/office/drawing/2014/main" id="{B07D3319-D50B-9616-B04B-B6D33B062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9" name="Line 29">
              <a:extLst>
                <a:ext uri="{FF2B5EF4-FFF2-40B4-BE49-F238E27FC236}">
                  <a16:creationId xmlns:a16="http://schemas.microsoft.com/office/drawing/2014/main" id="{C032F6B9-F886-5FA8-30EA-D7936BE37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0" name="Rectangle 30">
              <a:extLst>
                <a:ext uri="{FF2B5EF4-FFF2-40B4-BE49-F238E27FC236}">
                  <a16:creationId xmlns:a16="http://schemas.microsoft.com/office/drawing/2014/main" id="{C07E078B-BFB9-466D-0DCF-83D330A72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Gill Sans MT" panose="020B0502020104020203" pitchFamily="34" charset="0"/>
                </a:rPr>
                <a:t>r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F449EB48-67E7-0C63-7BFC-89055B6E9DEB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4403725"/>
            <a:ext cx="685800" cy="1143000"/>
            <a:chOff x="960" y="2640"/>
            <a:chExt cx="432" cy="720"/>
          </a:xfrm>
        </p:grpSpPr>
        <p:sp>
          <p:nvSpPr>
            <p:cNvPr id="76833" name="Line 32">
              <a:extLst>
                <a:ext uri="{FF2B5EF4-FFF2-40B4-BE49-F238E27FC236}">
                  <a16:creationId xmlns:a16="http://schemas.microsoft.com/office/drawing/2014/main" id="{315A5928-946F-88B2-FA8C-265EC4F1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834" name="Group 33">
              <a:extLst>
                <a:ext uri="{FF2B5EF4-FFF2-40B4-BE49-F238E27FC236}">
                  <a16:creationId xmlns:a16="http://schemas.microsoft.com/office/drawing/2014/main" id="{85C52916-9810-7698-5E54-B84BA2CE1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76835" name="Line 34">
                <a:extLst>
                  <a:ext uri="{FF2B5EF4-FFF2-40B4-BE49-F238E27FC236}">
                    <a16:creationId xmlns:a16="http://schemas.microsoft.com/office/drawing/2014/main" id="{9CE77A77-6055-2B83-E04F-F192256D1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6" name="Line 35">
                <a:extLst>
                  <a:ext uri="{FF2B5EF4-FFF2-40B4-BE49-F238E27FC236}">
                    <a16:creationId xmlns:a16="http://schemas.microsoft.com/office/drawing/2014/main" id="{96195848-CFB4-5E11-96E3-B7ACD5632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6837" name="AutoShape 36">
                <a:extLst>
                  <a:ext uri="{FF2B5EF4-FFF2-40B4-BE49-F238E27FC236}">
                    <a16:creationId xmlns:a16="http://schemas.microsoft.com/office/drawing/2014/main" id="{CAC1ECE7-E00B-1A00-EEFC-74A6606C6AD3}"/>
                  </a:ext>
                </a:extLst>
              </p:cNvPr>
              <p:cNvCxnSpPr>
                <a:cxnSpLocks noChangeShapeType="1"/>
                <a:stCxn id="76835" idx="0"/>
                <a:endCxn id="76836" idx="0"/>
              </p:cNvCxnSpPr>
              <p:nvPr/>
            </p:nvCxnSpPr>
            <p:spPr bwMode="auto">
              <a:xfrm>
                <a:off x="2784" y="4128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2501" name="Group 37">
            <a:extLst>
              <a:ext uri="{FF2B5EF4-FFF2-40B4-BE49-F238E27FC236}">
                <a16:creationId xmlns:a16="http://schemas.microsoft.com/office/drawing/2014/main" id="{A42B3A52-A152-7C8C-AC9F-396801538DC5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1736725"/>
            <a:ext cx="1098550" cy="2133600"/>
            <a:chOff x="2208" y="960"/>
            <a:chExt cx="692" cy="1344"/>
          </a:xfrm>
        </p:grpSpPr>
        <p:grpSp>
          <p:nvGrpSpPr>
            <p:cNvPr id="76827" name="Group 38">
              <a:extLst>
                <a:ext uri="{FF2B5EF4-FFF2-40B4-BE49-F238E27FC236}">
                  <a16:creationId xmlns:a16="http://schemas.microsoft.com/office/drawing/2014/main" id="{A6294A04-BFB5-34CB-B610-2D21B8227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76830" name="Rectangle 39">
                <a:extLst>
                  <a:ext uri="{FF2B5EF4-FFF2-40B4-BE49-F238E27FC236}">
                    <a16:creationId xmlns:a16="http://schemas.microsoft.com/office/drawing/2014/main" id="{3E2AF830-26A2-3291-28F6-3834E9FD5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Gill Sans MT" panose="020B0502020104020203" pitchFamily="34" charset="0"/>
                  </a:rPr>
                  <a:t>r</a:t>
                </a:r>
              </a:p>
            </p:txBody>
          </p:sp>
          <p:sp>
            <p:nvSpPr>
              <p:cNvPr id="76831" name="Line 40">
                <a:extLst>
                  <a:ext uri="{FF2B5EF4-FFF2-40B4-BE49-F238E27FC236}">
                    <a16:creationId xmlns:a16="http://schemas.microsoft.com/office/drawing/2014/main" id="{E65EBCAE-62AE-75E4-3F15-B88E5BE9C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2" name="Line 41">
                <a:extLst>
                  <a:ext uri="{FF2B5EF4-FFF2-40B4-BE49-F238E27FC236}">
                    <a16:creationId xmlns:a16="http://schemas.microsoft.com/office/drawing/2014/main" id="{F0A19A04-D4BA-49C8-B2C2-CE5D47D45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28" name="Text Box 42" descr="花岗岩">
              <a:extLst>
                <a:ext uri="{FF2B5EF4-FFF2-40B4-BE49-F238E27FC236}">
                  <a16:creationId xmlns:a16="http://schemas.microsoft.com/office/drawing/2014/main" id="{DE229512-730E-6805-8A94-D180A151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Gill Sans MT" panose="020B0502020104020203" pitchFamily="34" charset="0"/>
                </a:rPr>
                <a:t>s</a:t>
              </a:r>
            </a:p>
          </p:txBody>
        </p:sp>
        <p:sp>
          <p:nvSpPr>
            <p:cNvPr id="76829" name="Text Box 43" descr="花岗岩">
              <a:extLst>
                <a:ext uri="{FF2B5EF4-FFF2-40B4-BE49-F238E27FC236}">
                  <a16:creationId xmlns:a16="http://schemas.microsoft.com/office/drawing/2014/main" id="{CD382B68-F57E-8BCE-402D-B94FF9958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960"/>
              <a:ext cx="3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ill Sans MT" panose="020B0502020104020203" pitchFamily="34" charset="0"/>
                </a:rPr>
                <a:t>子过程</a:t>
              </a:r>
              <a:r>
                <a:rPr lang="en-US" altLang="zh-CN" sz="2000" b="1">
                  <a:latin typeface="Gill Sans MT" panose="020B0502020104020203" pitchFamily="34" charset="0"/>
                </a:rPr>
                <a:t>1</a:t>
              </a:r>
            </a:p>
          </p:txBody>
        </p:sp>
      </p:grpSp>
      <p:grpSp>
        <p:nvGrpSpPr>
          <p:cNvPr id="62508" name="Group 44">
            <a:extLst>
              <a:ext uri="{FF2B5EF4-FFF2-40B4-BE49-F238E27FC236}">
                <a16:creationId xmlns:a16="http://schemas.microsoft.com/office/drawing/2014/main" id="{F4016398-ED8F-F697-4116-75D86213C598}"/>
              </a:ext>
            </a:extLst>
          </p:cNvPr>
          <p:cNvGrpSpPr>
            <a:grpSpLocks/>
          </p:cNvGrpSpPr>
          <p:nvPr/>
        </p:nvGrpSpPr>
        <p:grpSpPr bwMode="auto">
          <a:xfrm>
            <a:off x="5351463" y="1660525"/>
            <a:ext cx="1098550" cy="2209800"/>
            <a:chOff x="3504" y="912"/>
            <a:chExt cx="692" cy="1392"/>
          </a:xfrm>
        </p:grpSpPr>
        <p:sp>
          <p:nvSpPr>
            <p:cNvPr id="76821" name="Rectangle 45">
              <a:extLst>
                <a:ext uri="{FF2B5EF4-FFF2-40B4-BE49-F238E27FC236}">
                  <a16:creationId xmlns:a16="http://schemas.microsoft.com/office/drawing/2014/main" id="{B7C043CF-FE1B-7E07-E9F7-1483A78D8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Gill Sans MT" panose="020B0502020104020203" pitchFamily="34" charset="0"/>
                </a:rPr>
                <a:t>r</a:t>
              </a:r>
            </a:p>
          </p:txBody>
        </p:sp>
        <p:sp>
          <p:nvSpPr>
            <p:cNvPr id="76822" name="Rectangle 46">
              <a:extLst>
                <a:ext uri="{FF2B5EF4-FFF2-40B4-BE49-F238E27FC236}">
                  <a16:creationId xmlns:a16="http://schemas.microsoft.com/office/drawing/2014/main" id="{96096679-503E-FFF5-50E9-840F9F6DD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Gill Sans MT" panose="020B0502020104020203" pitchFamily="34" charset="0"/>
                </a:rPr>
                <a:t>s</a:t>
              </a:r>
            </a:p>
          </p:txBody>
        </p:sp>
        <p:sp>
          <p:nvSpPr>
            <p:cNvPr id="76823" name="Line 47">
              <a:extLst>
                <a:ext uri="{FF2B5EF4-FFF2-40B4-BE49-F238E27FC236}">
                  <a16:creationId xmlns:a16="http://schemas.microsoft.com/office/drawing/2014/main" id="{5A4AC77F-9F48-36B1-D500-BC63F383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4" name="Line 48">
              <a:extLst>
                <a:ext uri="{FF2B5EF4-FFF2-40B4-BE49-F238E27FC236}">
                  <a16:creationId xmlns:a16="http://schemas.microsoft.com/office/drawing/2014/main" id="{AA51FAFD-D9DE-A415-F02F-C8A950770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5" name="Text Box 49" descr="花岗岩">
              <a:extLst>
                <a:ext uri="{FF2B5EF4-FFF2-40B4-BE49-F238E27FC236}">
                  <a16:creationId xmlns:a16="http://schemas.microsoft.com/office/drawing/2014/main" id="{9AE8BF87-7642-1533-F50A-39FAE354D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Gill Sans MT" panose="020B0502020104020203" pitchFamily="34" charset="0"/>
                </a:rPr>
                <a:t>t</a:t>
              </a:r>
            </a:p>
          </p:txBody>
        </p:sp>
        <p:sp>
          <p:nvSpPr>
            <p:cNvPr id="76826" name="Text Box 50" descr="花岗岩">
              <a:extLst>
                <a:ext uri="{FF2B5EF4-FFF2-40B4-BE49-F238E27FC236}">
                  <a16:creationId xmlns:a16="http://schemas.microsoft.com/office/drawing/2014/main" id="{12A59A45-1955-18E0-18DD-DC5B40E9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" y="912"/>
              <a:ext cx="3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ill Sans MT" panose="020B0502020104020203" pitchFamily="34" charset="0"/>
                </a:rPr>
                <a:t>子过程</a:t>
              </a:r>
              <a:r>
                <a:rPr lang="en-US" altLang="zh-CN" sz="2000" b="1">
                  <a:latin typeface="Gill Sans MT" panose="020B0502020104020203" pitchFamily="34" charset="0"/>
                </a:rPr>
                <a:t>2</a:t>
              </a:r>
            </a:p>
          </p:txBody>
        </p:sp>
      </p:grpSp>
      <p:grpSp>
        <p:nvGrpSpPr>
          <p:cNvPr id="62515" name="Group 51">
            <a:extLst>
              <a:ext uri="{FF2B5EF4-FFF2-40B4-BE49-F238E27FC236}">
                <a16:creationId xmlns:a16="http://schemas.microsoft.com/office/drawing/2014/main" id="{14EE61AE-8FB7-0EB2-B862-225ADD291DE3}"/>
              </a:ext>
            </a:extLst>
          </p:cNvPr>
          <p:cNvGrpSpPr>
            <a:grpSpLocks/>
          </p:cNvGrpSpPr>
          <p:nvPr/>
        </p:nvGrpSpPr>
        <p:grpSpPr bwMode="auto">
          <a:xfrm>
            <a:off x="7408863" y="1889125"/>
            <a:ext cx="1098550" cy="1371600"/>
            <a:chOff x="4800" y="1056"/>
            <a:chExt cx="692" cy="864"/>
          </a:xfrm>
        </p:grpSpPr>
        <p:sp>
          <p:nvSpPr>
            <p:cNvPr id="76815" name="Line 52">
              <a:extLst>
                <a:ext uri="{FF2B5EF4-FFF2-40B4-BE49-F238E27FC236}">
                  <a16:creationId xmlns:a16="http://schemas.microsoft.com/office/drawing/2014/main" id="{99DAB87E-B53B-BBA5-DC76-C92E9826E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53">
              <a:extLst>
                <a:ext uri="{FF2B5EF4-FFF2-40B4-BE49-F238E27FC236}">
                  <a16:creationId xmlns:a16="http://schemas.microsoft.com/office/drawing/2014/main" id="{3DC30B98-62CF-4E3D-F094-6ACCA8A69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Rectangle 54">
              <a:extLst>
                <a:ext uri="{FF2B5EF4-FFF2-40B4-BE49-F238E27FC236}">
                  <a16:creationId xmlns:a16="http://schemas.microsoft.com/office/drawing/2014/main" id="{D0743B2B-F468-9202-0114-4987D3F9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Gill Sans MT" panose="020B0502020104020203" pitchFamily="34" charset="0"/>
                </a:rPr>
                <a:t>r</a:t>
              </a:r>
            </a:p>
          </p:txBody>
        </p:sp>
        <p:sp>
          <p:nvSpPr>
            <p:cNvPr id="76818" name="Rectangle 55">
              <a:extLst>
                <a:ext uri="{FF2B5EF4-FFF2-40B4-BE49-F238E27FC236}">
                  <a16:creationId xmlns:a16="http://schemas.microsoft.com/office/drawing/2014/main" id="{BA02F737-7674-5CA7-B12A-56A3CB2C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Gill Sans MT" panose="020B0502020104020203" pitchFamily="34" charset="0"/>
                </a:rPr>
                <a:t>s</a:t>
              </a:r>
            </a:p>
          </p:txBody>
        </p:sp>
        <p:sp>
          <p:nvSpPr>
            <p:cNvPr id="76819" name="Rectangle 56">
              <a:extLst>
                <a:ext uri="{FF2B5EF4-FFF2-40B4-BE49-F238E27FC236}">
                  <a16:creationId xmlns:a16="http://schemas.microsoft.com/office/drawing/2014/main" id="{B1A8D4D8-24EA-E147-5F5F-5D8CD8FB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Gill Sans MT" panose="020B0502020104020203" pitchFamily="34" charset="0"/>
                </a:rPr>
                <a:t>t</a:t>
              </a:r>
            </a:p>
          </p:txBody>
        </p:sp>
        <p:sp>
          <p:nvSpPr>
            <p:cNvPr id="76820" name="Text Box 57" descr="花岗岩">
              <a:extLst>
                <a:ext uri="{FF2B5EF4-FFF2-40B4-BE49-F238E27FC236}">
                  <a16:creationId xmlns:a16="http://schemas.microsoft.com/office/drawing/2014/main" id="{65AD5B9C-58D8-0182-BC93-FA90264B1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" y="1056"/>
              <a:ext cx="310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Gill Sans MT" panose="020B0502020104020203" pitchFamily="34" charset="0"/>
                </a:rPr>
                <a:t>子过程</a:t>
              </a:r>
              <a:r>
                <a:rPr lang="en-US" altLang="zh-CN" sz="2000" b="1">
                  <a:latin typeface="Gill Sans MT" panose="020B0502020104020203" pitchFamily="34" charset="0"/>
                </a:rPr>
                <a:t>3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CC0E22E-2DE8-4B81-A72D-A153EF4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栈在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“过程的嵌套调用”中的应用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2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296D91A-92D6-66CF-29B2-A27820F6A4E9}"/>
              </a:ext>
            </a:extLst>
          </p:cNvPr>
          <p:cNvSpPr txBox="1">
            <a:spLocks/>
          </p:cNvSpPr>
          <p:nvPr/>
        </p:nvSpPr>
        <p:spPr>
          <a:xfrm>
            <a:off x="276726" y="1067869"/>
            <a:ext cx="8867274" cy="4971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从被调函数返回调用函数的一般步骤：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en-HK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）若栈为空，则执行正常返回。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en-HK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）从栈顶弹出一个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工作记录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en-HK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）将“</a:t>
            </a:r>
            <a:r>
              <a: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工作记录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”中的参数值、局部变量值赋给相应的变量；读取返回地址。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en-HK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）将函数值赋给相应的变量。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（</a:t>
            </a:r>
            <a:r>
              <a:rPr lang="en-HK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）转移到返回地址。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2A41869-48DA-6F45-7C43-03483B5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从被调函数返回调用函数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9090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+mj-ea"/>
              </a:rPr>
              <a:t>栈在递归调用中的应用</a:t>
            </a:r>
            <a:endParaRPr kumimoji="1" lang="zh-CN" altLang="en-US" sz="2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30BC2E-1B61-7AF4-FC49-4E1C97F9FFCE}"/>
              </a:ext>
            </a:extLst>
          </p:cNvPr>
          <p:cNvSpPr txBox="1">
            <a:spLocks noChangeArrowheads="1"/>
          </p:cNvSpPr>
          <p:nvPr/>
        </p:nvSpPr>
        <p:spPr>
          <a:xfrm>
            <a:off x="575468" y="1101391"/>
            <a:ext cx="7993063" cy="5407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递归调用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一个函数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或过程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直接或间接地调用自己本身，简称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它是程序设计中的一个强有力的工具。因为递归函数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结构清晰程序易读，正确性容易证明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为了使递归调用不至于无终止地进行下去，有效的递归调用函数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或过程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应包括两部分：</a:t>
            </a:r>
            <a:b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递推规则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终止条件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 (n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0ED2F8-465C-49CE-409C-917B9ED85D92}"/>
              </a:ext>
            </a:extLst>
          </p:cNvPr>
          <p:cNvGrpSpPr>
            <a:grpSpLocks/>
          </p:cNvGrpSpPr>
          <p:nvPr/>
        </p:nvGrpSpPr>
        <p:grpSpPr bwMode="auto">
          <a:xfrm>
            <a:off x="1079171" y="1669299"/>
            <a:ext cx="6807529" cy="1509712"/>
            <a:chOff x="161" y="96"/>
            <a:chExt cx="3977" cy="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EF8D9F-5ECC-3068-9EC6-E85C305A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" y="307"/>
              <a:ext cx="97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Fact(n)=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FC96FCD-65A9-CAE1-9916-977AB7D6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96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        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n=0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终止条件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17E59D0-435C-4CF9-C7C6-04AF28A89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501"/>
              <a:ext cx="285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n*fact(n-1)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n&gt;0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    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递推规则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E5686F11-B2B7-98E1-3316-DC539CBF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197"/>
              <a:ext cx="93" cy="528"/>
            </a:xfrm>
            <a:prstGeom prst="leftBrace">
              <a:avLst>
                <a:gd name="adj1" fmla="val 4731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AFB3D226-A700-F06B-B1D5-32758F9A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843" y="3507372"/>
            <a:ext cx="5877560" cy="215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kumimoji="1" sz="2400" b="0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隶书"/>
                <a:cs typeface="Times New Roman" panose="02020603050405020304" pitchFamily="18" charset="0"/>
              </a:rPr>
              <a:t>int fact(int n){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隶书"/>
                <a:cs typeface="Times New Roman" panose="02020603050405020304" pitchFamily="18" charset="0"/>
              </a:rPr>
              <a:t>	if (n==0) return 1;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隶书"/>
                <a:cs typeface="Times New Roman" panose="02020603050405020304" pitchFamily="18" charset="0"/>
              </a:rPr>
              <a:t>	else return n * fact(n-1);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隶书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solidFill>
                <a:srgbClr val="0070C0"/>
              </a:solidFill>
              <a:ea typeface="隶书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3448053-055D-6927-545C-7761A30D6A00}"/>
              </a:ext>
            </a:extLst>
          </p:cNvPr>
          <p:cNvSpPr txBox="1">
            <a:spLocks/>
          </p:cNvSpPr>
          <p:nvPr/>
        </p:nvSpPr>
        <p:spPr>
          <a:xfrm>
            <a:off x="165463" y="540458"/>
            <a:ext cx="78867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DA20F00-8881-FFB1-679E-6844070DF7EE}"/>
              </a:ext>
            </a:extLst>
          </p:cNvPr>
          <p:cNvSpPr txBox="1">
            <a:spLocks noChangeArrowheads="1"/>
          </p:cNvSpPr>
          <p:nvPr/>
        </p:nvSpPr>
        <p:spPr>
          <a:xfrm>
            <a:off x="446993" y="1351568"/>
            <a:ext cx="8501063" cy="433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2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24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20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定义：一个线性表是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个数据元素的有限</a:t>
            </a:r>
            <a:r>
              <a:rPr lang="zh-CN" altLang="zh-CN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</a:t>
            </a:r>
            <a:endParaRPr lang="zh-CN" altLang="en-US" dirty="0">
              <a:solidFill>
                <a:srgbClr val="CC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94C2DC4D-3D71-AE62-3121-7CBA2DF98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64" y="3231925"/>
            <a:ext cx="7852672" cy="281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基本概念：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元素个数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表长度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n=0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空表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是线性表第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在表中的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位序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的直接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前驱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无直接前驱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的直接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后继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无直接后继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2CBC8177-7BDA-65FD-7A2E-F98368A8CE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04201" y="2200238"/>
                <a:ext cx="5035051" cy="433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360045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  <a:defRPr sz="2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sz="24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20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5755" lvl="1" indent="0" fontAlgn="auto">
                  <a:lnSpc>
                    <a:spcPct val="90000"/>
                  </a:lnSpc>
                  <a:spcAft>
                    <a:spcPts val="0"/>
                  </a:spcAft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……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d>
                  </m:oMath>
                </a14:m>
                <a:endParaRPr lang="zh-CN" altLang="en-US" sz="28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2CBC8177-7BDA-65FD-7A2E-F98368A8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01" y="2200238"/>
                <a:ext cx="5035051" cy="433388"/>
              </a:xfrm>
              <a:prstGeom prst="rect">
                <a:avLst/>
              </a:prstGeom>
              <a:blipFill>
                <a:blip r:embed="rId2"/>
                <a:stretch>
                  <a:fillRect t="-22857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37A254F-21B4-C502-91FA-2F0AAF40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kumimoji="1"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线性表的逻辑结构（复习）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332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21902DD-6D7D-90A9-8242-205405AC6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89" y="941672"/>
            <a:ext cx="8771021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kumimoji="1" sz="2400" b="0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334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54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019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73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3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7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45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02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系统设立一个“</a:t>
            </a:r>
            <a:r>
              <a:rPr lang="zh-CN" altLang="en-US" sz="28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递归工作栈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”，作为整个递归调用过程期间使用的数据存储区。</a:t>
            </a:r>
            <a:endParaRPr lang="en-US" altLang="zh-CN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每一层递归包含的信息如：</a:t>
            </a:r>
            <a:r>
              <a:rPr lang="zh-CN" altLang="en-US" sz="28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局部变量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66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上一层的返回地址构成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一个“</a:t>
            </a:r>
            <a:r>
              <a:rPr lang="zh-CN" altLang="en-US" sz="2800" b="1" dirty="0">
                <a:solidFill>
                  <a:srgbClr val="99FF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工作记录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 。</a:t>
            </a:r>
            <a:endParaRPr lang="en-US" altLang="zh-CN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每进入一层递归，</a:t>
            </a:r>
            <a:endParaRPr lang="en-US" altLang="zh-CN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就产生一个新的工作记录压入栈顶；</a:t>
            </a:r>
            <a:endParaRPr lang="en-US" altLang="zh-CN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每退出一层递归，</a:t>
            </a:r>
            <a:endParaRPr lang="en-US" altLang="zh-CN" sz="2800" b="1" dirty="0">
              <a:solidFill>
                <a:srgbClr val="660066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800" b="1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就从栈顶弹出一个工作记录。</a:t>
            </a:r>
          </a:p>
        </p:txBody>
      </p:sp>
    </p:spTree>
    <p:extLst>
      <p:ext uri="{BB962C8B-B14F-4D97-AF65-F5344CB8AC3E}">
        <p14:creationId xmlns:p14="http://schemas.microsoft.com/office/powerpoint/2010/main" val="34178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+mj-ea"/>
              </a:rPr>
              <a:t>递归的运行过程</a:t>
            </a:r>
            <a:endParaRPr kumimoji="1" lang="zh-CN" altLang="en-US" sz="2800" dirty="0"/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31A0EBF5-1499-63B7-7F26-78C61EA87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93" y="1865629"/>
            <a:ext cx="4278312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print(int  w){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if (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w!=0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print(w-1);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for(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&lt;=w; ++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(“%3d,”, w);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(“\n”);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237EEB95-43CD-C83F-AF6C-DA6851ED1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2633662"/>
            <a:ext cx="1746250" cy="1590675"/>
          </a:xfrm>
          <a:prstGeom prst="rect">
            <a:avLst/>
          </a:prstGeom>
          <a:solidFill>
            <a:schemeClr val="tx1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运行结果：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077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">
            <a:extLst>
              <a:ext uri="{FF2B5EF4-FFF2-40B4-BE49-F238E27FC236}">
                <a16:creationId xmlns:a16="http://schemas.microsoft.com/office/drawing/2014/main" id="{C20631DA-0B9C-5C21-1531-05ACC12A2C6B}"/>
              </a:ext>
            </a:extLst>
          </p:cNvPr>
          <p:cNvGrpSpPr>
            <a:grpSpLocks/>
          </p:cNvGrpSpPr>
          <p:nvPr/>
        </p:nvGrpSpPr>
        <p:grpSpPr bwMode="auto">
          <a:xfrm>
            <a:off x="852371" y="2033337"/>
            <a:ext cx="1219200" cy="914400"/>
            <a:chOff x="528" y="1008"/>
            <a:chExt cx="768" cy="576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539B2F77-0291-9BF3-301A-9F3D63EE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主程序</a:t>
              </a: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3F46E703-6AF4-CEB9-31C4-D935D3EFF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296"/>
              <a:ext cx="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0D730833-4C1D-E340-6DF6-6A4E0E998FB7}"/>
              </a:ext>
            </a:extLst>
          </p:cNvPr>
          <p:cNvGrpSpPr>
            <a:grpSpLocks/>
          </p:cNvGrpSpPr>
          <p:nvPr/>
        </p:nvGrpSpPr>
        <p:grpSpPr bwMode="auto">
          <a:xfrm>
            <a:off x="2147771" y="2490537"/>
            <a:ext cx="457200" cy="990600"/>
            <a:chOff x="1008" y="1536"/>
            <a:chExt cx="288" cy="624"/>
          </a:xfrm>
        </p:grpSpPr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51F55A1A-3DA0-A17C-D7BB-98FE0C69A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8E8AB3D2-3359-A184-4729-1D52C945A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DA6CA6C-4A14-F3F6-48E4-3AA258D34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B6B3305C-82A9-A1EE-387F-C37EF04520E2}"/>
              </a:ext>
            </a:extLst>
          </p:cNvPr>
          <p:cNvGrpSpPr>
            <a:grpSpLocks/>
          </p:cNvGrpSpPr>
          <p:nvPr/>
        </p:nvGrpSpPr>
        <p:grpSpPr bwMode="auto">
          <a:xfrm>
            <a:off x="5881571" y="1347537"/>
            <a:ext cx="457200" cy="990600"/>
            <a:chOff x="1008" y="1536"/>
            <a:chExt cx="288" cy="624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6326E57E-516A-01DE-6A2C-8AEF2C8DA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60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D9045085-D302-6841-3F9B-76066E59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536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35D0D235-4789-7CED-D49B-ECB8B8465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536"/>
              <a:ext cx="0" cy="62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1F0EFF67-615E-DD86-7B49-52A8A6A2222E}"/>
              </a:ext>
            </a:extLst>
          </p:cNvPr>
          <p:cNvGrpSpPr>
            <a:grpSpLocks/>
          </p:cNvGrpSpPr>
          <p:nvPr/>
        </p:nvGrpSpPr>
        <p:grpSpPr bwMode="auto">
          <a:xfrm>
            <a:off x="4128971" y="1804737"/>
            <a:ext cx="533400" cy="1143000"/>
            <a:chOff x="2592" y="864"/>
            <a:chExt cx="336" cy="720"/>
          </a:xfrm>
        </p:grpSpPr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FEF27821-1C6D-131C-E119-C109D52BD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84"/>
              <a:ext cx="14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A6FF5B9A-76ED-AD22-8B88-41639D618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64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8593CC9F-105E-2501-A551-1BC8CA1CF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6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7FF8164F-5FB9-E72A-FECD-D2E159DB8CC2}"/>
              </a:ext>
            </a:extLst>
          </p:cNvPr>
          <p:cNvGrpSpPr>
            <a:grpSpLocks/>
          </p:cNvGrpSpPr>
          <p:nvPr/>
        </p:nvGrpSpPr>
        <p:grpSpPr bwMode="auto">
          <a:xfrm>
            <a:off x="471371" y="2947737"/>
            <a:ext cx="1676400" cy="3581400"/>
            <a:chOff x="288" y="1584"/>
            <a:chExt cx="1056" cy="2256"/>
          </a:xfrm>
        </p:grpSpPr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98AFD05F-28AA-CE98-DEF8-69600814E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716B0FFB-2CC8-2012-9D0F-360397A1D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584"/>
              <a:ext cx="1056" cy="2256"/>
              <a:chOff x="288" y="1584"/>
              <a:chExt cx="1056" cy="2256"/>
            </a:xfrm>
          </p:grpSpPr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A9DB4C7A-A309-7A32-7E1D-440FE96BE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776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print(w)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id="{14E475F0-77F0-88BE-1119-37A6D89CB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584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w=3; </a:t>
                </a:r>
              </a:p>
            </p:txBody>
          </p: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4C2479CF-033E-BF38-07F3-6F3820A844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2976"/>
                <a:ext cx="672" cy="864"/>
                <a:chOff x="3168" y="3216"/>
                <a:chExt cx="672" cy="864"/>
              </a:xfrm>
            </p:grpSpPr>
            <p:grpSp>
              <p:nvGrpSpPr>
                <p:cNvPr id="28" name="Group 24">
                  <a:extLst>
                    <a:ext uri="{FF2B5EF4-FFF2-40B4-BE49-F238E27FC236}">
                      <a16:creationId xmlns:a16="http://schemas.microsoft.com/office/drawing/2014/main" id="{683E476B-6A7D-A0B5-3FA4-370BC8DACD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68" y="3216"/>
                  <a:ext cx="672" cy="864"/>
                  <a:chOff x="3168" y="3216"/>
                  <a:chExt cx="672" cy="864"/>
                </a:xfrm>
              </p:grpSpPr>
              <p:sp>
                <p:nvSpPr>
                  <p:cNvPr id="30" name="Line 25">
                    <a:extLst>
                      <a:ext uri="{FF2B5EF4-FFF2-40B4-BE49-F238E27FC236}">
                        <a16:creationId xmlns:a16="http://schemas.microsoft.com/office/drawing/2014/main" id="{4E57195C-6EC7-E684-8EE4-0E54F83E32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1" name="Line 26">
                    <a:extLst>
                      <a:ext uri="{FF2B5EF4-FFF2-40B4-BE49-F238E27FC236}">
                        <a16:creationId xmlns:a16="http://schemas.microsoft.com/office/drawing/2014/main" id="{9D8047F5-533D-B7A2-7C56-3069D13FA2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0" y="3216"/>
                    <a:ext cx="0" cy="86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2" name="Line 27">
                    <a:extLst>
                      <a:ext uri="{FF2B5EF4-FFF2-40B4-BE49-F238E27FC236}">
                        <a16:creationId xmlns:a16="http://schemas.microsoft.com/office/drawing/2014/main" id="{6F1ADB01-75B8-7AF6-AFA6-D9C5F535E4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68" y="4080"/>
                    <a:ext cx="67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9" name="Line 28">
                  <a:extLst>
                    <a:ext uri="{FF2B5EF4-FFF2-40B4-BE49-F238E27FC236}">
                      <a16:creationId xmlns:a16="http://schemas.microsoft.com/office/drawing/2014/main" id="{3A44CF21-2667-9D18-B193-8E05739B6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88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6DD176DC-3D64-0EF1-3B8C-82E05C286194}"/>
              </a:ext>
            </a:extLst>
          </p:cNvPr>
          <p:cNvGrpSpPr>
            <a:grpSpLocks/>
          </p:cNvGrpSpPr>
          <p:nvPr/>
        </p:nvGrpSpPr>
        <p:grpSpPr bwMode="auto">
          <a:xfrm>
            <a:off x="1690571" y="1957137"/>
            <a:ext cx="2819400" cy="4572000"/>
            <a:chOff x="1056" y="960"/>
            <a:chExt cx="1776" cy="2880"/>
          </a:xfrm>
        </p:grpSpPr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248CB670-0E49-0D8E-A75B-26C44BF39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00"/>
              <a:ext cx="1776" cy="2640"/>
              <a:chOff x="1056" y="1200"/>
              <a:chExt cx="1776" cy="2640"/>
            </a:xfrm>
          </p:grpSpPr>
          <p:grpSp>
            <p:nvGrpSpPr>
              <p:cNvPr id="36" name="Group 33">
                <a:extLst>
                  <a:ext uri="{FF2B5EF4-FFF2-40B4-BE49-F238E27FC236}">
                    <a16:creationId xmlns:a16="http://schemas.microsoft.com/office/drawing/2014/main" id="{5044210A-2CF4-C590-C3F5-A4E9CBF56D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00"/>
                <a:ext cx="1776" cy="2640"/>
                <a:chOff x="1056" y="1200"/>
                <a:chExt cx="1776" cy="2640"/>
              </a:xfrm>
            </p:grpSpPr>
            <p:grpSp>
              <p:nvGrpSpPr>
                <p:cNvPr id="38" name="Group 34">
                  <a:extLst>
                    <a:ext uri="{FF2B5EF4-FFF2-40B4-BE49-F238E27FC236}">
                      <a16:creationId xmlns:a16="http://schemas.microsoft.com/office/drawing/2014/main" id="{4AED5982-14DE-0D74-5F9E-B657C87DBD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6" y="1200"/>
                  <a:ext cx="1344" cy="2640"/>
                  <a:chOff x="1056" y="1200"/>
                  <a:chExt cx="1344" cy="2640"/>
                </a:xfrm>
              </p:grpSpPr>
              <p:grpSp>
                <p:nvGrpSpPr>
                  <p:cNvPr id="40" name="Group 35">
                    <a:extLst>
                      <a:ext uri="{FF2B5EF4-FFF2-40B4-BE49-F238E27FC236}">
                        <a16:creationId xmlns:a16="http://schemas.microsoft.com/office/drawing/2014/main" id="{A0C54D45-5AB5-A9DE-9917-7A5F7816EE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56" y="1200"/>
                    <a:ext cx="1344" cy="2640"/>
                    <a:chOff x="1056" y="1200"/>
                    <a:chExt cx="1344" cy="2640"/>
                  </a:xfrm>
                </p:grpSpPr>
                <p:grpSp>
                  <p:nvGrpSpPr>
                    <p:cNvPr id="42" name="Group 36">
                      <a:extLst>
                        <a:ext uri="{FF2B5EF4-FFF2-40B4-BE49-F238E27FC236}">
                          <a16:creationId xmlns:a16="http://schemas.microsoft.com/office/drawing/2014/main" id="{A6ABE851-0CA9-7C83-17CA-88724D2D374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40" y="1200"/>
                      <a:ext cx="960" cy="2640"/>
                      <a:chOff x="1440" y="1200"/>
                      <a:chExt cx="960" cy="2640"/>
                    </a:xfrm>
                  </p:grpSpPr>
                  <p:sp>
                    <p:nvSpPr>
                      <p:cNvPr id="44" name="Rectangle 37">
                        <a:extLst>
                          <a:ext uri="{FF2B5EF4-FFF2-40B4-BE49-F238E27FC236}">
                            <a16:creationId xmlns:a16="http://schemas.microsoft.com/office/drawing/2014/main" id="{95B499E2-170B-C299-CD8C-925831DFA8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00"/>
                        <a:ext cx="192" cy="14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45" name="Text Box 38">
                        <a:extLst>
                          <a:ext uri="{FF2B5EF4-FFF2-40B4-BE49-F238E27FC236}">
                            <a16:creationId xmlns:a16="http://schemas.microsoft.com/office/drawing/2014/main" id="{CAD4D6DB-7C09-7F61-AE53-FCB874FFC0B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4" y="1285"/>
                        <a:ext cx="116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6" name="Text Box 39">
                        <a:extLst>
                          <a:ext uri="{FF2B5EF4-FFF2-40B4-BE49-F238E27FC236}">
                            <a16:creationId xmlns:a16="http://schemas.microsoft.com/office/drawing/2014/main" id="{FC18D0E6-F107-AE78-E36C-05C829ADAE8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680" y="1440"/>
                        <a:ext cx="72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print(2);</a:t>
                        </a:r>
                      </a:p>
                    </p:txBody>
                  </p:sp>
                  <p:grpSp>
                    <p:nvGrpSpPr>
                      <p:cNvPr id="47" name="Group 40">
                        <a:extLst>
                          <a:ext uri="{FF2B5EF4-FFF2-40B4-BE49-F238E27FC236}">
                            <a16:creationId xmlns:a16="http://schemas.microsoft.com/office/drawing/2014/main" id="{4A3EDE52-6E27-DADE-F7DB-913D2D02FCB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40" y="2976"/>
                        <a:ext cx="672" cy="864"/>
                        <a:chOff x="1200" y="3024"/>
                        <a:chExt cx="672" cy="864"/>
                      </a:xfrm>
                    </p:grpSpPr>
                    <p:sp>
                      <p:nvSpPr>
                        <p:cNvPr id="48" name="Rectangle 41">
                          <a:extLst>
                            <a:ext uri="{FF2B5EF4-FFF2-40B4-BE49-F238E27FC236}">
                              <a16:creationId xmlns:a16="http://schemas.microsoft.com/office/drawing/2014/main" id="{4854473A-66CA-65E7-0B77-18C56B63134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3696"/>
                          <a:ext cx="672" cy="19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§"/>
                            <a:defRPr kumimoji="1" sz="3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rgbClr val="6699FF"/>
                            </a:buClr>
                            <a:buFont typeface="Wingdings" panose="05000000000000000000" pitchFamily="2" charset="2"/>
                            <a:buChar char="«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rgbClr val="FF3300"/>
                            </a:buClr>
                            <a:buFont typeface="Wingdings" panose="05000000000000000000" pitchFamily="2" charset="2"/>
                            <a:buChar char="v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FF9900"/>
                            </a:buClr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Font typeface="Wingdings" panose="05000000000000000000" pitchFamily="2" charset="2"/>
                            <a:buChar char="u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隶书" panose="02010509060101010101" pitchFamily="49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（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1</a:t>
                          </a:r>
                          <a:r>
                            <a:rPr kumimoji="1" lang="zh-CN" altLang="en-US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）</a:t>
                          </a: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660066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a:t>w=3  </a:t>
                          </a:r>
                        </a:p>
                      </p:txBody>
                    </p:sp>
                    <p:sp>
                      <p:nvSpPr>
                        <p:cNvPr id="49" name="Line 42">
                          <a:extLst>
                            <a:ext uri="{FF2B5EF4-FFF2-40B4-BE49-F238E27FC236}">
                              <a16:creationId xmlns:a16="http://schemas.microsoft.com/office/drawing/2014/main" id="{7E06CFB1-1CB4-C710-1371-7E10B5B735C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0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" name="Line 43">
                          <a:extLst>
                            <a:ext uri="{FF2B5EF4-FFF2-40B4-BE49-F238E27FC236}">
                              <a16:creationId xmlns:a16="http://schemas.microsoft.com/office/drawing/2014/main" id="{8387497D-6C9A-58FC-8D13-DA1875F594F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872" y="3024"/>
                          <a:ext cx="0" cy="8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43" name="AutoShape 44">
                      <a:extLst>
                        <a:ext uri="{FF2B5EF4-FFF2-40B4-BE49-F238E27FC236}">
                          <a16:creationId xmlns:a16="http://schemas.microsoft.com/office/drawing/2014/main" id="{87338996-03E0-182F-6691-254EA3EFD2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3696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41" name="Text Box 45">
                    <a:extLst>
                      <a:ext uri="{FF2B5EF4-FFF2-40B4-BE49-F238E27FC236}">
                        <a16:creationId xmlns:a16="http://schemas.microsoft.com/office/drawing/2014/main" id="{0CFAAA07-5D57-05A5-6D1F-1BC301C29A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408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AAFFA1CB-4BBB-312E-15F2-466F07FE5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680"/>
                  <a:ext cx="1296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7" name="Line 47">
                <a:extLst>
                  <a:ext uri="{FF2B5EF4-FFF2-40B4-BE49-F238E27FC236}">
                    <a16:creationId xmlns:a16="http://schemas.microsoft.com/office/drawing/2014/main" id="{A174F43D-1005-4034-CEF3-2F997BC54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Text Box 48" descr="花岗岩">
              <a:extLst>
                <a:ext uri="{FF2B5EF4-FFF2-40B4-BE49-F238E27FC236}">
                  <a16:creationId xmlns:a16="http://schemas.microsoft.com/office/drawing/2014/main" id="{C4C3867E-0555-C738-A60A-3170FC40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51" name="Group 49">
            <a:extLst>
              <a:ext uri="{FF2B5EF4-FFF2-40B4-BE49-F238E27FC236}">
                <a16:creationId xmlns:a16="http://schemas.microsoft.com/office/drawing/2014/main" id="{1240FBB2-0125-2E9B-A64D-09D55DD94C59}"/>
              </a:ext>
            </a:extLst>
          </p:cNvPr>
          <p:cNvGrpSpPr>
            <a:grpSpLocks/>
          </p:cNvGrpSpPr>
          <p:nvPr/>
        </p:nvGrpSpPr>
        <p:grpSpPr bwMode="auto">
          <a:xfrm>
            <a:off x="3519371" y="1271337"/>
            <a:ext cx="2667000" cy="5257800"/>
            <a:chOff x="2208" y="528"/>
            <a:chExt cx="1680" cy="3312"/>
          </a:xfrm>
        </p:grpSpPr>
        <p:grpSp>
          <p:nvGrpSpPr>
            <p:cNvPr id="52" name="Group 50">
              <a:extLst>
                <a:ext uri="{FF2B5EF4-FFF2-40B4-BE49-F238E27FC236}">
                  <a16:creationId xmlns:a16="http://schemas.microsoft.com/office/drawing/2014/main" id="{0E01063B-DF84-6E34-ACB3-C91544D6F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768"/>
              <a:ext cx="1680" cy="3072"/>
              <a:chOff x="2208" y="768"/>
              <a:chExt cx="1680" cy="3072"/>
            </a:xfrm>
          </p:grpSpPr>
          <p:grpSp>
            <p:nvGrpSpPr>
              <p:cNvPr id="54" name="Group 51">
                <a:extLst>
                  <a:ext uri="{FF2B5EF4-FFF2-40B4-BE49-F238E27FC236}">
                    <a16:creationId xmlns:a16="http://schemas.microsoft.com/office/drawing/2014/main" id="{3B844265-F0E0-B8D7-81F0-A9CD5AACF4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768"/>
                <a:ext cx="1680" cy="3072"/>
                <a:chOff x="2208" y="768"/>
                <a:chExt cx="1680" cy="3072"/>
              </a:xfrm>
            </p:grpSpPr>
            <p:grpSp>
              <p:nvGrpSpPr>
                <p:cNvPr id="56" name="Group 52">
                  <a:extLst>
                    <a:ext uri="{FF2B5EF4-FFF2-40B4-BE49-F238E27FC236}">
                      <a16:creationId xmlns:a16="http://schemas.microsoft.com/office/drawing/2014/main" id="{F08CEEA4-D44D-2EEF-7D2A-6A43D95206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768"/>
                  <a:ext cx="1392" cy="3072"/>
                  <a:chOff x="2208" y="768"/>
                  <a:chExt cx="1392" cy="3072"/>
                </a:xfrm>
              </p:grpSpPr>
              <p:grpSp>
                <p:nvGrpSpPr>
                  <p:cNvPr id="58" name="Group 53">
                    <a:extLst>
                      <a:ext uri="{FF2B5EF4-FFF2-40B4-BE49-F238E27FC236}">
                        <a16:creationId xmlns:a16="http://schemas.microsoft.com/office/drawing/2014/main" id="{554696E9-FFB8-115A-5C73-A2F6C3BE1E4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08" y="768"/>
                    <a:ext cx="1392" cy="3072"/>
                    <a:chOff x="2208" y="768"/>
                    <a:chExt cx="1392" cy="3072"/>
                  </a:xfrm>
                </p:grpSpPr>
                <p:sp>
                  <p:nvSpPr>
                    <p:cNvPr id="60" name="Rectangle 54">
                      <a:extLst>
                        <a:ext uri="{FF2B5EF4-FFF2-40B4-BE49-F238E27FC236}">
                          <a16:creationId xmlns:a16="http://schemas.microsoft.com/office/drawing/2014/main" id="{1723FA87-75A1-9C77-1AD8-2000A86B04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768"/>
                      <a:ext cx="192" cy="144"/>
                    </a:xfrm>
                    <a:prstGeom prst="rect">
                      <a:avLst/>
                    </a:prstGeom>
                    <a:solidFill>
                      <a:srgbClr val="CCE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p:txBody>
                </p:sp>
                <p:sp>
                  <p:nvSpPr>
                    <p:cNvPr id="61" name="Text Box 55">
                      <a:extLst>
                        <a:ext uri="{FF2B5EF4-FFF2-40B4-BE49-F238E27FC236}">
                          <a16:creationId xmlns:a16="http://schemas.microsoft.com/office/drawing/2014/main" id="{12254784-A9FE-06B5-F64A-0CAC0981F1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912"/>
                      <a:ext cx="28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62" name="Text Box 56">
                      <a:extLst>
                        <a:ext uri="{FF2B5EF4-FFF2-40B4-BE49-F238E27FC236}">
                          <a16:creationId xmlns:a16="http://schemas.microsoft.com/office/drawing/2014/main" id="{EEC3CCEC-3F39-3D2A-8119-0A232497C49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8" y="1056"/>
                      <a:ext cx="67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print(1);</a:t>
                      </a:r>
                    </a:p>
                  </p:txBody>
                </p:sp>
                <p:grpSp>
                  <p:nvGrpSpPr>
                    <p:cNvPr id="63" name="Group 57">
                      <a:extLst>
                        <a:ext uri="{FF2B5EF4-FFF2-40B4-BE49-F238E27FC236}">
                          <a16:creationId xmlns:a16="http://schemas.microsoft.com/office/drawing/2014/main" id="{E69329CE-86AF-B89C-CDDD-A22092FAABF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976"/>
                      <a:ext cx="672" cy="864"/>
                      <a:chOff x="2736" y="2976"/>
                      <a:chExt cx="672" cy="864"/>
                    </a:xfrm>
                  </p:grpSpPr>
                  <p:sp>
                    <p:nvSpPr>
                      <p:cNvPr id="65" name="Rectangle 58">
                        <a:extLst>
                          <a:ext uri="{FF2B5EF4-FFF2-40B4-BE49-F238E27FC236}">
                            <a16:creationId xmlns:a16="http://schemas.microsoft.com/office/drawing/2014/main" id="{F047A8E5-3F13-D508-B343-CEF3F985F9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456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66" name="Rectangle 59">
                        <a:extLst>
                          <a:ext uri="{FF2B5EF4-FFF2-40B4-BE49-F238E27FC236}">
                            <a16:creationId xmlns:a16="http://schemas.microsoft.com/office/drawing/2014/main" id="{022AE09B-2FC5-E97D-6D02-38FF164989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36" y="3648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67" name="Line 60">
                        <a:extLst>
                          <a:ext uri="{FF2B5EF4-FFF2-40B4-BE49-F238E27FC236}">
                            <a16:creationId xmlns:a16="http://schemas.microsoft.com/office/drawing/2014/main" id="{9D1115B8-8F9D-39C0-2AB1-DC15CBBCB35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736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68" name="Line 61">
                        <a:extLst>
                          <a:ext uri="{FF2B5EF4-FFF2-40B4-BE49-F238E27FC236}">
                            <a16:creationId xmlns:a16="http://schemas.microsoft.com/office/drawing/2014/main" id="{DFF8D8EC-18BA-D60D-7171-26C010F647E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976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64" name="AutoShape 62">
                      <a:extLst>
                        <a:ext uri="{FF2B5EF4-FFF2-40B4-BE49-F238E27FC236}">
                          <a16:creationId xmlns:a16="http://schemas.microsoft.com/office/drawing/2014/main" id="{BE3F4CC6-2F80-9293-91D5-2AE3FD2BE0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8" y="3504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59" name="Text Box 63">
                    <a:extLst>
                      <a:ext uri="{FF2B5EF4-FFF2-40B4-BE49-F238E27FC236}">
                        <a16:creationId xmlns:a16="http://schemas.microsoft.com/office/drawing/2014/main" id="{BFB1970C-5510-6F90-DFBC-DFB48876F0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3264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sp>
              <p:nvSpPr>
                <p:cNvPr id="57" name="Text Box 64">
                  <a:extLst>
                    <a:ext uri="{FF2B5EF4-FFF2-40B4-BE49-F238E27FC236}">
                      <a16:creationId xmlns:a16="http://schemas.microsoft.com/office/drawing/2014/main" id="{63903601-C47D-5102-4020-FFDB887B65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4" y="1344"/>
                  <a:ext cx="1104" cy="25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5" name="Line 65">
                <a:extLst>
                  <a:ext uri="{FF2B5EF4-FFF2-40B4-BE49-F238E27FC236}">
                    <a16:creationId xmlns:a16="http://schemas.microsoft.com/office/drawing/2014/main" id="{49A21E9F-5C23-7B3C-1279-980CF0949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584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6" descr="花岗岩">
              <a:extLst>
                <a:ext uri="{FF2B5EF4-FFF2-40B4-BE49-F238E27FC236}">
                  <a16:creationId xmlns:a16="http://schemas.microsoft.com/office/drawing/2014/main" id="{EC528CB9-AC9B-0213-E2F7-A81280050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grpSp>
        <p:nvGrpSpPr>
          <p:cNvPr id="69" name="Group 67">
            <a:extLst>
              <a:ext uri="{FF2B5EF4-FFF2-40B4-BE49-F238E27FC236}">
                <a16:creationId xmlns:a16="http://schemas.microsoft.com/office/drawing/2014/main" id="{CA02888B-E69C-BBC4-7285-9A983B6E7FCC}"/>
              </a:ext>
            </a:extLst>
          </p:cNvPr>
          <p:cNvGrpSpPr>
            <a:grpSpLocks/>
          </p:cNvGrpSpPr>
          <p:nvPr/>
        </p:nvGrpSpPr>
        <p:grpSpPr bwMode="auto">
          <a:xfrm>
            <a:off x="5271971" y="814137"/>
            <a:ext cx="2286000" cy="5715000"/>
            <a:chOff x="3360" y="240"/>
            <a:chExt cx="1392" cy="3600"/>
          </a:xfrm>
        </p:grpSpPr>
        <p:grpSp>
          <p:nvGrpSpPr>
            <p:cNvPr id="70" name="Group 68">
              <a:extLst>
                <a:ext uri="{FF2B5EF4-FFF2-40B4-BE49-F238E27FC236}">
                  <a16:creationId xmlns:a16="http://schemas.microsoft.com/office/drawing/2014/main" id="{CB4F31F4-A2F2-5699-C518-98C55F57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480"/>
              <a:ext cx="1392" cy="3360"/>
              <a:chOff x="3360" y="480"/>
              <a:chExt cx="1392" cy="3360"/>
            </a:xfrm>
          </p:grpSpPr>
          <p:grpSp>
            <p:nvGrpSpPr>
              <p:cNvPr id="72" name="Group 69">
                <a:extLst>
                  <a:ext uri="{FF2B5EF4-FFF2-40B4-BE49-F238E27FC236}">
                    <a16:creationId xmlns:a16="http://schemas.microsoft.com/office/drawing/2014/main" id="{3C1D026D-EEBE-EC1D-26A1-AF381A054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480"/>
                <a:ext cx="1392" cy="3360"/>
                <a:chOff x="3360" y="480"/>
                <a:chExt cx="1392" cy="3360"/>
              </a:xfrm>
            </p:grpSpPr>
            <p:grpSp>
              <p:nvGrpSpPr>
                <p:cNvPr id="74" name="Group 70">
                  <a:extLst>
                    <a:ext uri="{FF2B5EF4-FFF2-40B4-BE49-F238E27FC236}">
                      <a16:creationId xmlns:a16="http://schemas.microsoft.com/office/drawing/2014/main" id="{1C45B397-7580-3D6F-189F-77A631B3DE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480"/>
                  <a:ext cx="1392" cy="3360"/>
                  <a:chOff x="3360" y="480"/>
                  <a:chExt cx="1392" cy="3360"/>
                </a:xfrm>
              </p:grpSpPr>
              <p:grpSp>
                <p:nvGrpSpPr>
                  <p:cNvPr id="78" name="Group 71">
                    <a:extLst>
                      <a:ext uri="{FF2B5EF4-FFF2-40B4-BE49-F238E27FC236}">
                        <a16:creationId xmlns:a16="http://schemas.microsoft.com/office/drawing/2014/main" id="{D148828E-C75E-A4D3-81ED-135930C2E70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480"/>
                    <a:ext cx="1392" cy="3360"/>
                    <a:chOff x="3360" y="480"/>
                    <a:chExt cx="1392" cy="3360"/>
                  </a:xfrm>
                </p:grpSpPr>
                <p:sp>
                  <p:nvSpPr>
                    <p:cNvPr id="80" name="Rectangle 72">
                      <a:extLst>
                        <a:ext uri="{FF2B5EF4-FFF2-40B4-BE49-F238E27FC236}">
                          <a16:creationId xmlns:a16="http://schemas.microsoft.com/office/drawing/2014/main" id="{F54DA092-72AD-4256-818B-FEBCBE56EA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6" y="480"/>
                      <a:ext cx="192" cy="144"/>
                    </a:xfrm>
                    <a:prstGeom prst="rect">
                      <a:avLst/>
                    </a:prstGeom>
                    <a:solidFill>
                      <a:srgbClr val="FFCC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p:txBody>
                </p:sp>
                <p:sp>
                  <p:nvSpPr>
                    <p:cNvPr id="81" name="Text Box 73">
                      <a:extLst>
                        <a:ext uri="{FF2B5EF4-FFF2-40B4-BE49-F238E27FC236}">
                          <a16:creationId xmlns:a16="http://schemas.microsoft.com/office/drawing/2014/main" id="{4419CD1B-E40B-CB76-F6DF-0EA3B63828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720"/>
                      <a:ext cx="72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print(0);</a:t>
                      </a:r>
                    </a:p>
                  </p:txBody>
                </p:sp>
                <p:grpSp>
                  <p:nvGrpSpPr>
                    <p:cNvPr id="82" name="Group 74">
                      <a:extLst>
                        <a:ext uri="{FF2B5EF4-FFF2-40B4-BE49-F238E27FC236}">
                          <a16:creationId xmlns:a16="http://schemas.microsoft.com/office/drawing/2014/main" id="{0B8AB655-BCFE-E638-E8DF-CC73AEBE52E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976"/>
                      <a:ext cx="672" cy="864"/>
                      <a:chOff x="2976" y="2112"/>
                      <a:chExt cx="672" cy="864"/>
                    </a:xfrm>
                  </p:grpSpPr>
                  <p:sp>
                    <p:nvSpPr>
                      <p:cNvPr id="85" name="Rectangle 75">
                        <a:extLst>
                          <a:ext uri="{FF2B5EF4-FFF2-40B4-BE49-F238E27FC236}">
                            <a16:creationId xmlns:a16="http://schemas.microsoft.com/office/drawing/2014/main" id="{BF19C4FF-BDC1-7923-3FC7-4358C333D7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400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3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w=1  </a:t>
                        </a:r>
                      </a:p>
                    </p:txBody>
                  </p:sp>
                  <p:sp>
                    <p:nvSpPr>
                      <p:cNvPr id="86" name="Rectangle 76">
                        <a:extLst>
                          <a:ext uri="{FF2B5EF4-FFF2-40B4-BE49-F238E27FC236}">
                            <a16:creationId xmlns:a16="http://schemas.microsoft.com/office/drawing/2014/main" id="{23BAF9F9-B158-B181-7040-F304CF4C4A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592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2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w=2  </a:t>
                        </a:r>
                      </a:p>
                    </p:txBody>
                  </p:sp>
                  <p:sp>
                    <p:nvSpPr>
                      <p:cNvPr id="87" name="Rectangle 77">
                        <a:extLst>
                          <a:ext uri="{FF2B5EF4-FFF2-40B4-BE49-F238E27FC236}">
                            <a16:creationId xmlns:a16="http://schemas.microsoft.com/office/drawing/2014/main" id="{E0F8846E-A6CA-8D62-EB9E-6DC5349FFF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6" y="2784"/>
                        <a:ext cx="672" cy="19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har char="§"/>
                          <a:defRPr kumimoji="1" sz="3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rgbClr val="6699FF"/>
                          </a:buClr>
                          <a:buFont typeface="Wingdings" panose="05000000000000000000" pitchFamily="2" charset="2"/>
                          <a:buChar char="«"/>
                          <a:defRPr kumimoji="1" sz="28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rgbClr val="FF3300"/>
                          </a:buClr>
                          <a:buFont typeface="Wingdings" panose="05000000000000000000" pitchFamily="2" charset="2"/>
                          <a:buChar char="v"/>
                          <a:defRPr kumimoji="1"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rgbClr val="FF9900"/>
                          </a:buClr>
                          <a:buFont typeface="Wingdings" panose="05000000000000000000" pitchFamily="2" charset="2"/>
                          <a:buChar char="l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u"/>
                          <a:defRPr kumimoji="1" sz="20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隶书" panose="02010509060101010101" pitchFamily="49" charset="-122"/>
                          </a:defRPr>
                        </a:lvl9pPr>
                      </a:lstStyle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（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1</a:t>
                        </a:r>
                        <a:r>
                          <a:rPr kumimoji="1" lang="zh-CN" altLang="en-US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）</a:t>
                        </a: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660066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rPr>
                          <a:t>w=3  </a:t>
                        </a:r>
                      </a:p>
                    </p:txBody>
                  </p:sp>
                  <p:sp>
                    <p:nvSpPr>
                      <p:cNvPr id="88" name="Line 78">
                        <a:extLst>
                          <a:ext uri="{FF2B5EF4-FFF2-40B4-BE49-F238E27FC236}">
                            <a16:creationId xmlns:a16="http://schemas.microsoft.com/office/drawing/2014/main" id="{0FEEDD4E-12D4-7AF9-A52D-16AFCE62864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976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89" name="Line 79">
                        <a:extLst>
                          <a:ext uri="{FF2B5EF4-FFF2-40B4-BE49-F238E27FC236}">
                            <a16:creationId xmlns:a16="http://schemas.microsoft.com/office/drawing/2014/main" id="{51C0F497-5B30-B5CA-15A9-2776A245572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48" y="2112"/>
                        <a:ext cx="0" cy="86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83" name="AutoShape 80">
                      <a:extLst>
                        <a:ext uri="{FF2B5EF4-FFF2-40B4-BE49-F238E27FC236}">
                          <a16:creationId xmlns:a16="http://schemas.microsoft.com/office/drawing/2014/main" id="{9EB4E5EF-45C4-0A30-7375-CDD96BC724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312"/>
                      <a:ext cx="336" cy="48"/>
                    </a:xfrm>
                    <a:prstGeom prst="rightArrow">
                      <a:avLst>
                        <a:gd name="adj1" fmla="val 50000"/>
                        <a:gd name="adj2" fmla="val 175000"/>
                      </a:avLst>
                    </a:prstGeom>
                    <a:solidFill>
                      <a:srgbClr val="FF505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HK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84" name="Text Box 81">
                      <a:extLst>
                        <a:ext uri="{FF2B5EF4-FFF2-40B4-BE49-F238E27FC236}">
                          <a16:creationId xmlns:a16="http://schemas.microsoft.com/office/drawing/2014/main" id="{067FBBED-8500-8C6B-18A0-2D61EE92380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76" y="576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79" name="Text Box 82">
                    <a:extLst>
                      <a:ext uri="{FF2B5EF4-FFF2-40B4-BE49-F238E27FC236}">
                        <a16:creationId xmlns:a16="http://schemas.microsoft.com/office/drawing/2014/main" id="{42FE8AD4-E587-7207-C683-875CFD12B0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3072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top</a:t>
                    </a:r>
                  </a:p>
                </p:txBody>
              </p:sp>
            </p:grpSp>
            <p:grpSp>
              <p:nvGrpSpPr>
                <p:cNvPr id="75" name="Group 83">
                  <a:extLst>
                    <a:ext uri="{FF2B5EF4-FFF2-40B4-BE49-F238E27FC236}">
                      <a16:creationId xmlns:a16="http://schemas.microsoft.com/office/drawing/2014/main" id="{2A94EE9F-8DBD-A50C-66E3-50D01AF6D6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8" y="960"/>
                  <a:ext cx="864" cy="250"/>
                  <a:chOff x="3840" y="960"/>
                  <a:chExt cx="864" cy="250"/>
                </a:xfrm>
              </p:grpSpPr>
              <p:sp>
                <p:nvSpPr>
                  <p:cNvPr id="76" name="Text Box 84">
                    <a:extLst>
                      <a:ext uri="{FF2B5EF4-FFF2-40B4-BE49-F238E27FC236}">
                        <a16:creationId xmlns:a16="http://schemas.microsoft.com/office/drawing/2014/main" id="{DFF37107-DA69-1A72-26D7-EA0EB8B069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960"/>
                    <a:ext cx="864" cy="250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altLang="en-US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7" name="Line 85">
                    <a:extLst>
                      <a:ext uri="{FF2B5EF4-FFF2-40B4-BE49-F238E27FC236}">
                        <a16:creationId xmlns:a16="http://schemas.microsoft.com/office/drawing/2014/main" id="{489E020D-3BB1-B46D-3C44-3398197C6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200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73" name="Line 86">
                <a:extLst>
                  <a:ext uri="{FF2B5EF4-FFF2-40B4-BE49-F238E27FC236}">
                    <a16:creationId xmlns:a16="http://schemas.microsoft.com/office/drawing/2014/main" id="{6A0FFFBA-EA10-A1EA-683E-369787ACF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" name="Text Box 87" descr="花岗岩">
              <a:extLst>
                <a:ext uri="{FF2B5EF4-FFF2-40B4-BE49-F238E27FC236}">
                  <a16:creationId xmlns:a16="http://schemas.microsoft.com/office/drawing/2014/main" id="{6012963C-19D0-9734-529A-07BBFA69E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</p:grpSp>
      <p:sp>
        <p:nvSpPr>
          <p:cNvPr id="90" name="Rectangle 164">
            <a:extLst>
              <a:ext uri="{FF2B5EF4-FFF2-40B4-BE49-F238E27FC236}">
                <a16:creationId xmlns:a16="http://schemas.microsoft.com/office/drawing/2014/main" id="{25156EC7-937B-DB3D-7098-B3487731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46" y="5022600"/>
            <a:ext cx="8572500" cy="1616075"/>
          </a:xfrm>
          <a:prstGeom prst="rect">
            <a:avLst/>
          </a:prstGeom>
          <a:gradFill rotWithShape="0">
            <a:gsLst>
              <a:gs pos="0">
                <a:srgbClr val="FFF0E1"/>
              </a:gs>
              <a:gs pos="100000">
                <a:srgbClr val="FFFAF4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1" name="Group 107">
            <a:extLst>
              <a:ext uri="{FF2B5EF4-FFF2-40B4-BE49-F238E27FC236}">
                <a16:creationId xmlns:a16="http://schemas.microsoft.com/office/drawing/2014/main" id="{15501661-979F-156A-A8D9-654FFC2C675D}"/>
              </a:ext>
            </a:extLst>
          </p:cNvPr>
          <p:cNvGrpSpPr>
            <a:grpSpLocks/>
          </p:cNvGrpSpPr>
          <p:nvPr/>
        </p:nvGrpSpPr>
        <p:grpSpPr bwMode="auto">
          <a:xfrm>
            <a:off x="3506671" y="2565150"/>
            <a:ext cx="3025775" cy="3962400"/>
            <a:chOff x="2208" y="1344"/>
            <a:chExt cx="1906" cy="2496"/>
          </a:xfrm>
        </p:grpSpPr>
        <p:sp>
          <p:nvSpPr>
            <p:cNvPr id="92" name="Text Box 108">
              <a:extLst>
                <a:ext uri="{FF2B5EF4-FFF2-40B4-BE49-F238E27FC236}">
                  <a16:creationId xmlns:a16="http://schemas.microsoft.com/office/drawing/2014/main" id="{74E7C214-50DF-B88D-A29D-672F2D26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344"/>
              <a:ext cx="1330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 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2, 2,</a:t>
              </a:r>
            </a:p>
          </p:txBody>
        </p:sp>
        <p:grpSp>
          <p:nvGrpSpPr>
            <p:cNvPr id="93" name="Group 109">
              <a:extLst>
                <a:ext uri="{FF2B5EF4-FFF2-40B4-BE49-F238E27FC236}">
                  <a16:creationId xmlns:a16="http://schemas.microsoft.com/office/drawing/2014/main" id="{371B1AB7-B5FC-EAF4-3FAF-97C77C924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976"/>
              <a:ext cx="1104" cy="864"/>
              <a:chOff x="2208" y="2208"/>
              <a:chExt cx="1104" cy="864"/>
            </a:xfrm>
          </p:grpSpPr>
          <p:sp>
            <p:nvSpPr>
              <p:cNvPr id="94" name="Rectangle 110">
                <a:extLst>
                  <a:ext uri="{FF2B5EF4-FFF2-40B4-BE49-F238E27FC236}">
                    <a16:creationId xmlns:a16="http://schemas.microsoft.com/office/drawing/2014/main" id="{8B315B6F-929C-5955-3700-A0E96BC59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2</a:t>
                </a:r>
              </a:p>
            </p:txBody>
          </p:sp>
          <p:sp>
            <p:nvSpPr>
              <p:cNvPr id="95" name="Rectangle 111">
                <a:extLst>
                  <a:ext uri="{FF2B5EF4-FFF2-40B4-BE49-F238E27FC236}">
                    <a16:creationId xmlns:a16="http://schemas.microsoft.com/office/drawing/2014/main" id="{69FC3B6B-B234-4802-4EC9-43E79E661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3</a:t>
                </a:r>
              </a:p>
            </p:txBody>
          </p:sp>
          <p:sp>
            <p:nvSpPr>
              <p:cNvPr id="96" name="Line 112">
                <a:extLst>
                  <a:ext uri="{FF2B5EF4-FFF2-40B4-BE49-F238E27FC236}">
                    <a16:creationId xmlns:a16="http://schemas.microsoft.com/office/drawing/2014/main" id="{878F5F56-B067-5608-04C2-57FAAE688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113">
                <a:extLst>
                  <a:ext uri="{FF2B5EF4-FFF2-40B4-BE49-F238E27FC236}">
                    <a16:creationId xmlns:a16="http://schemas.microsoft.com/office/drawing/2014/main" id="{71129A66-5A28-DB02-639D-B13C5B191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20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8" name="Group 114">
                <a:extLst>
                  <a:ext uri="{FF2B5EF4-FFF2-40B4-BE49-F238E27FC236}">
                    <a16:creationId xmlns:a16="http://schemas.microsoft.com/office/drawing/2014/main" id="{520740D9-2141-DAB7-1048-2A38CA882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496"/>
                <a:ext cx="384" cy="288"/>
                <a:chOff x="1440" y="3888"/>
                <a:chExt cx="384" cy="288"/>
              </a:xfrm>
            </p:grpSpPr>
            <p:sp>
              <p:nvSpPr>
                <p:cNvPr id="99" name="AutoShape 115">
                  <a:extLst>
                    <a:ext uri="{FF2B5EF4-FFF2-40B4-BE49-F238E27FC236}">
                      <a16:creationId xmlns:a16="http://schemas.microsoft.com/office/drawing/2014/main" id="{07CF3A1B-6010-6957-CCF6-E71309B74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Text Box 116">
                  <a:extLst>
                    <a:ext uri="{FF2B5EF4-FFF2-40B4-BE49-F238E27FC236}">
                      <a16:creationId xmlns:a16="http://schemas.microsoft.com/office/drawing/2014/main" id="{52FFD429-A960-7327-EF8E-797DE54275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101" name="Group 117">
            <a:extLst>
              <a:ext uri="{FF2B5EF4-FFF2-40B4-BE49-F238E27FC236}">
                <a16:creationId xmlns:a16="http://schemas.microsoft.com/office/drawing/2014/main" id="{AFDA9887-84FB-5BFE-6825-B4EEA3C8D75D}"/>
              </a:ext>
            </a:extLst>
          </p:cNvPr>
          <p:cNvGrpSpPr>
            <a:grpSpLocks/>
          </p:cNvGrpSpPr>
          <p:nvPr/>
        </p:nvGrpSpPr>
        <p:grpSpPr bwMode="auto">
          <a:xfrm>
            <a:off x="5271971" y="1969837"/>
            <a:ext cx="2286000" cy="4572000"/>
            <a:chOff x="3360" y="960"/>
            <a:chExt cx="1392" cy="2880"/>
          </a:xfrm>
        </p:grpSpPr>
        <p:sp>
          <p:nvSpPr>
            <p:cNvPr id="102" name="Text Box 118">
              <a:extLst>
                <a:ext uri="{FF2B5EF4-FFF2-40B4-BE49-F238E27FC236}">
                  <a16:creationId xmlns:a16="http://schemas.microsoft.com/office/drawing/2014/main" id="{9DA6E18E-D7C8-E80F-9503-6EC7B4D93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960"/>
              <a:ext cx="864" cy="231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  <a:r>
                <a:rPr kumimoji="1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1,</a:t>
              </a:r>
            </a:p>
          </p:txBody>
        </p:sp>
        <p:grpSp>
          <p:nvGrpSpPr>
            <p:cNvPr id="103" name="Group 119">
              <a:extLst>
                <a:ext uri="{FF2B5EF4-FFF2-40B4-BE49-F238E27FC236}">
                  <a16:creationId xmlns:a16="http://schemas.microsoft.com/office/drawing/2014/main" id="{6F743992-C9EB-5006-6602-CA60FA1B8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76"/>
              <a:ext cx="1056" cy="864"/>
              <a:chOff x="3456" y="2976"/>
              <a:chExt cx="1056" cy="864"/>
            </a:xfrm>
          </p:grpSpPr>
          <p:sp>
            <p:nvSpPr>
              <p:cNvPr id="104" name="Rectangle 120">
                <a:extLst>
                  <a:ext uri="{FF2B5EF4-FFF2-40B4-BE49-F238E27FC236}">
                    <a16:creationId xmlns:a16="http://schemas.microsoft.com/office/drawing/2014/main" id="{B40D095F-93AF-AFFD-5720-622FDB4F4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672" cy="192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(3)       1</a:t>
                </a:r>
              </a:p>
            </p:txBody>
          </p:sp>
          <p:sp>
            <p:nvSpPr>
              <p:cNvPr id="105" name="Rectangle 121">
                <a:extLst>
                  <a:ext uri="{FF2B5EF4-FFF2-40B4-BE49-F238E27FC236}">
                    <a16:creationId xmlns:a16="http://schemas.microsoft.com/office/drawing/2014/main" id="{8731AA7B-F4F1-2CE7-428E-F09BF317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672" cy="192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(2)       2</a:t>
                </a:r>
              </a:p>
            </p:txBody>
          </p:sp>
          <p:sp>
            <p:nvSpPr>
              <p:cNvPr id="106" name="Rectangle 122">
                <a:extLst>
                  <a:ext uri="{FF2B5EF4-FFF2-40B4-BE49-F238E27FC236}">
                    <a16:creationId xmlns:a16="http://schemas.microsoft.com/office/drawing/2014/main" id="{912EE981-A824-CBB5-98E9-B7805E43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6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     3</a:t>
                </a:r>
              </a:p>
            </p:txBody>
          </p:sp>
          <p:sp>
            <p:nvSpPr>
              <p:cNvPr id="107" name="Line 123">
                <a:extLst>
                  <a:ext uri="{FF2B5EF4-FFF2-40B4-BE49-F238E27FC236}">
                    <a16:creationId xmlns:a16="http://schemas.microsoft.com/office/drawing/2014/main" id="{0373DF43-5267-8E02-FD8C-CE59C94CD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4">
                <a:extLst>
                  <a:ext uri="{FF2B5EF4-FFF2-40B4-BE49-F238E27FC236}">
                    <a16:creationId xmlns:a16="http://schemas.microsoft.com/office/drawing/2014/main" id="{B68247D8-4039-9C45-FFF4-2F2924808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9" name="Group 125">
                <a:extLst>
                  <a:ext uri="{FF2B5EF4-FFF2-40B4-BE49-F238E27FC236}">
                    <a16:creationId xmlns:a16="http://schemas.microsoft.com/office/drawing/2014/main" id="{D5B6931E-1BF6-D1CC-903E-BB1D8800F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072"/>
                <a:ext cx="384" cy="288"/>
                <a:chOff x="1440" y="3888"/>
                <a:chExt cx="384" cy="288"/>
              </a:xfrm>
            </p:grpSpPr>
            <p:sp>
              <p:nvSpPr>
                <p:cNvPr id="110" name="AutoShape 126">
                  <a:extLst>
                    <a:ext uri="{FF2B5EF4-FFF2-40B4-BE49-F238E27FC236}">
                      <a16:creationId xmlns:a16="http://schemas.microsoft.com/office/drawing/2014/main" id="{B2D27D94-7D60-A650-3C4D-BBE5CF28C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412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Text Box 127">
                  <a:extLst>
                    <a:ext uri="{FF2B5EF4-FFF2-40B4-BE49-F238E27FC236}">
                      <a16:creationId xmlns:a16="http://schemas.microsoft.com/office/drawing/2014/main" id="{27F99319-2546-22F4-615A-17C7E6DC54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0" y="3888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112" name="Group 128">
            <a:extLst>
              <a:ext uri="{FF2B5EF4-FFF2-40B4-BE49-F238E27FC236}">
                <a16:creationId xmlns:a16="http://schemas.microsoft.com/office/drawing/2014/main" id="{0F207E9E-D298-5510-00A6-F6BABFF886FF}"/>
              </a:ext>
            </a:extLst>
          </p:cNvPr>
          <p:cNvGrpSpPr>
            <a:grpSpLocks/>
          </p:cNvGrpSpPr>
          <p:nvPr/>
        </p:nvGrpSpPr>
        <p:grpSpPr bwMode="auto">
          <a:xfrm>
            <a:off x="1692159" y="3098550"/>
            <a:ext cx="2819400" cy="3429000"/>
            <a:chOff x="1056" y="1680"/>
            <a:chExt cx="1776" cy="2160"/>
          </a:xfrm>
        </p:grpSpPr>
        <p:sp>
          <p:nvSpPr>
            <p:cNvPr id="113" name="Text Box 129">
              <a:extLst>
                <a:ext uri="{FF2B5EF4-FFF2-40B4-BE49-F238E27FC236}">
                  <a16:creationId xmlns:a16="http://schemas.microsoft.com/office/drawing/2014/main" id="{465E0BFC-2282-7338-108E-5492DE2C1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1296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 </a:t>
              </a: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输出：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3, 3, 3,  </a:t>
              </a:r>
            </a:p>
          </p:txBody>
        </p:sp>
        <p:grpSp>
          <p:nvGrpSpPr>
            <p:cNvPr id="114" name="Group 130">
              <a:extLst>
                <a:ext uri="{FF2B5EF4-FFF2-40B4-BE49-F238E27FC236}">
                  <a16:creationId xmlns:a16="http://schemas.microsoft.com/office/drawing/2014/main" id="{4864FAB8-4746-C484-AD66-D6567694B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976"/>
              <a:ext cx="1056" cy="864"/>
              <a:chOff x="2160" y="1776"/>
              <a:chExt cx="1056" cy="864"/>
            </a:xfrm>
          </p:grpSpPr>
          <p:sp>
            <p:nvSpPr>
              <p:cNvPr id="115" name="Rectangle 131">
                <a:extLst>
                  <a:ext uri="{FF2B5EF4-FFF2-40B4-BE49-F238E27FC236}">
                    <a16:creationId xmlns:a16="http://schemas.microsoft.com/office/drawing/2014/main" id="{1D447501-C8BF-6340-BC6F-7A2F697C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672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(1 )    3</a:t>
                </a:r>
              </a:p>
            </p:txBody>
          </p:sp>
          <p:sp>
            <p:nvSpPr>
              <p:cNvPr id="116" name="Line 132">
                <a:extLst>
                  <a:ext uri="{FF2B5EF4-FFF2-40B4-BE49-F238E27FC236}">
                    <a16:creationId xmlns:a16="http://schemas.microsoft.com/office/drawing/2014/main" id="{E918FEFE-0616-15BA-9C44-F74E5A1FF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44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133">
                <a:extLst>
                  <a:ext uri="{FF2B5EF4-FFF2-40B4-BE49-F238E27FC236}">
                    <a16:creationId xmlns:a16="http://schemas.microsoft.com/office/drawing/2014/main" id="{83BA9E24-38E9-AB6B-DD81-E36573ACC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1776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18" name="Group 134">
                <a:extLst>
                  <a:ext uri="{FF2B5EF4-FFF2-40B4-BE49-F238E27FC236}">
                    <a16:creationId xmlns:a16="http://schemas.microsoft.com/office/drawing/2014/main" id="{2202AE29-C3F2-626C-E337-1F62E36AF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2208"/>
                <a:ext cx="384" cy="336"/>
                <a:chOff x="1872" y="2160"/>
                <a:chExt cx="384" cy="336"/>
              </a:xfrm>
            </p:grpSpPr>
            <p:sp>
              <p:nvSpPr>
                <p:cNvPr id="119" name="AutoShape 135">
                  <a:extLst>
                    <a:ext uri="{FF2B5EF4-FFF2-40B4-BE49-F238E27FC236}">
                      <a16:creationId xmlns:a16="http://schemas.microsoft.com/office/drawing/2014/main" id="{2F01890B-E561-DB34-1EA7-EE643B26F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448"/>
                  <a:ext cx="336" cy="48"/>
                </a:xfrm>
                <a:prstGeom prst="rightArrow">
                  <a:avLst>
                    <a:gd name="adj1" fmla="val 50000"/>
                    <a:gd name="adj2" fmla="val 175000"/>
                  </a:avLst>
                </a:prstGeom>
                <a:solidFill>
                  <a:srgbClr val="FF5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Text Box 136">
                  <a:extLst>
                    <a:ext uri="{FF2B5EF4-FFF2-40B4-BE49-F238E27FC236}">
                      <a16:creationId xmlns:a16="http://schemas.microsoft.com/office/drawing/2014/main" id="{E2C80952-7CB7-BF55-59D5-299E07B132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2160"/>
                  <a:ext cx="3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top</a:t>
                  </a:r>
                </a:p>
              </p:txBody>
            </p:sp>
          </p:grpSp>
        </p:grpSp>
      </p:grpSp>
      <p:grpSp>
        <p:nvGrpSpPr>
          <p:cNvPr id="121" name="Group 151">
            <a:extLst>
              <a:ext uri="{FF2B5EF4-FFF2-40B4-BE49-F238E27FC236}">
                <a16:creationId xmlns:a16="http://schemas.microsoft.com/office/drawing/2014/main" id="{6DB9B035-7D1B-9F12-2304-032113AA8117}"/>
              </a:ext>
            </a:extLst>
          </p:cNvPr>
          <p:cNvGrpSpPr>
            <a:grpSpLocks/>
          </p:cNvGrpSpPr>
          <p:nvPr/>
        </p:nvGrpSpPr>
        <p:grpSpPr bwMode="auto">
          <a:xfrm>
            <a:off x="382471" y="3644650"/>
            <a:ext cx="1447800" cy="2895600"/>
            <a:chOff x="240" y="2016"/>
            <a:chExt cx="912" cy="1824"/>
          </a:xfrm>
        </p:grpSpPr>
        <p:grpSp>
          <p:nvGrpSpPr>
            <p:cNvPr id="122" name="Group 152">
              <a:extLst>
                <a:ext uri="{FF2B5EF4-FFF2-40B4-BE49-F238E27FC236}">
                  <a16:creationId xmlns:a16="http://schemas.microsoft.com/office/drawing/2014/main" id="{4573295B-34AA-466C-9B98-47DAF83D9C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352"/>
              <a:ext cx="912" cy="442"/>
              <a:chOff x="288" y="3744"/>
              <a:chExt cx="912" cy="442"/>
            </a:xfrm>
          </p:grpSpPr>
          <p:sp>
            <p:nvSpPr>
              <p:cNvPr id="129" name="Line 153">
                <a:extLst>
                  <a:ext uri="{FF2B5EF4-FFF2-40B4-BE49-F238E27FC236}">
                    <a16:creationId xmlns:a16="http://schemas.microsoft.com/office/drawing/2014/main" id="{5D50A28D-A0B2-4FF9-D8F9-377B3B12F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74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Text Box 154">
                <a:extLst>
                  <a:ext uri="{FF2B5EF4-FFF2-40B4-BE49-F238E27FC236}">
                    <a16:creationId xmlns:a16="http://schemas.microsoft.com/office/drawing/2014/main" id="{D572DFCB-88F3-A5D7-92DE-E1C77A4D7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936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131" name="Line 155">
                <a:extLst>
                  <a:ext uri="{FF2B5EF4-FFF2-40B4-BE49-F238E27FC236}">
                    <a16:creationId xmlns:a16="http://schemas.microsoft.com/office/drawing/2014/main" id="{D33846EE-D7E0-DB3B-1540-88905C361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7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Line 156">
                <a:extLst>
                  <a:ext uri="{FF2B5EF4-FFF2-40B4-BE49-F238E27FC236}">
                    <a16:creationId xmlns:a16="http://schemas.microsoft.com/office/drawing/2014/main" id="{8C88140D-9D42-C4A8-056F-4A53EA27D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74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3" name="Text Box 157">
              <a:extLst>
                <a:ext uri="{FF2B5EF4-FFF2-40B4-BE49-F238E27FC236}">
                  <a16:creationId xmlns:a16="http://schemas.microsoft.com/office/drawing/2014/main" id="{A8EDD34F-81B1-41B5-7FC0-42B35EB18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16"/>
              <a:ext cx="864" cy="25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  <p:grpSp>
          <p:nvGrpSpPr>
            <p:cNvPr id="124" name="Group 158">
              <a:extLst>
                <a:ext uri="{FF2B5EF4-FFF2-40B4-BE49-F238E27FC236}">
                  <a16:creationId xmlns:a16="http://schemas.microsoft.com/office/drawing/2014/main" id="{163B9301-4EF4-D2F0-4D47-D748A68E6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672" cy="864"/>
              <a:chOff x="2688" y="1728"/>
              <a:chExt cx="672" cy="864"/>
            </a:xfrm>
          </p:grpSpPr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C215AD6A-FAF7-A655-2414-26CD97D40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2232362B-DF23-163D-47D2-2F49006C7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1728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1169BFA9-589D-E484-6405-9B4696281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Line 162">
                <a:extLst>
                  <a:ext uri="{FF2B5EF4-FFF2-40B4-BE49-F238E27FC236}">
                    <a16:creationId xmlns:a16="http://schemas.microsoft.com/office/drawing/2014/main" id="{87FBEEC6-3FAB-B40C-737B-90E9F2367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3" name="标题 1">
            <a:extLst>
              <a:ext uri="{FF2B5EF4-FFF2-40B4-BE49-F238E27FC236}">
                <a16:creationId xmlns:a16="http://schemas.microsoft.com/office/drawing/2014/main" id="{8DC9C0E7-BF62-FE45-FC7E-E1EB021A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递归调用执行情况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Hans-HK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欧几里得算法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（求最大公约数）的递归实现。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8F947A-CCF8-80B3-69C0-38D8B9E75C21}"/>
              </a:ext>
            </a:extLst>
          </p:cNvPr>
          <p:cNvSpPr txBox="1"/>
          <p:nvPr/>
        </p:nvSpPr>
        <p:spPr>
          <a:xfrm>
            <a:off x="4487512" y="1605096"/>
            <a:ext cx="3616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（递归实现）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 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</a:rPr>
              <a:t>(a==0) 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else return 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Hans-HK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b%a</a:t>
            </a: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, a);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  <a:endParaRPr lang="zh-Hans-HK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14A66F-E1AC-3FA3-941A-243BF581276C}"/>
              </a:ext>
            </a:extLst>
          </p:cNvPr>
          <p:cNvSpPr txBox="1"/>
          <p:nvPr/>
        </p:nvSpPr>
        <p:spPr>
          <a:xfrm>
            <a:off x="1033112" y="1568703"/>
            <a:ext cx="27533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1(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非递归实现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(int a, int b){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   return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Hans-HK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50362D-7B4A-E5B3-49D7-FA0808578541}"/>
              </a:ext>
            </a:extLst>
          </p:cNvPr>
          <p:cNvSpPr txBox="1"/>
          <p:nvPr/>
        </p:nvSpPr>
        <p:spPr>
          <a:xfrm>
            <a:off x="1033112" y="5085287"/>
            <a:ext cx="699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递归占用的空间会多一些。效率也会慢一些。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但是：一般来说，递归的的代码简洁一些。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F56893-8B34-6615-2CEF-1DD4A9E2D286}"/>
              </a:ext>
            </a:extLst>
          </p:cNvPr>
          <p:cNvSpPr txBox="1"/>
          <p:nvPr/>
        </p:nvSpPr>
        <p:spPr>
          <a:xfrm>
            <a:off x="3286760" y="3962857"/>
            <a:ext cx="3769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0&lt;=a&lt;=b</a:t>
            </a:r>
            <a:endParaRPr lang="zh-Hans-HK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0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塔问题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2BA920CF-FB41-CF7F-3CCF-7C0E013F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41" y="1220192"/>
            <a:ext cx="8590548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假设有三个分别命名为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的塔座，在塔座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上插有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个大小分别为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的圆盘。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上方；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上方；以此类推；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上方。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目标：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圆盘都移到塔座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规则：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1.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一次只能移动一个圆盘。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2.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编号小的在编号大的之上。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https://www.bilibili.com/video/BV16K411A7fo/?spm_id_from=333.788.recommend_more_video.4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5632CB9-671C-3360-7660-D0D1BD064A8F}"/>
              </a:ext>
            </a:extLst>
          </p:cNvPr>
          <p:cNvGrpSpPr/>
          <p:nvPr/>
        </p:nvGrpSpPr>
        <p:grpSpPr>
          <a:xfrm>
            <a:off x="5849753" y="3049428"/>
            <a:ext cx="2514600" cy="1389063"/>
            <a:chOff x="1407160" y="838200"/>
            <a:chExt cx="2514600" cy="1389063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EBC0C5A7-8CBC-1F39-6024-0C983D6FC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838200"/>
              <a:ext cx="2514600" cy="1371600"/>
              <a:chOff x="0" y="0"/>
              <a:chExt cx="1776" cy="1152"/>
            </a:xfrm>
          </p:grpSpPr>
          <p:grpSp>
            <p:nvGrpSpPr>
              <p:cNvPr id="28" name="Group 3">
                <a:extLst>
                  <a:ext uri="{FF2B5EF4-FFF2-40B4-BE49-F238E27FC236}">
                    <a16:creationId xmlns:a16="http://schemas.microsoft.com/office/drawing/2014/main" id="{2FC79087-E9D5-FB00-C966-31E26150C1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1024" name="Line 4">
                  <a:extLst>
                    <a:ext uri="{FF2B5EF4-FFF2-40B4-BE49-F238E27FC236}">
                      <a16:creationId xmlns:a16="http://schemas.microsoft.com/office/drawing/2014/main" id="{4066AA67-44C1-D1DD-76DE-12D2E2CD8E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5" name="Line 5">
                  <a:extLst>
                    <a:ext uri="{FF2B5EF4-FFF2-40B4-BE49-F238E27FC236}">
                      <a16:creationId xmlns:a16="http://schemas.microsoft.com/office/drawing/2014/main" id="{038A454F-2203-EBAE-E8BD-802903997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7" name="Line 6">
                  <a:extLst>
                    <a:ext uri="{FF2B5EF4-FFF2-40B4-BE49-F238E27FC236}">
                      <a16:creationId xmlns:a16="http://schemas.microsoft.com/office/drawing/2014/main" id="{D9FAAB03-C5E1-4312-6E4F-48F2ACFB52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8" name="Line 7">
                  <a:extLst>
                    <a:ext uri="{FF2B5EF4-FFF2-40B4-BE49-F238E27FC236}">
                      <a16:creationId xmlns:a16="http://schemas.microsoft.com/office/drawing/2014/main" id="{45EC959B-0E4D-B25C-7065-8F662E627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" name="Text Box 8">
                <a:extLst>
                  <a:ext uri="{FF2B5EF4-FFF2-40B4-BE49-F238E27FC236}">
                    <a16:creationId xmlns:a16="http://schemas.microsoft.com/office/drawing/2014/main" id="{1B6A9F3E-E6FA-2989-7633-A166CC43E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3B433DA2-10C1-C47F-14E0-BD59615FAD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31" name="Text Box 10">
                <a:extLst>
                  <a:ext uri="{FF2B5EF4-FFF2-40B4-BE49-F238E27FC236}">
                    <a16:creationId xmlns:a16="http://schemas.microsoft.com/office/drawing/2014/main" id="{880E11BC-CE95-D28C-6DB6-E4AF0D4F5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E0231146-63F9-AEF0-4886-4AB0089FF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1752600"/>
              <a:ext cx="657225" cy="474663"/>
              <a:chOff x="0" y="0"/>
              <a:chExt cx="414" cy="299"/>
            </a:xfrm>
          </p:grpSpPr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69B60B88-7576-EC5D-F4E4-2DD2E3D60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614E0CBA-B752-6323-B82E-01CE55945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9C116753-30EA-ED62-5AB0-1E29F7533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178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塔问题</a:t>
            </a:r>
            <a:endParaRPr kumimoji="1" lang="zh-CN" altLang="en-US" sz="2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5AAAE7-C0BC-2036-31B7-423E5D700DA3}"/>
              </a:ext>
            </a:extLst>
          </p:cNvPr>
          <p:cNvGrpSpPr/>
          <p:nvPr/>
        </p:nvGrpSpPr>
        <p:grpSpPr>
          <a:xfrm>
            <a:off x="1070276" y="1515711"/>
            <a:ext cx="6720840" cy="1409383"/>
            <a:chOff x="1407160" y="817880"/>
            <a:chExt cx="6720840" cy="1409383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BBA9C69-CE4F-CCB3-6A82-83E1C0CAA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838200"/>
              <a:ext cx="2514600" cy="1371600"/>
              <a:chOff x="0" y="0"/>
              <a:chExt cx="1776" cy="1152"/>
            </a:xfrm>
          </p:grpSpPr>
          <p:grpSp>
            <p:nvGrpSpPr>
              <p:cNvPr id="25" name="Group 3">
                <a:extLst>
                  <a:ext uri="{FF2B5EF4-FFF2-40B4-BE49-F238E27FC236}">
                    <a16:creationId xmlns:a16="http://schemas.microsoft.com/office/drawing/2014/main" id="{A99ACB50-3541-C58F-FC5E-B62E9407C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29" name="Line 4">
                  <a:extLst>
                    <a:ext uri="{FF2B5EF4-FFF2-40B4-BE49-F238E27FC236}">
                      <a16:creationId xmlns:a16="http://schemas.microsoft.com/office/drawing/2014/main" id="{4AF88571-F2EA-DAE7-2E28-E35331934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57A5F9A7-D430-72C6-123A-668994C0C5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C03A7234-F946-7F7A-0E65-4CC91BFE8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935507AB-B16B-E180-EB34-B0B19BA31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6" name="Text Box 8">
                <a:extLst>
                  <a:ext uri="{FF2B5EF4-FFF2-40B4-BE49-F238E27FC236}">
                    <a16:creationId xmlns:a16="http://schemas.microsoft.com/office/drawing/2014/main" id="{288B7608-F434-7AC2-8BDE-1B3787873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77CFCE55-F87C-CAB2-1903-DE450BFC3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28" name="Text Box 10">
                <a:extLst>
                  <a:ext uri="{FF2B5EF4-FFF2-40B4-BE49-F238E27FC236}">
                    <a16:creationId xmlns:a16="http://schemas.microsoft.com/office/drawing/2014/main" id="{D0798C48-709F-367F-FA49-9BFCD5453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F55FF19B-2762-F2CB-66E7-85A136977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1752600"/>
              <a:ext cx="657225" cy="474663"/>
              <a:chOff x="0" y="0"/>
              <a:chExt cx="414" cy="299"/>
            </a:xfrm>
          </p:grpSpPr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756AA132-094B-BE75-A057-C7169F299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90F238D7-3298-81B9-957A-3D8DBB599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936C0A6F-1986-B18D-520F-02450F36D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BDA452EC-DCCF-800E-981D-1439A950E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3400" y="817880"/>
              <a:ext cx="2514600" cy="1371600"/>
              <a:chOff x="0" y="0"/>
              <a:chExt cx="1776" cy="1152"/>
            </a:xfrm>
          </p:grpSpPr>
          <p:grpSp>
            <p:nvGrpSpPr>
              <p:cNvPr id="14" name="Group 3">
                <a:extLst>
                  <a:ext uri="{FF2B5EF4-FFF2-40B4-BE49-F238E27FC236}">
                    <a16:creationId xmlns:a16="http://schemas.microsoft.com/office/drawing/2014/main" id="{A49681F2-A529-631B-47DA-10B66165AE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18" name="Line 4">
                  <a:extLst>
                    <a:ext uri="{FF2B5EF4-FFF2-40B4-BE49-F238E27FC236}">
                      <a16:creationId xmlns:a16="http://schemas.microsoft.com/office/drawing/2014/main" id="{26BBEF10-9DAD-0BBE-171C-7E300E64A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Line 5">
                  <a:extLst>
                    <a:ext uri="{FF2B5EF4-FFF2-40B4-BE49-F238E27FC236}">
                      <a16:creationId xmlns:a16="http://schemas.microsoft.com/office/drawing/2014/main" id="{EB95DDED-D6A7-CE98-7E01-EBAB5C14F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Line 6">
                  <a:extLst>
                    <a:ext uri="{FF2B5EF4-FFF2-40B4-BE49-F238E27FC236}">
                      <a16:creationId xmlns:a16="http://schemas.microsoft.com/office/drawing/2014/main" id="{36ECE842-5074-D91C-02DA-E0F408400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49EB2E03-883F-9EC5-A9A7-D5B6D2A12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" name="Text Box 8">
                <a:extLst>
                  <a:ext uri="{FF2B5EF4-FFF2-40B4-BE49-F238E27FC236}">
                    <a16:creationId xmlns:a16="http://schemas.microsoft.com/office/drawing/2014/main" id="{91932F5D-D8A3-7696-A057-7E5D83254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16" name="Text Box 9">
                <a:extLst>
                  <a:ext uri="{FF2B5EF4-FFF2-40B4-BE49-F238E27FC236}">
                    <a16:creationId xmlns:a16="http://schemas.microsoft.com/office/drawing/2014/main" id="{ADE6F108-F07F-B362-5FF0-247258D96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E368166A-A912-B66E-9696-E9439B5BF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767AB91E-E3C4-7D37-3FC9-ABE40F8A9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7029" y="1689417"/>
              <a:ext cx="657225" cy="474663"/>
              <a:chOff x="0" y="0"/>
              <a:chExt cx="414" cy="299"/>
            </a:xfrm>
          </p:grpSpPr>
          <p:sp>
            <p:nvSpPr>
              <p:cNvPr id="11" name="Rectangle 12">
                <a:extLst>
                  <a:ext uri="{FF2B5EF4-FFF2-40B4-BE49-F238E27FC236}">
                    <a16:creationId xmlns:a16="http://schemas.microsoft.com/office/drawing/2014/main" id="{5C73852E-F881-417D-F11B-C6FB09DA3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2"/>
                <a:ext cx="414" cy="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CBAE8528-3EF2-2295-2BE5-9EEC9EEE0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"/>
                <a:ext cx="288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1C8F8C14-39CB-5F5F-AF7C-7D13478BE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0"/>
                <a:ext cx="19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16C780D3-EE7B-F580-0707-7CC29516F851}"/>
                </a:ext>
              </a:extLst>
            </p:cNvPr>
            <p:cNvSpPr/>
            <p:nvPr/>
          </p:nvSpPr>
          <p:spPr bwMode="auto">
            <a:xfrm>
              <a:off x="4358640" y="1295400"/>
              <a:ext cx="881860" cy="4572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BB83DA-18E8-1EF7-DC0B-1D04297182EE}"/>
                </a:ext>
              </a:extLst>
            </p:cNvPr>
            <p:cNvSpPr txBox="1"/>
            <p:nvPr/>
          </p:nvSpPr>
          <p:spPr>
            <a:xfrm>
              <a:off x="4592320" y="1010920"/>
              <a:ext cx="140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?</a:t>
              </a:r>
              <a:endParaRPr lang="zh-Hans-HK" altLang="en-US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EA8CEF1-A5F9-D4E5-47E9-34A943B05A4E}"/>
              </a:ext>
            </a:extLst>
          </p:cNvPr>
          <p:cNvGrpSpPr/>
          <p:nvPr/>
        </p:nvGrpSpPr>
        <p:grpSpPr>
          <a:xfrm>
            <a:off x="1070276" y="3188523"/>
            <a:ext cx="6646047" cy="2675668"/>
            <a:chOff x="1407160" y="2490692"/>
            <a:chExt cx="6646047" cy="2675668"/>
          </a:xfrm>
        </p:grpSpPr>
        <p:grpSp>
          <p:nvGrpSpPr>
            <p:cNvPr id="34" name="Group 2">
              <a:extLst>
                <a:ext uri="{FF2B5EF4-FFF2-40B4-BE49-F238E27FC236}">
                  <a16:creationId xmlns:a16="http://schemas.microsoft.com/office/drawing/2014/main" id="{05408B6F-FF56-6D2E-2D90-ED9523BAB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7160" y="3794760"/>
              <a:ext cx="2514600" cy="1371600"/>
              <a:chOff x="0" y="0"/>
              <a:chExt cx="1776" cy="1152"/>
            </a:xfrm>
          </p:grpSpPr>
          <p:grpSp>
            <p:nvGrpSpPr>
              <p:cNvPr id="53" name="Group 3">
                <a:extLst>
                  <a:ext uri="{FF2B5EF4-FFF2-40B4-BE49-F238E27FC236}">
                    <a16:creationId xmlns:a16="http://schemas.microsoft.com/office/drawing/2014/main" id="{C5FA356A-9FCD-E390-C409-B4EDF793ED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57" name="Line 4">
                  <a:extLst>
                    <a:ext uri="{FF2B5EF4-FFF2-40B4-BE49-F238E27FC236}">
                      <a16:creationId xmlns:a16="http://schemas.microsoft.com/office/drawing/2014/main" id="{E0860A80-BE31-E563-3272-605DEE596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5">
                  <a:extLst>
                    <a:ext uri="{FF2B5EF4-FFF2-40B4-BE49-F238E27FC236}">
                      <a16:creationId xmlns:a16="http://schemas.microsoft.com/office/drawing/2014/main" id="{FC8FC57F-33BA-42A9-07F0-CAED69C58B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6">
                  <a:extLst>
                    <a:ext uri="{FF2B5EF4-FFF2-40B4-BE49-F238E27FC236}">
                      <a16:creationId xmlns:a16="http://schemas.microsoft.com/office/drawing/2014/main" id="{53433832-7FFB-D44F-4814-BDA95FB01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" name="Line 7">
                  <a:extLst>
                    <a:ext uri="{FF2B5EF4-FFF2-40B4-BE49-F238E27FC236}">
                      <a16:creationId xmlns:a16="http://schemas.microsoft.com/office/drawing/2014/main" id="{4774D1DE-066F-BA22-5A03-E31135A54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4" name="Text Box 8">
                <a:extLst>
                  <a:ext uri="{FF2B5EF4-FFF2-40B4-BE49-F238E27FC236}">
                    <a16:creationId xmlns:a16="http://schemas.microsoft.com/office/drawing/2014/main" id="{88F6B730-9476-E3A5-4955-D33B9B1F8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55" name="Text Box 9">
                <a:extLst>
                  <a:ext uri="{FF2B5EF4-FFF2-40B4-BE49-F238E27FC236}">
                    <a16:creationId xmlns:a16="http://schemas.microsoft.com/office/drawing/2014/main" id="{8E7E4025-5721-D9CB-972C-B12C36BA5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56" name="Text Box 10">
                <a:extLst>
                  <a:ext uri="{FF2B5EF4-FFF2-40B4-BE49-F238E27FC236}">
                    <a16:creationId xmlns:a16="http://schemas.microsoft.com/office/drawing/2014/main" id="{F47165BE-AA29-5729-315B-AEF29700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96274203-202F-A486-6925-BF185D211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160" y="499649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E39B803-5C75-CB55-7560-3521E1FA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879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6F831C0-36FE-831B-ECEA-B24911E3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79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336501D5-987E-6CD4-A338-AF1CA57A5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8607" y="3794760"/>
              <a:ext cx="2514600" cy="1371600"/>
              <a:chOff x="0" y="0"/>
              <a:chExt cx="1776" cy="1152"/>
            </a:xfrm>
          </p:grpSpPr>
          <p:grpSp>
            <p:nvGrpSpPr>
              <p:cNvPr id="45" name="Group 3">
                <a:extLst>
                  <a:ext uri="{FF2B5EF4-FFF2-40B4-BE49-F238E27FC236}">
                    <a16:creationId xmlns:a16="http://schemas.microsoft.com/office/drawing/2014/main" id="{F6A79B47-1DCA-2FEC-64EF-D11139A71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0"/>
                <a:ext cx="1776" cy="912"/>
                <a:chOff x="0" y="0"/>
                <a:chExt cx="1776" cy="912"/>
              </a:xfrm>
            </p:grpSpPr>
            <p:sp>
              <p:nvSpPr>
                <p:cNvPr id="49" name="Line 4">
                  <a:extLst>
                    <a:ext uri="{FF2B5EF4-FFF2-40B4-BE49-F238E27FC236}">
                      <a16:creationId xmlns:a16="http://schemas.microsoft.com/office/drawing/2014/main" id="{E610B381-0700-7661-073C-357A76288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12"/>
                  <a:ext cx="17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Line 5">
                  <a:extLst>
                    <a:ext uri="{FF2B5EF4-FFF2-40B4-BE49-F238E27FC236}">
                      <a16:creationId xmlns:a16="http://schemas.microsoft.com/office/drawing/2014/main" id="{305A2AFA-EA4E-407A-7BD4-64777E563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1" name="Line 6">
                  <a:extLst>
                    <a:ext uri="{FF2B5EF4-FFF2-40B4-BE49-F238E27FC236}">
                      <a16:creationId xmlns:a16="http://schemas.microsoft.com/office/drawing/2014/main" id="{014F73DF-4A41-4784-01CC-EB6BC70FD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7">
                  <a:extLst>
                    <a:ext uri="{FF2B5EF4-FFF2-40B4-BE49-F238E27FC236}">
                      <a16:creationId xmlns:a16="http://schemas.microsoft.com/office/drawing/2014/main" id="{F37A0CF7-25AE-58DB-CFFE-A8C6EF334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0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6" name="Text Box 8">
                <a:extLst>
                  <a:ext uri="{FF2B5EF4-FFF2-40B4-BE49-F238E27FC236}">
                    <a16:creationId xmlns:a16="http://schemas.microsoft.com/office/drawing/2014/main" id="{D4F16DB3-26D3-EB59-7728-A2340D56F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0"/>
                <a:ext cx="285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47" name="Text Box 9">
                <a:extLst>
                  <a:ext uri="{FF2B5EF4-FFF2-40B4-BE49-F238E27FC236}">
                    <a16:creationId xmlns:a16="http://schemas.microsoft.com/office/drawing/2014/main" id="{554138D4-4FDE-207C-9D7D-B01CC1D7A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0"/>
                <a:ext cx="286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48" name="Text Box 10">
                <a:extLst>
                  <a:ext uri="{FF2B5EF4-FFF2-40B4-BE49-F238E27FC236}">
                    <a16:creationId xmlns:a16="http://schemas.microsoft.com/office/drawing/2014/main" id="{CC992CD5-F45E-22BC-7EE4-4F0BB74F5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3" y="0"/>
                <a:ext cx="261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4BC2CF0E-67A8-3E8C-C5A6-7AB2EAC4E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820" y="4986337"/>
              <a:ext cx="657225" cy="169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BD5D8D69-73AC-3FF3-E9FD-7A4BFD9EC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326" y="5013960"/>
              <a:ext cx="4572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87070B0D-011A-A587-F817-6D75F0E26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526" y="4861560"/>
              <a:ext cx="3048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3CA6537A-898F-0D91-074B-92E204F4951A}"/>
                </a:ext>
              </a:extLst>
            </p:cNvPr>
            <p:cNvSpPr/>
            <p:nvPr/>
          </p:nvSpPr>
          <p:spPr bwMode="auto">
            <a:xfrm>
              <a:off x="4450047" y="4349543"/>
              <a:ext cx="461377" cy="5546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箭头: 虚尾 42">
              <a:extLst>
                <a:ext uri="{FF2B5EF4-FFF2-40B4-BE49-F238E27FC236}">
                  <a16:creationId xmlns:a16="http://schemas.microsoft.com/office/drawing/2014/main" id="{78297F86-E048-C74D-53B8-BEB22836E2A7}"/>
                </a:ext>
              </a:extLst>
            </p:cNvPr>
            <p:cNvSpPr/>
            <p:nvPr/>
          </p:nvSpPr>
          <p:spPr bwMode="auto">
            <a:xfrm rot="5400000">
              <a:off x="2049342" y="2792207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箭头: 虚尾 43">
              <a:extLst>
                <a:ext uri="{FF2B5EF4-FFF2-40B4-BE49-F238E27FC236}">
                  <a16:creationId xmlns:a16="http://schemas.microsoft.com/office/drawing/2014/main" id="{652C5DF7-BADC-6772-87CB-7198DBA742F1}"/>
                </a:ext>
              </a:extLst>
            </p:cNvPr>
            <p:cNvSpPr/>
            <p:nvPr/>
          </p:nvSpPr>
          <p:spPr bwMode="auto">
            <a:xfrm rot="16200000">
              <a:off x="6270411" y="2773156"/>
              <a:ext cx="1132617" cy="567690"/>
            </a:xfrm>
            <a:prstGeom prst="stripedRightArrow">
              <a:avLst>
                <a:gd name="adj1" fmla="val 35882"/>
                <a:gd name="adj2" fmla="val 62079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2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塔问题</a:t>
            </a:r>
            <a:endParaRPr kumimoji="1" lang="zh-CN" altLang="en-US" sz="28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AF9FD6C-81B1-0146-C5BA-B480E578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22" y="1399140"/>
            <a:ext cx="836194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char A, char B, char C)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上按直径由小到大且至上而下编号为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个圆盘按规则搬到塔座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可用作辅助塔座。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if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n==1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move(A, 1, C);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将编号为１的圆盘从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A, C, B);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B,  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move(A, n, C);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将编号为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的圆盘从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B, A, C);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上编号为１至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圆盘移到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C, 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作辅助塔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570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Gray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的构造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A23BD4-37C4-BBFA-FCD3-9576216CAAE7}"/>
              </a:ext>
            </a:extLst>
          </p:cNvPr>
          <p:cNvSpPr txBox="1"/>
          <p:nvPr/>
        </p:nvSpPr>
        <p:spPr>
          <a:xfrm>
            <a:off x="3808864" y="1475809"/>
            <a:ext cx="3494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0~2</a:t>
            </a:r>
            <a:r>
              <a:rPr lang="en-US" altLang="zh-CN" sz="24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的一个排列，使得相邻的两个数的二进制表达之间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距离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50687CFD-89FF-A783-95F0-FEE94CFA3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97566"/>
              </p:ext>
            </p:extLst>
          </p:nvPr>
        </p:nvGraphicFramePr>
        <p:xfrm>
          <a:off x="3384801" y="2967847"/>
          <a:ext cx="4947920" cy="1828800"/>
        </p:xfrm>
        <a:graphic>
          <a:graphicData uri="http://schemas.openxmlformats.org/drawingml/2006/table">
            <a:tbl>
              <a:tblPr/>
              <a:tblGrid>
                <a:gridCol w="2307273">
                  <a:extLst>
                    <a:ext uri="{9D8B030D-6E8A-4147-A177-3AD203B41FA5}">
                      <a16:colId xmlns:a16="http://schemas.microsoft.com/office/drawing/2014/main" val="1291962273"/>
                    </a:ext>
                  </a:extLst>
                </a:gridCol>
                <a:gridCol w="2640647">
                  <a:extLst>
                    <a:ext uri="{9D8B030D-6E8A-4147-A177-3AD203B41FA5}">
                      <a16:colId xmlns:a16="http://schemas.microsoft.com/office/drawing/2014/main" val="964286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00, 01, 11, 10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8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/>
                        <a:t>10, 11, 01, 00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2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ans-HK" altLang="en-US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3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Hans-HK" alt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000, 001, 011, 010,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110, 111, 101, 100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61545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73CB9805-9B1F-3E1C-1A0B-D8ECB5232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44173"/>
              </p:ext>
            </p:extLst>
          </p:nvPr>
        </p:nvGraphicFramePr>
        <p:xfrm>
          <a:off x="1444241" y="1295591"/>
          <a:ext cx="1013142" cy="5173312"/>
        </p:xfrm>
        <a:graphic>
          <a:graphicData uri="http://schemas.openxmlformats.org/drawingml/2006/table">
            <a:tbl>
              <a:tblPr/>
              <a:tblGrid>
                <a:gridCol w="1013142">
                  <a:extLst>
                    <a:ext uri="{9D8B030D-6E8A-4147-A177-3AD203B41FA5}">
                      <a16:colId xmlns:a16="http://schemas.microsoft.com/office/drawing/2014/main" val="1293319642"/>
                    </a:ext>
                  </a:extLst>
                </a:gridCol>
              </a:tblGrid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7826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86648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535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604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2896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1168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8571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0100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60253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622398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18146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238862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1110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05267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40070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1011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2131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1001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00134"/>
                  </a:ext>
                </a:extLst>
              </a:tr>
              <a:tr h="245022">
                <a:tc>
                  <a:txBody>
                    <a:bodyPr/>
                    <a:lstStyle/>
                    <a:p>
                      <a:r>
                        <a:rPr lang="en-US" altLang="zh-Hans-HK" sz="1600" dirty="0">
                          <a:effectLst/>
                        </a:rPr>
                        <a:t>1000</a:t>
                      </a:r>
                    </a:p>
                  </a:txBody>
                  <a:tcPr marL="79492" marR="79492" marT="39746" marB="397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2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0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endParaRPr kumimoji="1"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80AA64A-3DE6-E8D7-0D6A-49C32C95CBDA}"/>
              </a:ext>
            </a:extLst>
          </p:cNvPr>
          <p:cNvSpPr txBox="1">
            <a:spLocks/>
          </p:cNvSpPr>
          <p:nvPr/>
        </p:nvSpPr>
        <p:spPr>
          <a:xfrm>
            <a:off x="119514" y="1069181"/>
            <a:ext cx="8595360" cy="547599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定义：队列是限定只能在表的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一端进行插入</a:t>
            </a:r>
            <a:b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在表的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另一端进行删除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队尾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rear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——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允许插入的一端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队头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——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允许删除的一端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队列特点：先进先出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5800" lvl="1" indent="0" fontAlgn="auto">
              <a:spcAft>
                <a:spcPts val="0"/>
              </a:spcAft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在现实中的应用非常多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如打印机任务处理，酒店储存过去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年内的订单等。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1" name="Group 34">
            <a:extLst>
              <a:ext uri="{FF2B5EF4-FFF2-40B4-BE49-F238E27FC236}">
                <a16:creationId xmlns:a16="http://schemas.microsoft.com/office/drawing/2014/main" id="{A86F4CBF-E6F1-1A4A-4818-A236A17BAFF6}"/>
              </a:ext>
            </a:extLst>
          </p:cNvPr>
          <p:cNvGrpSpPr>
            <a:grpSpLocks/>
          </p:cNvGrpSpPr>
          <p:nvPr/>
        </p:nvGrpSpPr>
        <p:grpSpPr bwMode="auto">
          <a:xfrm>
            <a:off x="1120022" y="3429000"/>
            <a:ext cx="6302375" cy="1357312"/>
            <a:chOff x="849" y="2163"/>
            <a:chExt cx="3970" cy="855"/>
          </a:xfrm>
        </p:grpSpPr>
        <p:grpSp>
          <p:nvGrpSpPr>
            <p:cNvPr id="62" name="Group 3">
              <a:extLst>
                <a:ext uri="{FF2B5EF4-FFF2-40B4-BE49-F238E27FC236}">
                  <a16:creationId xmlns:a16="http://schemas.microsoft.com/office/drawing/2014/main" id="{FE80ABF1-BEDE-C757-BF2E-20D6C4205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163"/>
              <a:ext cx="3970" cy="663"/>
              <a:chOff x="649" y="2352"/>
              <a:chExt cx="3970" cy="663"/>
            </a:xfrm>
          </p:grpSpPr>
          <p:sp>
            <p:nvSpPr>
              <p:cNvPr id="64" name="Line 4">
                <a:extLst>
                  <a:ext uri="{FF2B5EF4-FFF2-40B4-BE49-F238E27FC236}">
                    <a16:creationId xmlns:a16="http://schemas.microsoft.com/office/drawing/2014/main" id="{2BA58443-4689-167B-B030-5653304B0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8" y="2355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Line 5">
                <a:extLst>
                  <a:ext uri="{FF2B5EF4-FFF2-40B4-BE49-F238E27FC236}">
                    <a16:creationId xmlns:a16="http://schemas.microsoft.com/office/drawing/2014/main" id="{720A46FB-19F8-2B4E-8CCE-B226649B0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2618"/>
                <a:ext cx="27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">
                <a:extLst>
                  <a:ext uri="{FF2B5EF4-FFF2-40B4-BE49-F238E27FC236}">
                    <a16:creationId xmlns:a16="http://schemas.microsoft.com/office/drawing/2014/main" id="{1F1C0EAA-B0F1-4D0E-20BC-C7D18A000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4" y="2364"/>
                <a:ext cx="24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a1    a2     a3…………………….an </a:t>
                </a:r>
              </a:p>
            </p:txBody>
          </p:sp>
          <p:sp>
            <p:nvSpPr>
              <p:cNvPr id="67" name="Line 7">
                <a:extLst>
                  <a:ext uri="{FF2B5EF4-FFF2-40B4-BE49-F238E27FC236}">
                    <a16:creationId xmlns:a16="http://schemas.microsoft.com/office/drawing/2014/main" id="{2D0F30F4-08F3-14CC-B8F4-EEC780552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2489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Line 8">
                <a:extLst>
                  <a:ext uri="{FF2B5EF4-FFF2-40B4-BE49-F238E27FC236}">
                    <a16:creationId xmlns:a16="http://schemas.microsoft.com/office/drawing/2014/main" id="{E32C4B01-CBEA-C426-E0AE-A1A2B7942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8" y="2489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Text Box 9">
                <a:extLst>
                  <a:ext uri="{FF2B5EF4-FFF2-40B4-BE49-F238E27FC236}">
                    <a16:creationId xmlns:a16="http://schemas.microsoft.com/office/drawing/2014/main" id="{19E4D171-DF82-1053-770C-7B2F643B3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" y="237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入队</a:t>
                </a:r>
              </a:p>
            </p:txBody>
          </p:sp>
          <p:sp>
            <p:nvSpPr>
              <p:cNvPr id="70" name="Text Box 10">
                <a:extLst>
                  <a:ext uri="{FF2B5EF4-FFF2-40B4-BE49-F238E27FC236}">
                    <a16:creationId xmlns:a16="http://schemas.microsoft.com/office/drawing/2014/main" id="{C7CB5B82-AE8A-BB8C-D630-7FE7BCD9F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" y="235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出队</a:t>
                </a:r>
              </a:p>
            </p:txBody>
          </p:sp>
          <p:sp>
            <p:nvSpPr>
              <p:cNvPr id="71" name="Line 11">
                <a:extLst>
                  <a:ext uri="{FF2B5EF4-FFF2-40B4-BE49-F238E27FC236}">
                    <a16:creationId xmlns:a16="http://schemas.microsoft.com/office/drawing/2014/main" id="{1514FE6A-9987-13D8-2710-18BAAC42B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622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12">
                <a:extLst>
                  <a:ext uri="{FF2B5EF4-FFF2-40B4-BE49-F238E27FC236}">
                    <a16:creationId xmlns:a16="http://schemas.microsoft.com/office/drawing/2014/main" id="{B1348210-D448-23EF-F587-D556CF0DD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7" y="2622"/>
                <a:ext cx="0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Text Box 13">
                <a:extLst>
                  <a:ext uri="{FF2B5EF4-FFF2-40B4-BE49-F238E27FC236}">
                    <a16:creationId xmlns:a16="http://schemas.microsoft.com/office/drawing/2014/main" id="{BE9E518F-6FE9-C130-9FA8-DBB5BC20E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764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74" name="Text Box 14">
                <a:extLst>
                  <a:ext uri="{FF2B5EF4-FFF2-40B4-BE49-F238E27FC236}">
                    <a16:creationId xmlns:a16="http://schemas.microsoft.com/office/drawing/2014/main" id="{7B68E957-83DD-5666-7DD5-7709C7550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0" y="2765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</p:grpSp>
        <p:sp>
          <p:nvSpPr>
            <p:cNvPr id="63" name="AutoShape 15">
              <a:extLst>
                <a:ext uri="{FF2B5EF4-FFF2-40B4-BE49-F238E27FC236}">
                  <a16:creationId xmlns:a16="http://schemas.microsoft.com/office/drawing/2014/main" id="{123A59D9-979F-F6C4-73EA-67CA47F3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62"/>
              <a:ext cx="1647" cy="256"/>
            </a:xfrm>
            <a:prstGeom prst="wedgeRectCallout">
              <a:avLst>
                <a:gd name="adj1" fmla="val -3250"/>
                <a:gd name="adj2" fmla="val -1777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队列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Q=(a1,a2,……,an)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0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链队列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带头节点）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79B0F3-5C39-6D39-716B-684B05CE5EEE}"/>
              </a:ext>
            </a:extLst>
          </p:cNvPr>
          <p:cNvSpPr txBox="1">
            <a:spLocks noChangeArrowheads="1"/>
          </p:cNvSpPr>
          <p:nvPr/>
        </p:nvSpPr>
        <p:spPr>
          <a:xfrm>
            <a:off x="-223272" y="1256102"/>
            <a:ext cx="2911692" cy="462941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结点定义</a:t>
            </a: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AA0D7773-9122-FEEE-F366-C24BDB11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277" y="1966550"/>
            <a:ext cx="29193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 struct node{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int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struct node  *link;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JD;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FEE256C5-5117-0702-E7D8-7DA9D1E2E9FE}"/>
              </a:ext>
            </a:extLst>
          </p:cNvPr>
          <p:cNvGrpSpPr>
            <a:grpSpLocks/>
          </p:cNvGrpSpPr>
          <p:nvPr/>
        </p:nvGrpSpPr>
        <p:grpSpPr bwMode="auto">
          <a:xfrm>
            <a:off x="596094" y="4021002"/>
            <a:ext cx="7945438" cy="1524000"/>
            <a:chOff x="310" y="1387"/>
            <a:chExt cx="5005" cy="960"/>
          </a:xfrm>
        </p:grpSpPr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B7B25A55-E2D6-B310-EAFE-4A1DA9851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76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0CB44DE9-9E7F-1CA3-F913-674B015A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63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2BA1BB8A-83C9-9E2B-86BD-AB7DB4997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3" y="164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C375AA4A-AC90-5BCC-42F4-6D1FEE883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64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Line 9">
              <a:extLst>
                <a:ext uri="{FF2B5EF4-FFF2-40B4-BE49-F238E27FC236}">
                  <a16:creationId xmlns:a16="http://schemas.microsoft.com/office/drawing/2014/main" id="{93D7D845-C1AC-DA97-0B2F-A276B05B3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165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10">
              <a:extLst>
                <a:ext uri="{FF2B5EF4-FFF2-40B4-BE49-F238E27FC236}">
                  <a16:creationId xmlns:a16="http://schemas.microsoft.com/office/drawing/2014/main" id="{32D4022A-2627-B538-7859-E7D970C30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762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1">
              <a:extLst>
                <a:ext uri="{FF2B5EF4-FFF2-40B4-BE49-F238E27FC236}">
                  <a16:creationId xmlns:a16="http://schemas.microsoft.com/office/drawing/2014/main" id="{658E43B1-C7C2-4E9C-1F32-85237559B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1762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0" name="Group 12">
              <a:extLst>
                <a:ext uri="{FF2B5EF4-FFF2-40B4-BE49-F238E27FC236}">
                  <a16:creationId xmlns:a16="http://schemas.microsoft.com/office/drawing/2014/main" id="{E890736B-5BC4-06BE-A128-289B77602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82" name="Rectangle 13" descr="宽上对角线">
                <a:extLst>
                  <a:ext uri="{FF2B5EF4-FFF2-40B4-BE49-F238E27FC236}">
                    <a16:creationId xmlns:a16="http://schemas.microsoft.com/office/drawing/2014/main" id="{7262E649-94AB-118A-E58B-1972D7159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Rectangle 14" descr="浅色上对角线">
                <a:extLst>
                  <a:ext uri="{FF2B5EF4-FFF2-40B4-BE49-F238E27FC236}">
                    <a16:creationId xmlns:a16="http://schemas.microsoft.com/office/drawing/2014/main" id="{F2E72606-B099-9151-6453-B5F58BBD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194E6F67-3E95-4309-1395-9ADDCD35A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" y="138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72" name="Rectangle 16">
              <a:extLst>
                <a:ext uri="{FF2B5EF4-FFF2-40B4-BE49-F238E27FC236}">
                  <a16:creationId xmlns:a16="http://schemas.microsoft.com/office/drawing/2014/main" id="{F95A8C00-ADE0-A2D6-BF0A-E69CE53A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641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^</a:t>
              </a:r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9B511761-BCA5-0D86-3B2A-7DE899C8D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1778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Text Box 18">
              <a:extLst>
                <a:ext uri="{FF2B5EF4-FFF2-40B4-BE49-F238E27FC236}">
                  <a16:creationId xmlns:a16="http://schemas.microsoft.com/office/drawing/2014/main" id="{63CFD523-1A75-454C-4763-37C548BAB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163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75" name="Line 19">
              <a:extLst>
                <a:ext uri="{FF2B5EF4-FFF2-40B4-BE49-F238E27FC236}">
                  <a16:creationId xmlns:a16="http://schemas.microsoft.com/office/drawing/2014/main" id="{8FB6162F-EF16-7594-724F-47A1CF55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9" y="1766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20">
              <a:extLst>
                <a:ext uri="{FF2B5EF4-FFF2-40B4-BE49-F238E27FC236}">
                  <a16:creationId xmlns:a16="http://schemas.microsoft.com/office/drawing/2014/main" id="{0E1F1C36-BE45-7B97-E7A9-38A672098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64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5AF1AB0C-E34C-AE17-B89B-EE3A2D59F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164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78" name="Text Box 22">
              <a:extLst>
                <a:ext uri="{FF2B5EF4-FFF2-40B4-BE49-F238E27FC236}">
                  <a16:creationId xmlns:a16="http://schemas.microsoft.com/office/drawing/2014/main" id="{E73E75B7-18CB-C4E1-66F7-2DF3BF7B5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队头</a:t>
              </a:r>
            </a:p>
          </p:txBody>
        </p:sp>
        <p:sp>
          <p:nvSpPr>
            <p:cNvPr id="79" name="Text Box 23">
              <a:extLst>
                <a:ext uri="{FF2B5EF4-FFF2-40B4-BE49-F238E27FC236}">
                  <a16:creationId xmlns:a16="http://schemas.microsoft.com/office/drawing/2014/main" id="{4BD217F7-AFAA-9404-E055-14B67E308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139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队尾</a:t>
              </a:r>
            </a:p>
          </p:txBody>
        </p:sp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9C0994A1-0C7E-BA0C-199F-8664DC0E2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190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Text Box 25">
              <a:extLst>
                <a:ext uri="{FF2B5EF4-FFF2-40B4-BE49-F238E27FC236}">
                  <a16:creationId xmlns:a16="http://schemas.microsoft.com/office/drawing/2014/main" id="{6EC132A6-DB52-2380-A739-58F8CD0DD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209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84" name="AutoShape 26">
            <a:extLst>
              <a:ext uri="{FF2B5EF4-FFF2-40B4-BE49-F238E27FC236}">
                <a16:creationId xmlns:a16="http://schemas.microsoft.com/office/drawing/2014/main" id="{34CE8E25-31E2-878E-108A-0CAB6983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44" y="5166307"/>
            <a:ext cx="3679188" cy="442674"/>
          </a:xfrm>
          <a:prstGeom prst="wedgeRoundRectCallout">
            <a:avLst>
              <a:gd name="adj1" fmla="val -8702"/>
              <a:gd name="adj2" fmla="val -76379"/>
              <a:gd name="adj3" fmla="val 1666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指向头结点，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指向队尾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21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线性表的顺序存储结构</a:t>
            </a:r>
            <a:endParaRPr kumimoji="1" lang="zh-CN" alt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7F13AF-2D51-8C26-93F5-B92EC0D3C84B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746125"/>
            <a:ext cx="4576989" cy="4619625"/>
            <a:chOff x="1212" y="324"/>
            <a:chExt cx="3029" cy="3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00567E-3D1C-5F9B-BB3F-3BC4789D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03E2AC8D-430D-2BB2-433D-EF609D430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71CB337-FFD8-3E28-A702-5CA17DC16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28C276B-1D2B-D3ED-8371-C545B072F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D72799E-6DBC-E358-B9EA-A7844913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93D7000-DA8B-63F2-F801-DD80A368D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6586129-CB93-B560-6063-023EB1AEA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C541619-6335-E85F-1CBD-10B32C7F3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7248DAD-132D-8493-3C5F-DD8ACB2C3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0ED7866-55E6-AE0E-40DB-835917FD8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B528164-6160-F96A-F9B1-B18A008BA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9C758E7-A605-D3EF-8C78-30D168F7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E1F4DF85-FD5E-B111-99D2-58317170D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C9CD4D92-E69A-13D6-C1BC-9BFB07CDF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D5BCA40-F2B2-9791-3527-72D589317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74FF2173-2DD8-2B8D-D8CA-5E826A364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977EF55C-816D-8119-446F-85C7CCCB2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D531D716-AA1D-2A41-8A50-1484F20C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5F0394-EA65-B29F-50B1-00F173FDB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68699A2-0D75-BAF9-8C75-E2B8F7D17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CC0AF7FF-48E5-81D5-2D4B-218A27471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0CDADD4-1295-34B1-C2D9-885B138E1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6" name="AutoShape 25">
            <a:extLst>
              <a:ext uri="{FF2B5EF4-FFF2-40B4-BE49-F238E27FC236}">
                <a16:creationId xmlns:a16="http://schemas.microsoft.com/office/drawing/2014/main" id="{31025A0B-8CB2-5920-1541-AE2EAC49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99032702-FA72-82E0-4A7F-5EF48FFC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num;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9E2CFA8B-38D4-192D-1786-13B1FE0248D5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658398"/>
            <a:ext cx="854075" cy="1656551"/>
            <a:chOff x="2640" y="2256"/>
            <a:chExt cx="538" cy="1200"/>
          </a:xfrm>
        </p:grpSpPr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E4E26699-4EE0-B0B5-9A5C-8F83E156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D8EA8054-6CDE-A90A-E37F-CC0D4247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2496"/>
              <a:ext cx="310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备用空间</a:t>
              </a:r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D71CB635-2293-C3DE-F3C0-7C42AB03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46D23F62-04B3-74E8-8F4D-F48640C2E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560090"/>
            <a:ext cx="7491451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或动态申请和释放内存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735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utoUpdateAnimBg="0"/>
      <p:bldP spid="31" grpId="0" animBg="1" autoUpdateAnimBg="0"/>
      <p:bldP spid="9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链队列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带头节点）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0026EF86-DA84-5EE6-B4DD-D389960107C2}"/>
              </a:ext>
            </a:extLst>
          </p:cNvPr>
          <p:cNvGrpSpPr>
            <a:grpSpLocks/>
          </p:cNvGrpSpPr>
          <p:nvPr/>
        </p:nvGrpSpPr>
        <p:grpSpPr bwMode="auto">
          <a:xfrm>
            <a:off x="1569453" y="1960980"/>
            <a:ext cx="3692525" cy="1131888"/>
            <a:chOff x="2150" y="2615"/>
            <a:chExt cx="2326" cy="713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E76E2E08-B20B-A434-4FF3-D0EED8BE2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630"/>
              <a:ext cx="681" cy="259"/>
              <a:chOff x="1087" y="2412"/>
              <a:chExt cx="681" cy="259"/>
            </a:xfrm>
          </p:grpSpPr>
          <p:sp>
            <p:nvSpPr>
              <p:cNvPr id="16" name="Rectangle 13" descr="宽上对角线">
                <a:extLst>
                  <a:ext uri="{FF2B5EF4-FFF2-40B4-BE49-F238E27FC236}">
                    <a16:creationId xmlns:a16="http://schemas.microsoft.com/office/drawing/2014/main" id="{5D089B1E-9233-5C1D-EE70-6C08D3166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4" descr="浅色上对角线">
                <a:extLst>
                  <a:ext uri="{FF2B5EF4-FFF2-40B4-BE49-F238E27FC236}">
                    <a16:creationId xmlns:a16="http://schemas.microsoft.com/office/drawing/2014/main" id="{C20587C9-8561-103B-E710-D32A0044D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72305DA3-B116-9310-B7D6-1C483DD0C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3065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1036D873-AA10-1B31-0A5F-1B7EA7C2D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2" y="2881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7C1DC201-85C7-36F9-C3F9-65D5D85E4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3" y="3078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9" name="Line 18">
              <a:extLst>
                <a:ext uri="{FF2B5EF4-FFF2-40B4-BE49-F238E27FC236}">
                  <a16:creationId xmlns:a16="http://schemas.microsoft.com/office/drawing/2014/main" id="{97026B1D-5D61-A1AC-1145-C73ED2D3F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2" y="28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19">
              <a:extLst>
                <a:ext uri="{FF2B5EF4-FFF2-40B4-BE49-F238E27FC236}">
                  <a16:creationId xmlns:a16="http://schemas.microsoft.com/office/drawing/2014/main" id="{0CAC9CD8-B114-9F7F-6353-23BC91F0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2615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C7A96ADE-97BF-BE71-8ACE-DD01370B4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2259663A-C3BE-879F-DCE2-86EE02A07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75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C9F2DDC8-2BE7-863C-5BC3-0B834BF85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E0CFEC88-D802-56F4-DEEE-7B12AA7B2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" y="266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FEFAC4AE-C48D-BAD0-96C1-FABF4E271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2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id="{25640178-4EC4-5C3A-68C8-A8D40C27C40C}"/>
              </a:ext>
            </a:extLst>
          </p:cNvPr>
          <p:cNvGrpSpPr>
            <a:grpSpLocks/>
          </p:cNvGrpSpPr>
          <p:nvPr/>
        </p:nvGrpSpPr>
        <p:grpSpPr bwMode="auto">
          <a:xfrm>
            <a:off x="1598028" y="3102393"/>
            <a:ext cx="5256213" cy="1111250"/>
            <a:chOff x="301" y="3333"/>
            <a:chExt cx="3311" cy="700"/>
          </a:xfrm>
        </p:grpSpPr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8C56A818-8D2C-7B1F-A593-FEE71FB13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3348"/>
              <a:ext cx="681" cy="259"/>
              <a:chOff x="1087" y="2412"/>
              <a:chExt cx="681" cy="259"/>
            </a:xfrm>
          </p:grpSpPr>
          <p:sp>
            <p:nvSpPr>
              <p:cNvPr id="34" name="Rectangle 27" descr="宽上对角线">
                <a:extLst>
                  <a:ext uri="{FF2B5EF4-FFF2-40B4-BE49-F238E27FC236}">
                    <a16:creationId xmlns:a16="http://schemas.microsoft.com/office/drawing/2014/main" id="{0A81B6D2-A58B-B05B-1DAD-2320B1E6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Rectangle 28" descr="浅色上对角线">
                <a:extLst>
                  <a:ext uri="{FF2B5EF4-FFF2-40B4-BE49-F238E27FC236}">
                    <a16:creationId xmlns:a16="http://schemas.microsoft.com/office/drawing/2014/main" id="{749529EF-A445-F40B-0C79-9EBE4B2F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DCF109DC-B774-5322-BA29-7FF465317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3783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11141B14-D9A3-4E83-06D5-C89A6D279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9" y="3577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D2480333-DBC9-941D-886C-96AE6B351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0" y="3774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17484371-2104-15D1-15C6-E886B7047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3" y="360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 Box 33">
              <a:extLst>
                <a:ext uri="{FF2B5EF4-FFF2-40B4-BE49-F238E27FC236}">
                  <a16:creationId xmlns:a16="http://schemas.microsoft.com/office/drawing/2014/main" id="{4C1EB037-7F92-AABD-6A05-E08AE9610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" y="3333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C0839E23-F9B1-F2D4-DCD0-24845D1F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35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DF1A9577-BFB6-84FF-FF74-86150E874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4" y="3476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70A3D380-1CCA-54EC-38C8-10550507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" y="335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37">
              <a:extLst>
                <a:ext uri="{FF2B5EF4-FFF2-40B4-BE49-F238E27FC236}">
                  <a16:creationId xmlns:a16="http://schemas.microsoft.com/office/drawing/2014/main" id="{37D2014B-F017-5C70-DB14-E47DD6A0B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8" y="33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29" name="Rectangle 38">
              <a:extLst>
                <a:ext uri="{FF2B5EF4-FFF2-40B4-BE49-F238E27FC236}">
                  <a16:creationId xmlns:a16="http://schemas.microsoft.com/office/drawing/2014/main" id="{612E359C-DF48-BDC7-8217-8D37E335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3359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4153D3E2-B112-FF48-C907-EB42C8667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9" y="335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40">
              <a:extLst>
                <a:ext uri="{FF2B5EF4-FFF2-40B4-BE49-F238E27FC236}">
                  <a16:creationId xmlns:a16="http://schemas.microsoft.com/office/drawing/2014/main" id="{786BEEA5-9956-46FC-F969-BD19ABEA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" y="338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32" name="Text Box 41">
              <a:extLst>
                <a:ext uri="{FF2B5EF4-FFF2-40B4-BE49-F238E27FC236}">
                  <a16:creationId xmlns:a16="http://schemas.microsoft.com/office/drawing/2014/main" id="{DAF4A76F-8755-AE25-72D4-308406956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33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126062E5-C255-F694-3108-F173B3FBD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3483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Group 43">
            <a:extLst>
              <a:ext uri="{FF2B5EF4-FFF2-40B4-BE49-F238E27FC236}">
                <a16:creationId xmlns:a16="http://schemas.microsoft.com/office/drawing/2014/main" id="{5468F0E8-B705-77DC-B8D7-30D3FF3364E2}"/>
              </a:ext>
            </a:extLst>
          </p:cNvPr>
          <p:cNvGrpSpPr>
            <a:grpSpLocks/>
          </p:cNvGrpSpPr>
          <p:nvPr/>
        </p:nvGrpSpPr>
        <p:grpSpPr bwMode="auto">
          <a:xfrm>
            <a:off x="1539291" y="4453355"/>
            <a:ext cx="5256212" cy="1111250"/>
            <a:chOff x="1108" y="496"/>
            <a:chExt cx="3311" cy="700"/>
          </a:xfrm>
        </p:grpSpPr>
        <p:grpSp>
          <p:nvGrpSpPr>
            <p:cNvPr id="37" name="Group 44">
              <a:extLst>
                <a:ext uri="{FF2B5EF4-FFF2-40B4-BE49-F238E27FC236}">
                  <a16:creationId xmlns:a16="http://schemas.microsoft.com/office/drawing/2014/main" id="{389A5E9E-B0D2-A682-5B48-8B27F8B21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511"/>
              <a:ext cx="681" cy="259"/>
              <a:chOff x="1087" y="2412"/>
              <a:chExt cx="681" cy="259"/>
            </a:xfrm>
          </p:grpSpPr>
          <p:sp>
            <p:nvSpPr>
              <p:cNvPr id="53" name="Rectangle 45" descr="宽上对角线">
                <a:extLst>
                  <a:ext uri="{FF2B5EF4-FFF2-40B4-BE49-F238E27FC236}">
                    <a16:creationId xmlns:a16="http://schemas.microsoft.com/office/drawing/2014/main" id="{3A861792-A2BA-452E-2F8F-D1624BBC8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2416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Rectangle 46" descr="浅色上对角线">
                <a:extLst>
                  <a:ext uri="{FF2B5EF4-FFF2-40B4-BE49-F238E27FC236}">
                    <a16:creationId xmlns:a16="http://schemas.microsoft.com/office/drawing/2014/main" id="{7C306976-9352-B36E-83F8-855E256C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" y="2412"/>
                <a:ext cx="344" cy="25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8" name="Text Box 47">
              <a:extLst>
                <a:ext uri="{FF2B5EF4-FFF2-40B4-BE49-F238E27FC236}">
                  <a16:creationId xmlns:a16="http://schemas.microsoft.com/office/drawing/2014/main" id="{8DBC84A7-0A97-DA1F-29AE-72A1A081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" y="94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39" name="Line 48">
              <a:extLst>
                <a:ext uri="{FF2B5EF4-FFF2-40B4-BE49-F238E27FC236}">
                  <a16:creationId xmlns:a16="http://schemas.microsoft.com/office/drawing/2014/main" id="{E27A2271-1056-34E1-267B-634792AC2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4" y="74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DEAFFDE5-64BC-C89A-F0A7-572F77F66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93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1" name="Line 50">
              <a:extLst>
                <a:ext uri="{FF2B5EF4-FFF2-40B4-BE49-F238E27FC236}">
                  <a16:creationId xmlns:a16="http://schemas.microsoft.com/office/drawing/2014/main" id="{9053E4D8-B904-83DE-58E6-AD464789C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0" y="76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Text Box 51">
              <a:extLst>
                <a:ext uri="{FF2B5EF4-FFF2-40B4-BE49-F238E27FC236}">
                  <a16:creationId xmlns:a16="http://schemas.microsoft.com/office/drawing/2014/main" id="{E8598F33-3898-041B-8164-E0EEA87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49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</a:t>
              </a: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队</a:t>
              </a:r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881BE96B-C7FF-491C-B68B-E86519DC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5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53">
              <a:extLst>
                <a:ext uri="{FF2B5EF4-FFF2-40B4-BE49-F238E27FC236}">
                  <a16:creationId xmlns:a16="http://schemas.microsoft.com/office/drawing/2014/main" id="{3EEC0CE7-AC16-F4A1-3000-D3FAEE796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51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54">
              <a:extLst>
                <a:ext uri="{FF2B5EF4-FFF2-40B4-BE49-F238E27FC236}">
                  <a16:creationId xmlns:a16="http://schemas.microsoft.com/office/drawing/2014/main" id="{378682AA-B4B6-E003-3F73-3B04D4C4B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5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46" name="Rectangle 55">
              <a:extLst>
                <a:ext uri="{FF2B5EF4-FFF2-40B4-BE49-F238E27FC236}">
                  <a16:creationId xmlns:a16="http://schemas.microsoft.com/office/drawing/2014/main" id="{A826DAE2-4C07-153A-EAC1-D1BB6723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5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7D2D6ECF-7B8F-E9D5-444E-64E613733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52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61F8846E-0B88-311D-F836-8A7D8EBE3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55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A24D346C-FFD6-2EDD-5047-1209D0C70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5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0" name="Line 59">
              <a:extLst>
                <a:ext uri="{FF2B5EF4-FFF2-40B4-BE49-F238E27FC236}">
                  <a16:creationId xmlns:a16="http://schemas.microsoft.com/office/drawing/2014/main" id="{0E7E8ED8-DF9A-36A3-3DA6-904B9AC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711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60">
              <a:extLst>
                <a:ext uri="{FF2B5EF4-FFF2-40B4-BE49-F238E27FC236}">
                  <a16:creationId xmlns:a16="http://schemas.microsoft.com/office/drawing/2014/main" id="{9A0C1EF9-57EC-1C60-B542-A3734616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78"/>
              <a:ext cx="15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61">
              <a:extLst>
                <a:ext uri="{FF2B5EF4-FFF2-40B4-BE49-F238E27FC236}">
                  <a16:creationId xmlns:a16="http://schemas.microsoft.com/office/drawing/2014/main" id="{1C49415B-19F1-EB79-F6D3-E3ED4F5DF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3" y="778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Group 63">
            <a:extLst>
              <a:ext uri="{FF2B5EF4-FFF2-40B4-BE49-F238E27FC236}">
                <a16:creationId xmlns:a16="http://schemas.microsoft.com/office/drawing/2014/main" id="{00439980-47FE-739D-0C86-5D4A035A0013}"/>
              </a:ext>
            </a:extLst>
          </p:cNvPr>
          <p:cNvGrpSpPr>
            <a:grpSpLocks/>
          </p:cNvGrpSpPr>
          <p:nvPr/>
        </p:nvGrpSpPr>
        <p:grpSpPr bwMode="auto">
          <a:xfrm>
            <a:off x="1637716" y="805280"/>
            <a:ext cx="2041525" cy="1111250"/>
            <a:chOff x="1115" y="386"/>
            <a:chExt cx="1286" cy="70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9BA848EA-986C-B386-8D5B-AC9673CA6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386"/>
              <a:ext cx="1286" cy="700"/>
              <a:chOff x="493" y="2397"/>
              <a:chExt cx="1286" cy="700"/>
            </a:xfrm>
          </p:grpSpPr>
          <p:grpSp>
            <p:nvGrpSpPr>
              <p:cNvPr id="58" name="Group 3">
                <a:extLst>
                  <a:ext uri="{FF2B5EF4-FFF2-40B4-BE49-F238E27FC236}">
                    <a16:creationId xmlns:a16="http://schemas.microsoft.com/office/drawing/2014/main" id="{5D8C5270-4695-C9DB-80CF-CD11A0AD1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88" name="Rectangle 4" descr="宽上对角线">
                  <a:extLst>
                    <a:ext uri="{FF2B5EF4-FFF2-40B4-BE49-F238E27FC236}">
                      <a16:creationId xmlns:a16="http://schemas.microsoft.com/office/drawing/2014/main" id="{04BED921-3EE9-3E25-FD3A-96992F792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Rectangle 5" descr="浅色上对角线">
                  <a:extLst>
                    <a:ext uri="{FF2B5EF4-FFF2-40B4-BE49-F238E27FC236}">
                      <a16:creationId xmlns:a16="http://schemas.microsoft.com/office/drawing/2014/main" id="{1552181F-C8F0-4942-54BA-E43B24A7B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9" name="Text Box 6">
                <a:extLst>
                  <a:ext uri="{FF2B5EF4-FFF2-40B4-BE49-F238E27FC236}">
                    <a16:creationId xmlns:a16="http://schemas.microsoft.com/office/drawing/2014/main" id="{94D974C2-DBBD-695C-0465-DB32915BE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60" name="Line 7">
                <a:extLst>
                  <a:ext uri="{FF2B5EF4-FFF2-40B4-BE49-F238E27FC236}">
                    <a16:creationId xmlns:a16="http://schemas.microsoft.com/office/drawing/2014/main" id="{18E275AB-2385-ACD1-FF78-A5F1B4BFF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04" y="2684"/>
                <a:ext cx="28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Text Box 8">
                <a:extLst>
                  <a:ext uri="{FF2B5EF4-FFF2-40B4-BE49-F238E27FC236}">
                    <a16:creationId xmlns:a16="http://schemas.microsoft.com/office/drawing/2014/main" id="{08563860-58C7-C539-0E30-F9D56D7C7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86" name="Line 9">
                <a:extLst>
                  <a:ext uri="{FF2B5EF4-FFF2-40B4-BE49-F238E27FC236}">
                    <a16:creationId xmlns:a16="http://schemas.microsoft.com/office/drawing/2014/main" id="{8C7A6812-A04E-F639-5EAD-1170EC26E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Text Box 10">
                <a:extLst>
                  <a:ext uri="{FF2B5EF4-FFF2-40B4-BE49-F238E27FC236}">
                    <a16:creationId xmlns:a16="http://schemas.microsoft.com/office/drawing/2014/main" id="{4897ADA8-E734-9BE5-AC05-DB0E2F7F2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" y="239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空队</a:t>
                </a:r>
              </a:p>
            </p:txBody>
          </p:sp>
        </p:grp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0F31DDE9-B2DC-EF8F-8DC3-02BB628BC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grpSp>
        <p:nvGrpSpPr>
          <p:cNvPr id="90" name="Group 64">
            <a:extLst>
              <a:ext uri="{FF2B5EF4-FFF2-40B4-BE49-F238E27FC236}">
                <a16:creationId xmlns:a16="http://schemas.microsoft.com/office/drawing/2014/main" id="{905851CE-44E9-11FD-8D5E-53FCDB61A11C}"/>
              </a:ext>
            </a:extLst>
          </p:cNvPr>
          <p:cNvGrpSpPr>
            <a:grpSpLocks/>
          </p:cNvGrpSpPr>
          <p:nvPr/>
        </p:nvGrpSpPr>
        <p:grpSpPr bwMode="auto">
          <a:xfrm>
            <a:off x="1556753" y="5602705"/>
            <a:ext cx="2105025" cy="1111250"/>
            <a:chOff x="1075" y="386"/>
            <a:chExt cx="1326" cy="700"/>
          </a:xfrm>
        </p:grpSpPr>
        <p:grpSp>
          <p:nvGrpSpPr>
            <p:cNvPr id="91" name="Group 65">
              <a:extLst>
                <a:ext uri="{FF2B5EF4-FFF2-40B4-BE49-F238E27FC236}">
                  <a16:creationId xmlns:a16="http://schemas.microsoft.com/office/drawing/2014/main" id="{72E4EC40-E1A0-25D9-8BD2-558837C68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" y="386"/>
              <a:ext cx="1326" cy="700"/>
              <a:chOff x="453" y="2397"/>
              <a:chExt cx="1326" cy="700"/>
            </a:xfrm>
          </p:grpSpPr>
          <p:grpSp>
            <p:nvGrpSpPr>
              <p:cNvPr id="93" name="Group 66">
                <a:extLst>
                  <a:ext uri="{FF2B5EF4-FFF2-40B4-BE49-F238E27FC236}">
                    <a16:creationId xmlns:a16="http://schemas.microsoft.com/office/drawing/2014/main" id="{A9DBAAD9-D945-C184-531D-562EB1D74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2412"/>
                <a:ext cx="681" cy="259"/>
                <a:chOff x="1087" y="2412"/>
                <a:chExt cx="681" cy="259"/>
              </a:xfrm>
            </p:grpSpPr>
            <p:sp>
              <p:nvSpPr>
                <p:cNvPr id="99" name="Rectangle 67" descr="宽上对角线">
                  <a:extLst>
                    <a:ext uri="{FF2B5EF4-FFF2-40B4-BE49-F238E27FC236}">
                      <a16:creationId xmlns:a16="http://schemas.microsoft.com/office/drawing/2014/main" id="{8F4F9EBB-37C6-A2D6-2007-129EBC4FB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4" y="2416"/>
                  <a:ext cx="344" cy="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Rectangle 68" descr="浅色上对角线">
                  <a:extLst>
                    <a:ext uri="{FF2B5EF4-FFF2-40B4-BE49-F238E27FC236}">
                      <a16:creationId xmlns:a16="http://schemas.microsoft.com/office/drawing/2014/main" id="{A6B1F4E8-E5E7-8756-32A9-7932E002D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7" y="2412"/>
                  <a:ext cx="344" cy="255"/>
                </a:xfrm>
                <a:prstGeom prst="rect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4" name="Text Box 69">
                <a:extLst>
                  <a:ext uri="{FF2B5EF4-FFF2-40B4-BE49-F238E27FC236}">
                    <a16:creationId xmlns:a16="http://schemas.microsoft.com/office/drawing/2014/main" id="{87F632DE-47B6-523F-697D-00247E8AE8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847"/>
                <a:ext cx="4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front</a:t>
                </a:r>
              </a:p>
            </p:txBody>
          </p:sp>
          <p:sp>
            <p:nvSpPr>
              <p:cNvPr id="95" name="Line 70">
                <a:extLst>
                  <a:ext uri="{FF2B5EF4-FFF2-40B4-BE49-F238E27FC236}">
                    <a16:creationId xmlns:a16="http://schemas.microsoft.com/office/drawing/2014/main" id="{DBDE7A2A-AC29-9823-DA1F-50D5DC7C5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1" y="2662"/>
                <a:ext cx="313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Text Box 71">
                <a:extLst>
                  <a:ext uri="{FF2B5EF4-FFF2-40B4-BE49-F238E27FC236}">
                    <a16:creationId xmlns:a16="http://schemas.microsoft.com/office/drawing/2014/main" id="{7C8C4C6D-826C-CA38-D16E-339A30F7F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" y="2837"/>
                <a:ext cx="3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rear</a:t>
                </a:r>
              </a:p>
            </p:txBody>
          </p:sp>
          <p:sp>
            <p:nvSpPr>
              <p:cNvPr id="97" name="Line 72">
                <a:extLst>
                  <a:ext uri="{FF2B5EF4-FFF2-40B4-BE49-F238E27FC236}">
                    <a16:creationId xmlns:a16="http://schemas.microsoft.com/office/drawing/2014/main" id="{16498898-8961-3356-C345-0957D69D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5" y="2666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Text Box 73">
                <a:extLst>
                  <a:ext uri="{FF2B5EF4-FFF2-40B4-BE49-F238E27FC236}">
                    <a16:creationId xmlns:a16="http://schemas.microsoft.com/office/drawing/2014/main" id="{063D52FC-45E6-47CB-56B3-5BA0D90B0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" y="2397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</a:t>
                </a: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队</a:t>
                </a:r>
              </a:p>
            </p:txBody>
          </p:sp>
        </p:grpSp>
        <p:sp>
          <p:nvSpPr>
            <p:cNvPr id="92" name="Text Box 74">
              <a:extLst>
                <a:ext uri="{FF2B5EF4-FFF2-40B4-BE49-F238E27FC236}">
                  <a16:creationId xmlns:a16="http://schemas.microsoft.com/office/drawing/2014/main" id="{23C52F41-381C-6C6F-F359-5CF518BC9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43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92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队列的顺序存储结构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05B9E-4F63-C0AE-F9F3-8FAF2439446C}"/>
              </a:ext>
            </a:extLst>
          </p:cNvPr>
          <p:cNvSpPr txBox="1">
            <a:spLocks noChangeArrowheads="1"/>
          </p:cNvSpPr>
          <p:nvPr/>
        </p:nvSpPr>
        <p:spPr>
          <a:xfrm>
            <a:off x="-626268" y="1006583"/>
            <a:ext cx="8501062" cy="405677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实现：用一维数组实现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sq[M]</a:t>
            </a:r>
          </a:p>
        </p:txBody>
      </p:sp>
      <p:sp>
        <p:nvSpPr>
          <p:cNvPr id="4" name="Line 19">
            <a:extLst>
              <a:ext uri="{FF2B5EF4-FFF2-40B4-BE49-F238E27FC236}">
                <a16:creationId xmlns:a16="http://schemas.microsoft.com/office/drawing/2014/main" id="{EB123A3D-AAE0-9B51-109A-FBCF3BE66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095" y="371951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076E4D0E-29CB-F989-B2CD-3416E7F3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68" y="3422652"/>
            <a:ext cx="94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rear=0</a:t>
            </a:r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65A525FA-9C93-BF52-5F7E-00ACB8817E13}"/>
              </a:ext>
            </a:extLst>
          </p:cNvPr>
          <p:cNvGrpSpPr>
            <a:grpSpLocks/>
          </p:cNvGrpSpPr>
          <p:nvPr/>
        </p:nvGrpSpPr>
        <p:grpSpPr bwMode="auto">
          <a:xfrm>
            <a:off x="1180420" y="1600202"/>
            <a:ext cx="1392237" cy="2432050"/>
            <a:chOff x="1568" y="1378"/>
            <a:chExt cx="1362" cy="1532"/>
          </a:xfrm>
        </p:grpSpPr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274A7AEB-1135-41EC-88E6-565EABA7F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6A37231B-79EC-C202-4F54-05C0CA2A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24">
                <a:extLst>
                  <a:ext uri="{FF2B5EF4-FFF2-40B4-BE49-F238E27FC236}">
                    <a16:creationId xmlns:a16="http://schemas.microsoft.com/office/drawing/2014/main" id="{F5E83C59-235B-294B-D953-17EFDB778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46CBD6AE-D361-ECAC-3F6A-18D7467E1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DB16BF44-82A0-7850-22C4-00F8FC7E5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27">
                <a:extLst>
                  <a:ext uri="{FF2B5EF4-FFF2-40B4-BE49-F238E27FC236}">
                    <a16:creationId xmlns:a16="http://schemas.microsoft.com/office/drawing/2014/main" id="{6D1BE33A-AA06-1F5C-477C-6460F413C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28">
                <a:extLst>
                  <a:ext uri="{FF2B5EF4-FFF2-40B4-BE49-F238E27FC236}">
                    <a16:creationId xmlns:a16="http://schemas.microsoft.com/office/drawing/2014/main" id="{53116A5F-2EF2-6187-65D2-18A998E35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" name="Text Box 29">
              <a:extLst>
                <a:ext uri="{FF2B5EF4-FFF2-40B4-BE49-F238E27FC236}">
                  <a16:creationId xmlns:a16="http://schemas.microsoft.com/office/drawing/2014/main" id="{F4C7FB90-AF2D-EE68-9590-352A6ABC6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" name="Text Box 30">
              <a:extLst>
                <a:ext uri="{FF2B5EF4-FFF2-40B4-BE49-F238E27FC236}">
                  <a16:creationId xmlns:a16="http://schemas.microsoft.com/office/drawing/2014/main" id="{5A130FE5-1E8F-759A-D841-DF0D2BFC1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4A016539-B1B6-BB61-AE4B-912A3A996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1030C5D8-0578-8CF9-C9EF-3C01B40E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3" name="Text Box 33">
              <a:extLst>
                <a:ext uri="{FF2B5EF4-FFF2-40B4-BE49-F238E27FC236}">
                  <a16:creationId xmlns:a16="http://schemas.microsoft.com/office/drawing/2014/main" id="{9FA7607C-34C6-0BEB-B481-7FC6032F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A58D0E4C-0519-E3DA-0A70-E65879160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21" name="Text Box 35">
            <a:extLst>
              <a:ext uri="{FF2B5EF4-FFF2-40B4-BE49-F238E27FC236}">
                <a16:creationId xmlns:a16="http://schemas.microsoft.com/office/drawing/2014/main" id="{C545132F-AB15-4C73-5EAA-1912E460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707" y="395922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22A30561-6968-4853-A080-C97730401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670" y="3852864"/>
            <a:ext cx="42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3" name="Group 3">
            <a:extLst>
              <a:ext uri="{FF2B5EF4-FFF2-40B4-BE49-F238E27FC236}">
                <a16:creationId xmlns:a16="http://schemas.microsoft.com/office/drawing/2014/main" id="{9AB63CB2-6A34-57E5-9AF1-7D200395EB10}"/>
              </a:ext>
            </a:extLst>
          </p:cNvPr>
          <p:cNvGrpSpPr>
            <a:grpSpLocks/>
          </p:cNvGrpSpPr>
          <p:nvPr/>
        </p:nvGrpSpPr>
        <p:grpSpPr bwMode="auto">
          <a:xfrm>
            <a:off x="3341007" y="1611314"/>
            <a:ext cx="1392238" cy="2432050"/>
            <a:chOff x="1568" y="1378"/>
            <a:chExt cx="1362" cy="1532"/>
          </a:xfrm>
        </p:grpSpPr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BCACD694-46B1-A2F0-CB4C-6C7AC9B1B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6E692C0A-00CB-54BD-74DF-E055CA684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6">
                <a:extLst>
                  <a:ext uri="{FF2B5EF4-FFF2-40B4-BE49-F238E27FC236}">
                    <a16:creationId xmlns:a16="http://schemas.microsoft.com/office/drawing/2014/main" id="{4C2D5CB9-A55C-64A7-1F68-B252A3B89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7">
                <a:extLst>
                  <a:ext uri="{FF2B5EF4-FFF2-40B4-BE49-F238E27FC236}">
                    <a16:creationId xmlns:a16="http://schemas.microsoft.com/office/drawing/2014/main" id="{7B4682BB-7255-8E55-D5D0-E36D6342E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8">
                <a:extLst>
                  <a:ext uri="{FF2B5EF4-FFF2-40B4-BE49-F238E27FC236}">
                    <a16:creationId xmlns:a16="http://schemas.microsoft.com/office/drawing/2014/main" id="{BA6CDD80-2FD5-DAC1-8BD3-A76FE27C1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9">
                <a:extLst>
                  <a:ext uri="{FF2B5EF4-FFF2-40B4-BE49-F238E27FC236}">
                    <a16:creationId xmlns:a16="http://schemas.microsoft.com/office/drawing/2014/main" id="{7E23655F-04BD-B52D-B7D7-5A52E0D1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10">
                <a:extLst>
                  <a:ext uri="{FF2B5EF4-FFF2-40B4-BE49-F238E27FC236}">
                    <a16:creationId xmlns:a16="http://schemas.microsoft.com/office/drawing/2014/main" id="{3F7F5BEB-692D-B85E-36B3-CBC7AB76E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2CD6F793-5A7A-36E3-234E-65CD107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03806392-4E56-4B2A-5647-C807B2A02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E1340037-3BA3-046C-9922-18EA6BFEA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9455CD76-810B-D90A-2E05-3FEECF51C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387762FB-93D3-E562-ED0D-F2099FF56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03817715-1937-B733-C0FE-A963F38F0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37" name="Line 38">
            <a:extLst>
              <a:ext uri="{FF2B5EF4-FFF2-40B4-BE49-F238E27FC236}">
                <a16:creationId xmlns:a16="http://schemas.microsoft.com/office/drawing/2014/main" id="{89CE31A0-FC94-A5BA-DCBD-AB6216406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5877" y="3831909"/>
            <a:ext cx="4016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AA66DE25-B126-AB1F-33E3-1C0B0BC1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14" y="3506789"/>
            <a:ext cx="773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22547A02-6B33-35B4-00FD-C1348122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445" y="4005264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,J2,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169ADA52-DF0F-4D1E-90BC-278D94725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182" y="362267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94180ADE-4164-5D05-5FF9-669A2BC0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720" y="3167064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DC56A9B1-A24B-180B-A13E-3DBC6BB5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595" y="2776539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grpSp>
        <p:nvGrpSpPr>
          <p:cNvPr id="43" name="Group 92">
            <a:extLst>
              <a:ext uri="{FF2B5EF4-FFF2-40B4-BE49-F238E27FC236}">
                <a16:creationId xmlns:a16="http://schemas.microsoft.com/office/drawing/2014/main" id="{A229C490-3C9E-0013-5053-76D57CF17332}"/>
              </a:ext>
            </a:extLst>
          </p:cNvPr>
          <p:cNvGrpSpPr>
            <a:grpSpLocks/>
          </p:cNvGrpSpPr>
          <p:nvPr/>
        </p:nvGrpSpPr>
        <p:grpSpPr bwMode="auto">
          <a:xfrm>
            <a:off x="2807290" y="2242187"/>
            <a:ext cx="577850" cy="396875"/>
            <a:chOff x="1687" y="1741"/>
            <a:chExt cx="364" cy="250"/>
          </a:xfrm>
        </p:grpSpPr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BD14F6C1-B641-642D-969B-C25CE17F7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B100F262-09CE-675F-D281-8533DE00C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sp>
        <p:nvSpPr>
          <p:cNvPr id="46" name="Line 67">
            <a:extLst>
              <a:ext uri="{FF2B5EF4-FFF2-40B4-BE49-F238E27FC236}">
                <a16:creationId xmlns:a16="http://schemas.microsoft.com/office/drawing/2014/main" id="{2EA2800F-5ED4-D39C-959C-ED031FA98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7495" y="150971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 Box 68">
            <a:extLst>
              <a:ext uri="{FF2B5EF4-FFF2-40B4-BE49-F238E27FC236}">
                <a16:creationId xmlns:a16="http://schemas.microsoft.com/office/drawing/2014/main" id="{67B13490-51C6-B2F9-DDC9-2B0C5A6C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1514474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grpSp>
        <p:nvGrpSpPr>
          <p:cNvPr id="48" name="Group 69">
            <a:extLst>
              <a:ext uri="{FF2B5EF4-FFF2-40B4-BE49-F238E27FC236}">
                <a16:creationId xmlns:a16="http://schemas.microsoft.com/office/drawing/2014/main" id="{30E30394-578D-FF94-7F90-017DC69FC461}"/>
              </a:ext>
            </a:extLst>
          </p:cNvPr>
          <p:cNvGrpSpPr>
            <a:grpSpLocks/>
          </p:cNvGrpSpPr>
          <p:nvPr/>
        </p:nvGrpSpPr>
        <p:grpSpPr bwMode="auto">
          <a:xfrm>
            <a:off x="7463745" y="1577977"/>
            <a:ext cx="1392237" cy="2432050"/>
            <a:chOff x="1568" y="1378"/>
            <a:chExt cx="1362" cy="1532"/>
          </a:xfrm>
        </p:grpSpPr>
        <p:grpSp>
          <p:nvGrpSpPr>
            <p:cNvPr id="49" name="Group 70">
              <a:extLst>
                <a:ext uri="{FF2B5EF4-FFF2-40B4-BE49-F238E27FC236}">
                  <a16:creationId xmlns:a16="http://schemas.microsoft.com/office/drawing/2014/main" id="{CFA9C79F-9386-DC3D-2B58-BB0DF8DD6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56" name="Rectangle 71">
                <a:extLst>
                  <a:ext uri="{FF2B5EF4-FFF2-40B4-BE49-F238E27FC236}">
                    <a16:creationId xmlns:a16="http://schemas.microsoft.com/office/drawing/2014/main" id="{F6F975F9-C1E7-39DB-46FC-1B8E0BB64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72">
                <a:extLst>
                  <a:ext uri="{FF2B5EF4-FFF2-40B4-BE49-F238E27FC236}">
                    <a16:creationId xmlns:a16="http://schemas.microsoft.com/office/drawing/2014/main" id="{BD36BCDA-F255-FB85-9381-100B790B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73">
                <a:extLst>
                  <a:ext uri="{FF2B5EF4-FFF2-40B4-BE49-F238E27FC236}">
                    <a16:creationId xmlns:a16="http://schemas.microsoft.com/office/drawing/2014/main" id="{7B73ADC9-28F8-F047-203F-24610EB9D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74">
                <a:extLst>
                  <a:ext uri="{FF2B5EF4-FFF2-40B4-BE49-F238E27FC236}">
                    <a16:creationId xmlns:a16="http://schemas.microsoft.com/office/drawing/2014/main" id="{37FE48FA-9B96-6102-E6EA-9EBFDE636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75">
                <a:extLst>
                  <a:ext uri="{FF2B5EF4-FFF2-40B4-BE49-F238E27FC236}">
                    <a16:creationId xmlns:a16="http://schemas.microsoft.com/office/drawing/2014/main" id="{785E1329-4E38-27DB-D44D-DD0DB62B0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76">
                <a:extLst>
                  <a:ext uri="{FF2B5EF4-FFF2-40B4-BE49-F238E27FC236}">
                    <a16:creationId xmlns:a16="http://schemas.microsoft.com/office/drawing/2014/main" id="{5911E8EE-FB94-A33D-25DE-CBC70901A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Text Box 77">
              <a:extLst>
                <a:ext uri="{FF2B5EF4-FFF2-40B4-BE49-F238E27FC236}">
                  <a16:creationId xmlns:a16="http://schemas.microsoft.com/office/drawing/2014/main" id="{F9723A29-4B6A-48B6-8101-0D260F09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" name="Text Box 78">
              <a:extLst>
                <a:ext uri="{FF2B5EF4-FFF2-40B4-BE49-F238E27FC236}">
                  <a16:creationId xmlns:a16="http://schemas.microsoft.com/office/drawing/2014/main" id="{0CA54778-B2C6-91E4-8DD5-702F7AA2E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2" name="Text Box 79">
              <a:extLst>
                <a:ext uri="{FF2B5EF4-FFF2-40B4-BE49-F238E27FC236}">
                  <a16:creationId xmlns:a16="http://schemas.microsoft.com/office/drawing/2014/main" id="{FE267192-738E-FF96-7959-64E8D130F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3" name="Text Box 80">
              <a:extLst>
                <a:ext uri="{FF2B5EF4-FFF2-40B4-BE49-F238E27FC236}">
                  <a16:creationId xmlns:a16="http://schemas.microsoft.com/office/drawing/2014/main" id="{D0302C24-75E8-27D1-E281-51434337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Text Box 81">
              <a:extLst>
                <a:ext uri="{FF2B5EF4-FFF2-40B4-BE49-F238E27FC236}">
                  <a16:creationId xmlns:a16="http://schemas.microsoft.com/office/drawing/2014/main" id="{B7D9A40B-595E-FDDE-4606-876EEDB44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5" name="Text Box 82">
              <a:extLst>
                <a:ext uri="{FF2B5EF4-FFF2-40B4-BE49-F238E27FC236}">
                  <a16:creationId xmlns:a16="http://schemas.microsoft.com/office/drawing/2014/main" id="{0221AC27-3F17-E103-FA2B-A4719609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86" name="Text Box 83">
            <a:extLst>
              <a:ext uri="{FF2B5EF4-FFF2-40B4-BE49-F238E27FC236}">
                <a16:creationId xmlns:a16="http://schemas.microsoft.com/office/drawing/2014/main" id="{969F16E5-E7BA-9ECB-E0BC-E51DD8C2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8807" y="3937002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J4,J5,J6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Text Box 84">
            <a:extLst>
              <a:ext uri="{FF2B5EF4-FFF2-40B4-BE49-F238E27FC236}">
                <a16:creationId xmlns:a16="http://schemas.microsoft.com/office/drawing/2014/main" id="{83EF2F33-4A62-3769-A6DA-4AA3CAED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20" y="240982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88" name="Text Box 85">
            <a:extLst>
              <a:ext uri="{FF2B5EF4-FFF2-40B4-BE49-F238E27FC236}">
                <a16:creationId xmlns:a16="http://schemas.microsoft.com/office/drawing/2014/main" id="{013FC6A1-E57E-3D4C-A215-35BEB285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982" y="1992314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89" name="Text Box 86">
            <a:extLst>
              <a:ext uri="{FF2B5EF4-FFF2-40B4-BE49-F238E27FC236}">
                <a16:creationId xmlns:a16="http://schemas.microsoft.com/office/drawing/2014/main" id="{CC02BFD4-83B1-3335-D4BF-8E44DA306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982" y="1576389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BDA5A285-9009-C3DD-C151-4B0808E72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920" y="2625727"/>
            <a:ext cx="51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Text Box 88">
            <a:extLst>
              <a:ext uri="{FF2B5EF4-FFF2-40B4-BE49-F238E27FC236}">
                <a16:creationId xmlns:a16="http://schemas.microsoft.com/office/drawing/2014/main" id="{E0D4D68A-62EE-254E-4622-275440E4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557" y="2271714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92" name="AutoShape 89">
            <a:extLst>
              <a:ext uri="{FF2B5EF4-FFF2-40B4-BE49-F238E27FC236}">
                <a16:creationId xmlns:a16="http://schemas.microsoft.com/office/drawing/2014/main" id="{F9F62311-3273-6EEA-A180-3D833EA5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07" y="4683395"/>
            <a:ext cx="3873368" cy="1323439"/>
          </a:xfrm>
          <a:prstGeom prst="wedgeRectCallout">
            <a:avLst>
              <a:gd name="adj1" fmla="val 14069"/>
              <a:gd name="adj2" fmla="val -78125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约定：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指示队尾元素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的下一位置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Front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指示队头元素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初值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front=rear=0</a:t>
            </a:r>
          </a:p>
        </p:txBody>
      </p:sp>
      <p:sp>
        <p:nvSpPr>
          <p:cNvPr id="93" name="AutoShape 90">
            <a:extLst>
              <a:ext uri="{FF2B5EF4-FFF2-40B4-BE49-F238E27FC236}">
                <a16:creationId xmlns:a16="http://schemas.microsoft.com/office/drawing/2014/main" id="{A7880764-27ED-EFF3-1598-C259712D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220" y="4946652"/>
            <a:ext cx="2917825" cy="1044575"/>
          </a:xfrm>
          <a:prstGeom prst="wedgeRectCallout">
            <a:avLst>
              <a:gd name="adj1" fmla="val -52255"/>
              <a:gd name="adj2" fmla="val -103593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空队列条件：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入队列：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[rear++]=x;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出队列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[front++];</a:t>
            </a:r>
          </a:p>
        </p:txBody>
      </p:sp>
      <p:grpSp>
        <p:nvGrpSpPr>
          <p:cNvPr id="94" name="Group 94">
            <a:extLst>
              <a:ext uri="{FF2B5EF4-FFF2-40B4-BE49-F238E27FC236}">
                <a16:creationId xmlns:a16="http://schemas.microsoft.com/office/drawing/2014/main" id="{B4E9320F-86C6-89AC-748F-169DA7BBE992}"/>
              </a:ext>
            </a:extLst>
          </p:cNvPr>
          <p:cNvGrpSpPr>
            <a:grpSpLocks/>
          </p:cNvGrpSpPr>
          <p:nvPr/>
        </p:nvGrpSpPr>
        <p:grpSpPr bwMode="auto">
          <a:xfrm>
            <a:off x="2817450" y="3016887"/>
            <a:ext cx="577850" cy="396875"/>
            <a:chOff x="1687" y="1741"/>
            <a:chExt cx="364" cy="250"/>
          </a:xfrm>
        </p:grpSpPr>
        <p:sp>
          <p:nvSpPr>
            <p:cNvPr id="95" name="Line 95">
              <a:extLst>
                <a:ext uri="{FF2B5EF4-FFF2-40B4-BE49-F238E27FC236}">
                  <a16:creationId xmlns:a16="http://schemas.microsoft.com/office/drawing/2014/main" id="{2FC5DCCF-DAAB-10E3-7128-752DA58C0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96">
              <a:extLst>
                <a:ext uri="{FF2B5EF4-FFF2-40B4-BE49-F238E27FC236}">
                  <a16:creationId xmlns:a16="http://schemas.microsoft.com/office/drawing/2014/main" id="{E6E49E9A-7F35-E56E-77AB-C8F2E786B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97" name="Group 97">
            <a:extLst>
              <a:ext uri="{FF2B5EF4-FFF2-40B4-BE49-F238E27FC236}">
                <a16:creationId xmlns:a16="http://schemas.microsoft.com/office/drawing/2014/main" id="{878BF4E7-546B-D13E-7590-76442AF65774}"/>
              </a:ext>
            </a:extLst>
          </p:cNvPr>
          <p:cNvGrpSpPr>
            <a:grpSpLocks/>
          </p:cNvGrpSpPr>
          <p:nvPr/>
        </p:nvGrpSpPr>
        <p:grpSpPr bwMode="auto">
          <a:xfrm>
            <a:off x="2807290" y="2626997"/>
            <a:ext cx="577850" cy="396875"/>
            <a:chOff x="1687" y="1741"/>
            <a:chExt cx="364" cy="250"/>
          </a:xfrm>
        </p:grpSpPr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3FAB337F-1CAE-22B5-1AB3-FF10FD107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966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99">
              <a:extLst>
                <a:ext uri="{FF2B5EF4-FFF2-40B4-BE49-F238E27FC236}">
                  <a16:creationId xmlns:a16="http://schemas.microsoft.com/office/drawing/2014/main" id="{91B7F7AC-2320-E470-7C21-EF605FC32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7" y="1741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100" name="Group 113">
            <a:extLst>
              <a:ext uri="{FF2B5EF4-FFF2-40B4-BE49-F238E27FC236}">
                <a16:creationId xmlns:a16="http://schemas.microsoft.com/office/drawing/2014/main" id="{0D1C70D8-13EF-A51D-B5B7-3B173F6FC22E}"/>
              </a:ext>
            </a:extLst>
          </p:cNvPr>
          <p:cNvGrpSpPr>
            <a:grpSpLocks/>
          </p:cNvGrpSpPr>
          <p:nvPr/>
        </p:nvGrpSpPr>
        <p:grpSpPr bwMode="auto">
          <a:xfrm>
            <a:off x="4772930" y="3703639"/>
            <a:ext cx="676275" cy="396875"/>
            <a:chOff x="2986" y="2580"/>
            <a:chExt cx="426" cy="250"/>
          </a:xfrm>
        </p:grpSpPr>
        <p:sp>
          <p:nvSpPr>
            <p:cNvPr id="101" name="Line 64">
              <a:extLst>
                <a:ext uri="{FF2B5EF4-FFF2-40B4-BE49-F238E27FC236}">
                  <a16:creationId xmlns:a16="http://schemas.microsoft.com/office/drawing/2014/main" id="{39DB1114-D367-F29C-D4AB-5086A10B6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0" y="2660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65">
              <a:extLst>
                <a:ext uri="{FF2B5EF4-FFF2-40B4-BE49-F238E27FC236}">
                  <a16:creationId xmlns:a16="http://schemas.microsoft.com/office/drawing/2014/main" id="{323D8613-C2C9-3E50-FA1A-152ECAD06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" y="2580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103" name="Group 104">
            <a:extLst>
              <a:ext uri="{FF2B5EF4-FFF2-40B4-BE49-F238E27FC236}">
                <a16:creationId xmlns:a16="http://schemas.microsoft.com/office/drawing/2014/main" id="{0F9930B9-C0DC-1BD3-F72E-0D71B8D575FF}"/>
              </a:ext>
            </a:extLst>
          </p:cNvPr>
          <p:cNvGrpSpPr>
            <a:grpSpLocks/>
          </p:cNvGrpSpPr>
          <p:nvPr/>
        </p:nvGrpSpPr>
        <p:grpSpPr bwMode="auto">
          <a:xfrm>
            <a:off x="4852942" y="2176464"/>
            <a:ext cx="577850" cy="396875"/>
            <a:chOff x="2994" y="1410"/>
            <a:chExt cx="364" cy="250"/>
          </a:xfrm>
        </p:grpSpPr>
        <p:sp>
          <p:nvSpPr>
            <p:cNvPr id="104" name="Line 47">
              <a:extLst>
                <a:ext uri="{FF2B5EF4-FFF2-40B4-BE49-F238E27FC236}">
                  <a16:creationId xmlns:a16="http://schemas.microsoft.com/office/drawing/2014/main" id="{A310A87C-174C-80AC-51B0-7AEC13F5A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163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Text Box 48">
              <a:extLst>
                <a:ext uri="{FF2B5EF4-FFF2-40B4-BE49-F238E27FC236}">
                  <a16:creationId xmlns:a16="http://schemas.microsoft.com/office/drawing/2014/main" id="{873EDF2F-D1DC-3C78-8D1D-A8CF121DB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141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</p:grpSp>
      <p:grpSp>
        <p:nvGrpSpPr>
          <p:cNvPr id="106" name="Group 49">
            <a:extLst>
              <a:ext uri="{FF2B5EF4-FFF2-40B4-BE49-F238E27FC236}">
                <a16:creationId xmlns:a16="http://schemas.microsoft.com/office/drawing/2014/main" id="{9ABA8B88-6C3F-AD49-EA01-7F590E08E507}"/>
              </a:ext>
            </a:extLst>
          </p:cNvPr>
          <p:cNvGrpSpPr>
            <a:grpSpLocks/>
          </p:cNvGrpSpPr>
          <p:nvPr/>
        </p:nvGrpSpPr>
        <p:grpSpPr bwMode="auto">
          <a:xfrm>
            <a:off x="5396820" y="1587502"/>
            <a:ext cx="1392237" cy="2432050"/>
            <a:chOff x="1568" y="1378"/>
            <a:chExt cx="1362" cy="1532"/>
          </a:xfrm>
        </p:grpSpPr>
        <p:grpSp>
          <p:nvGrpSpPr>
            <p:cNvPr id="107" name="Group 50">
              <a:extLst>
                <a:ext uri="{FF2B5EF4-FFF2-40B4-BE49-F238E27FC236}">
                  <a16:creationId xmlns:a16="http://schemas.microsoft.com/office/drawing/2014/main" id="{FD0D8B1C-AC3B-9BF6-1936-43D959FFA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14" name="Rectangle 51">
                <a:extLst>
                  <a:ext uri="{FF2B5EF4-FFF2-40B4-BE49-F238E27FC236}">
                    <a16:creationId xmlns:a16="http://schemas.microsoft.com/office/drawing/2014/main" id="{3BDACB66-CBB7-7A96-6E45-2B031C72D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Line 52">
                <a:extLst>
                  <a:ext uri="{FF2B5EF4-FFF2-40B4-BE49-F238E27FC236}">
                    <a16:creationId xmlns:a16="http://schemas.microsoft.com/office/drawing/2014/main" id="{1D6663F7-31C2-00AC-0FA7-C39D22E8E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Line 53">
                <a:extLst>
                  <a:ext uri="{FF2B5EF4-FFF2-40B4-BE49-F238E27FC236}">
                    <a16:creationId xmlns:a16="http://schemas.microsoft.com/office/drawing/2014/main" id="{1727208D-A811-F3B6-9675-6A7336D57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54">
                <a:extLst>
                  <a:ext uri="{FF2B5EF4-FFF2-40B4-BE49-F238E27FC236}">
                    <a16:creationId xmlns:a16="http://schemas.microsoft.com/office/drawing/2014/main" id="{F119F943-BD4E-83F3-69EB-9E1134E79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Line 55">
                <a:extLst>
                  <a:ext uri="{FF2B5EF4-FFF2-40B4-BE49-F238E27FC236}">
                    <a16:creationId xmlns:a16="http://schemas.microsoft.com/office/drawing/2014/main" id="{1CEBD475-3FF7-69EE-F721-F5F883401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Line 56">
                <a:extLst>
                  <a:ext uri="{FF2B5EF4-FFF2-40B4-BE49-F238E27FC236}">
                    <a16:creationId xmlns:a16="http://schemas.microsoft.com/office/drawing/2014/main" id="{E1ABBE91-E601-C5D1-5FB7-3D3C9299C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8" name="Text Box 57">
              <a:extLst>
                <a:ext uri="{FF2B5EF4-FFF2-40B4-BE49-F238E27FC236}">
                  <a16:creationId xmlns:a16="http://schemas.microsoft.com/office/drawing/2014/main" id="{A9FC365C-3197-3E11-AACA-34160D16D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9" name="Text Box 58">
              <a:extLst>
                <a:ext uri="{FF2B5EF4-FFF2-40B4-BE49-F238E27FC236}">
                  <a16:creationId xmlns:a16="http://schemas.microsoft.com/office/drawing/2014/main" id="{A2284336-9BDA-316A-F4D2-5A17F92F6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0" name="Text Box 59">
              <a:extLst>
                <a:ext uri="{FF2B5EF4-FFF2-40B4-BE49-F238E27FC236}">
                  <a16:creationId xmlns:a16="http://schemas.microsoft.com/office/drawing/2014/main" id="{161514BB-98C1-59E6-CDE2-FE6BD5F4F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1" name="Text Box 60">
              <a:extLst>
                <a:ext uri="{FF2B5EF4-FFF2-40B4-BE49-F238E27FC236}">
                  <a16:creationId xmlns:a16="http://schemas.microsoft.com/office/drawing/2014/main" id="{CD64ED7E-921C-9BCE-4FB6-737143820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12" name="Text Box 61">
              <a:extLst>
                <a:ext uri="{FF2B5EF4-FFF2-40B4-BE49-F238E27FC236}">
                  <a16:creationId xmlns:a16="http://schemas.microsoft.com/office/drawing/2014/main" id="{E0EAC096-199C-E093-7EA1-3ED6AAB3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3" name="Text Box 62">
              <a:extLst>
                <a:ext uri="{FF2B5EF4-FFF2-40B4-BE49-F238E27FC236}">
                  <a16:creationId xmlns:a16="http://schemas.microsoft.com/office/drawing/2014/main" id="{2940935D-C5C4-481B-6EFD-865D97A03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120" name="Text Box 63">
            <a:extLst>
              <a:ext uri="{FF2B5EF4-FFF2-40B4-BE49-F238E27FC236}">
                <a16:creationId xmlns:a16="http://schemas.microsoft.com/office/drawing/2014/main" id="{5BCBE676-3623-C5E2-C3A3-184EDB631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470" y="3946527"/>
            <a:ext cx="149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J1,J2,J3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Text Box 100">
            <a:extLst>
              <a:ext uri="{FF2B5EF4-FFF2-40B4-BE49-F238E27FC236}">
                <a16:creationId xmlns:a16="http://schemas.microsoft.com/office/drawing/2014/main" id="{4E53972D-ECD2-5B22-5412-816506757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882" y="356552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J1</a:t>
            </a:r>
          </a:p>
        </p:txBody>
      </p:sp>
      <p:sp>
        <p:nvSpPr>
          <p:cNvPr id="122" name="Text Box 101">
            <a:extLst>
              <a:ext uri="{FF2B5EF4-FFF2-40B4-BE49-F238E27FC236}">
                <a16:creationId xmlns:a16="http://schemas.microsoft.com/office/drawing/2014/main" id="{BC808C53-306E-7D67-6279-EA72ACB9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420" y="3109914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J2</a:t>
            </a:r>
          </a:p>
        </p:txBody>
      </p:sp>
      <p:sp>
        <p:nvSpPr>
          <p:cNvPr id="123" name="Text Box 102">
            <a:extLst>
              <a:ext uri="{FF2B5EF4-FFF2-40B4-BE49-F238E27FC236}">
                <a16:creationId xmlns:a16="http://schemas.microsoft.com/office/drawing/2014/main" id="{4B055B13-5E37-C9D0-326D-D228F5D5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295" y="2719389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J3</a:t>
            </a:r>
          </a:p>
        </p:txBody>
      </p:sp>
      <p:sp>
        <p:nvSpPr>
          <p:cNvPr id="124" name="Rectangle 106">
            <a:extLst>
              <a:ext uri="{FF2B5EF4-FFF2-40B4-BE49-F238E27FC236}">
                <a16:creationId xmlns:a16="http://schemas.microsoft.com/office/drawing/2014/main" id="{F51A836A-7292-A8E9-4FCA-6CEB8E73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807" y="3570289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5" name="Group 107">
            <a:extLst>
              <a:ext uri="{FF2B5EF4-FFF2-40B4-BE49-F238E27FC236}">
                <a16:creationId xmlns:a16="http://schemas.microsoft.com/office/drawing/2014/main" id="{B3F1A7C2-8C5F-8144-8FC2-98F4E078BAC4}"/>
              </a:ext>
            </a:extLst>
          </p:cNvPr>
          <p:cNvGrpSpPr>
            <a:grpSpLocks/>
          </p:cNvGrpSpPr>
          <p:nvPr/>
        </p:nvGrpSpPr>
        <p:grpSpPr bwMode="auto">
          <a:xfrm>
            <a:off x="4814207" y="3303589"/>
            <a:ext cx="676275" cy="396875"/>
            <a:chOff x="3048" y="1956"/>
            <a:chExt cx="426" cy="250"/>
          </a:xfrm>
        </p:grpSpPr>
        <p:sp>
          <p:nvSpPr>
            <p:cNvPr id="126" name="Line 108">
              <a:extLst>
                <a:ext uri="{FF2B5EF4-FFF2-40B4-BE49-F238E27FC236}">
                  <a16:creationId xmlns:a16="http://schemas.microsoft.com/office/drawing/2014/main" id="{2DEED3AA-FE87-7991-5438-737FE2893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Text Box 109">
              <a:extLst>
                <a:ext uri="{FF2B5EF4-FFF2-40B4-BE49-F238E27FC236}">
                  <a16:creationId xmlns:a16="http://schemas.microsoft.com/office/drawing/2014/main" id="{77DC2567-A0D7-0172-4782-B1E0463E9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grpSp>
        <p:nvGrpSpPr>
          <p:cNvPr id="128" name="Group 110">
            <a:extLst>
              <a:ext uri="{FF2B5EF4-FFF2-40B4-BE49-F238E27FC236}">
                <a16:creationId xmlns:a16="http://schemas.microsoft.com/office/drawing/2014/main" id="{781D87F0-AE00-1DD7-9A7A-8CA64292597A}"/>
              </a:ext>
            </a:extLst>
          </p:cNvPr>
          <p:cNvGrpSpPr>
            <a:grpSpLocks/>
          </p:cNvGrpSpPr>
          <p:nvPr/>
        </p:nvGrpSpPr>
        <p:grpSpPr bwMode="auto">
          <a:xfrm>
            <a:off x="4795157" y="2923859"/>
            <a:ext cx="676275" cy="396875"/>
            <a:chOff x="3048" y="1932"/>
            <a:chExt cx="426" cy="250"/>
          </a:xfrm>
        </p:grpSpPr>
        <p:sp>
          <p:nvSpPr>
            <p:cNvPr id="129" name="Line 111">
              <a:extLst>
                <a:ext uri="{FF2B5EF4-FFF2-40B4-BE49-F238E27FC236}">
                  <a16:creationId xmlns:a16="http://schemas.microsoft.com/office/drawing/2014/main" id="{B86D04D8-0927-AC33-1D5C-6152156F1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Text Box 112">
              <a:extLst>
                <a:ext uri="{FF2B5EF4-FFF2-40B4-BE49-F238E27FC236}">
                  <a16:creationId xmlns:a16="http://schemas.microsoft.com/office/drawing/2014/main" id="{DE1B493F-DACE-9319-D80F-36ED703C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32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131" name="Rectangle 119">
            <a:extLst>
              <a:ext uri="{FF2B5EF4-FFF2-40B4-BE49-F238E27FC236}">
                <a16:creationId xmlns:a16="http://schemas.microsoft.com/office/drawing/2014/main" id="{36581AD9-5044-6FAE-5264-86ED2B5E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507" y="3151189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Rectangle 120">
            <a:extLst>
              <a:ext uri="{FF2B5EF4-FFF2-40B4-BE49-F238E27FC236}">
                <a16:creationId xmlns:a16="http://schemas.microsoft.com/office/drawing/2014/main" id="{E88EA7E0-0620-0143-4AAA-23451E46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507" y="2770189"/>
            <a:ext cx="895350" cy="381000"/>
          </a:xfrm>
          <a:prstGeom prst="rect">
            <a:avLst/>
          </a:prstGeom>
          <a:solidFill>
            <a:srgbClr val="FED0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" name="Group 121">
            <a:extLst>
              <a:ext uri="{FF2B5EF4-FFF2-40B4-BE49-F238E27FC236}">
                <a16:creationId xmlns:a16="http://schemas.microsoft.com/office/drawing/2014/main" id="{A8C6478B-85C8-B821-9579-20EB2CC9D005}"/>
              </a:ext>
            </a:extLst>
          </p:cNvPr>
          <p:cNvGrpSpPr>
            <a:grpSpLocks/>
          </p:cNvGrpSpPr>
          <p:nvPr/>
        </p:nvGrpSpPr>
        <p:grpSpPr bwMode="auto">
          <a:xfrm>
            <a:off x="4795157" y="2570113"/>
            <a:ext cx="676275" cy="396875"/>
            <a:chOff x="3048" y="1956"/>
            <a:chExt cx="426" cy="250"/>
          </a:xfrm>
        </p:grpSpPr>
        <p:sp>
          <p:nvSpPr>
            <p:cNvPr id="134" name="Line 122">
              <a:extLst>
                <a:ext uri="{FF2B5EF4-FFF2-40B4-BE49-F238E27FC236}">
                  <a16:creationId xmlns:a16="http://schemas.microsoft.com/office/drawing/2014/main" id="{5FE01E10-A8C6-7971-DF82-3B85C3A90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1988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Text Box 123">
              <a:extLst>
                <a:ext uri="{FF2B5EF4-FFF2-40B4-BE49-F238E27FC236}">
                  <a16:creationId xmlns:a16="http://schemas.microsoft.com/office/drawing/2014/main" id="{64A5E5AD-C655-2882-8C48-27DA51BA5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956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</p:grpSp>
      <p:sp>
        <p:nvSpPr>
          <p:cNvPr id="136" name="AutoShape 1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1FEE4C-6480-629F-7793-FA3C68D3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295" y="6132514"/>
            <a:ext cx="423862" cy="334963"/>
          </a:xfrm>
          <a:prstGeom prst="actionButtonForwardNex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1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1" grpId="0"/>
      <p:bldP spid="40" grpId="0" autoUpdateAnimBg="0"/>
      <p:bldP spid="41" grpId="0" autoUpdateAnimBg="0"/>
      <p:bldP spid="42" grpId="0" autoUpdateAnimBg="0"/>
      <p:bldP spid="47" grpId="0"/>
      <p:bldP spid="86" grpId="0"/>
      <p:bldP spid="87" grpId="0"/>
      <p:bldP spid="88" grpId="0"/>
      <p:bldP spid="89" grpId="0"/>
      <p:bldP spid="91" grpId="0"/>
      <p:bldP spid="92" grpId="0" animBg="1" autoUpdateAnimBg="0"/>
      <p:bldP spid="93" grpId="0" animBg="1"/>
      <p:bldP spid="120" grpId="0"/>
      <p:bldP spid="121" grpId="0"/>
      <p:bldP spid="122" grpId="0"/>
      <p:bldP spid="1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DBBEDFD6-0A9A-A7DF-491D-4E636891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7" y="962302"/>
            <a:ext cx="8531225" cy="237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一组连续的存储单元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9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依次存放从队首到队尾的各个元素，称为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顺序队列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队列和顺序栈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与线性表类似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之分。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(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静态：固定大小。动态：大小可调整）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本部分介绍的是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静态顺序队列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，其类型定义如下：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83674F-4792-4D28-07E0-1E05B31C5776}"/>
              </a:ext>
            </a:extLst>
          </p:cNvPr>
          <p:cNvSpPr txBox="1"/>
          <p:nvPr/>
        </p:nvSpPr>
        <p:spPr>
          <a:xfrm>
            <a:off x="1009932" y="3584422"/>
            <a:ext cx="7670800" cy="2869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#define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   100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typedef  struct  queue{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Queue_array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MAX_QUEUE_SIZE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front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rear ;</a:t>
            </a:r>
          </a:p>
          <a:p>
            <a:pPr marL="84138" marR="0" lvl="2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SqQueue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lang="zh-Hans-HK" altLang="en-US" sz="16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3ACD491-9635-4ABA-7B86-4B88DA31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静态顺序队列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9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2">
            <a:extLst>
              <a:ext uri="{FF2B5EF4-FFF2-40B4-BE49-F238E27FC236}">
                <a16:creationId xmlns:a16="http://schemas.microsoft.com/office/drawing/2014/main" id="{E883F38A-757F-9012-0FAF-08400F4F1419}"/>
              </a:ext>
            </a:extLst>
          </p:cNvPr>
          <p:cNvSpPr txBox="1">
            <a:spLocks noChangeArrowheads="1"/>
          </p:cNvSpPr>
          <p:nvPr/>
        </p:nvSpPr>
        <p:spPr>
          <a:xfrm>
            <a:off x="897391" y="985119"/>
            <a:ext cx="7055758" cy="1467829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存在问题：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设数组维数为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则：</a:t>
            </a:r>
          </a:p>
          <a:p>
            <a:pPr lvl="1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front=0,rear=M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时，入队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溢出——</a:t>
            </a:r>
            <a:r>
              <a:rPr lang="zh-CN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真溢出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front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0,rear=M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时，入队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会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溢出——</a:t>
            </a:r>
            <a:r>
              <a:rPr lang="zh-CN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假溢出</a:t>
            </a:r>
            <a:endParaRPr lang="en-US" altLang="zh-CN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229E2740-2539-081A-D03B-93C564BDFA49}"/>
              </a:ext>
            </a:extLst>
          </p:cNvPr>
          <p:cNvGrpSpPr/>
          <p:nvPr/>
        </p:nvGrpSpPr>
        <p:grpSpPr>
          <a:xfrm>
            <a:off x="346528" y="3959225"/>
            <a:ext cx="2260600" cy="2478088"/>
            <a:chOff x="368300" y="3959225"/>
            <a:chExt cx="2260600" cy="2478088"/>
          </a:xfrm>
        </p:grpSpPr>
        <p:sp>
          <p:nvSpPr>
            <p:cNvPr id="139" name="AutoShape 4">
              <a:extLst>
                <a:ext uri="{FF2B5EF4-FFF2-40B4-BE49-F238E27FC236}">
                  <a16:creationId xmlns:a16="http://schemas.microsoft.com/office/drawing/2014/main" id="{885AB242-52AA-9A08-2786-B6F61E38A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4367213"/>
              <a:ext cx="1754187" cy="156051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714" y="10800"/>
                  </a:moveTo>
                  <a:cubicBezTo>
                    <a:pt x="6714" y="13057"/>
                    <a:pt x="8543" y="14886"/>
                    <a:pt x="10800" y="14886"/>
                  </a:cubicBezTo>
                  <a:cubicBezTo>
                    <a:pt x="13057" y="14886"/>
                    <a:pt x="14886" y="13057"/>
                    <a:pt x="14886" y="10800"/>
                  </a:cubicBezTo>
                  <a:cubicBezTo>
                    <a:pt x="14886" y="8543"/>
                    <a:pt x="13057" y="6714"/>
                    <a:pt x="10800" y="6714"/>
                  </a:cubicBezTo>
                  <a:cubicBezTo>
                    <a:pt x="8543" y="6714"/>
                    <a:pt x="6714" y="8543"/>
                    <a:pt x="6714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5">
              <a:extLst>
                <a:ext uri="{FF2B5EF4-FFF2-40B4-BE49-F238E27FC236}">
                  <a16:creationId xmlns:a16="http://schemas.microsoft.com/office/drawing/2014/main" id="{0674A668-64E9-5B58-3B01-E8BDC9A3A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288" y="4443413"/>
              <a:ext cx="144462" cy="47148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Line 6">
              <a:extLst>
                <a:ext uri="{FF2B5EF4-FFF2-40B4-BE49-F238E27FC236}">
                  <a16:creationId xmlns:a16="http://schemas.microsoft.com/office/drawing/2014/main" id="{D517BFD5-2C2D-6E13-1FF8-5BEC648AF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5563" y="5435600"/>
              <a:ext cx="82550" cy="47148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Line 7">
              <a:extLst>
                <a:ext uri="{FF2B5EF4-FFF2-40B4-BE49-F238E27FC236}">
                  <a16:creationId xmlns:a16="http://schemas.microsoft.com/office/drawing/2014/main" id="{5B29B1EA-9467-5CBC-9FF0-9F1DD1E3C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000" y="5356225"/>
              <a:ext cx="423863" cy="34448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Line 8">
              <a:extLst>
                <a:ext uri="{FF2B5EF4-FFF2-40B4-BE49-F238E27FC236}">
                  <a16:creationId xmlns:a16="http://schemas.microsoft.com/office/drawing/2014/main" id="{BFF2BCB0-EFFB-18B3-301D-AFCB8D6A3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675" y="4689475"/>
              <a:ext cx="434975" cy="29845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9">
              <a:extLst>
                <a:ext uri="{FF2B5EF4-FFF2-40B4-BE49-F238E27FC236}">
                  <a16:creationId xmlns:a16="http://schemas.microsoft.com/office/drawing/2014/main" id="{858FF35F-422A-1C32-660D-ED44BE247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1000" y="4402138"/>
              <a:ext cx="180975" cy="47148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B469406F-E117-86E3-C384-E017A0B49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350" y="4665663"/>
              <a:ext cx="398463" cy="28733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1">
              <a:extLst>
                <a:ext uri="{FF2B5EF4-FFF2-40B4-BE49-F238E27FC236}">
                  <a16:creationId xmlns:a16="http://schemas.microsoft.com/office/drawing/2014/main" id="{B16D90DC-5F25-7B04-8AA5-669123977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8488" y="4976813"/>
              <a:ext cx="533400" cy="13652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2">
              <a:extLst>
                <a:ext uri="{FF2B5EF4-FFF2-40B4-BE49-F238E27FC236}">
                  <a16:creationId xmlns:a16="http://schemas.microsoft.com/office/drawing/2014/main" id="{50936168-0650-C840-3648-04232B329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788" y="5287963"/>
              <a:ext cx="519112" cy="6826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Text Box 13">
              <a:extLst>
                <a:ext uri="{FF2B5EF4-FFF2-40B4-BE49-F238E27FC236}">
                  <a16:creationId xmlns:a16="http://schemas.microsoft.com/office/drawing/2014/main" id="{7650B5F4-F77D-E772-9571-1F6D4811C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013" y="458311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9" name="Text Box 14">
              <a:extLst>
                <a:ext uri="{FF2B5EF4-FFF2-40B4-BE49-F238E27FC236}">
                  <a16:creationId xmlns:a16="http://schemas.microsoft.com/office/drawing/2014/main" id="{F1DFDF23-0FD6-7294-8257-30CC81EC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513" y="4191000"/>
              <a:ext cx="620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50" name="Text Box 15">
              <a:extLst>
                <a:ext uri="{FF2B5EF4-FFF2-40B4-BE49-F238E27FC236}">
                  <a16:creationId xmlns:a16="http://schemas.microsoft.com/office/drawing/2014/main" id="{D180C850-C111-257C-A917-1496C7DEA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99586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1" name="Line 16">
              <a:extLst>
                <a:ext uri="{FF2B5EF4-FFF2-40B4-BE49-F238E27FC236}">
                  <a16:creationId xmlns:a16="http://schemas.microsoft.com/office/drawing/2014/main" id="{455F0B1D-04A8-0EAC-96CE-CC862C8DB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6963" y="5829300"/>
              <a:ext cx="0" cy="320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Text Box 17">
              <a:extLst>
                <a:ext uri="{FF2B5EF4-FFF2-40B4-BE49-F238E27FC236}">
                  <a16:creationId xmlns:a16="http://schemas.microsoft.com/office/drawing/2014/main" id="{6EB99AD1-26C4-3FA1-58C9-B2180086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13" y="6040438"/>
              <a:ext cx="6762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153" name="Line 18">
              <a:extLst>
                <a:ext uri="{FF2B5EF4-FFF2-40B4-BE49-F238E27FC236}">
                  <a16:creationId xmlns:a16="http://schemas.microsoft.com/office/drawing/2014/main" id="{CF3647B1-A3D6-8345-ECAD-68261C55A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225" y="4357688"/>
              <a:ext cx="325438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9">
              <a:extLst>
                <a:ext uri="{FF2B5EF4-FFF2-40B4-BE49-F238E27FC236}">
                  <a16:creationId xmlns:a16="http://schemas.microsoft.com/office/drawing/2014/main" id="{D2BE5BAB-D28D-178B-04CB-608688F84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4213" y="5010150"/>
              <a:ext cx="519112" cy="8096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Text Box 20">
              <a:extLst>
                <a:ext uri="{FF2B5EF4-FFF2-40B4-BE49-F238E27FC236}">
                  <a16:creationId xmlns:a16="http://schemas.microsoft.com/office/drawing/2014/main" id="{C949CA8F-F712-1116-2079-DD2DD8D81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00" y="3959225"/>
              <a:ext cx="577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156" name="Line 21">
              <a:extLst>
                <a:ext uri="{FF2B5EF4-FFF2-40B4-BE49-F238E27FC236}">
                  <a16:creationId xmlns:a16="http://schemas.microsoft.com/office/drawing/2014/main" id="{2B1A2616-D1A2-0CE9-A88C-8D28E8A59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25" y="4770438"/>
              <a:ext cx="204788" cy="103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Line 22">
              <a:extLst>
                <a:ext uri="{FF2B5EF4-FFF2-40B4-BE49-F238E27FC236}">
                  <a16:creationId xmlns:a16="http://schemas.microsoft.com/office/drawing/2014/main" id="{CD0AFA0D-0FA2-D186-89FF-35A7CBC87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213" y="4814888"/>
              <a:ext cx="327025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F63B6B01-E87F-0348-F794-19F0E544C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873625"/>
              <a:ext cx="411162" cy="195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12F683E5-0FA3-DE3A-2FBA-8888D084A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906963"/>
              <a:ext cx="495300" cy="2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Line 25">
              <a:extLst>
                <a:ext uri="{FF2B5EF4-FFF2-40B4-BE49-F238E27FC236}">
                  <a16:creationId xmlns:a16="http://schemas.microsoft.com/office/drawing/2014/main" id="{ED03E990-AF37-BBD2-672D-F218F3891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513" y="4953000"/>
              <a:ext cx="557212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Line 26">
              <a:extLst>
                <a:ext uri="{FF2B5EF4-FFF2-40B4-BE49-F238E27FC236}">
                  <a16:creationId xmlns:a16="http://schemas.microsoft.com/office/drawing/2014/main" id="{C9D6785C-7503-086B-F61D-A86051E32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325" y="5068888"/>
              <a:ext cx="49530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31D68DB0-5D95-1B9F-8127-490CFF687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25" y="5149850"/>
              <a:ext cx="469900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DB7B6EC2-5050-7C47-326F-746EC2244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650" y="5216525"/>
              <a:ext cx="447675" cy="265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id="{09EAA606-BF41-9C1F-2930-CEF90D53A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4863" y="5297488"/>
              <a:ext cx="434975" cy="24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Line 30">
              <a:extLst>
                <a:ext uri="{FF2B5EF4-FFF2-40B4-BE49-F238E27FC236}">
                  <a16:creationId xmlns:a16="http://schemas.microsoft.com/office/drawing/2014/main" id="{76AF5725-8C57-236C-67D1-8DB3BFDE6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488" y="5356225"/>
              <a:ext cx="434975" cy="263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Line 31">
              <a:extLst>
                <a:ext uri="{FF2B5EF4-FFF2-40B4-BE49-F238E27FC236}">
                  <a16:creationId xmlns:a16="http://schemas.microsoft.com/office/drawing/2014/main" id="{38988B38-20BC-31CB-DE1C-3DB5ECC27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1700" y="5400675"/>
              <a:ext cx="434975" cy="276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32">
              <a:extLst>
                <a:ext uri="{FF2B5EF4-FFF2-40B4-BE49-F238E27FC236}">
                  <a16:creationId xmlns:a16="http://schemas.microsoft.com/office/drawing/2014/main" id="{0BCE8EA8-5AEA-1174-DE4F-C5740D22E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5838" y="5446713"/>
              <a:ext cx="38735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33">
              <a:extLst>
                <a:ext uri="{FF2B5EF4-FFF2-40B4-BE49-F238E27FC236}">
                  <a16:creationId xmlns:a16="http://schemas.microsoft.com/office/drawing/2014/main" id="{088C4B4D-5043-106F-7332-3F93B7534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6163" y="5538788"/>
              <a:ext cx="338137" cy="252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Line 34">
              <a:extLst>
                <a:ext uri="{FF2B5EF4-FFF2-40B4-BE49-F238E27FC236}">
                  <a16:creationId xmlns:a16="http://schemas.microsoft.com/office/drawing/2014/main" id="{5B158D22-5080-3066-B199-3F1D57289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5676900"/>
              <a:ext cx="217488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id="{E2620CE5-EF94-50C5-1196-2785D1EBC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9838" y="5791200"/>
              <a:ext cx="96837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Text Box 36">
              <a:extLst>
                <a:ext uri="{FF2B5EF4-FFF2-40B4-BE49-F238E27FC236}">
                  <a16:creationId xmlns:a16="http://schemas.microsoft.com/office/drawing/2014/main" id="{49BF8DC1-4A66-6543-28A4-881EFBEA4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95992">
              <a:off x="1139825" y="4394200"/>
              <a:ext cx="628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172" name="Text Box 37">
              <a:extLst>
                <a:ext uri="{FF2B5EF4-FFF2-40B4-BE49-F238E27FC236}">
                  <a16:creationId xmlns:a16="http://schemas.microsoft.com/office/drawing/2014/main" id="{4B532DBB-6184-B288-1CED-EC0F48A77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295992">
              <a:off x="1422400" y="5324475"/>
              <a:ext cx="6286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</p:grpSp>
      <p:sp>
        <p:nvSpPr>
          <p:cNvPr id="174" name="AutoShape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0674922-AE3A-042D-AF51-CAD4D14B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603" y="6257925"/>
            <a:ext cx="390525" cy="334963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E046FBC-7DE6-FE29-D0AE-1E5EA12BB3F1}"/>
              </a:ext>
            </a:extLst>
          </p:cNvPr>
          <p:cNvSpPr txBox="1"/>
          <p:nvPr/>
        </p:nvSpPr>
        <p:spPr>
          <a:xfrm>
            <a:off x="845403" y="3079899"/>
            <a:ext cx="671739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队首固定，出队时全体移动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浪费时间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循环队列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把队列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设想成环形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4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sq[0]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sq[M-1]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之后，若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rear==M,</a:t>
            </a: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则令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rear=0;</a:t>
            </a:r>
          </a:p>
          <a:p>
            <a:pPr marL="21717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实现：利用“模”运算</a:t>
            </a:r>
          </a:p>
          <a:p>
            <a:pPr marL="21717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入队：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sq[rear]=x;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rear=(rear+1)%M;</a:t>
            </a:r>
          </a:p>
          <a:p>
            <a:pPr marL="21717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出队：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x=sq[front];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front=(front+1)%M;</a:t>
            </a:r>
          </a:p>
          <a:p>
            <a:pPr marL="21717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队满、队空判定条件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10065A9-D5AA-23E4-D1C8-4E25EBD382F0}"/>
              </a:ext>
            </a:extLst>
          </p:cNvPr>
          <p:cNvSpPr txBox="1"/>
          <p:nvPr/>
        </p:nvSpPr>
        <p:spPr>
          <a:xfrm>
            <a:off x="1000578" y="259284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解决方案：</a:t>
            </a:r>
          </a:p>
        </p:txBody>
      </p:sp>
    </p:spTree>
    <p:extLst>
      <p:ext uri="{BB962C8B-B14F-4D97-AF65-F5344CB8AC3E}">
        <p14:creationId xmlns:p14="http://schemas.microsoft.com/office/powerpoint/2010/main" val="15172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4AF31C-4B53-7DE9-FE81-C31F0F9C5101}"/>
              </a:ext>
            </a:extLst>
          </p:cNvPr>
          <p:cNvGrpSpPr>
            <a:grpSpLocks/>
          </p:cNvGrpSpPr>
          <p:nvPr/>
        </p:nvGrpSpPr>
        <p:grpSpPr bwMode="auto">
          <a:xfrm>
            <a:off x="5948478" y="782639"/>
            <a:ext cx="2936875" cy="2384425"/>
            <a:chOff x="3496" y="238"/>
            <a:chExt cx="1850" cy="1502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BBB043EB-844B-2656-7720-6E79ACB65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485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EDAA2BF4-C4A5-D446-459A-50F3412C0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6" y="1096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74D1430F-FA15-C728-E80D-2991334B0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1125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B6FC281-7399-FE11-99F6-3ABE2C91D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57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850BCD2D-E6F7-9DBD-F60D-D255376BF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1314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99553E53-42AF-2DDF-4C7C-9BBB9ED94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5" y="585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07AB333-8325-CFDA-4E1A-B990B35A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6" y="1326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BED85DA-BFBD-9DD4-7FA2-DB3181B8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AC7F7E5C-4C78-235A-2738-6660F095E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" y="11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1031494-A902-1AC9-CE55-96225690C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" y="11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B6C516FD-13DB-DB94-3357-0707A3A83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1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DADC6280-EFD0-F577-A40B-EA4F97944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" y="9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E53E4D0-2D8C-068B-9BA6-3DF752646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C2FA481-A7E2-BB63-CC93-DBF8947F4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3" y="585"/>
              <a:ext cx="2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81366183-5894-593B-90E6-280B7FAFA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427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E51AEC8B-942D-30FF-AD68-319B02CB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238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8E16E41-1274-6693-5D47-554483B8F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5" y="444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77E4C210-D219-A81C-7F96-99F50C3BD771}"/>
              </a:ext>
            </a:extLst>
          </p:cNvPr>
          <p:cNvGrpSpPr>
            <a:grpSpLocks/>
          </p:cNvGrpSpPr>
          <p:nvPr/>
        </p:nvGrpSpPr>
        <p:grpSpPr bwMode="auto">
          <a:xfrm>
            <a:off x="4867729" y="3519488"/>
            <a:ext cx="3160713" cy="2332037"/>
            <a:chOff x="2995" y="2451"/>
            <a:chExt cx="1991" cy="1469"/>
          </a:xfrm>
        </p:grpSpPr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D76F9830-E53D-B390-EBC4-A9E2D749B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51"/>
              <a:ext cx="1434" cy="12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7 h 21600"/>
                <a:gd name="T26" fmla="*/ 18437 w 21600"/>
                <a:gd name="T27" fmla="*/ 1843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FB5E4CDA-3EBE-68B4-938C-691D7E9C7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62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156031D-8041-65E8-23C1-7402CB5B6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091"/>
              <a:ext cx="434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12D978C9-F188-FC5F-6DBA-882FC9B70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" y="254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D1539BB-D186-0C99-9296-73D46EACC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" y="3280"/>
              <a:ext cx="222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2A270305-C52B-DE82-CB2D-16D413EB6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0" y="2551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AA82B42-AC57-4056-F332-655D14180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1" y="3292"/>
              <a:ext cx="233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DBD151AC-2EB9-6012-57C3-1D5FC9EA6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2782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J5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DC9374DC-DB07-B6D1-8CA2-A82F854B6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253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J6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FCF3CD13-AE45-7D38-6FBF-F3157CAEB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" y="2748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2B971082-29B5-7B5C-EC99-4C659668C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2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32">
              <a:extLst>
                <a:ext uri="{FF2B5EF4-FFF2-40B4-BE49-F238E27FC236}">
                  <a16:creationId xmlns:a16="http://schemas.microsoft.com/office/drawing/2014/main" id="{8AD5F6F6-1DC7-DA3A-0758-CE3690AAD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0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216D3058-E628-8BBD-709F-3CAE0CD3A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316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687CE373-9985-45B6-DAD2-100F253AA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4213F1E8-3BFD-6E19-1FEC-6F3B24692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28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6ADCFBEA-F82D-DC79-A5C0-FEEE3FB8A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8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9851256C-B3E9-C043-FB62-2DFD2DB1C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367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rear</a:t>
              </a: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C2AFDEAC-365C-8232-0EC5-997A47E2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7" y="3384"/>
              <a:ext cx="24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58556CAA-9BC3-67BE-7BC5-3C58C831F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" y="3381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front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B80E8615-C3EB-D220-486C-8A78702F4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3155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</a:t>
              </a: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D5502F2F-9451-FE64-97C5-DFFCB9497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" y="3367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J9</a:t>
              </a: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5E0CAB53-406F-0178-6942-F9323EDF7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3144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J8</a:t>
              </a: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FC204248-8DF5-86A9-6544-DBFF6D5B8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" y="3486"/>
              <a:ext cx="22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" name="AutoShape 47">
            <a:extLst>
              <a:ext uri="{FF2B5EF4-FFF2-40B4-BE49-F238E27FC236}">
                <a16:creationId xmlns:a16="http://schemas.microsoft.com/office/drawing/2014/main" id="{9800C705-F9A9-CA50-E9E9-EA43129C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417" y="2114550"/>
            <a:ext cx="2276475" cy="19923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582" y="10800"/>
                </a:moveTo>
                <a:cubicBezTo>
                  <a:pt x="6582" y="13130"/>
                  <a:pt x="8470" y="15018"/>
                  <a:pt x="10800" y="15018"/>
                </a:cubicBezTo>
                <a:cubicBezTo>
                  <a:pt x="13130" y="15018"/>
                  <a:pt x="15018" y="13130"/>
                  <a:pt x="15018" y="10800"/>
                </a:cubicBezTo>
                <a:cubicBezTo>
                  <a:pt x="15018" y="8470"/>
                  <a:pt x="13130" y="6582"/>
                  <a:pt x="10800" y="6582"/>
                </a:cubicBezTo>
                <a:cubicBezTo>
                  <a:pt x="8470" y="6582"/>
                  <a:pt x="6582" y="8470"/>
                  <a:pt x="6582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Line 48">
            <a:extLst>
              <a:ext uri="{FF2B5EF4-FFF2-40B4-BE49-F238E27FC236}">
                <a16:creationId xmlns:a16="http://schemas.microsoft.com/office/drawing/2014/main" id="{3D84FE7C-DFF8-64F3-C091-DA099BA76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954" y="3084513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C3DB153B-D2DF-1F9C-8A06-A5E6D5076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642" y="3130550"/>
            <a:ext cx="6889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50">
            <a:extLst>
              <a:ext uri="{FF2B5EF4-FFF2-40B4-BE49-F238E27FC236}">
                <a16:creationId xmlns:a16="http://schemas.microsoft.com/office/drawing/2014/main" id="{919BE75A-DB58-447B-675E-94E381433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9567" y="225583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51">
            <a:extLst>
              <a:ext uri="{FF2B5EF4-FFF2-40B4-BE49-F238E27FC236}">
                <a16:creationId xmlns:a16="http://schemas.microsoft.com/office/drawing/2014/main" id="{B2CB3A07-A8CD-AACF-8E3B-17EA4D07F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867" y="3430588"/>
            <a:ext cx="352425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Line 52">
            <a:extLst>
              <a:ext uri="{FF2B5EF4-FFF2-40B4-BE49-F238E27FC236}">
                <a16:creationId xmlns:a16="http://schemas.microsoft.com/office/drawing/2014/main" id="{CBBAF7B6-E084-D601-8194-2879D11D3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8242" y="2273300"/>
            <a:ext cx="369887" cy="4937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>
            <a:extLst>
              <a:ext uri="{FF2B5EF4-FFF2-40B4-BE49-F238E27FC236}">
                <a16:creationId xmlns:a16="http://schemas.microsoft.com/office/drawing/2014/main" id="{B0D85F0F-4026-BE67-A24A-FFF77D176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6704" y="3449638"/>
            <a:ext cx="369888" cy="493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 Box 54">
            <a:extLst>
              <a:ext uri="{FF2B5EF4-FFF2-40B4-BE49-F238E27FC236}">
                <a16:creationId xmlns:a16="http://schemas.microsoft.com/office/drawing/2014/main" id="{548DC68A-031C-C99D-69CB-2EDCF40C2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567" y="321151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J4</a:t>
            </a:r>
          </a:p>
        </p:txBody>
      </p:sp>
      <p:sp>
        <p:nvSpPr>
          <p:cNvPr id="54" name="Text Box 55">
            <a:extLst>
              <a:ext uri="{FF2B5EF4-FFF2-40B4-BE49-F238E27FC236}">
                <a16:creationId xmlns:a16="http://schemas.microsoft.com/office/drawing/2014/main" id="{BD9207B8-23F1-0B55-BBF9-EC38367F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0317" y="258127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J5</a:t>
            </a:r>
          </a:p>
        </p:txBody>
      </p:sp>
      <p:sp>
        <p:nvSpPr>
          <p:cNvPr id="55" name="Text Box 56">
            <a:extLst>
              <a:ext uri="{FF2B5EF4-FFF2-40B4-BE49-F238E27FC236}">
                <a16:creationId xmlns:a16="http://schemas.microsoft.com/office/drawing/2014/main" id="{F452EA9A-415C-1BBA-6FAE-504F1057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854" y="2179638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J6</a:t>
            </a:r>
          </a:p>
        </p:txBody>
      </p:sp>
      <p:sp>
        <p:nvSpPr>
          <p:cNvPr id="56" name="Text Box 57">
            <a:extLst>
              <a:ext uri="{FF2B5EF4-FFF2-40B4-BE49-F238E27FC236}">
                <a16:creationId xmlns:a16="http://schemas.microsoft.com/office/drawing/2014/main" id="{02BF7082-D769-9F43-8D98-E2C4C7EF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154" y="2825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Text Box 58">
            <a:extLst>
              <a:ext uri="{FF2B5EF4-FFF2-40B4-BE49-F238E27FC236}">
                <a16:creationId xmlns:a16="http://schemas.microsoft.com/office/drawing/2014/main" id="{6A1BA869-638C-96FE-00FE-120497B0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392" y="3100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Text Box 59">
            <a:extLst>
              <a:ext uri="{FF2B5EF4-FFF2-40B4-BE49-F238E27FC236}">
                <a16:creationId xmlns:a16="http://schemas.microsoft.com/office/drawing/2014/main" id="{8AA4168A-6F49-A5FF-031D-B02267B3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354" y="32416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2AB133DC-00F6-F239-5258-6EAEE9C4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267" y="30845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1">
            <a:extLst>
              <a:ext uri="{FF2B5EF4-FFF2-40B4-BE49-F238E27FC236}">
                <a16:creationId xmlns:a16="http://schemas.microsoft.com/office/drawing/2014/main" id="{6709139F-2CA6-BDD2-C4DE-1362BEE7C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729" y="2819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Text Box 62">
            <a:extLst>
              <a:ext uri="{FF2B5EF4-FFF2-40B4-BE49-F238E27FC236}">
                <a16:creationId xmlns:a16="http://schemas.microsoft.com/office/drawing/2014/main" id="{63A56946-5A6D-6D2C-FEBC-AD635CD4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767" y="26781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Line 63">
            <a:extLst>
              <a:ext uri="{FF2B5EF4-FFF2-40B4-BE49-F238E27FC236}">
                <a16:creationId xmlns:a16="http://schemas.microsoft.com/office/drawing/2014/main" id="{22138E2B-F3D8-DBEE-5DCC-57CB9013D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7067" y="2273300"/>
            <a:ext cx="40640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Text Box 64">
            <a:extLst>
              <a:ext uri="{FF2B5EF4-FFF2-40B4-BE49-F238E27FC236}">
                <a16:creationId xmlns:a16="http://schemas.microsoft.com/office/drawing/2014/main" id="{442EC746-3F59-B9FD-C5E3-C3A04A67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979" y="2022475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88" name="Line 65">
            <a:extLst>
              <a:ext uri="{FF2B5EF4-FFF2-40B4-BE49-F238E27FC236}">
                <a16:creationId xmlns:a16="http://schemas.microsoft.com/office/drawing/2014/main" id="{A5D94662-2270-1AF6-42A4-FF64DE0A0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354" y="3595688"/>
            <a:ext cx="3873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Text Box 66">
            <a:extLst>
              <a:ext uri="{FF2B5EF4-FFF2-40B4-BE49-F238E27FC236}">
                <a16:creationId xmlns:a16="http://schemas.microsoft.com/office/drawing/2014/main" id="{CEC3E904-3005-9E19-0E81-CD448F7A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79" y="359092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90" name="Text Box 67">
            <a:extLst>
              <a:ext uri="{FF2B5EF4-FFF2-40B4-BE49-F238E27FC236}">
                <a16:creationId xmlns:a16="http://schemas.microsoft.com/office/drawing/2014/main" id="{62D1FE54-3CC1-4534-29E2-777CF220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692" y="426085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初始状态</a:t>
            </a:r>
          </a:p>
        </p:txBody>
      </p:sp>
      <p:grpSp>
        <p:nvGrpSpPr>
          <p:cNvPr id="91" name="Group 68">
            <a:extLst>
              <a:ext uri="{FF2B5EF4-FFF2-40B4-BE49-F238E27FC236}">
                <a16:creationId xmlns:a16="http://schemas.microsoft.com/office/drawing/2014/main" id="{C35633B0-6027-20F6-6D29-6995FF7F80B0}"/>
              </a:ext>
            </a:extLst>
          </p:cNvPr>
          <p:cNvGrpSpPr>
            <a:grpSpLocks/>
          </p:cNvGrpSpPr>
          <p:nvPr/>
        </p:nvGrpSpPr>
        <p:grpSpPr bwMode="auto">
          <a:xfrm>
            <a:off x="3534229" y="2668588"/>
            <a:ext cx="2479675" cy="577850"/>
            <a:chOff x="2266" y="1727"/>
            <a:chExt cx="1562" cy="364"/>
          </a:xfrm>
        </p:grpSpPr>
        <p:sp>
          <p:nvSpPr>
            <p:cNvPr id="92" name="AutoShape 69">
              <a:extLst>
                <a:ext uri="{FF2B5EF4-FFF2-40B4-BE49-F238E27FC236}">
                  <a16:creationId xmlns:a16="http://schemas.microsoft.com/office/drawing/2014/main" id="{EA56ACD7-8A3E-047C-2807-27D561AAA4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58666">
              <a:off x="2266" y="1727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4A119002-F6F0-BF8F-D103-B3366435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627854">
              <a:off x="2440" y="1841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J4,J5,J6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4" name="Group 71">
            <a:extLst>
              <a:ext uri="{FF2B5EF4-FFF2-40B4-BE49-F238E27FC236}">
                <a16:creationId xmlns:a16="http://schemas.microsoft.com/office/drawing/2014/main" id="{9BB09F8F-301A-9869-FE69-D6B81080FBFC}"/>
              </a:ext>
            </a:extLst>
          </p:cNvPr>
          <p:cNvGrpSpPr>
            <a:grpSpLocks/>
          </p:cNvGrpSpPr>
          <p:nvPr/>
        </p:nvGrpSpPr>
        <p:grpSpPr bwMode="auto">
          <a:xfrm>
            <a:off x="3386592" y="3592513"/>
            <a:ext cx="2479675" cy="512762"/>
            <a:chOff x="2173" y="2309"/>
            <a:chExt cx="1562" cy="323"/>
          </a:xfrm>
        </p:grpSpPr>
        <p:sp>
          <p:nvSpPr>
            <p:cNvPr id="95" name="AutoShape 72">
              <a:extLst>
                <a:ext uri="{FF2B5EF4-FFF2-40B4-BE49-F238E27FC236}">
                  <a16:creationId xmlns:a16="http://schemas.microsoft.com/office/drawing/2014/main" id="{53AF0442-C994-53C2-CFE2-CE9BDDE4A4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50072">
              <a:off x="2173" y="2512"/>
              <a:ext cx="1562" cy="120"/>
            </a:xfrm>
            <a:prstGeom prst="rightArrow">
              <a:avLst>
                <a:gd name="adj1" fmla="val 50000"/>
                <a:gd name="adj2" fmla="val 3254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HK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73">
              <a:extLst>
                <a:ext uri="{FF2B5EF4-FFF2-40B4-BE49-F238E27FC236}">
                  <a16:creationId xmlns:a16="http://schemas.microsoft.com/office/drawing/2014/main" id="{0A210D95-09BC-9C21-65B1-5AC585FB6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14810">
              <a:off x="2396" y="2309"/>
              <a:ext cx="9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J7,J8,J9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7" name="AutoShape 74">
            <a:extLst>
              <a:ext uri="{FF2B5EF4-FFF2-40B4-BE49-F238E27FC236}">
                <a16:creationId xmlns:a16="http://schemas.microsoft.com/office/drawing/2014/main" id="{184E29E0-C034-4426-C474-650BA978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04" y="833164"/>
            <a:ext cx="2155825" cy="739775"/>
          </a:xfrm>
          <a:prstGeom prst="wedgeRectCallout">
            <a:avLst>
              <a:gd name="adj1" fmla="val 118060"/>
              <a:gd name="adj2" fmla="val 129690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Text Box 75">
            <a:extLst>
              <a:ext uri="{FF2B5EF4-FFF2-40B4-BE49-F238E27FC236}">
                <a16:creationId xmlns:a16="http://schemas.microsoft.com/office/drawing/2014/main" id="{20143709-6E3A-9D38-9501-8FE397AC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04" y="4997450"/>
            <a:ext cx="4222750" cy="1654175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解决方案：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另外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设一个标志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以区别队空、队满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少用一个元素空间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队空：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front==rear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队满：(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rear+1)%M==front</a:t>
            </a:r>
          </a:p>
        </p:txBody>
      </p:sp>
    </p:spTree>
    <p:extLst>
      <p:ext uri="{BB962C8B-B14F-4D97-AF65-F5344CB8AC3E}">
        <p14:creationId xmlns:p14="http://schemas.microsoft.com/office/powerpoint/2010/main" val="25139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 autoUpdateAnimBg="0"/>
      <p:bldP spid="98" grpId="0" build="p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DBD61B-2322-520C-33FD-EF06477FF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880924"/>
            <a:ext cx="3524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入队算法：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5DB1E2-FFE1-1D17-A89B-71D22C9A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90" y="880924"/>
            <a:ext cx="352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出队算法：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0D66E20D-1EB7-E46A-D1C3-A9CC7E62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036" y="1410355"/>
            <a:ext cx="366649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 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front, int rear, int x){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(((rear+1)%M)==front)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[rear]=x;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rear=(rear+1)%M;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return 0;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F382527A-089E-53F5-7181-9D6D051C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661" y="1400195"/>
            <a:ext cx="39004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dl_cycque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[], int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front, int rear, int *q){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if(front==rear)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return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else{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*q=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[front];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front=(front+1)%M;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394526FA-ADA0-772A-C60D-02A97C98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入队算法与出队算法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47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CBA40E5-BA13-544D-7E45-24071ED5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7" y="804998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双端队列</a:t>
            </a:r>
          </a:p>
        </p:txBody>
      </p:sp>
      <p:sp>
        <p:nvSpPr>
          <p:cNvPr id="5" name="Line 18">
            <a:extLst>
              <a:ext uri="{FF2B5EF4-FFF2-40B4-BE49-F238E27FC236}">
                <a16:creationId xmlns:a16="http://schemas.microsoft.com/office/drawing/2014/main" id="{32512224-1BE1-62FD-050A-6A62F28AC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6971" y="1787140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E2E5B7E1-B775-3241-097F-70C864B86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083" y="2204653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Text Box 20">
            <a:extLst>
              <a:ext uri="{FF2B5EF4-FFF2-40B4-BE49-F238E27FC236}">
                <a16:creationId xmlns:a16="http://schemas.microsoft.com/office/drawing/2014/main" id="{C44FA2A5-7CFA-D01C-2E23-8D11AAFA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621" y="1801428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B105BE12-652B-D5B7-0C6B-2D89908D72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296" y="2211003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FECFB1BE-724D-DB3C-841D-9A44A007C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9508" y="221100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C10C0DFD-CC8E-C4C1-5FA3-9311D18D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721" y="243642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DB93F922-FFFD-AD9C-63B1-E07A8FC7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621" y="243801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67" name="Group 25">
            <a:extLst>
              <a:ext uri="{FF2B5EF4-FFF2-40B4-BE49-F238E27FC236}">
                <a16:creationId xmlns:a16="http://schemas.microsoft.com/office/drawing/2014/main" id="{9844D0F8-5D74-44B5-06BB-4534EA0BC16B}"/>
              </a:ext>
            </a:extLst>
          </p:cNvPr>
          <p:cNvGrpSpPr>
            <a:grpSpLocks/>
          </p:cNvGrpSpPr>
          <p:nvPr/>
        </p:nvGrpSpPr>
        <p:grpSpPr bwMode="auto">
          <a:xfrm>
            <a:off x="6473371" y="1634740"/>
            <a:ext cx="1152525" cy="706438"/>
            <a:chOff x="4841" y="3344"/>
            <a:chExt cx="726" cy="445"/>
          </a:xfrm>
        </p:grpSpPr>
        <p:sp>
          <p:nvSpPr>
            <p:cNvPr id="68" name="Line 26">
              <a:extLst>
                <a:ext uri="{FF2B5EF4-FFF2-40B4-BE49-F238E27FC236}">
                  <a16:creationId xmlns:a16="http://schemas.microsoft.com/office/drawing/2014/main" id="{1B4DF0F0-3B2F-7E53-CC05-94C123E51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256437B3-4270-FD02-2AD2-F8518EB3A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70" name="Line 28">
              <a:extLst>
                <a:ext uri="{FF2B5EF4-FFF2-40B4-BE49-F238E27FC236}">
                  <a16:creationId xmlns:a16="http://schemas.microsoft.com/office/drawing/2014/main" id="{8AFA25F1-ED16-3FD2-CD78-6D9F6197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Text Box 29">
              <a:extLst>
                <a:ext uri="{FF2B5EF4-FFF2-40B4-BE49-F238E27FC236}">
                  <a16:creationId xmlns:a16="http://schemas.microsoft.com/office/drawing/2014/main" id="{A5E9DEC2-C798-62A1-4611-BEAD435C2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72" name="Line 30">
            <a:extLst>
              <a:ext uri="{FF2B5EF4-FFF2-40B4-BE49-F238E27FC236}">
                <a16:creationId xmlns:a16="http://schemas.microsoft.com/office/drawing/2014/main" id="{902ED7F9-340B-8F7C-8317-FFD37DA788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2171" y="2117340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Text Box 31">
            <a:extLst>
              <a:ext uri="{FF2B5EF4-FFF2-40B4-BE49-F238E27FC236}">
                <a16:creationId xmlns:a16="http://schemas.microsoft.com/office/drawing/2014/main" id="{5A5987D9-20D3-AF8B-9341-2FEBCE0BE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983" y="160775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74" name="Line 32">
            <a:extLst>
              <a:ext uri="{FF2B5EF4-FFF2-40B4-BE49-F238E27FC236}">
                <a16:creationId xmlns:a16="http://schemas.microsoft.com/office/drawing/2014/main" id="{4EA471DB-4A88-361F-9F63-1CDB1AEF3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983" y="189350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Text Box 33">
            <a:extLst>
              <a:ext uri="{FF2B5EF4-FFF2-40B4-BE49-F238E27FC236}">
                <a16:creationId xmlns:a16="http://schemas.microsoft.com/office/drawing/2014/main" id="{A24FDF9E-D4A3-6974-693C-FA9929F6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08" y="192049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AEEF8B07-1A2D-A376-10AF-6DD02392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5" y="3466716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9E2D0B48-0F5B-5DBF-14A4-2E3F94D2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0" y="3542916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D5455618-FA19-8402-D9A0-9239104E5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8155" y="4535103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Line 7">
            <a:extLst>
              <a:ext uri="{FF2B5EF4-FFF2-40B4-BE49-F238E27FC236}">
                <a16:creationId xmlns:a16="http://schemas.microsoft.com/office/drawing/2014/main" id="{7F3E6CCA-86C9-425E-B07A-136FB33805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1592" y="4455728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7C5D00F8-B19C-21CA-E9FD-752AEAF4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1267" y="3788978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Line 9">
            <a:extLst>
              <a:ext uri="{FF2B5EF4-FFF2-40B4-BE49-F238E27FC236}">
                <a16:creationId xmlns:a16="http://schemas.microsoft.com/office/drawing/2014/main" id="{94D1D033-C913-EE93-1E21-2375FD738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92" y="3501641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id="{5F0EAF5D-A397-6AAD-2AA3-6066F3955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6942" y="3765166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Line 11">
            <a:extLst>
              <a:ext uri="{FF2B5EF4-FFF2-40B4-BE49-F238E27FC236}">
                <a16:creationId xmlns:a16="http://schemas.microsoft.com/office/drawing/2014/main" id="{C2CEDCAC-8A46-B1F5-D1E0-50BB2FF26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1080" y="4076316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Line 12">
            <a:extLst>
              <a:ext uri="{FF2B5EF4-FFF2-40B4-BE49-F238E27FC236}">
                <a16:creationId xmlns:a16="http://schemas.microsoft.com/office/drawing/2014/main" id="{F2319343-684A-5DB8-6CDA-8A89956A6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80" y="4387466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Text Box 13">
            <a:extLst>
              <a:ext uri="{FF2B5EF4-FFF2-40B4-BE49-F238E27FC236}">
                <a16:creationId xmlns:a16="http://schemas.microsoft.com/office/drawing/2014/main" id="{BC1F8C4E-E269-CC62-0DF6-9D9D0C03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5" y="368261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100" name="Text Box 14">
            <a:extLst>
              <a:ext uri="{FF2B5EF4-FFF2-40B4-BE49-F238E27FC236}">
                <a16:creationId xmlns:a16="http://schemas.microsoft.com/office/drawing/2014/main" id="{78DFD335-5C46-6A02-9E7F-46C745DB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5" y="3290503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101" name="Text Box 15">
            <a:extLst>
              <a:ext uri="{FF2B5EF4-FFF2-40B4-BE49-F238E27FC236}">
                <a16:creationId xmlns:a16="http://schemas.microsoft.com/office/drawing/2014/main" id="{697A5F97-DE36-6EBF-32C2-4CA8160A1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42" y="409536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2" name="Line 16">
            <a:extLst>
              <a:ext uri="{FF2B5EF4-FFF2-40B4-BE49-F238E27FC236}">
                <a16:creationId xmlns:a16="http://schemas.microsoft.com/office/drawing/2014/main" id="{7BE25769-3854-9CAF-8D41-A7694B5D66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9555" y="4928803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Text Box 17">
            <a:extLst>
              <a:ext uri="{FF2B5EF4-FFF2-40B4-BE49-F238E27FC236}">
                <a16:creationId xmlns:a16="http://schemas.microsoft.com/office/drawing/2014/main" id="{29F38731-5C67-6B19-E885-1ACE7B424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5" y="5139941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104" name="Line 18">
            <a:extLst>
              <a:ext uri="{FF2B5EF4-FFF2-40B4-BE49-F238E27FC236}">
                <a16:creationId xmlns:a16="http://schemas.microsoft.com/office/drawing/2014/main" id="{F905AF30-1A54-865A-2B5C-95763C859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7" y="3457191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9">
            <a:extLst>
              <a:ext uri="{FF2B5EF4-FFF2-40B4-BE49-F238E27FC236}">
                <a16:creationId xmlns:a16="http://schemas.microsoft.com/office/drawing/2014/main" id="{C490CF58-40EE-C033-5F1F-46BD87F048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6805" y="4109653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Text Box 20">
            <a:extLst>
              <a:ext uri="{FF2B5EF4-FFF2-40B4-BE49-F238E27FC236}">
                <a16:creationId xmlns:a16="http://schemas.microsoft.com/office/drawing/2014/main" id="{32106EAD-6809-A762-11CE-30CB6124E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92" y="3058728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107" name="Line 21">
            <a:extLst>
              <a:ext uri="{FF2B5EF4-FFF2-40B4-BE49-F238E27FC236}">
                <a16:creationId xmlns:a16="http://schemas.microsoft.com/office/drawing/2014/main" id="{E1A16D14-5106-813C-0023-54516681D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3317" y="3869941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Line 22">
            <a:extLst>
              <a:ext uri="{FF2B5EF4-FFF2-40B4-BE49-F238E27FC236}">
                <a16:creationId xmlns:a16="http://schemas.microsoft.com/office/drawing/2014/main" id="{DE5C7014-A37B-84C9-9186-E20C228A8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805" y="3914391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Line 23">
            <a:extLst>
              <a:ext uri="{FF2B5EF4-FFF2-40B4-BE49-F238E27FC236}">
                <a16:creationId xmlns:a16="http://schemas.microsoft.com/office/drawing/2014/main" id="{E3B07275-6510-6D7F-25A5-9C472A4AA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5" y="3973128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Line 24">
            <a:extLst>
              <a:ext uri="{FF2B5EF4-FFF2-40B4-BE49-F238E27FC236}">
                <a16:creationId xmlns:a16="http://schemas.microsoft.com/office/drawing/2014/main" id="{80DB85B5-2AD2-CD78-70E7-2C6F0EB61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5" y="4006466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Line 25">
            <a:extLst>
              <a:ext uri="{FF2B5EF4-FFF2-40B4-BE49-F238E27FC236}">
                <a16:creationId xmlns:a16="http://schemas.microsoft.com/office/drawing/2014/main" id="{AE431C3D-ADCA-88DC-ADA1-2ECBBDB80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5" y="4052503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5712BB76-F79C-63BE-492B-14291334A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7917" y="4168391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545631A5-AC8B-46C8-57F8-428AE21897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3317" y="4249353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Line 28">
            <a:extLst>
              <a:ext uri="{FF2B5EF4-FFF2-40B4-BE49-F238E27FC236}">
                <a16:creationId xmlns:a16="http://schemas.microsoft.com/office/drawing/2014/main" id="{472B6E3D-FCF6-3F63-9B1B-62B309061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242" y="4316028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29">
            <a:extLst>
              <a:ext uri="{FF2B5EF4-FFF2-40B4-BE49-F238E27FC236}">
                <a16:creationId xmlns:a16="http://schemas.microsoft.com/office/drawing/2014/main" id="{8E935358-3112-F1B5-C571-2A92B1683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5" y="4396991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Line 30">
            <a:extLst>
              <a:ext uri="{FF2B5EF4-FFF2-40B4-BE49-F238E27FC236}">
                <a16:creationId xmlns:a16="http://schemas.microsoft.com/office/drawing/2014/main" id="{17B3322A-55A8-4B31-F779-9BEF8CC9F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5080" y="4455728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Line 31">
            <a:extLst>
              <a:ext uri="{FF2B5EF4-FFF2-40B4-BE49-F238E27FC236}">
                <a16:creationId xmlns:a16="http://schemas.microsoft.com/office/drawing/2014/main" id="{80A06C9A-CA93-FA68-6743-1CA425CEC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292" y="4500178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Line 32">
            <a:extLst>
              <a:ext uri="{FF2B5EF4-FFF2-40B4-BE49-F238E27FC236}">
                <a16:creationId xmlns:a16="http://schemas.microsoft.com/office/drawing/2014/main" id="{B4766761-A21E-D515-2E52-88EEAAA9D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8430" y="4546216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Line 33">
            <a:extLst>
              <a:ext uri="{FF2B5EF4-FFF2-40B4-BE49-F238E27FC236}">
                <a16:creationId xmlns:a16="http://schemas.microsoft.com/office/drawing/2014/main" id="{92DD3EBF-2CA3-AE05-F46A-BEC06BBF11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8755" y="4638291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Line 34">
            <a:extLst>
              <a:ext uri="{FF2B5EF4-FFF2-40B4-BE49-F238E27FC236}">
                <a16:creationId xmlns:a16="http://schemas.microsoft.com/office/drawing/2014/main" id="{A19EC68D-61FC-794B-6024-6967D0720D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592" y="4776403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Line 35">
            <a:extLst>
              <a:ext uri="{FF2B5EF4-FFF2-40B4-BE49-F238E27FC236}">
                <a16:creationId xmlns:a16="http://schemas.microsoft.com/office/drawing/2014/main" id="{DA1F5C78-6597-AADB-58C0-BF7ABBFC68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30" y="4890703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Text Box 36">
            <a:extLst>
              <a:ext uri="{FF2B5EF4-FFF2-40B4-BE49-F238E27FC236}">
                <a16:creationId xmlns:a16="http://schemas.microsoft.com/office/drawing/2014/main" id="{D3F4D7AC-D91F-D202-87EC-77ABFF0FB01B}"/>
              </a:ext>
            </a:extLst>
          </p:cNvPr>
          <p:cNvSpPr txBox="1">
            <a:spLocks noChangeArrowheads="1"/>
          </p:cNvSpPr>
          <p:nvPr/>
        </p:nvSpPr>
        <p:spPr bwMode="auto">
          <a:xfrm rot="20304008">
            <a:off x="2792417" y="3493703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123" name="Text Box 37">
            <a:extLst>
              <a:ext uri="{FF2B5EF4-FFF2-40B4-BE49-F238E27FC236}">
                <a16:creationId xmlns:a16="http://schemas.microsoft.com/office/drawing/2014/main" id="{C1BE3C10-F144-A305-6D52-93D848B7DA2D}"/>
              </a:ext>
            </a:extLst>
          </p:cNvPr>
          <p:cNvSpPr txBox="1">
            <a:spLocks noChangeArrowheads="1"/>
          </p:cNvSpPr>
          <p:nvPr/>
        </p:nvSpPr>
        <p:spPr bwMode="auto">
          <a:xfrm rot="20304008">
            <a:off x="3074992" y="4423978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124" name="Rectangle 16">
            <a:extLst>
              <a:ext uri="{FF2B5EF4-FFF2-40B4-BE49-F238E27FC236}">
                <a16:creationId xmlns:a16="http://schemas.microsoft.com/office/drawing/2014/main" id="{A66C47D9-3443-3DFA-318A-A003EB3E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5" y="378897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双端循环队列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93E8B51-1DBC-F2CC-C6BC-AD8EFBB77B29}"/>
              </a:ext>
            </a:extLst>
          </p:cNvPr>
          <p:cNvSpPr txBox="1"/>
          <p:nvPr/>
        </p:nvSpPr>
        <p:spPr>
          <a:xfrm>
            <a:off x="5078410" y="4540014"/>
            <a:ext cx="24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插入删除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O(1)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内容占位符 4">
            <a:extLst>
              <a:ext uri="{FF2B5EF4-FFF2-40B4-BE49-F238E27FC236}">
                <a16:creationId xmlns:a16="http://schemas.microsoft.com/office/drawing/2014/main" id="{58A24E69-A6E4-7D28-6632-A4090412E678}"/>
              </a:ext>
            </a:extLst>
          </p:cNvPr>
          <p:cNvSpPr txBox="1">
            <a:spLocks/>
          </p:cNvSpPr>
          <p:nvPr/>
        </p:nvSpPr>
        <p:spPr>
          <a:xfrm>
            <a:off x="863651" y="5900648"/>
            <a:ext cx="8501062" cy="5805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双端队列的应用将会在后续课程中看到。</a:t>
            </a:r>
            <a:endParaRPr lang="zh-Hans-HK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52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2AEF24-A9F3-8739-82D1-04D4FB99945F}"/>
              </a:ext>
            </a:extLst>
          </p:cNvPr>
          <p:cNvSpPr txBox="1"/>
          <p:nvPr/>
        </p:nvSpPr>
        <p:spPr>
          <a:xfrm>
            <a:off x="400461" y="1194702"/>
            <a:ext cx="7781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A…H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可以通过一个栈变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EDHGFCBA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吗？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90C230C-F33F-F74E-1A07-06548B6B1F87}"/>
              </a:ext>
            </a:extLst>
          </p:cNvPr>
          <p:cNvSpPr txBox="1"/>
          <p:nvPr/>
        </p:nvSpPr>
        <p:spPr>
          <a:xfrm>
            <a:off x="688022" y="2159973"/>
            <a:ext cx="20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HGFEDCBA</a:t>
            </a:r>
            <a:endParaRPr lang="zh-Hans-HK" altLang="en-US" sz="2400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1B113A2-17C3-01B2-5315-F88E445D0187}"/>
              </a:ext>
            </a:extLst>
          </p:cNvPr>
          <p:cNvGrpSpPr/>
          <p:nvPr/>
        </p:nvGrpSpPr>
        <p:grpSpPr>
          <a:xfrm>
            <a:off x="3415508" y="2119334"/>
            <a:ext cx="1798320" cy="1849265"/>
            <a:chOff x="3187382" y="2554663"/>
            <a:chExt cx="1798320" cy="1849265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52AB595-25CA-E6AA-542E-46C5EBED987F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70E0E3B-872D-A0E7-0BED-54D2798F637E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D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C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B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A</a:t>
              </a:r>
              <a:endParaRPr lang="zh-Hans-HK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8B542D0-1289-3A56-041D-EC7D506117B6}"/>
                </a:ext>
              </a:extLst>
            </p:cNvPr>
            <p:cNvSpPr txBox="1"/>
            <p:nvPr/>
          </p:nvSpPr>
          <p:spPr>
            <a:xfrm>
              <a:off x="4171791" y="2554663"/>
              <a:ext cx="48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zh-Hans-HK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6E33E13-0BE0-2D45-18BF-CD03FAE263C1}"/>
              </a:ext>
            </a:extLst>
          </p:cNvPr>
          <p:cNvGrpSpPr/>
          <p:nvPr/>
        </p:nvGrpSpPr>
        <p:grpSpPr>
          <a:xfrm>
            <a:off x="6512560" y="2119334"/>
            <a:ext cx="1798320" cy="1849265"/>
            <a:chOff x="3187382" y="2554663"/>
            <a:chExt cx="1798320" cy="1849265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976749-75D7-EC97-A81E-9737581865E8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EC6E2F4-3BA1-DCD7-D324-41B0A94A5956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Hans-HK" sz="2400" dirty="0"/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E7F85A3-B2C5-F117-E482-F16B0BBF8C72}"/>
                </a:ext>
              </a:extLst>
            </p:cNvPr>
            <p:cNvSpPr txBox="1"/>
            <p:nvPr/>
          </p:nvSpPr>
          <p:spPr>
            <a:xfrm>
              <a:off x="4171791" y="2554663"/>
              <a:ext cx="813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B37C341-E065-7251-31AF-83D8169FB107}"/>
              </a:ext>
            </a:extLst>
          </p:cNvPr>
          <p:cNvGrpSpPr/>
          <p:nvPr/>
        </p:nvGrpSpPr>
        <p:grpSpPr>
          <a:xfrm>
            <a:off x="1304205" y="4116124"/>
            <a:ext cx="3492345" cy="2254196"/>
            <a:chOff x="1493357" y="2554663"/>
            <a:chExt cx="3492345" cy="2254196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2D81E6F-E7A0-B822-80B6-E5CB286E3725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ans-HK" altLang="en-US" sz="24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AA61776-CA9F-3CAE-B32E-8BB13B11F46D}"/>
                </a:ext>
              </a:extLst>
            </p:cNvPr>
            <p:cNvSpPr txBox="1"/>
            <p:nvPr/>
          </p:nvSpPr>
          <p:spPr>
            <a:xfrm>
              <a:off x="1493357" y="2869867"/>
              <a:ext cx="39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G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F</a:t>
              </a:r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8F17625-77D3-2385-FDDD-369EC18BF7BE}"/>
                </a:ext>
              </a:extLst>
            </p:cNvPr>
            <p:cNvSpPr txBox="1"/>
            <p:nvPr/>
          </p:nvSpPr>
          <p:spPr>
            <a:xfrm>
              <a:off x="1887375" y="2590262"/>
              <a:ext cx="131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zh-Hans-HK" sz="2400" dirty="0"/>
                <a:t>DE</a:t>
              </a:r>
              <a:endParaRPr lang="zh-Hans-HK" altLang="en-US" sz="2400" dirty="0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6344920C-D7F9-A02D-8BD3-5E210B4743E5}"/>
              </a:ext>
            </a:extLst>
          </p:cNvPr>
          <p:cNvSpPr txBox="1"/>
          <p:nvPr/>
        </p:nvSpPr>
        <p:spPr>
          <a:xfrm>
            <a:off x="3339308" y="4133923"/>
            <a:ext cx="190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1">
                    <a:lumMod val="75000"/>
                  </a:schemeClr>
                </a:solidFill>
              </a:rPr>
              <a:t>ABCFG</a:t>
            </a:r>
            <a:r>
              <a:rPr lang="en-US" altLang="zh-Hans-HK" sz="2400" dirty="0"/>
              <a:t>HDE</a:t>
            </a:r>
            <a:endParaRPr lang="zh-Hans-HK" altLang="en-US" sz="24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32F890A-AE77-D407-F19D-8300FAC70C8C}"/>
              </a:ext>
            </a:extLst>
          </p:cNvPr>
          <p:cNvSpPr txBox="1"/>
          <p:nvPr/>
        </p:nvSpPr>
        <p:spPr>
          <a:xfrm>
            <a:off x="4881405" y="4736693"/>
            <a:ext cx="4012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预告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:EXP03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会让你编写一个程序：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输入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A~H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的一个排列，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判断它是否是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序列。</a:t>
            </a:r>
            <a:endParaRPr lang="zh-Hans-HK" altLang="en-US" sz="24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CB37DE59-6815-1311-E503-95E27C76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练习：关于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30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课后思考：关于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forbidden pattern</a:t>
            </a:r>
            <a:endParaRPr lang="zh-CN" altLang="en-US" sz="12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3EFB798F-7736-DCB8-99ED-AF364F9B3F5E}"/>
              </a:ext>
            </a:extLst>
          </p:cNvPr>
          <p:cNvSpPr txBox="1"/>
          <p:nvPr/>
        </p:nvSpPr>
        <p:spPr>
          <a:xfrm>
            <a:off x="703217" y="1165220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ans-HK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CF44E8E-0A21-D04B-75B8-9BD1A9B5078C}"/>
              </a:ext>
            </a:extLst>
          </p:cNvPr>
          <p:cNvCxnSpPr/>
          <p:nvPr/>
        </p:nvCxnSpPr>
        <p:spPr bwMode="auto">
          <a:xfrm>
            <a:off x="2806337" y="1566817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A117A595-4C66-5CC2-EF9C-DDCB77C7BBDC}"/>
              </a:ext>
            </a:extLst>
          </p:cNvPr>
          <p:cNvCxnSpPr/>
          <p:nvPr/>
        </p:nvCxnSpPr>
        <p:spPr bwMode="auto">
          <a:xfrm>
            <a:off x="3730897" y="1566817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A2679A0-CFC5-1493-9AD6-45EA7C9B6219}"/>
              </a:ext>
            </a:extLst>
          </p:cNvPr>
          <p:cNvCxnSpPr/>
          <p:nvPr/>
        </p:nvCxnSpPr>
        <p:spPr bwMode="auto">
          <a:xfrm>
            <a:off x="3466737" y="3040017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504C651-76BE-AF68-A960-11A4C9E9EBA8}"/>
              </a:ext>
            </a:extLst>
          </p:cNvPr>
          <p:cNvCxnSpPr/>
          <p:nvPr/>
        </p:nvCxnSpPr>
        <p:spPr bwMode="auto">
          <a:xfrm>
            <a:off x="3466737" y="1566817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2BE1838-0368-7ECD-FA09-52293B2FBF6A}"/>
              </a:ext>
            </a:extLst>
          </p:cNvPr>
          <p:cNvCxnSpPr/>
          <p:nvPr/>
        </p:nvCxnSpPr>
        <p:spPr bwMode="auto">
          <a:xfrm>
            <a:off x="2806337" y="1282337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D05803-F14F-4AF5-49FA-5F6DB954BA95}"/>
              </a:ext>
            </a:extLst>
          </p:cNvPr>
          <p:cNvCxnSpPr/>
          <p:nvPr/>
        </p:nvCxnSpPr>
        <p:spPr bwMode="auto">
          <a:xfrm>
            <a:off x="3730897" y="1566817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6C5C473-80EF-D9F3-55A3-9385DCCA2C12}"/>
              </a:ext>
            </a:extLst>
          </p:cNvPr>
          <p:cNvCxnSpPr/>
          <p:nvPr/>
        </p:nvCxnSpPr>
        <p:spPr bwMode="auto">
          <a:xfrm>
            <a:off x="5178697" y="1555426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9BC4D2F-C9AA-5C04-DD0F-E304F4361695}"/>
              </a:ext>
            </a:extLst>
          </p:cNvPr>
          <p:cNvCxnSpPr/>
          <p:nvPr/>
        </p:nvCxnSpPr>
        <p:spPr bwMode="auto">
          <a:xfrm>
            <a:off x="6103257" y="1555426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E1CFAA8-E06B-3834-53F8-1DFB85666FC4}"/>
              </a:ext>
            </a:extLst>
          </p:cNvPr>
          <p:cNvCxnSpPr/>
          <p:nvPr/>
        </p:nvCxnSpPr>
        <p:spPr bwMode="auto">
          <a:xfrm>
            <a:off x="5839097" y="3028626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07F8D96-46B0-EAE9-362F-26125799027F}"/>
              </a:ext>
            </a:extLst>
          </p:cNvPr>
          <p:cNvCxnSpPr/>
          <p:nvPr/>
        </p:nvCxnSpPr>
        <p:spPr bwMode="auto">
          <a:xfrm>
            <a:off x="5839097" y="1555426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AA3335DA-583C-4E7C-2DB6-6CA2AAF6BD7A}"/>
              </a:ext>
            </a:extLst>
          </p:cNvPr>
          <p:cNvCxnSpPr/>
          <p:nvPr/>
        </p:nvCxnSpPr>
        <p:spPr bwMode="auto">
          <a:xfrm>
            <a:off x="5178697" y="1270946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FE6140E-7833-56C4-8B3E-F43C9018770A}"/>
              </a:ext>
            </a:extLst>
          </p:cNvPr>
          <p:cNvCxnSpPr/>
          <p:nvPr/>
        </p:nvCxnSpPr>
        <p:spPr bwMode="auto">
          <a:xfrm>
            <a:off x="6103257" y="1555426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EBF8C97-E11E-E7E8-137F-1A80C05AA671}"/>
              </a:ext>
            </a:extLst>
          </p:cNvPr>
          <p:cNvSpPr txBox="1"/>
          <p:nvPr/>
        </p:nvSpPr>
        <p:spPr>
          <a:xfrm>
            <a:off x="6585858" y="1156845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,n-1,…,2,1)</a:t>
            </a:r>
            <a:endParaRPr lang="zh-Hans-HK" alt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B85EBC9-D189-AFA8-034A-A641CA5B39B9}"/>
              </a:ext>
            </a:extLst>
          </p:cNvPr>
          <p:cNvSpPr txBox="1"/>
          <p:nvPr/>
        </p:nvSpPr>
        <p:spPr>
          <a:xfrm>
            <a:off x="1800498" y="3105913"/>
            <a:ext cx="687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1..n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的一个排列。问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利用一个栈，能否将之排列为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(1,…n)?</a:t>
            </a:r>
            <a:endParaRPr lang="zh-Hans-HK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D839989-6CB4-97CE-4349-A629AEDCBC5B}"/>
              </a:ext>
            </a:extLst>
          </p:cNvPr>
          <p:cNvSpPr txBox="1"/>
          <p:nvPr/>
        </p:nvSpPr>
        <p:spPr>
          <a:xfrm>
            <a:off x="408581" y="4608705"/>
            <a:ext cx="46177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,…,a</a:t>
            </a:r>
            <a:r>
              <a:rPr lang="en-US" altLang="zh-CN" sz="20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b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&lt;j&lt;k  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 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&lt;a</a:t>
            </a:r>
            <a:r>
              <a:rPr lang="en-US" altLang="zh-CN" sz="20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也不是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Hans-HK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j k</a:t>
            </a:r>
            <a:endParaRPr lang="zh-Hans-HK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2BA861D-79D2-2604-FF75-84768803B494}"/>
              </a:ext>
            </a:extLst>
          </p:cNvPr>
          <p:cNvSpPr txBox="1"/>
          <p:nvPr/>
        </p:nvSpPr>
        <p:spPr>
          <a:xfrm>
            <a:off x="5178697" y="4567721"/>
            <a:ext cx="35255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(Knuth)</a:t>
            </a:r>
          </a:p>
          <a:p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Hans-HK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,…a</a:t>
            </a:r>
            <a:r>
              <a:rPr lang="en-US" altLang="zh-Hans-HK" sz="2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Hans-HK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个栈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排列为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(1,…,n)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en-US" altLang="zh-CN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231-avoid</a:t>
            </a:r>
            <a:r>
              <a:rPr lang="zh-CN" altLang="en-US" sz="2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2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i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提示：归纳法</a:t>
            </a:r>
            <a:endParaRPr lang="zh-Hans-HK" altLang="en-US" i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1E329B5-3FDF-143D-7A13-6F2F27771F29}"/>
              </a:ext>
            </a:extLst>
          </p:cNvPr>
          <p:cNvCxnSpPr/>
          <p:nvPr/>
        </p:nvCxnSpPr>
        <p:spPr bwMode="auto">
          <a:xfrm>
            <a:off x="3062065" y="1407997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03ABA9C-CC28-FD20-7E89-D9E6A6AF6C50}"/>
              </a:ext>
            </a:extLst>
          </p:cNvPr>
          <p:cNvCxnSpPr/>
          <p:nvPr/>
        </p:nvCxnSpPr>
        <p:spPr bwMode="auto">
          <a:xfrm>
            <a:off x="6314079" y="1405427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1873694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栈的应用：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graham-scan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8C586D8-B97E-C6C6-A215-8C4E244181A3}"/>
              </a:ext>
            </a:extLst>
          </p:cNvPr>
          <p:cNvSpPr/>
          <p:nvPr/>
        </p:nvSpPr>
        <p:spPr bwMode="auto">
          <a:xfrm>
            <a:off x="2146833" y="434834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CD7F501-D6C5-74CE-23A9-1B4750603F40}"/>
              </a:ext>
            </a:extLst>
          </p:cNvPr>
          <p:cNvSpPr/>
          <p:nvPr/>
        </p:nvSpPr>
        <p:spPr bwMode="auto">
          <a:xfrm>
            <a:off x="2468568" y="499746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B8D41E0-0508-7AAC-7ED2-D40CAC37F269}"/>
              </a:ext>
            </a:extLst>
          </p:cNvPr>
          <p:cNvSpPr/>
          <p:nvPr/>
        </p:nvSpPr>
        <p:spPr bwMode="auto">
          <a:xfrm>
            <a:off x="1151470" y="505955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A60054-906D-BC66-3DD8-8CF9D833BB18}"/>
              </a:ext>
            </a:extLst>
          </p:cNvPr>
          <p:cNvSpPr/>
          <p:nvPr/>
        </p:nvSpPr>
        <p:spPr bwMode="auto">
          <a:xfrm>
            <a:off x="2163768" y="542450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614B16-B89C-45FE-86C3-4707E42932C5}"/>
              </a:ext>
            </a:extLst>
          </p:cNvPr>
          <p:cNvSpPr/>
          <p:nvPr/>
        </p:nvSpPr>
        <p:spPr bwMode="auto">
          <a:xfrm>
            <a:off x="2355682" y="596266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D6F6BFA-BD29-2F95-A88F-73674C6EAE60}"/>
              </a:ext>
            </a:extLst>
          </p:cNvPr>
          <p:cNvSpPr/>
          <p:nvPr/>
        </p:nvSpPr>
        <p:spPr bwMode="auto">
          <a:xfrm>
            <a:off x="1753574" y="524387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8AF437-8331-7E07-E0F1-619A63CCDF9C}"/>
              </a:ext>
            </a:extLst>
          </p:cNvPr>
          <p:cNvSpPr/>
          <p:nvPr/>
        </p:nvSpPr>
        <p:spPr bwMode="auto">
          <a:xfrm>
            <a:off x="1604968" y="480555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AECA39-F23C-90B5-FB31-C7E98797C19E}"/>
              </a:ext>
            </a:extLst>
          </p:cNvPr>
          <p:cNvSpPr/>
          <p:nvPr/>
        </p:nvSpPr>
        <p:spPr bwMode="auto">
          <a:xfrm>
            <a:off x="5567363" y="438327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E422A8-C1ED-30E9-638A-4D2A4591F5D5}"/>
              </a:ext>
            </a:extLst>
          </p:cNvPr>
          <p:cNvSpPr/>
          <p:nvPr/>
        </p:nvSpPr>
        <p:spPr bwMode="auto">
          <a:xfrm>
            <a:off x="5889098" y="503238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189FF1-C2B2-9A11-7ED3-535628235F3A}"/>
              </a:ext>
            </a:extLst>
          </p:cNvPr>
          <p:cNvSpPr/>
          <p:nvPr/>
        </p:nvSpPr>
        <p:spPr bwMode="auto">
          <a:xfrm>
            <a:off x="4572000" y="509447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AADBFE5-8A39-B82E-505D-2BB4422EBD0C}"/>
              </a:ext>
            </a:extLst>
          </p:cNvPr>
          <p:cNvSpPr/>
          <p:nvPr/>
        </p:nvSpPr>
        <p:spPr bwMode="auto">
          <a:xfrm>
            <a:off x="5584298" y="545942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0C0AC93-7CC3-02FE-AE59-A443818A8FDC}"/>
              </a:ext>
            </a:extLst>
          </p:cNvPr>
          <p:cNvSpPr/>
          <p:nvPr/>
        </p:nvSpPr>
        <p:spPr bwMode="auto">
          <a:xfrm>
            <a:off x="5776212" y="599759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BDD4569-8DB5-875A-5561-7E714FCA3C7C}"/>
              </a:ext>
            </a:extLst>
          </p:cNvPr>
          <p:cNvSpPr/>
          <p:nvPr/>
        </p:nvSpPr>
        <p:spPr bwMode="auto">
          <a:xfrm>
            <a:off x="5174104" y="527880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147872-6ED2-3026-A13F-C2316C3ACB7C}"/>
              </a:ext>
            </a:extLst>
          </p:cNvPr>
          <p:cNvSpPr/>
          <p:nvPr/>
        </p:nvSpPr>
        <p:spPr bwMode="auto">
          <a:xfrm>
            <a:off x="5025498" y="484047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FD8D880-CDE6-6507-861A-E6812EB025D8}"/>
              </a:ext>
            </a:extLst>
          </p:cNvPr>
          <p:cNvCxnSpPr>
            <a:stCxn id="9" idx="5"/>
            <a:endCxn id="10" idx="0"/>
          </p:cNvCxnSpPr>
          <p:nvPr/>
        </p:nvCxnSpPr>
        <p:spPr bwMode="auto">
          <a:xfrm>
            <a:off x="5673356" y="4489267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52477CC-F622-2AA3-D0A7-6978C7F6DE57}"/>
              </a:ext>
            </a:extLst>
          </p:cNvPr>
          <p:cNvCxnSpPr>
            <a:stCxn id="13" idx="7"/>
            <a:endCxn id="10" idx="4"/>
          </p:cNvCxnSpPr>
          <p:nvPr/>
        </p:nvCxnSpPr>
        <p:spPr bwMode="auto">
          <a:xfrm flipV="1">
            <a:off x="5882205" y="515656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056144-2C14-F8CA-E657-6D9BCA9ACF9E}"/>
              </a:ext>
            </a:extLst>
          </p:cNvPr>
          <p:cNvCxnSpPr>
            <a:stCxn id="13" idx="1"/>
            <a:endCxn id="11" idx="5"/>
          </p:cNvCxnSpPr>
          <p:nvPr/>
        </p:nvCxnSpPr>
        <p:spPr bwMode="auto">
          <a:xfrm flipH="1" flipV="1">
            <a:off x="4677993" y="5200471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45BD1A2-99C5-E01C-5718-BAB28ECA5460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flipH="1">
            <a:off x="4634089" y="4445363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B4CA6DC-545F-31C8-0EAD-18F44EDFEA4C}"/>
              </a:ext>
            </a:extLst>
          </p:cNvPr>
          <p:cNvSpPr txBox="1"/>
          <p:nvPr/>
        </p:nvSpPr>
        <p:spPr>
          <a:xfrm>
            <a:off x="2190770" y="409453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2523C0-04C3-D76C-1ADF-88799E401D64}"/>
              </a:ext>
            </a:extLst>
          </p:cNvPr>
          <p:cNvSpPr txBox="1"/>
          <p:nvPr/>
        </p:nvSpPr>
        <p:spPr>
          <a:xfrm>
            <a:off x="1648655" y="472633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5658A8-E057-FD9B-3F38-BC67F7451DE9}"/>
              </a:ext>
            </a:extLst>
          </p:cNvPr>
          <p:cNvSpPr txBox="1"/>
          <p:nvPr/>
        </p:nvSpPr>
        <p:spPr>
          <a:xfrm>
            <a:off x="1500920" y="521119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D73981-BDFC-E307-D1DA-ABB85C1DB9D2}"/>
              </a:ext>
            </a:extLst>
          </p:cNvPr>
          <p:cNvSpPr txBox="1"/>
          <p:nvPr/>
        </p:nvSpPr>
        <p:spPr>
          <a:xfrm>
            <a:off x="2627841" y="48782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B92C5F-A884-8235-9339-BBFEEB9C8821}"/>
              </a:ext>
            </a:extLst>
          </p:cNvPr>
          <p:cNvSpPr txBox="1"/>
          <p:nvPr/>
        </p:nvSpPr>
        <p:spPr>
          <a:xfrm>
            <a:off x="2225857" y="545417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BE2B70-B057-CA2D-DBF8-C2C39401AB3C}"/>
              </a:ext>
            </a:extLst>
          </p:cNvPr>
          <p:cNvSpPr txBox="1"/>
          <p:nvPr/>
        </p:nvSpPr>
        <p:spPr>
          <a:xfrm>
            <a:off x="2462926" y="593710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18A8E1A-5AEA-2252-AF91-707B31D4368E}"/>
              </a:ext>
            </a:extLst>
          </p:cNvPr>
          <p:cNvSpPr txBox="1"/>
          <p:nvPr/>
        </p:nvSpPr>
        <p:spPr>
          <a:xfrm>
            <a:off x="893750" y="50339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3F600-9594-969D-6AE2-E636D736CE3F}"/>
              </a:ext>
            </a:extLst>
          </p:cNvPr>
          <p:cNvSpPr txBox="1"/>
          <p:nvPr/>
        </p:nvSpPr>
        <p:spPr>
          <a:xfrm>
            <a:off x="5603449" y="412450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4D5C287-072A-2FE2-F776-15A2E2068A95}"/>
              </a:ext>
            </a:extLst>
          </p:cNvPr>
          <p:cNvSpPr txBox="1"/>
          <p:nvPr/>
        </p:nvSpPr>
        <p:spPr>
          <a:xfrm>
            <a:off x="5984075" y="484047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744FD7-C8B8-07F1-6F80-BC9B178691C9}"/>
              </a:ext>
            </a:extLst>
          </p:cNvPr>
          <p:cNvSpPr txBox="1"/>
          <p:nvPr/>
        </p:nvSpPr>
        <p:spPr>
          <a:xfrm>
            <a:off x="5875605" y="593319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1A00E8-F3E3-98C2-E7E9-D7CEE4AAD54F}"/>
              </a:ext>
            </a:extLst>
          </p:cNvPr>
          <p:cNvSpPr txBox="1"/>
          <p:nvPr/>
        </p:nvSpPr>
        <p:spPr>
          <a:xfrm>
            <a:off x="4249984" y="499621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5686CA-3FA3-118A-D5E4-AA8DA3C13C7F}"/>
              </a:ext>
            </a:extLst>
          </p:cNvPr>
          <p:cNvSpPr txBox="1"/>
          <p:nvPr/>
        </p:nvSpPr>
        <p:spPr>
          <a:xfrm>
            <a:off x="6666574" y="4805550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  <p:sp>
        <p:nvSpPr>
          <p:cNvPr id="64" name="内容占位符 2">
            <a:extLst>
              <a:ext uri="{FF2B5EF4-FFF2-40B4-BE49-F238E27FC236}">
                <a16:creationId xmlns:a16="http://schemas.microsoft.com/office/drawing/2014/main" id="{5E5C730F-9A94-C43C-3733-8BD900945EBB}"/>
              </a:ext>
            </a:extLst>
          </p:cNvPr>
          <p:cNvSpPr txBox="1">
            <a:spLocks/>
          </p:cNvSpPr>
          <p:nvPr/>
        </p:nvSpPr>
        <p:spPr>
          <a:xfrm>
            <a:off x="533775" y="1009688"/>
            <a:ext cx="8076449" cy="25969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p[0],…,p[n-1]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是平面上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个点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Hans-HK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（假定点不重合，任意三点不共线）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这些点的凸包。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具体来说，输出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表示凸包的顶点数，以及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a[1],…a[h]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p[a[1]]…p[a[h]]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3FCD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凸包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上按逆时针排列的点。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8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>
            <a:extLst>
              <a:ext uri="{FF2B5EF4-FFF2-40B4-BE49-F238E27FC236}">
                <a16:creationId xmlns:a16="http://schemas.microsoft.com/office/drawing/2014/main" id="{5E28B972-49B9-594C-5E42-CC586CCCFE7B}"/>
              </a:ext>
            </a:extLst>
          </p:cNvPr>
          <p:cNvSpPr txBox="1">
            <a:spLocks/>
          </p:cNvSpPr>
          <p:nvPr/>
        </p:nvSpPr>
        <p:spPr>
          <a:xfrm>
            <a:off x="315686" y="581706"/>
            <a:ext cx="4963885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1"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E72C8C6-507C-D715-E584-E9F0C9EF1530}"/>
              </a:ext>
            </a:extLst>
          </p:cNvPr>
          <p:cNvSpPr txBox="1">
            <a:spLocks/>
          </p:cNvSpPr>
          <p:nvPr/>
        </p:nvSpPr>
        <p:spPr>
          <a:xfrm>
            <a:off x="321469" y="1876085"/>
            <a:ext cx="8501062" cy="4616675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一组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的存储单元存储线性表数据元素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实现逻辑关系。每个数据元素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除存储本身信息外，还需存储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zh-CN" sz="4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直接后继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2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zh-CN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数据域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：元素本身信息</a:t>
            </a:r>
          </a:p>
          <a:p>
            <a:pPr lvl="2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zh-CN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指针域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：指示直接后继的存储位置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CD31B889-780C-2C25-DFEE-E21ED50EA35C}"/>
              </a:ext>
            </a:extLst>
          </p:cNvPr>
          <p:cNvGrpSpPr>
            <a:grpSpLocks/>
          </p:cNvGrpSpPr>
          <p:nvPr/>
        </p:nvGrpSpPr>
        <p:grpSpPr bwMode="auto">
          <a:xfrm>
            <a:off x="6433437" y="3781184"/>
            <a:ext cx="1873250" cy="852487"/>
            <a:chOff x="3934" y="2017"/>
            <a:chExt cx="1180" cy="537"/>
          </a:xfrm>
        </p:grpSpPr>
        <p:sp>
          <p:nvSpPr>
            <p:cNvPr id="22" name="Line 4">
              <a:extLst>
                <a:ext uri="{FF2B5EF4-FFF2-40B4-BE49-F238E27FC236}">
                  <a16:creationId xmlns:a16="http://schemas.microsoft.com/office/drawing/2014/main" id="{4BBC2D52-811E-F489-D151-872FCEEAC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07C31ACA-073B-A2C6-A179-0E8AF9BE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EF74ED8B-F957-B300-D1C2-275AD1F0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B72D162-851E-0372-415B-D0CBFCCD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2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线性表的链式存储结构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zh-Hans-HK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Graham-scan convex hull algorithm</a:t>
            </a:r>
            <a:endParaRPr lang="zh-CN" altLang="en-US" sz="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A27F6C-CF61-6959-7846-61DE7457BE87}"/>
              </a:ext>
            </a:extLst>
          </p:cNvPr>
          <p:cNvSpPr txBox="1"/>
          <p:nvPr/>
        </p:nvSpPr>
        <p:spPr>
          <a:xfrm>
            <a:off x="1241583" y="914210"/>
            <a:ext cx="4121641" cy="2884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算法思路：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选最低点。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按角度排序。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利用一个栈。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625D88-4B62-F0FD-FC69-45FA83151823}"/>
              </a:ext>
            </a:extLst>
          </p:cNvPr>
          <p:cNvSpPr/>
          <p:nvPr/>
        </p:nvSpPr>
        <p:spPr bwMode="auto">
          <a:xfrm>
            <a:off x="6332554" y="1781241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65544A5-392D-B39F-41C9-89CA6F956F9C}"/>
              </a:ext>
            </a:extLst>
          </p:cNvPr>
          <p:cNvSpPr/>
          <p:nvPr/>
        </p:nvSpPr>
        <p:spPr bwMode="auto">
          <a:xfrm>
            <a:off x="6575266" y="2430356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9BD81A-6BAD-EA94-8A5D-47E806790098}"/>
              </a:ext>
            </a:extLst>
          </p:cNvPr>
          <p:cNvSpPr/>
          <p:nvPr/>
        </p:nvSpPr>
        <p:spPr bwMode="auto">
          <a:xfrm>
            <a:off x="5258168" y="2492445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EAAB6A4-0CD5-0425-8840-CC997B300BEF}"/>
              </a:ext>
            </a:extLst>
          </p:cNvPr>
          <p:cNvSpPr/>
          <p:nvPr/>
        </p:nvSpPr>
        <p:spPr bwMode="auto">
          <a:xfrm>
            <a:off x="6270466" y="2857394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32F15F-2A09-1E0E-AA81-35A438CE5B5F}"/>
              </a:ext>
            </a:extLst>
          </p:cNvPr>
          <p:cNvSpPr/>
          <p:nvPr/>
        </p:nvSpPr>
        <p:spPr bwMode="auto">
          <a:xfrm>
            <a:off x="6462380" y="3395557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323466-FD25-CF86-63C1-A21F46F61E45}"/>
              </a:ext>
            </a:extLst>
          </p:cNvPr>
          <p:cNvSpPr/>
          <p:nvPr/>
        </p:nvSpPr>
        <p:spPr bwMode="auto">
          <a:xfrm>
            <a:off x="5860272" y="2676768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D7FA21-6277-E8FC-CCAF-B91AA62CF0FA}"/>
              </a:ext>
            </a:extLst>
          </p:cNvPr>
          <p:cNvSpPr/>
          <p:nvPr/>
        </p:nvSpPr>
        <p:spPr bwMode="auto">
          <a:xfrm>
            <a:off x="5711666" y="2238443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9C7998-9744-A9E4-ABBC-0BB6025B272B}"/>
              </a:ext>
            </a:extLst>
          </p:cNvPr>
          <p:cNvSpPr txBox="1"/>
          <p:nvPr/>
        </p:nvSpPr>
        <p:spPr>
          <a:xfrm>
            <a:off x="5538664" y="196960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0254C0-7B0C-F368-2EB5-79652D11BE22}"/>
              </a:ext>
            </a:extLst>
          </p:cNvPr>
          <p:cNvSpPr txBox="1"/>
          <p:nvPr/>
        </p:nvSpPr>
        <p:spPr>
          <a:xfrm>
            <a:off x="5617687" y="261441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9732E4-1188-30AD-BB33-8DCFB41F33E2}"/>
              </a:ext>
            </a:extLst>
          </p:cNvPr>
          <p:cNvSpPr txBox="1"/>
          <p:nvPr/>
        </p:nvSpPr>
        <p:spPr>
          <a:xfrm>
            <a:off x="6173289" y="25525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18A448-4556-EDEE-29DE-942A5E242CFF}"/>
              </a:ext>
            </a:extLst>
          </p:cNvPr>
          <p:cNvSpPr txBox="1"/>
          <p:nvPr/>
        </p:nvSpPr>
        <p:spPr>
          <a:xfrm>
            <a:off x="6534537" y="336289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0404A-1B3E-A57C-B376-FBDB3ED1869E}"/>
              </a:ext>
            </a:extLst>
          </p:cNvPr>
          <p:cNvSpPr txBox="1"/>
          <p:nvPr/>
        </p:nvSpPr>
        <p:spPr>
          <a:xfrm>
            <a:off x="4987939" y="243720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E661F3-1EEB-DA1D-6D65-25BA8815B4AA}"/>
              </a:ext>
            </a:extLst>
          </p:cNvPr>
          <p:cNvSpPr txBox="1"/>
          <p:nvPr/>
        </p:nvSpPr>
        <p:spPr>
          <a:xfrm>
            <a:off x="6622643" y="232179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17423F-017E-3720-855E-9A4EAA8818FF}"/>
              </a:ext>
            </a:extLst>
          </p:cNvPr>
          <p:cNvSpPr txBox="1"/>
          <p:nvPr/>
        </p:nvSpPr>
        <p:spPr>
          <a:xfrm>
            <a:off x="6147518" y="150597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3946AD-9DFE-CD4B-20EB-D5AC76D6C536}"/>
              </a:ext>
            </a:extLst>
          </p:cNvPr>
          <p:cNvCxnSpPr>
            <a:stCxn id="8" idx="0"/>
            <a:endCxn id="5" idx="4"/>
          </p:cNvCxnSpPr>
          <p:nvPr/>
        </p:nvCxnSpPr>
        <p:spPr bwMode="auto">
          <a:xfrm flipV="1">
            <a:off x="6524469" y="2554534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2AAA300-DC2F-CBD5-409F-2BB67E9BE6D8}"/>
              </a:ext>
            </a:extLst>
          </p:cNvPr>
          <p:cNvCxnSpPr>
            <a:stCxn id="8" idx="1"/>
            <a:endCxn id="4" idx="4"/>
          </p:cNvCxnSpPr>
          <p:nvPr/>
        </p:nvCxnSpPr>
        <p:spPr bwMode="auto">
          <a:xfrm flipH="1" flipV="1">
            <a:off x="6394643" y="1905419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B253CB4-0F37-CAE3-D5F7-72131E49CC9F}"/>
              </a:ext>
            </a:extLst>
          </p:cNvPr>
          <p:cNvCxnSpPr>
            <a:stCxn id="8" idx="1"/>
            <a:endCxn id="7" idx="5"/>
          </p:cNvCxnSpPr>
          <p:nvPr/>
        </p:nvCxnSpPr>
        <p:spPr bwMode="auto">
          <a:xfrm flipH="1" flipV="1">
            <a:off x="6376459" y="2963387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3340619-4A30-7007-FED3-2F145F89509A}"/>
              </a:ext>
            </a:extLst>
          </p:cNvPr>
          <p:cNvCxnSpPr>
            <a:stCxn id="8" idx="1"/>
            <a:endCxn id="10" idx="5"/>
          </p:cNvCxnSpPr>
          <p:nvPr/>
        </p:nvCxnSpPr>
        <p:spPr bwMode="auto">
          <a:xfrm flipH="1" flipV="1">
            <a:off x="5817659" y="2344436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4C1FC2-7629-C831-AE8A-1CC535C19EB3}"/>
              </a:ext>
            </a:extLst>
          </p:cNvPr>
          <p:cNvCxnSpPr>
            <a:stCxn id="8" idx="1"/>
            <a:endCxn id="9" idx="5"/>
          </p:cNvCxnSpPr>
          <p:nvPr/>
        </p:nvCxnSpPr>
        <p:spPr bwMode="auto">
          <a:xfrm flipH="1" flipV="1">
            <a:off x="5966265" y="2782761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EA9F94D-E691-E3B2-9A2D-973753575611}"/>
              </a:ext>
            </a:extLst>
          </p:cNvPr>
          <p:cNvCxnSpPr>
            <a:stCxn id="8" idx="2"/>
            <a:endCxn id="6" idx="5"/>
          </p:cNvCxnSpPr>
          <p:nvPr/>
        </p:nvCxnSpPr>
        <p:spPr bwMode="auto">
          <a:xfrm flipH="1" flipV="1">
            <a:off x="5364161" y="2598438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1D06142-42BC-E2E2-3BFF-CC27D64C0308}"/>
              </a:ext>
            </a:extLst>
          </p:cNvPr>
          <p:cNvSpPr txBox="1"/>
          <p:nvPr/>
        </p:nvSpPr>
        <p:spPr>
          <a:xfrm>
            <a:off x="1107283" y="4136267"/>
            <a:ext cx="788670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while(!</a:t>
            </a:r>
            <a:r>
              <a:rPr kumimoji="1" lang="en-US" altLang="zh-CN" dirty="0" err="1"/>
              <a:t>T.empty</a:t>
            </a:r>
            <a:r>
              <a:rPr kumimoji="1" lang="en-US" altLang="zh-CN" dirty="0"/>
              <a:t>()){  //</a:t>
            </a:r>
            <a:r>
              <a:rPr kumimoji="1" lang="zh-CN" altLang="en-US" dirty="0"/>
              <a:t>检查栈</a:t>
            </a:r>
            <a:r>
              <a:rPr kumimoji="1" lang="en-US" altLang="zh-CN" dirty="0"/>
              <a:t>T</a:t>
            </a:r>
            <a:r>
              <a:rPr kumimoji="1" lang="zh-CN" altLang="en-US" dirty="0"/>
              <a:t>中所有点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 </a:t>
            </a:r>
            <a:r>
              <a:rPr kumimoji="1" lang="zh-CN" altLang="en-US" dirty="0"/>
              <a:t>        </a:t>
            </a:r>
            <a:r>
              <a:rPr kumimoji="1" lang="en-US" altLang="zh-CN" dirty="0"/>
              <a:t>if(</a:t>
            </a:r>
            <a:r>
              <a:rPr kumimoji="1" lang="en-US" altLang="zh-CN" dirty="0" err="1"/>
              <a:t>toLeft</a:t>
            </a:r>
            <a:r>
              <a:rPr kumimoji="1" lang="en-US" altLang="zh-CN" dirty="0"/>
              <a:t>(S[1],S[0],T900))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T[0]</a:t>
            </a:r>
            <a:r>
              <a:rPr kumimoji="1" lang="zh-CN" altLang="en-US" dirty="0"/>
              <a:t>位于</a:t>
            </a:r>
            <a:r>
              <a:rPr kumimoji="1" lang="en-US" altLang="zh-CN" dirty="0"/>
              <a:t>S[0][1]</a:t>
            </a:r>
            <a:r>
              <a:rPr kumimoji="1" lang="zh-CN" altLang="en-US" dirty="0"/>
              <a:t>的左边还是右边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S.push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T.pop</a:t>
            </a:r>
            <a:r>
              <a:rPr kumimoji="1" lang="en-US" altLang="zh-CN" dirty="0"/>
              <a:t>());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左边则将</a:t>
            </a:r>
            <a:r>
              <a:rPr kumimoji="1" lang="en-US" altLang="zh-CN" dirty="0"/>
              <a:t>T</a:t>
            </a:r>
            <a:r>
              <a:rPr kumimoji="1" lang="zh-CN" altLang="en-US" dirty="0"/>
              <a:t>栈顶推入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，即向前扩展一条边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 </a:t>
            </a:r>
            <a:r>
              <a:rPr kumimoji="1" lang="zh-CN" altLang="en-US"/>
              <a:t>        </a:t>
            </a:r>
            <a:r>
              <a:rPr kumimoji="1" lang="en-US" altLang="zh-CN"/>
              <a:t>else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S.pop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右边则弹出</a:t>
            </a:r>
            <a:r>
              <a:rPr kumimoji="1" lang="en-US" altLang="zh-CN" dirty="0"/>
              <a:t>S</a:t>
            </a:r>
            <a:r>
              <a:rPr kumimoji="1" lang="zh-CN" altLang="en-US" dirty="0"/>
              <a:t>栈顶点，即回溯，将此前认为是极点的点丢弃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822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292F4CF-9851-6A07-CF98-35F866302760}"/>
              </a:ext>
            </a:extLst>
          </p:cNvPr>
          <p:cNvSpPr/>
          <p:nvPr/>
        </p:nvSpPr>
        <p:spPr bwMode="auto">
          <a:xfrm>
            <a:off x="1583720" y="117373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8F9B4E-32EB-3BA2-8EF9-A467EB2EA342}"/>
              </a:ext>
            </a:extLst>
          </p:cNvPr>
          <p:cNvSpPr/>
          <p:nvPr/>
        </p:nvSpPr>
        <p:spPr bwMode="auto">
          <a:xfrm>
            <a:off x="1826432" y="182284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AC26A2-7DB9-C3A1-C8C5-F2E9454E3733}"/>
              </a:ext>
            </a:extLst>
          </p:cNvPr>
          <p:cNvSpPr/>
          <p:nvPr/>
        </p:nvSpPr>
        <p:spPr bwMode="auto">
          <a:xfrm>
            <a:off x="509334" y="188493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99AEB5-42D5-8B33-0DEA-ACA363E61BB2}"/>
              </a:ext>
            </a:extLst>
          </p:cNvPr>
          <p:cNvSpPr/>
          <p:nvPr/>
        </p:nvSpPr>
        <p:spPr bwMode="auto">
          <a:xfrm>
            <a:off x="1521632" y="224988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D8690A-9611-8977-AA1F-AF0666FFC070}"/>
              </a:ext>
            </a:extLst>
          </p:cNvPr>
          <p:cNvSpPr/>
          <p:nvPr/>
        </p:nvSpPr>
        <p:spPr bwMode="auto">
          <a:xfrm>
            <a:off x="1713546" y="278804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8506EC-AAD1-1698-B6E3-DDAD06E9BF21}"/>
              </a:ext>
            </a:extLst>
          </p:cNvPr>
          <p:cNvSpPr/>
          <p:nvPr/>
        </p:nvSpPr>
        <p:spPr bwMode="auto">
          <a:xfrm>
            <a:off x="1111438" y="206925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8BE4A8-9166-624B-0313-EB0D63A8881E}"/>
              </a:ext>
            </a:extLst>
          </p:cNvPr>
          <p:cNvSpPr/>
          <p:nvPr/>
        </p:nvSpPr>
        <p:spPr bwMode="auto">
          <a:xfrm>
            <a:off x="962832" y="163093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650062-0F03-BEBE-A946-C0249C3D762E}"/>
              </a:ext>
            </a:extLst>
          </p:cNvPr>
          <p:cNvSpPr txBox="1"/>
          <p:nvPr/>
        </p:nvSpPr>
        <p:spPr>
          <a:xfrm>
            <a:off x="5279439" y="109352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EF9C38-278D-FC61-2C9F-D0E73A43B7A6}"/>
              </a:ext>
            </a:extLst>
          </p:cNvPr>
          <p:cNvSpPr txBox="1"/>
          <p:nvPr/>
        </p:nvSpPr>
        <p:spPr>
          <a:xfrm>
            <a:off x="3488978" y="220511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D62DC4-066D-B42D-C33B-08A78051B41D}"/>
              </a:ext>
            </a:extLst>
          </p:cNvPr>
          <p:cNvSpPr txBox="1"/>
          <p:nvPr/>
        </p:nvSpPr>
        <p:spPr>
          <a:xfrm>
            <a:off x="1819539" y="270388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32D8D0-4B31-DB97-91D5-6BB5F7B93BB8}"/>
              </a:ext>
            </a:extLst>
          </p:cNvPr>
          <p:cNvSpPr txBox="1"/>
          <p:nvPr/>
        </p:nvSpPr>
        <p:spPr>
          <a:xfrm>
            <a:off x="6738643" y="4566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B43819-8763-FE13-682B-B39B486BD3D4}"/>
              </a:ext>
            </a:extLst>
          </p:cNvPr>
          <p:cNvSpPr txBox="1"/>
          <p:nvPr/>
        </p:nvSpPr>
        <p:spPr>
          <a:xfrm>
            <a:off x="1905202" y="17337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73D67-2409-3F02-8E03-618FFD67476D}"/>
              </a:ext>
            </a:extLst>
          </p:cNvPr>
          <p:cNvSpPr txBox="1"/>
          <p:nvPr/>
        </p:nvSpPr>
        <p:spPr>
          <a:xfrm>
            <a:off x="1387955" y="88307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DF36FF-CE14-AE41-B68E-8DB3455C43D4}"/>
              </a:ext>
            </a:extLst>
          </p:cNvPr>
          <p:cNvCxnSpPr>
            <a:stCxn id="8" idx="7"/>
            <a:endCxn id="5" idx="4"/>
          </p:cNvCxnSpPr>
          <p:nvPr/>
        </p:nvCxnSpPr>
        <p:spPr bwMode="auto">
          <a:xfrm flipV="1">
            <a:off x="1819539" y="194702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24A5AB8-3BE3-E558-9CD2-B45CEECF4206}"/>
              </a:ext>
            </a:extLst>
          </p:cNvPr>
          <p:cNvCxnSpPr>
            <a:stCxn id="5" idx="0"/>
            <a:endCxn id="4" idx="5"/>
          </p:cNvCxnSpPr>
          <p:nvPr/>
        </p:nvCxnSpPr>
        <p:spPr bwMode="auto">
          <a:xfrm flipH="1" flipV="1">
            <a:off x="1689713" y="127972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87A9FBA3-6C3B-0C29-3892-D7C7650B137D}"/>
              </a:ext>
            </a:extLst>
          </p:cNvPr>
          <p:cNvSpPr/>
          <p:nvPr/>
        </p:nvSpPr>
        <p:spPr bwMode="auto">
          <a:xfrm>
            <a:off x="3779288" y="111164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7CBD309-6201-4F6D-5B11-B61672D40767}"/>
              </a:ext>
            </a:extLst>
          </p:cNvPr>
          <p:cNvSpPr/>
          <p:nvPr/>
        </p:nvSpPr>
        <p:spPr bwMode="auto">
          <a:xfrm>
            <a:off x="4022000" y="176075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CE515E7-3DBB-4503-2B44-D2BAFBC92E2C}"/>
              </a:ext>
            </a:extLst>
          </p:cNvPr>
          <p:cNvSpPr/>
          <p:nvPr/>
        </p:nvSpPr>
        <p:spPr bwMode="auto">
          <a:xfrm>
            <a:off x="2704902" y="182284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73359A-A13C-05CD-3954-A95BDDB82C47}"/>
              </a:ext>
            </a:extLst>
          </p:cNvPr>
          <p:cNvSpPr/>
          <p:nvPr/>
        </p:nvSpPr>
        <p:spPr bwMode="auto">
          <a:xfrm>
            <a:off x="3717200" y="218779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6DB26C8-F7AC-35AA-3233-F64B908A7AA2}"/>
              </a:ext>
            </a:extLst>
          </p:cNvPr>
          <p:cNvSpPr/>
          <p:nvPr/>
        </p:nvSpPr>
        <p:spPr bwMode="auto">
          <a:xfrm>
            <a:off x="3909114" y="272595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BBD7F08-C6C6-682A-BB65-A4FECA6DD29A}"/>
              </a:ext>
            </a:extLst>
          </p:cNvPr>
          <p:cNvSpPr/>
          <p:nvPr/>
        </p:nvSpPr>
        <p:spPr bwMode="auto">
          <a:xfrm>
            <a:off x="3307006" y="200717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320E647-8908-2853-3BD8-CA9ECB365EBA}"/>
              </a:ext>
            </a:extLst>
          </p:cNvPr>
          <p:cNvSpPr/>
          <p:nvPr/>
        </p:nvSpPr>
        <p:spPr bwMode="auto">
          <a:xfrm>
            <a:off x="3158400" y="156884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EA2508-D6BF-3D62-AF51-3CF18747FCA3}"/>
              </a:ext>
            </a:extLst>
          </p:cNvPr>
          <p:cNvCxnSpPr>
            <a:stCxn id="23" idx="7"/>
            <a:endCxn id="20" idx="4"/>
          </p:cNvCxnSpPr>
          <p:nvPr/>
        </p:nvCxnSpPr>
        <p:spPr bwMode="auto">
          <a:xfrm flipV="1">
            <a:off x="4015107" y="188493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92B3173-FC5C-7E1C-555D-6E15ED028ACC}"/>
              </a:ext>
            </a:extLst>
          </p:cNvPr>
          <p:cNvCxnSpPr>
            <a:stCxn id="20" idx="0"/>
            <a:endCxn id="19" idx="5"/>
          </p:cNvCxnSpPr>
          <p:nvPr/>
        </p:nvCxnSpPr>
        <p:spPr bwMode="auto">
          <a:xfrm flipH="1" flipV="1">
            <a:off x="3885281" y="121763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E0BD9AB-FC41-6C9E-BEE4-9568AF06E45B}"/>
              </a:ext>
            </a:extLst>
          </p:cNvPr>
          <p:cNvCxnSpPr>
            <a:stCxn id="22" idx="0"/>
            <a:endCxn id="19" idx="3"/>
          </p:cNvCxnSpPr>
          <p:nvPr/>
        </p:nvCxnSpPr>
        <p:spPr bwMode="auto">
          <a:xfrm flipV="1">
            <a:off x="3779289" y="1217636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7FC46F1A-6F62-1E1E-C824-A6A8E9135B27}"/>
              </a:ext>
            </a:extLst>
          </p:cNvPr>
          <p:cNvSpPr/>
          <p:nvPr/>
        </p:nvSpPr>
        <p:spPr bwMode="auto">
          <a:xfrm>
            <a:off x="5949779" y="111164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B3CC6D6-2741-E457-872A-4743BC30D529}"/>
              </a:ext>
            </a:extLst>
          </p:cNvPr>
          <p:cNvSpPr/>
          <p:nvPr/>
        </p:nvSpPr>
        <p:spPr bwMode="auto">
          <a:xfrm>
            <a:off x="6192491" y="176075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69FD770-1CF4-D8E0-4F82-DD7B03A93DC9}"/>
              </a:ext>
            </a:extLst>
          </p:cNvPr>
          <p:cNvSpPr/>
          <p:nvPr/>
        </p:nvSpPr>
        <p:spPr bwMode="auto">
          <a:xfrm>
            <a:off x="4875393" y="182284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DEF895-EACE-913C-17F6-4E2A42FECE7C}"/>
              </a:ext>
            </a:extLst>
          </p:cNvPr>
          <p:cNvSpPr/>
          <p:nvPr/>
        </p:nvSpPr>
        <p:spPr bwMode="auto">
          <a:xfrm>
            <a:off x="5887691" y="218779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A034252-342F-11AA-CC6F-0389E9D5877C}"/>
              </a:ext>
            </a:extLst>
          </p:cNvPr>
          <p:cNvSpPr/>
          <p:nvPr/>
        </p:nvSpPr>
        <p:spPr bwMode="auto">
          <a:xfrm>
            <a:off x="6079605" y="272595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D540D28C-5D8B-EC56-7FA2-06C4C984EC1C}"/>
              </a:ext>
            </a:extLst>
          </p:cNvPr>
          <p:cNvSpPr/>
          <p:nvPr/>
        </p:nvSpPr>
        <p:spPr bwMode="auto">
          <a:xfrm>
            <a:off x="5477497" y="200717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3B680D7-BA44-1AEE-1D29-BC73FF6BF8BB}"/>
              </a:ext>
            </a:extLst>
          </p:cNvPr>
          <p:cNvSpPr/>
          <p:nvPr/>
        </p:nvSpPr>
        <p:spPr bwMode="auto">
          <a:xfrm>
            <a:off x="5328891" y="156884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73C07B-2393-1ACA-35EB-686852952A86}"/>
              </a:ext>
            </a:extLst>
          </p:cNvPr>
          <p:cNvCxnSpPr>
            <a:stCxn id="65" idx="7"/>
            <a:endCxn id="30" idx="4"/>
          </p:cNvCxnSpPr>
          <p:nvPr/>
        </p:nvCxnSpPr>
        <p:spPr bwMode="auto">
          <a:xfrm flipV="1">
            <a:off x="6185598" y="188493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6CC8E8-00C5-85DB-0DD4-279FECFF3580}"/>
              </a:ext>
            </a:extLst>
          </p:cNvPr>
          <p:cNvCxnSpPr>
            <a:stCxn id="30" idx="0"/>
            <a:endCxn id="29" idx="5"/>
          </p:cNvCxnSpPr>
          <p:nvPr/>
        </p:nvCxnSpPr>
        <p:spPr bwMode="auto">
          <a:xfrm flipH="1" flipV="1">
            <a:off x="6055772" y="121763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869979E-FF73-99DB-5548-2F90A411DAB0}"/>
              </a:ext>
            </a:extLst>
          </p:cNvPr>
          <p:cNvCxnSpPr>
            <a:stCxn id="64" idx="0"/>
            <a:endCxn id="29" idx="3"/>
          </p:cNvCxnSpPr>
          <p:nvPr/>
        </p:nvCxnSpPr>
        <p:spPr bwMode="auto">
          <a:xfrm flipV="1">
            <a:off x="5949780" y="1217636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38B6EDD-5884-E577-E5D4-E33566898C99}"/>
              </a:ext>
            </a:extLst>
          </p:cNvPr>
          <p:cNvSpPr/>
          <p:nvPr/>
        </p:nvSpPr>
        <p:spPr bwMode="auto">
          <a:xfrm>
            <a:off x="8034982" y="1134917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9326921-F346-A8C9-DC8C-FB0CD4F03ECF}"/>
              </a:ext>
            </a:extLst>
          </p:cNvPr>
          <p:cNvSpPr/>
          <p:nvPr/>
        </p:nvSpPr>
        <p:spPr bwMode="auto">
          <a:xfrm>
            <a:off x="8277694" y="1784032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7211CA2-FA36-0E98-4757-2FDF387C3C90}"/>
              </a:ext>
            </a:extLst>
          </p:cNvPr>
          <p:cNvSpPr/>
          <p:nvPr/>
        </p:nvSpPr>
        <p:spPr bwMode="auto">
          <a:xfrm>
            <a:off x="6960596" y="1846121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D21628B-53A6-6DA4-1A6D-22A8DAAC0FE8}"/>
              </a:ext>
            </a:extLst>
          </p:cNvPr>
          <p:cNvSpPr/>
          <p:nvPr/>
        </p:nvSpPr>
        <p:spPr bwMode="auto">
          <a:xfrm>
            <a:off x="7972894" y="2211070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3C80F5E-703B-E771-3454-A5F6F6CDB2A6}"/>
              </a:ext>
            </a:extLst>
          </p:cNvPr>
          <p:cNvSpPr/>
          <p:nvPr/>
        </p:nvSpPr>
        <p:spPr bwMode="auto">
          <a:xfrm>
            <a:off x="8164808" y="2749233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C98D4C7A-373F-F8E5-827E-6F83F093E259}"/>
              </a:ext>
            </a:extLst>
          </p:cNvPr>
          <p:cNvSpPr/>
          <p:nvPr/>
        </p:nvSpPr>
        <p:spPr bwMode="auto">
          <a:xfrm>
            <a:off x="7562700" y="2030444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FA7972A-ADF3-A1FC-02DD-22F101FAE3F8}"/>
              </a:ext>
            </a:extLst>
          </p:cNvPr>
          <p:cNvSpPr/>
          <p:nvPr/>
        </p:nvSpPr>
        <p:spPr bwMode="auto">
          <a:xfrm>
            <a:off x="7414094" y="1592119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161D71B-337D-3676-002C-D955E1339EC2}"/>
              </a:ext>
            </a:extLst>
          </p:cNvPr>
          <p:cNvCxnSpPr>
            <a:stCxn id="75" idx="7"/>
            <a:endCxn id="72" idx="4"/>
          </p:cNvCxnSpPr>
          <p:nvPr/>
        </p:nvCxnSpPr>
        <p:spPr bwMode="auto">
          <a:xfrm flipV="1">
            <a:off x="8270801" y="1908210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EA0795-5198-27DE-F769-FDD3953AAD9D}"/>
              </a:ext>
            </a:extLst>
          </p:cNvPr>
          <p:cNvCxnSpPr>
            <a:stCxn id="72" idx="0"/>
            <a:endCxn id="71" idx="5"/>
          </p:cNvCxnSpPr>
          <p:nvPr/>
        </p:nvCxnSpPr>
        <p:spPr bwMode="auto">
          <a:xfrm flipH="1" flipV="1">
            <a:off x="8140975" y="1240910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CA2DB6A-629E-3CA6-79C4-52E0689652A4}"/>
              </a:ext>
            </a:extLst>
          </p:cNvPr>
          <p:cNvCxnSpPr>
            <a:stCxn id="77" idx="7"/>
            <a:endCxn id="71" idx="2"/>
          </p:cNvCxnSpPr>
          <p:nvPr/>
        </p:nvCxnSpPr>
        <p:spPr bwMode="auto">
          <a:xfrm flipV="1">
            <a:off x="7520087" y="1197006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F8C0542-9A9B-997C-CF1C-092D5EED2293}"/>
              </a:ext>
            </a:extLst>
          </p:cNvPr>
          <p:cNvCxnSpPr>
            <a:stCxn id="64" idx="1"/>
            <a:endCxn id="67" idx="6"/>
          </p:cNvCxnSpPr>
          <p:nvPr/>
        </p:nvCxnSpPr>
        <p:spPr bwMode="auto">
          <a:xfrm flipH="1" flipV="1">
            <a:off x="5453069" y="1630934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9C458FBC-1B80-107E-3CB5-ECFD410F94D9}"/>
              </a:ext>
            </a:extLst>
          </p:cNvPr>
          <p:cNvSpPr/>
          <p:nvPr/>
        </p:nvSpPr>
        <p:spPr bwMode="auto">
          <a:xfrm>
            <a:off x="1768341" y="389912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770D5E9-4B26-D611-0BA7-69F6857864F5}"/>
              </a:ext>
            </a:extLst>
          </p:cNvPr>
          <p:cNvSpPr/>
          <p:nvPr/>
        </p:nvSpPr>
        <p:spPr bwMode="auto">
          <a:xfrm>
            <a:off x="2011053" y="454823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64C050F-B50D-4E19-34CE-06B3125AD73C}"/>
              </a:ext>
            </a:extLst>
          </p:cNvPr>
          <p:cNvSpPr/>
          <p:nvPr/>
        </p:nvSpPr>
        <p:spPr bwMode="auto">
          <a:xfrm>
            <a:off x="693955" y="461032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7C8F017-B24C-1003-D8D6-A37E99F18FA5}"/>
              </a:ext>
            </a:extLst>
          </p:cNvPr>
          <p:cNvSpPr/>
          <p:nvPr/>
        </p:nvSpPr>
        <p:spPr bwMode="auto">
          <a:xfrm>
            <a:off x="1706253" y="497527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5ADED17-54CA-F454-47F4-2BBCDA2A7B10}"/>
              </a:ext>
            </a:extLst>
          </p:cNvPr>
          <p:cNvSpPr/>
          <p:nvPr/>
        </p:nvSpPr>
        <p:spPr bwMode="auto">
          <a:xfrm>
            <a:off x="1898167" y="551344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FE37BB3-3CEE-E01C-3B16-0627371699D1}"/>
              </a:ext>
            </a:extLst>
          </p:cNvPr>
          <p:cNvSpPr/>
          <p:nvPr/>
        </p:nvSpPr>
        <p:spPr bwMode="auto">
          <a:xfrm>
            <a:off x="1296059" y="479465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5EFC9BF-09A4-DA26-B4CD-052DE3EBE37E}"/>
              </a:ext>
            </a:extLst>
          </p:cNvPr>
          <p:cNvSpPr/>
          <p:nvPr/>
        </p:nvSpPr>
        <p:spPr bwMode="auto">
          <a:xfrm>
            <a:off x="1147453" y="435632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5AB45C9-C552-BDDF-9A70-7CE14E50C366}"/>
              </a:ext>
            </a:extLst>
          </p:cNvPr>
          <p:cNvCxnSpPr>
            <a:stCxn id="92" idx="7"/>
            <a:endCxn id="89" idx="4"/>
          </p:cNvCxnSpPr>
          <p:nvPr/>
        </p:nvCxnSpPr>
        <p:spPr bwMode="auto">
          <a:xfrm flipV="1">
            <a:off x="2004160" y="467241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2302405-AAB9-17DA-5994-50BF1A5D5E5C}"/>
              </a:ext>
            </a:extLst>
          </p:cNvPr>
          <p:cNvCxnSpPr>
            <a:stCxn id="89" idx="0"/>
            <a:endCxn id="88" idx="5"/>
          </p:cNvCxnSpPr>
          <p:nvPr/>
        </p:nvCxnSpPr>
        <p:spPr bwMode="auto">
          <a:xfrm flipH="1" flipV="1">
            <a:off x="1874334" y="400511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C937ECE-4985-AA81-EBC9-B3172CD67816}"/>
              </a:ext>
            </a:extLst>
          </p:cNvPr>
          <p:cNvCxnSpPr>
            <a:stCxn id="94" idx="7"/>
            <a:endCxn id="88" idx="2"/>
          </p:cNvCxnSpPr>
          <p:nvPr/>
        </p:nvCxnSpPr>
        <p:spPr bwMode="auto">
          <a:xfrm flipV="1">
            <a:off x="1253446" y="396121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39DF36C-C37A-94C5-D5B5-EAD21278880C}"/>
              </a:ext>
            </a:extLst>
          </p:cNvPr>
          <p:cNvCxnSpPr>
            <a:stCxn id="94" idx="4"/>
            <a:endCxn id="93" idx="1"/>
          </p:cNvCxnSpPr>
          <p:nvPr/>
        </p:nvCxnSpPr>
        <p:spPr bwMode="auto">
          <a:xfrm>
            <a:off x="1209542" y="4480504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B4BD5EF1-D869-8C8A-AF65-697AD2FF9FE7}"/>
              </a:ext>
            </a:extLst>
          </p:cNvPr>
          <p:cNvSpPr/>
          <p:nvPr/>
        </p:nvSpPr>
        <p:spPr bwMode="auto">
          <a:xfrm>
            <a:off x="3886442" y="3999617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28401106-2814-3C5A-6432-8EED35351E20}"/>
              </a:ext>
            </a:extLst>
          </p:cNvPr>
          <p:cNvSpPr/>
          <p:nvPr/>
        </p:nvSpPr>
        <p:spPr bwMode="auto">
          <a:xfrm>
            <a:off x="4129154" y="4648732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ECD56DB3-B84A-2C14-CF5C-2F43B0F82914}"/>
              </a:ext>
            </a:extLst>
          </p:cNvPr>
          <p:cNvSpPr/>
          <p:nvPr/>
        </p:nvSpPr>
        <p:spPr bwMode="auto">
          <a:xfrm>
            <a:off x="2812056" y="4710821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B31E9CF4-9885-425F-05BD-47410460BA9E}"/>
              </a:ext>
            </a:extLst>
          </p:cNvPr>
          <p:cNvSpPr/>
          <p:nvPr/>
        </p:nvSpPr>
        <p:spPr bwMode="auto">
          <a:xfrm>
            <a:off x="3824354" y="5075770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C467031-7D00-65C6-9107-3955FD8EBFC9}"/>
              </a:ext>
            </a:extLst>
          </p:cNvPr>
          <p:cNvSpPr/>
          <p:nvPr/>
        </p:nvSpPr>
        <p:spPr bwMode="auto">
          <a:xfrm>
            <a:off x="4016268" y="5613933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65C26AB5-5C8E-0C73-BDDD-3DD93B56E144}"/>
              </a:ext>
            </a:extLst>
          </p:cNvPr>
          <p:cNvSpPr/>
          <p:nvPr/>
        </p:nvSpPr>
        <p:spPr bwMode="auto">
          <a:xfrm>
            <a:off x="3414160" y="4895144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CB8BC0F5-E819-ED2B-31B9-8CC1CFDE9348}"/>
              </a:ext>
            </a:extLst>
          </p:cNvPr>
          <p:cNvSpPr/>
          <p:nvPr/>
        </p:nvSpPr>
        <p:spPr bwMode="auto">
          <a:xfrm>
            <a:off x="3265554" y="4456819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A3A8ACB5-2FA2-0410-ABEE-70EA5109E0F1}"/>
              </a:ext>
            </a:extLst>
          </p:cNvPr>
          <p:cNvCxnSpPr>
            <a:stCxn id="117" idx="7"/>
            <a:endCxn id="114" idx="4"/>
          </p:cNvCxnSpPr>
          <p:nvPr/>
        </p:nvCxnSpPr>
        <p:spPr bwMode="auto">
          <a:xfrm flipV="1">
            <a:off x="4122261" y="4772910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69E67FA-7B34-BBC6-4AFC-1789A55CC4E2}"/>
              </a:ext>
            </a:extLst>
          </p:cNvPr>
          <p:cNvCxnSpPr>
            <a:stCxn id="114" idx="0"/>
            <a:endCxn id="113" idx="5"/>
          </p:cNvCxnSpPr>
          <p:nvPr/>
        </p:nvCxnSpPr>
        <p:spPr bwMode="auto">
          <a:xfrm flipH="1" flipV="1">
            <a:off x="3992435" y="4105610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02C5FA5B-183A-FA07-834C-90C3A30AD77A}"/>
              </a:ext>
            </a:extLst>
          </p:cNvPr>
          <p:cNvCxnSpPr>
            <a:stCxn id="119" idx="7"/>
            <a:endCxn id="113" idx="2"/>
          </p:cNvCxnSpPr>
          <p:nvPr/>
        </p:nvCxnSpPr>
        <p:spPr bwMode="auto">
          <a:xfrm flipV="1">
            <a:off x="3371547" y="4061706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DC62695-B211-27F9-F750-6E6FF356DB4E}"/>
              </a:ext>
            </a:extLst>
          </p:cNvPr>
          <p:cNvCxnSpPr>
            <a:stCxn id="119" idx="4"/>
            <a:endCxn id="118" idx="1"/>
          </p:cNvCxnSpPr>
          <p:nvPr/>
        </p:nvCxnSpPr>
        <p:spPr bwMode="auto">
          <a:xfrm>
            <a:off x="3327643" y="4580997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5D2D295-CEF3-C102-D207-842E760E227F}"/>
              </a:ext>
            </a:extLst>
          </p:cNvPr>
          <p:cNvSpPr txBox="1"/>
          <p:nvPr/>
        </p:nvSpPr>
        <p:spPr>
          <a:xfrm>
            <a:off x="7212767" y="125909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F48491B-E54F-D811-1DD4-0E7229DA9950}"/>
              </a:ext>
            </a:extLst>
          </p:cNvPr>
          <p:cNvSpPr txBox="1"/>
          <p:nvPr/>
        </p:nvSpPr>
        <p:spPr>
          <a:xfrm>
            <a:off x="1066957" y="495534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EB64570-18F4-034E-35D0-A189589CE5F3}"/>
              </a:ext>
            </a:extLst>
          </p:cNvPr>
          <p:cNvCxnSpPr>
            <a:stCxn id="115" idx="6"/>
            <a:endCxn id="118" idx="2"/>
          </p:cNvCxnSpPr>
          <p:nvPr/>
        </p:nvCxnSpPr>
        <p:spPr bwMode="auto">
          <a:xfrm>
            <a:off x="2936234" y="4772910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88AD62F-D4F6-14F4-A901-B6C633A65FAA}"/>
              </a:ext>
            </a:extLst>
          </p:cNvPr>
          <p:cNvSpPr/>
          <p:nvPr/>
        </p:nvSpPr>
        <p:spPr bwMode="auto">
          <a:xfrm>
            <a:off x="5995631" y="403954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B42F265A-207E-B9D7-DF8D-B8F35EC295C6}"/>
              </a:ext>
            </a:extLst>
          </p:cNvPr>
          <p:cNvSpPr/>
          <p:nvPr/>
        </p:nvSpPr>
        <p:spPr bwMode="auto">
          <a:xfrm>
            <a:off x="6238343" y="468865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BB86FEF2-F589-BA11-DBFD-04E893DA0331}"/>
              </a:ext>
            </a:extLst>
          </p:cNvPr>
          <p:cNvSpPr/>
          <p:nvPr/>
        </p:nvSpPr>
        <p:spPr bwMode="auto">
          <a:xfrm>
            <a:off x="4921245" y="475074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4D63C104-3156-2CAA-729A-87AD70430F76}"/>
              </a:ext>
            </a:extLst>
          </p:cNvPr>
          <p:cNvSpPr/>
          <p:nvPr/>
        </p:nvSpPr>
        <p:spPr bwMode="auto">
          <a:xfrm>
            <a:off x="5933543" y="511569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EA5EB5F8-2C38-B023-59A4-1CC333DC6CD5}"/>
              </a:ext>
            </a:extLst>
          </p:cNvPr>
          <p:cNvSpPr/>
          <p:nvPr/>
        </p:nvSpPr>
        <p:spPr bwMode="auto">
          <a:xfrm>
            <a:off x="6125457" y="565385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09866445-7E74-423B-F5FA-9C74371DAC37}"/>
              </a:ext>
            </a:extLst>
          </p:cNvPr>
          <p:cNvSpPr/>
          <p:nvPr/>
        </p:nvSpPr>
        <p:spPr bwMode="auto">
          <a:xfrm>
            <a:off x="5523349" y="493507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03E46BB0-4123-3659-79E9-3D822D86F131}"/>
              </a:ext>
            </a:extLst>
          </p:cNvPr>
          <p:cNvSpPr/>
          <p:nvPr/>
        </p:nvSpPr>
        <p:spPr bwMode="auto">
          <a:xfrm>
            <a:off x="5374743" y="449674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5E64DB2F-AAB2-96E7-DBC0-F8EC4986CE14}"/>
              </a:ext>
            </a:extLst>
          </p:cNvPr>
          <p:cNvCxnSpPr>
            <a:stCxn id="131" idx="7"/>
            <a:endCxn id="128" idx="4"/>
          </p:cNvCxnSpPr>
          <p:nvPr/>
        </p:nvCxnSpPr>
        <p:spPr bwMode="auto">
          <a:xfrm flipV="1">
            <a:off x="6231450" y="481283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C78C8B9-4A93-3366-A71C-C5A1ABBC29B3}"/>
              </a:ext>
            </a:extLst>
          </p:cNvPr>
          <p:cNvCxnSpPr>
            <a:stCxn id="128" idx="0"/>
            <a:endCxn id="127" idx="5"/>
          </p:cNvCxnSpPr>
          <p:nvPr/>
        </p:nvCxnSpPr>
        <p:spPr bwMode="auto">
          <a:xfrm flipH="1" flipV="1">
            <a:off x="6101624" y="414553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D3BC9A94-6648-C21F-6D91-AED9086FC541}"/>
              </a:ext>
            </a:extLst>
          </p:cNvPr>
          <p:cNvCxnSpPr>
            <a:stCxn id="133" idx="7"/>
            <a:endCxn id="127" idx="2"/>
          </p:cNvCxnSpPr>
          <p:nvPr/>
        </p:nvCxnSpPr>
        <p:spPr bwMode="auto">
          <a:xfrm flipV="1">
            <a:off x="5480736" y="4101632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23A197B-4D23-C4A1-9810-29C9C630781B}"/>
              </a:ext>
            </a:extLst>
          </p:cNvPr>
          <p:cNvCxnSpPr>
            <a:stCxn id="129" idx="7"/>
            <a:endCxn id="133" idx="3"/>
          </p:cNvCxnSpPr>
          <p:nvPr/>
        </p:nvCxnSpPr>
        <p:spPr bwMode="auto">
          <a:xfrm flipV="1">
            <a:off x="5027238" y="4602738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椭圆 137">
            <a:extLst>
              <a:ext uri="{FF2B5EF4-FFF2-40B4-BE49-F238E27FC236}">
                <a16:creationId xmlns:a16="http://schemas.microsoft.com/office/drawing/2014/main" id="{A35DB1CA-7F4A-3C42-A0B6-869CFB875CE2}"/>
              </a:ext>
            </a:extLst>
          </p:cNvPr>
          <p:cNvSpPr/>
          <p:nvPr/>
        </p:nvSpPr>
        <p:spPr bwMode="auto">
          <a:xfrm>
            <a:off x="7998827" y="4146441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A09883A-C36C-3150-659B-F125D27D3D70}"/>
              </a:ext>
            </a:extLst>
          </p:cNvPr>
          <p:cNvSpPr/>
          <p:nvPr/>
        </p:nvSpPr>
        <p:spPr bwMode="auto">
          <a:xfrm>
            <a:off x="8241539" y="4795556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341EEAC6-9F56-D372-72CB-197082C07E7C}"/>
              </a:ext>
            </a:extLst>
          </p:cNvPr>
          <p:cNvSpPr/>
          <p:nvPr/>
        </p:nvSpPr>
        <p:spPr bwMode="auto">
          <a:xfrm>
            <a:off x="6924441" y="4857645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42CB9988-EB7F-B4C3-D937-BF767142CF36}"/>
              </a:ext>
            </a:extLst>
          </p:cNvPr>
          <p:cNvSpPr/>
          <p:nvPr/>
        </p:nvSpPr>
        <p:spPr bwMode="auto">
          <a:xfrm>
            <a:off x="7936739" y="5222594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485B1054-DBD5-77E3-FA90-77878B2D4417}"/>
              </a:ext>
            </a:extLst>
          </p:cNvPr>
          <p:cNvSpPr/>
          <p:nvPr/>
        </p:nvSpPr>
        <p:spPr bwMode="auto">
          <a:xfrm>
            <a:off x="8128653" y="5760757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9939162-F25F-387D-C1DA-7297008BBC42}"/>
              </a:ext>
            </a:extLst>
          </p:cNvPr>
          <p:cNvSpPr/>
          <p:nvPr/>
        </p:nvSpPr>
        <p:spPr bwMode="auto">
          <a:xfrm>
            <a:off x="7526545" y="5041968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F4FB9E31-5FF7-1E52-EDAC-C23A44FDB8F1}"/>
              </a:ext>
            </a:extLst>
          </p:cNvPr>
          <p:cNvSpPr/>
          <p:nvPr/>
        </p:nvSpPr>
        <p:spPr bwMode="auto">
          <a:xfrm>
            <a:off x="7377939" y="4603643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26257E5-DAE2-A4B2-1303-D74364581735}"/>
              </a:ext>
            </a:extLst>
          </p:cNvPr>
          <p:cNvCxnSpPr>
            <a:stCxn id="142" idx="7"/>
            <a:endCxn id="139" idx="4"/>
          </p:cNvCxnSpPr>
          <p:nvPr/>
        </p:nvCxnSpPr>
        <p:spPr bwMode="auto">
          <a:xfrm flipV="1">
            <a:off x="8234646" y="4919734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970E9861-B6EA-DD17-DD24-333889158DD2}"/>
              </a:ext>
            </a:extLst>
          </p:cNvPr>
          <p:cNvCxnSpPr>
            <a:stCxn id="139" idx="0"/>
            <a:endCxn id="138" idx="5"/>
          </p:cNvCxnSpPr>
          <p:nvPr/>
        </p:nvCxnSpPr>
        <p:spPr bwMode="auto">
          <a:xfrm flipH="1" flipV="1">
            <a:off x="8104820" y="4252434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14DEC70-CC17-DE3C-1616-76DBE0C78D7E}"/>
              </a:ext>
            </a:extLst>
          </p:cNvPr>
          <p:cNvCxnSpPr>
            <a:stCxn id="140" idx="7"/>
            <a:endCxn id="138" idx="2"/>
          </p:cNvCxnSpPr>
          <p:nvPr/>
        </p:nvCxnSpPr>
        <p:spPr bwMode="auto">
          <a:xfrm flipV="1">
            <a:off x="7030434" y="4208530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80A379E-2977-CEDA-E036-C9F80B419A31}"/>
              </a:ext>
            </a:extLst>
          </p:cNvPr>
          <p:cNvSpPr txBox="1"/>
          <p:nvPr/>
        </p:nvSpPr>
        <p:spPr>
          <a:xfrm>
            <a:off x="4769680" y="442531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0721A9-3ED2-75B3-2448-2C930953EF1F}"/>
              </a:ext>
            </a:extLst>
          </p:cNvPr>
          <p:cNvSpPr txBox="1"/>
          <p:nvPr/>
        </p:nvSpPr>
        <p:spPr>
          <a:xfrm>
            <a:off x="2539665" y="465897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1136674-5F1B-5074-70CE-E09E3C354A12}"/>
              </a:ext>
            </a:extLst>
          </p:cNvPr>
          <p:cNvSpPr/>
          <p:nvPr/>
        </p:nvSpPr>
        <p:spPr>
          <a:xfrm>
            <a:off x="1522609" y="6177703"/>
            <a:ext cx="6512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前第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个点的凸包。</a:t>
            </a:r>
            <a:endParaRPr lang="zh-Hans-HK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6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拓展内容：关于括号匹配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非考试内容）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5D895B6-1BE0-1B2F-2970-59129860F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3761" y="942000"/>
                <a:ext cx="7216478" cy="49739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b="0" kern="1200" baseline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黑体" panose="02010609060101010101" pitchFamily="49" charset="-122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个左括号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个右括号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的嵌套括号有多少种？</a:t>
                </a:r>
                <a:endParaRPr lang="en-US" altLang="zh-Hans-HK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Hans-H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(())   ()()    2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Hans-HK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((()))   (()())   (())()   ()(())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()()()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pPr fontAlgn="auto">
                  <a:spcAft>
                    <a:spcPts val="0"/>
                  </a:spcAft>
                </a:pPr>
                <a:endParaRPr lang="en-US" altLang="zh-Hans-H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altLang="zh-Hans-H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altLang="zh-Hans-HK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Hans-HK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Catalan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 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(Wikipedia)</a:t>
                </a:r>
                <a:r>
                  <a:rPr lang="en-US" altLang="zh-Hans-HK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离散数学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教）</a:t>
                </a:r>
                <a:endParaRPr lang="en-US" altLang="zh-Hans-HK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关于括号还有许多有趣的结论。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5D895B6-1BE0-1B2F-2970-59129860F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61" y="942000"/>
                <a:ext cx="7216478" cy="4973999"/>
              </a:xfrm>
              <a:prstGeom prst="rect">
                <a:avLst/>
              </a:prstGeom>
              <a:blipFill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07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>
            <a:extLst>
              <a:ext uri="{FF2B5EF4-FFF2-40B4-BE49-F238E27FC236}">
                <a16:creationId xmlns:a16="http://schemas.microsoft.com/office/drawing/2014/main" id="{23E06FD2-D617-B932-4042-BBE4CC3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457200" lvl="1" indent="-457200">
              <a:buFont typeface="黑体" panose="02010609060101010101" pitchFamily="49" charset="-122"/>
              <a:buChar char="§"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重要知识点回顾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DE0FD8-DF2B-7F1B-F47A-C6FDFAA7A8C3}"/>
              </a:ext>
            </a:extLst>
          </p:cNvPr>
          <p:cNvSpPr txBox="1">
            <a:spLocks/>
          </p:cNvSpPr>
          <p:nvPr/>
        </p:nvSpPr>
        <p:spPr>
          <a:xfrm>
            <a:off x="887186" y="685800"/>
            <a:ext cx="7369627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altLang="zh-Hans-HK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线性表（特殊的线性表：栈、队列）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Hans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（静态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Hans-H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（带头节点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不带头节点）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Hans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栈在函数调用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递归调用中的应用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FIFO 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FILO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递归思想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在算法设计中的应用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Hans-H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GCD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Hanoi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Code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2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工学园 </a:t>
            </a:r>
            <a:r>
              <a:rPr lang="en-US" altLang="zh-CN"/>
              <a:t>1-202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99CC893-224E-1DEF-F280-ED3D7FCC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888762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B89B1475-A006-13E0-B156-F4DFAD687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88164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97DF90A-67B8-11FE-9D3A-72FAEDD2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618" y="894319"/>
            <a:ext cx="899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ZHAO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FB5C6FB-390B-33BE-B0F8-69A3ACBE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15" y="1665601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E5035E7-9F3B-6FB7-070A-EC167C2E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290" y="16584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6B6A434-80BA-71DD-B46E-5AFBF61F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273" y="167115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QIAN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14CC7F-9D31-85AB-44F7-633228F2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2468487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76DF74A-D2D6-259A-1EB0-8FA91B924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2461374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6989891F-F7EB-C49B-7A06-DCB82880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00" y="2474044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SUN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87FB215-BD37-5DD0-7598-4C16E7F5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3247006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322B109-EBD3-2CCD-18DF-00A506B49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32398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824AFC70-98E8-3175-4303-2015F8E1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642" y="325256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F6713CD2-AE2D-725A-BEEC-85FA5181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169" y="5492071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C37D56B-60D9-4DE3-D0A1-23A3C81F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744" y="548495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18AD8D83-C3B5-614A-EDDE-7D6797D3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318" y="5497628"/>
            <a:ext cx="1056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ZHENG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0C0EC3FF-768E-BC94-C7AE-1AF3AD35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63" y="6247397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CBB4F038-696B-49B4-0B71-DC295780B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038" y="624028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A8F1FF27-C053-EB0A-2ED8-AE8ECF11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677" y="6252954"/>
            <a:ext cx="956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WANG</a:t>
            </a: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EB6B2D5D-E9EA-3ED4-4B64-D2A36A6B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734" y="1082184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989E7BDE-B0E6-0EE1-AC04-BE567DA4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404" y="627676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8FA52DDB-759C-0827-0998-CEFD802E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39" y="85727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8955F41C-72AD-4667-B466-EEEA33C6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19" y="718272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658865A4-0F76-E69C-6F78-89A08646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218" y="154291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30" name="Text Box 52">
            <a:extLst>
              <a:ext uri="{FF2B5EF4-FFF2-40B4-BE49-F238E27FC236}">
                <a16:creationId xmlns:a16="http://schemas.microsoft.com/office/drawing/2014/main" id="{B513DBAE-F13C-1167-D027-95AA9EFE4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218" y="202399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EF2496A0-E160-BFB1-879E-3EA002E8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518" y="253799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DB576F4B-1C14-8658-5008-A4D73CF26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12" y="3034540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509667B1-3AA7-ABE5-3470-0447EC92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742" y="398222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34" name="Text Box 64">
            <a:extLst>
              <a:ext uri="{FF2B5EF4-FFF2-40B4-BE49-F238E27FC236}">
                <a16:creationId xmlns:a16="http://schemas.microsoft.com/office/drawing/2014/main" id="{E703951D-6BD8-6361-06AC-9C6CBCD5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142" y="446294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 Box 67">
            <a:extLst>
              <a:ext uri="{FF2B5EF4-FFF2-40B4-BE49-F238E27FC236}">
                <a16:creationId xmlns:a16="http://schemas.microsoft.com/office/drawing/2014/main" id="{C99079EA-DC10-4EBF-DCB1-5185E46F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356" y="49463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36" name="Text Box 70">
            <a:extLst>
              <a:ext uri="{FF2B5EF4-FFF2-40B4-BE49-F238E27FC236}">
                <a16:creationId xmlns:a16="http://schemas.microsoft.com/office/drawing/2014/main" id="{3C90FEBE-684C-17E8-6B76-69B510E4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8" y="5452785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</a:p>
        </p:txBody>
      </p:sp>
      <p:grpSp>
        <p:nvGrpSpPr>
          <p:cNvPr id="37" name="Group 85">
            <a:extLst>
              <a:ext uri="{FF2B5EF4-FFF2-40B4-BE49-F238E27FC236}">
                <a16:creationId xmlns:a16="http://schemas.microsoft.com/office/drawing/2014/main" id="{6DDF6A66-318D-7100-3A3F-E436AD34DB45}"/>
              </a:ext>
            </a:extLst>
          </p:cNvPr>
          <p:cNvGrpSpPr/>
          <p:nvPr/>
        </p:nvGrpSpPr>
        <p:grpSpPr bwMode="auto">
          <a:xfrm>
            <a:off x="2736100" y="857276"/>
            <a:ext cx="2911475" cy="5105527"/>
            <a:chOff x="1548" y="480"/>
            <a:chExt cx="1834" cy="2144"/>
          </a:xfrm>
        </p:grpSpPr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836905E7-81BE-9CDD-57D5-0528D247A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80"/>
              <a:ext cx="1834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557622E0-15D7-4056-F2EA-C7BF85458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520"/>
              <a:ext cx="60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46">
              <a:extLst>
                <a:ext uri="{FF2B5EF4-FFF2-40B4-BE49-F238E27FC236}">
                  <a16:creationId xmlns:a16="http://schemas.microsoft.com/office/drawing/2014/main" id="{3F7B2003-4EDF-A4B0-8911-927B5C0AD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527"/>
              <a:ext cx="60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指针域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43">
              <a:extLst>
                <a:ext uri="{FF2B5EF4-FFF2-40B4-BE49-F238E27FC236}">
                  <a16:creationId xmlns:a16="http://schemas.microsoft.com/office/drawing/2014/main" id="{99EBFB17-B32B-DBBE-59C4-8635420D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 Box 48">
            <a:extLst>
              <a:ext uri="{FF2B5EF4-FFF2-40B4-BE49-F238E27FC236}">
                <a16:creationId xmlns:a16="http://schemas.microsoft.com/office/drawing/2014/main" id="{D05755DC-2E17-A3D3-9360-D817815B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56" y="1566067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</a:t>
            </a:r>
          </a:p>
        </p:txBody>
      </p:sp>
      <p:sp>
        <p:nvSpPr>
          <p:cNvPr id="39" name="Text Box 51">
            <a:extLst>
              <a:ext uri="{FF2B5EF4-FFF2-40B4-BE49-F238E27FC236}">
                <a16:creationId xmlns:a16="http://schemas.microsoft.com/office/drawing/2014/main" id="{30186457-B683-BCD4-85DA-A4FB44C5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93" y="2023992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QIAN</a:t>
            </a: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55EBEEB8-DE66-4C36-A64B-5181C44F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493" y="2537999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SUN</a:t>
            </a: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20692764-F03B-FFF2-A100-E1377183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226" y="3036157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WANG</a:t>
            </a: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9FF9EB45-D6EB-450F-1455-C67FC99F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577" y="3983839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WU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84C0FC56-05A0-736D-946E-7063003D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406" y="4462945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ZHAO</a:t>
            </a:r>
          </a:p>
        </p:txBody>
      </p:sp>
      <p:sp>
        <p:nvSpPr>
          <p:cNvPr id="44" name="Text Box 66">
            <a:extLst>
              <a:ext uri="{FF2B5EF4-FFF2-40B4-BE49-F238E27FC236}">
                <a16:creationId xmlns:a16="http://schemas.microsoft.com/office/drawing/2014/main" id="{16BCF2F0-3D6A-9FEC-AE45-4CF2FE3F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256" y="4946384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ZHENG</a:t>
            </a:r>
          </a:p>
        </p:txBody>
      </p:sp>
      <p:sp>
        <p:nvSpPr>
          <p:cNvPr id="45" name="Text Box 69">
            <a:extLst>
              <a:ext uri="{FF2B5EF4-FFF2-40B4-BE49-F238E27FC236}">
                <a16:creationId xmlns:a16="http://schemas.microsoft.com/office/drawing/2014/main" id="{4A57EDAB-067E-0ED3-63AC-6B5379B9C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863" y="5454402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ZHOU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50EF068-8552-6264-3AF9-14ACADE8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525" y="99536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F4790FF6-E302-EC4B-5C7B-7943D299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66" y="153775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38E6F590-EC7F-EA4E-F207-24DD11AD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66" y="203446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Text Box 56">
            <a:extLst>
              <a:ext uri="{FF2B5EF4-FFF2-40B4-BE49-F238E27FC236}">
                <a16:creationId xmlns:a16="http://schemas.microsoft.com/office/drawing/2014/main" id="{0C504780-7B18-DC5F-0D46-637C641B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421" y="251959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0061377-CB23-71F0-6EDA-67C6B24FD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846" y="301630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51" name="Text Box 62">
            <a:extLst>
              <a:ext uri="{FF2B5EF4-FFF2-40B4-BE49-F238E27FC236}">
                <a16:creationId xmlns:a16="http://schemas.microsoft.com/office/drawing/2014/main" id="{98E791CE-B3DC-CC77-2BF3-BB93491E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396807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52" name="Text Box 65">
            <a:extLst>
              <a:ext uri="{FF2B5EF4-FFF2-40B4-BE49-F238E27FC236}">
                <a16:creationId xmlns:a16="http://schemas.microsoft.com/office/drawing/2014/main" id="{07F644B9-C640-F1E7-E138-558C4ABF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44532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53" name="Text Box 68">
            <a:extLst>
              <a:ext uri="{FF2B5EF4-FFF2-40B4-BE49-F238E27FC236}">
                <a16:creationId xmlns:a16="http://schemas.microsoft.com/office/drawing/2014/main" id="{5945E01F-3032-8DEB-087F-E7F51D28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4938343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54" name="Text Box 71">
            <a:extLst>
              <a:ext uri="{FF2B5EF4-FFF2-40B4-BE49-F238E27FC236}">
                <a16:creationId xmlns:a16="http://schemas.microsoft.com/office/drawing/2014/main" id="{F0D1ACDA-49D3-E773-6D8A-5DFDC3AA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545362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</a:p>
        </p:txBody>
      </p:sp>
      <p:grpSp>
        <p:nvGrpSpPr>
          <p:cNvPr id="55" name="Group 83">
            <a:extLst>
              <a:ext uri="{FF2B5EF4-FFF2-40B4-BE49-F238E27FC236}">
                <a16:creationId xmlns:a16="http://schemas.microsoft.com/office/drawing/2014/main" id="{D1017FC0-F00F-2DA3-6540-58D5C2EC47C5}"/>
              </a:ext>
            </a:extLst>
          </p:cNvPr>
          <p:cNvGrpSpPr/>
          <p:nvPr/>
        </p:nvGrpSpPr>
        <p:grpSpPr bwMode="auto">
          <a:xfrm>
            <a:off x="768767" y="4184858"/>
            <a:ext cx="441325" cy="744538"/>
            <a:chOff x="482" y="1478"/>
            <a:chExt cx="278" cy="469"/>
          </a:xfrm>
        </p:grpSpPr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4A96FA55-DD37-870B-9290-89C74A43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1" name="Text Box 75">
              <a:extLst>
                <a:ext uri="{FF2B5EF4-FFF2-40B4-BE49-F238E27FC236}">
                  <a16:creationId xmlns:a16="http://schemas.microsoft.com/office/drawing/2014/main" id="{F1330ED0-9B40-E3FF-F5D0-3180937C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478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56" name="AutoShape 87">
            <a:extLst>
              <a:ext uri="{FF2B5EF4-FFF2-40B4-BE49-F238E27FC236}">
                <a16:creationId xmlns:a16="http://schemas.microsoft.com/office/drawing/2014/main" id="{7992679C-CD38-E7F2-C99C-2CFEC336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08" y="3517833"/>
            <a:ext cx="1337568" cy="565697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头指针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E166AF19-83D9-52C2-D2BD-4104E42B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3989894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4BEA19B9-7FC1-2FA0-AD4D-EA2FE849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3982781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14">
            <a:extLst>
              <a:ext uri="{FF2B5EF4-FFF2-40B4-BE49-F238E27FC236}">
                <a16:creationId xmlns:a16="http://schemas.microsoft.com/office/drawing/2014/main" id="{B03C782B-1F3F-7C9C-9802-058CDBF6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12" y="3995451"/>
            <a:ext cx="899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ZHOU</a:t>
            </a: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1AD09650-9801-413E-C82D-85DD9EA2A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108" y="4734282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82E98C11-8251-76EF-E9AC-30F4CB1D1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683" y="4727169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id="{180709C5-1880-FF50-C9E7-24454443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067" y="4739839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7224035-8263-6AE5-F66A-060B0CC180BF}"/>
              </a:ext>
            </a:extLst>
          </p:cNvPr>
          <p:cNvGrpSpPr/>
          <p:nvPr/>
        </p:nvGrpSpPr>
        <p:grpSpPr>
          <a:xfrm>
            <a:off x="6216491" y="1047180"/>
            <a:ext cx="1657349" cy="816095"/>
            <a:chOff x="6437646" y="795769"/>
            <a:chExt cx="1657349" cy="816095"/>
          </a:xfrm>
        </p:grpSpPr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A3E9230B-AC59-4AB8-0BB3-A7A84277D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58715F28-F5C6-0C63-F283-2185A2D59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2F293D66-2DC0-91BD-7896-96A6DBF9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28">
              <a:extLst>
                <a:ext uri="{FF2B5EF4-FFF2-40B4-BE49-F238E27FC236}">
                  <a16:creationId xmlns:a16="http://schemas.microsoft.com/office/drawing/2014/main" id="{AAF576FC-A00F-F30A-3339-3FD0F5D55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F8030D0-78B3-A35A-2859-EF9DB7C25A80}"/>
              </a:ext>
            </a:extLst>
          </p:cNvPr>
          <p:cNvGrpSpPr/>
          <p:nvPr/>
        </p:nvGrpSpPr>
        <p:grpSpPr>
          <a:xfrm>
            <a:off x="6200387" y="1871716"/>
            <a:ext cx="1657349" cy="816095"/>
            <a:chOff x="6437646" y="795769"/>
            <a:chExt cx="1657349" cy="816095"/>
          </a:xfrm>
        </p:grpSpPr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89EB3FA6-949D-4398-EC7A-10CE9C05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02A4647E-2931-2593-1AA5-76EC667E1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F3E25D5E-BBBF-4D7B-6525-F7F8AC141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28">
              <a:extLst>
                <a:ext uri="{FF2B5EF4-FFF2-40B4-BE49-F238E27FC236}">
                  <a16:creationId xmlns:a16="http://schemas.microsoft.com/office/drawing/2014/main" id="{3AF467B6-FBC4-4055-8D05-602F39A4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282DEAF-101B-E313-5FDD-A1A3C405BD97}"/>
              </a:ext>
            </a:extLst>
          </p:cNvPr>
          <p:cNvGrpSpPr/>
          <p:nvPr/>
        </p:nvGrpSpPr>
        <p:grpSpPr>
          <a:xfrm>
            <a:off x="6198714" y="2658779"/>
            <a:ext cx="1657349" cy="816095"/>
            <a:chOff x="6437646" y="795769"/>
            <a:chExt cx="1657349" cy="816095"/>
          </a:xfrm>
        </p:grpSpPr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D08D91CA-7CFC-678D-5926-568445D0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12E2A8C7-EA6A-A9F0-B273-B957DEAF1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89CEDB77-E74B-6A2F-47AA-EC3E6ADD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31FC66CF-EEE6-26EF-9C3D-61ECFE34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A47D22F-23A9-36D5-FF98-DB4EB495A8E2}"/>
              </a:ext>
            </a:extLst>
          </p:cNvPr>
          <p:cNvGrpSpPr/>
          <p:nvPr/>
        </p:nvGrpSpPr>
        <p:grpSpPr>
          <a:xfrm>
            <a:off x="6150537" y="3435652"/>
            <a:ext cx="1657349" cy="748944"/>
            <a:chOff x="6437646" y="795769"/>
            <a:chExt cx="1657349" cy="816095"/>
          </a:xfrm>
        </p:grpSpPr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39F66E6C-C4A8-BD05-08C1-144CD312B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AF8EA581-4BDD-B202-790B-7087E44CD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37">
              <a:extLst>
                <a:ext uri="{FF2B5EF4-FFF2-40B4-BE49-F238E27FC236}">
                  <a16:creationId xmlns:a16="http://schemas.microsoft.com/office/drawing/2014/main" id="{571467E0-8A37-C8CA-3C4C-4F86611D8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0DF5211A-4505-0930-0C47-71B83DE6F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6F3C20-C603-3E90-12CC-D4A1C3A52BDE}"/>
              </a:ext>
            </a:extLst>
          </p:cNvPr>
          <p:cNvGrpSpPr/>
          <p:nvPr/>
        </p:nvGrpSpPr>
        <p:grpSpPr>
          <a:xfrm>
            <a:off x="6198710" y="4209329"/>
            <a:ext cx="1657349" cy="709393"/>
            <a:chOff x="6437646" y="795769"/>
            <a:chExt cx="1657349" cy="816095"/>
          </a:xfrm>
        </p:grpSpPr>
        <p:sp>
          <p:nvSpPr>
            <p:cNvPr id="80" name="Line 37">
              <a:extLst>
                <a:ext uri="{FF2B5EF4-FFF2-40B4-BE49-F238E27FC236}">
                  <a16:creationId xmlns:a16="http://schemas.microsoft.com/office/drawing/2014/main" id="{39420155-79B7-6D1A-83B6-841AEA5A5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245A0941-455D-6ED9-EA27-B7B07C95E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CC806C4D-6ADF-EABC-DD2F-CEAFB2B77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2E2ECBE6-3641-0530-08F4-F77589AB7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4475BEB-802C-A743-F182-938430C293BD}"/>
              </a:ext>
            </a:extLst>
          </p:cNvPr>
          <p:cNvGrpSpPr/>
          <p:nvPr/>
        </p:nvGrpSpPr>
        <p:grpSpPr>
          <a:xfrm>
            <a:off x="6200831" y="4996173"/>
            <a:ext cx="1657349" cy="709393"/>
            <a:chOff x="6437646" y="795769"/>
            <a:chExt cx="1657349" cy="816095"/>
          </a:xfrm>
        </p:grpSpPr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270DB655-6255-B44A-8634-7C6AEEB4D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7">
              <a:extLst>
                <a:ext uri="{FF2B5EF4-FFF2-40B4-BE49-F238E27FC236}">
                  <a16:creationId xmlns:a16="http://schemas.microsoft.com/office/drawing/2014/main" id="{06CDB0DF-0B77-EDD4-C81C-7B8C7C710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37">
              <a:extLst>
                <a:ext uri="{FF2B5EF4-FFF2-40B4-BE49-F238E27FC236}">
                  <a16:creationId xmlns:a16="http://schemas.microsoft.com/office/drawing/2014/main" id="{F51FA580-24B7-8B44-5D23-B0D16820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F7DB8AB3-92E8-74CA-369B-DE1DCE49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05F1F12-3E52-AE79-5206-1B94B2DB906A}"/>
              </a:ext>
            </a:extLst>
          </p:cNvPr>
          <p:cNvGrpSpPr/>
          <p:nvPr/>
        </p:nvGrpSpPr>
        <p:grpSpPr>
          <a:xfrm>
            <a:off x="6204758" y="5728252"/>
            <a:ext cx="1657349" cy="709393"/>
            <a:chOff x="6437646" y="795769"/>
            <a:chExt cx="1657349" cy="816095"/>
          </a:xfrm>
        </p:grpSpPr>
        <p:sp>
          <p:nvSpPr>
            <p:cNvPr id="72" name="Line 37">
              <a:extLst>
                <a:ext uri="{FF2B5EF4-FFF2-40B4-BE49-F238E27FC236}">
                  <a16:creationId xmlns:a16="http://schemas.microsoft.com/office/drawing/2014/main" id="{2E4A1CAF-BD48-884D-9DCD-E47E7D3FF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37">
              <a:extLst>
                <a:ext uri="{FF2B5EF4-FFF2-40B4-BE49-F238E27FC236}">
                  <a16:creationId xmlns:a16="http://schemas.microsoft.com/office/drawing/2014/main" id="{6E1644DE-6503-A138-E86D-810B1FFA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AB134AA3-82F4-F4B9-29DD-8C917904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B6344512-0296-9A7C-A565-901490AF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 Box 59">
            <a:extLst>
              <a:ext uri="{FF2B5EF4-FFF2-40B4-BE49-F238E27FC236}">
                <a16:creationId xmlns:a16="http://schemas.microsoft.com/office/drawing/2014/main" id="{C7CB15A1-F3C1-CA35-448A-F54EA508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2" y="3485054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10">
            <a:extLst>
              <a:ext uri="{FF2B5EF4-FFF2-40B4-BE49-F238E27FC236}">
                <a16:creationId xmlns:a16="http://schemas.microsoft.com/office/drawing/2014/main" id="{CD7C57DA-49F8-E01A-8797-2B4A07ACCBB1}"/>
              </a:ext>
            </a:extLst>
          </p:cNvPr>
          <p:cNvSpPr txBox="1"/>
          <p:nvPr/>
        </p:nvSpPr>
        <p:spPr>
          <a:xfrm>
            <a:off x="462194" y="5974918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2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97442" y="1496881"/>
            <a:ext cx="4949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第三章 栈和队列</a:t>
            </a:r>
            <a:endParaRPr lang="zh-CN" altLang="en-US" sz="4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B86476-EA9A-9F94-8D84-E55B7B02CAAA}"/>
              </a:ext>
            </a:extLst>
          </p:cNvPr>
          <p:cNvSpPr txBox="1"/>
          <p:nvPr/>
        </p:nvSpPr>
        <p:spPr>
          <a:xfrm>
            <a:off x="1251286" y="2880750"/>
            <a:ext cx="7050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empus Sans ITC" panose="04020404030D07020202" pitchFamily="82" charset="0"/>
                <a:ea typeface="黑体" panose="02010609060101010101" pitchFamily="49" charset="-122"/>
              </a:rPr>
              <a:t>栈和队列的表示、实现、与应用举例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50CCB5-ADBE-A1F0-764C-5DE4B5C79786}"/>
              </a:ext>
            </a:extLst>
          </p:cNvPr>
          <p:cNvSpPr txBox="1"/>
          <p:nvPr/>
        </p:nvSpPr>
        <p:spPr>
          <a:xfrm>
            <a:off x="1251286" y="3684862"/>
            <a:ext cx="6617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队列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是两种特殊的线性表，他们是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操作受限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称限定性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D.S.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6DD522E-EC42-B124-4544-345D55B39664}"/>
              </a:ext>
            </a:extLst>
          </p:cNvPr>
          <p:cNvSpPr txBox="1">
            <a:spLocks noChangeArrowheads="1"/>
          </p:cNvSpPr>
          <p:nvPr/>
        </p:nvSpPr>
        <p:spPr>
          <a:xfrm>
            <a:off x="585430" y="1593071"/>
            <a:ext cx="8253318" cy="2404271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定义：限定在</a:t>
            </a:r>
            <a:r>
              <a:rPr lang="zh-CN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lang="zh-CN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操作的线性表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表尾—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栈顶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表头—</a:t>
            </a:r>
            <a:r>
              <a:rPr lang="zh-CN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栈底</a:t>
            </a:r>
            <a:endParaRPr lang="en-US" altLang="zh-CN" sz="20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空表称空栈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特点：先进后出（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或后进先出（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LIFO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FILO=First In Last Out 	LIFO=Last In First Out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C19CBF96-6707-0C85-CBB6-95F880DB15BA}"/>
              </a:ext>
            </a:extLst>
          </p:cNvPr>
          <p:cNvGrpSpPr>
            <a:grpSpLocks/>
          </p:cNvGrpSpPr>
          <p:nvPr/>
        </p:nvGrpSpPr>
        <p:grpSpPr bwMode="auto">
          <a:xfrm>
            <a:off x="1705364" y="4011597"/>
            <a:ext cx="6013450" cy="2506663"/>
            <a:chOff x="893" y="2608"/>
            <a:chExt cx="3788" cy="1579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3382B3EF-BB94-7A00-CB47-FD3C534CA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3" y="2608"/>
              <a:ext cx="2292" cy="1579"/>
              <a:chOff x="893" y="2608"/>
              <a:chExt cx="2292" cy="157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5F31D210-939A-7B1F-AFCA-9DCE8692A4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26" name="Rectangle 7">
                  <a:extLst>
                    <a:ext uri="{FF2B5EF4-FFF2-40B4-BE49-F238E27FC236}">
                      <a16:creationId xmlns:a16="http://schemas.microsoft.com/office/drawing/2014/main" id="{7F76BEA9-BB31-51F4-FC08-4F5B36D7D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8">
                  <a:extLst>
                    <a:ext uri="{FF2B5EF4-FFF2-40B4-BE49-F238E27FC236}">
                      <a16:creationId xmlns:a16="http://schemas.microsoft.com/office/drawing/2014/main" id="{7D9C4800-0AED-50D0-D59D-C2BD53B2C8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1" y="3321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" name="Line 9">
                  <a:extLst>
                    <a:ext uri="{FF2B5EF4-FFF2-40B4-BE49-F238E27FC236}">
                      <a16:creationId xmlns:a16="http://schemas.microsoft.com/office/drawing/2014/main" id="{63EDAEE7-E69B-6DC2-17CC-E15F48C524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4054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Line 10">
                  <a:extLst>
                    <a:ext uri="{FF2B5EF4-FFF2-40B4-BE49-F238E27FC236}">
                      <a16:creationId xmlns:a16="http://schemas.microsoft.com/office/drawing/2014/main" id="{135B5550-A4E6-2792-CDFB-A7BC1DC75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3798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Line 11">
                  <a:extLst>
                    <a:ext uri="{FF2B5EF4-FFF2-40B4-BE49-F238E27FC236}">
                      <a16:creationId xmlns:a16="http://schemas.microsoft.com/office/drawing/2014/main" id="{DCD0FEAB-7D71-0833-B12F-BE3766918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12" y="296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Line 12">
                  <a:extLst>
                    <a:ext uri="{FF2B5EF4-FFF2-40B4-BE49-F238E27FC236}">
                      <a16:creationId xmlns:a16="http://schemas.microsoft.com/office/drawing/2014/main" id="{2027C104-6593-FB5E-64DD-4429D09C6E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4" y="29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" name="Text Box 13">
                <a:extLst>
                  <a:ext uri="{FF2B5EF4-FFF2-40B4-BE49-F238E27FC236}">
                    <a16:creationId xmlns:a16="http://schemas.microsoft.com/office/drawing/2014/main" id="{B0C99751-3418-2042-3144-BF35D9F08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3" y="292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Text Box 14">
                <a:extLst>
                  <a:ext uri="{FF2B5EF4-FFF2-40B4-BE49-F238E27FC236}">
                    <a16:creationId xmlns:a16="http://schemas.microsoft.com/office/drawing/2014/main" id="{CE9907BF-0ECD-2435-5B9A-71494E3AC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927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CE93BF5E-2E5C-464C-7F04-DC0A67144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3660"/>
                <a:ext cx="2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 Box 16">
                <a:extLst>
                  <a:ext uri="{FF2B5EF4-FFF2-40B4-BE49-F238E27FC236}">
                    <a16:creationId xmlns:a16="http://schemas.microsoft.com/office/drawing/2014/main" id="{68D19D07-F75A-1F86-EFDE-33246EACB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" y="3139"/>
                <a:ext cx="308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……...</a:t>
                </a:r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A7E8C20A-81FC-9D85-04B2-115FAF886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4055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22770B67-D3AA-59BF-00D7-F045DC5B9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5" y="3051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 Box 19">
                <a:extLst>
                  <a:ext uri="{FF2B5EF4-FFF2-40B4-BE49-F238E27FC236}">
                    <a16:creationId xmlns:a16="http://schemas.microsoft.com/office/drawing/2014/main" id="{B1B82B74-C157-16F9-2935-7653C8C83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39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栈底</a:t>
                </a:r>
              </a:p>
            </p:txBody>
          </p:sp>
          <p:sp>
            <p:nvSpPr>
              <p:cNvPr id="16" name="Text Box 20">
                <a:extLst>
                  <a:ext uri="{FF2B5EF4-FFF2-40B4-BE49-F238E27FC236}">
                    <a16:creationId xmlns:a16="http://schemas.microsoft.com/office/drawing/2014/main" id="{A64EECF7-7AA6-BB71-7C5E-9BDB1359E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" y="29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栈顶</a:t>
                </a:r>
              </a:p>
            </p:txBody>
          </p:sp>
          <p:grpSp>
            <p:nvGrpSpPr>
              <p:cNvPr id="17" name="Group 21">
                <a:extLst>
                  <a:ext uri="{FF2B5EF4-FFF2-40B4-BE49-F238E27FC236}">
                    <a16:creationId xmlns:a16="http://schemas.microsoft.com/office/drawing/2014/main" id="{064EA4CF-FAF6-859E-34DA-929631B2B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24" name="Freeform 22">
                  <a:extLst>
                    <a:ext uri="{FF2B5EF4-FFF2-40B4-BE49-F238E27FC236}">
                      <a16:creationId xmlns:a16="http://schemas.microsoft.com/office/drawing/2014/main" id="{11080A1E-4CE3-3071-B52A-1309D40C7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" y="2655"/>
                  <a:ext cx="356" cy="234"/>
                </a:xfrm>
                <a:custGeom>
                  <a:avLst/>
                  <a:gdLst>
                    <a:gd name="T0" fmla="*/ 0 w 356"/>
                    <a:gd name="T1" fmla="*/ 0 h 234"/>
                    <a:gd name="T2" fmla="*/ 267 w 356"/>
                    <a:gd name="T3" fmla="*/ 45 h 234"/>
                    <a:gd name="T4" fmla="*/ 356 w 356"/>
                    <a:gd name="T5" fmla="*/ 234 h 23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F37B6BBA-DB3E-73BC-77C7-E0A97ED19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11" y="2811"/>
                  <a:ext cx="23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Group 24">
                <a:extLst>
                  <a:ext uri="{FF2B5EF4-FFF2-40B4-BE49-F238E27FC236}">
                    <a16:creationId xmlns:a16="http://schemas.microsoft.com/office/drawing/2014/main" id="{838A7B3B-860D-3E52-3AB5-CF05C8899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22" name="Freeform 25">
                  <a:extLst>
                    <a:ext uri="{FF2B5EF4-FFF2-40B4-BE49-F238E27FC236}">
                      <a16:creationId xmlns:a16="http://schemas.microsoft.com/office/drawing/2014/main" id="{2144481D-F66E-798E-6032-3A5482A6B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2689"/>
                  <a:ext cx="433" cy="211"/>
                </a:xfrm>
                <a:custGeom>
                  <a:avLst/>
                  <a:gdLst>
                    <a:gd name="T0" fmla="*/ 0 w 433"/>
                    <a:gd name="T1" fmla="*/ 211 h 211"/>
                    <a:gd name="T2" fmla="*/ 78 w 433"/>
                    <a:gd name="T3" fmla="*/ 33 h 211"/>
                    <a:gd name="T4" fmla="*/ 433 w 433"/>
                    <a:gd name="T5" fmla="*/ 11 h 21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26">
                  <a:extLst>
                    <a:ext uri="{FF2B5EF4-FFF2-40B4-BE49-F238E27FC236}">
                      <a16:creationId xmlns:a16="http://schemas.microsoft.com/office/drawing/2014/main" id="{DB5AE7FA-D129-9473-488A-8C11EC8B8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1" y="2700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Text Box 27">
                <a:extLst>
                  <a:ext uri="{FF2B5EF4-FFF2-40B4-BE49-F238E27FC236}">
                    <a16:creationId xmlns:a16="http://schemas.microsoft.com/office/drawing/2014/main" id="{2ECF4A17-5335-FD89-8A35-7368D1A18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3" y="2744"/>
                <a:ext cx="308" cy="1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...</a:t>
                </a:r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F454EB6A-7AD3-460D-76EB-8F16D461A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9" y="26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出栈</a:t>
                </a: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CFC0456D-1BFA-C41C-0673-1438C6BA1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8" y="26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进栈</a:t>
                </a:r>
              </a:p>
            </p:txBody>
          </p:sp>
        </p:grpSp>
        <p:sp>
          <p:nvSpPr>
            <p:cNvPr id="7" name="AutoShape 30">
              <a:extLst>
                <a:ext uri="{FF2B5EF4-FFF2-40B4-BE49-F238E27FC236}">
                  <a16:creationId xmlns:a16="http://schemas.microsoft.com/office/drawing/2014/main" id="{C50BCA9F-E8CF-4C8D-872E-2F44A53A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306"/>
              <a:ext cx="1433" cy="256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s=(a1,a2,……,an)</a:t>
              </a:r>
            </a:p>
          </p:txBody>
        </p: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8E3ECA2F-31B7-84D5-9D42-CD57F61F8AB3}"/>
              </a:ext>
            </a:extLst>
          </p:cNvPr>
          <p:cNvSpPr txBox="1">
            <a:spLocks/>
          </p:cNvSpPr>
          <p:nvPr/>
        </p:nvSpPr>
        <p:spPr>
          <a:xfrm>
            <a:off x="404618" y="572098"/>
            <a:ext cx="4247147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(stack)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1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6D5A55-37E7-4980-AFB1-22536492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43" y="1"/>
            <a:ext cx="4680162" cy="7200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先进后出原则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(FILO)</a:t>
            </a:r>
            <a:r>
              <a:rPr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的理解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5C6BBC3-7508-2D93-E406-17DF4242234A}"/>
              </a:ext>
            </a:extLst>
          </p:cNvPr>
          <p:cNvSpPr txBox="1">
            <a:spLocks noChangeArrowheads="1"/>
          </p:cNvSpPr>
          <p:nvPr/>
        </p:nvSpPr>
        <p:spPr>
          <a:xfrm>
            <a:off x="478631" y="1537636"/>
            <a:ext cx="8186737" cy="4345806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只有一种可能性。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FILO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有多种可能性！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对一个栈，输入项序列由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所组成，则以下的输出序列不可能的是：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ABC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ACB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BAC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BCA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CBA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CAB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B06F742-239D-2F0A-D9C9-271F68F4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524" y="4654534"/>
            <a:ext cx="677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)</a:t>
            </a:r>
          </a:p>
        </p:txBody>
      </p:sp>
    </p:spTree>
    <p:extLst>
      <p:ext uri="{BB962C8B-B14F-4D97-AF65-F5344CB8AC3E}">
        <p14:creationId xmlns:p14="http://schemas.microsoft.com/office/powerpoint/2010/main" val="3393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A9B0E77-4ACC-4158-B6E7-6B6FEBC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B064745-4724-4F4E-DA20-C80A41CFCCC6}"/>
              </a:ext>
            </a:extLst>
          </p:cNvPr>
          <p:cNvSpPr txBox="1">
            <a:spLocks noChangeArrowheads="1"/>
          </p:cNvSpPr>
          <p:nvPr/>
        </p:nvSpPr>
        <p:spPr>
          <a:xfrm>
            <a:off x="-85165" y="822160"/>
            <a:ext cx="8501062" cy="1160147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栈的顺序存储结构 （顺序栈）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实现：一维数组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s[M]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68C922C-F96B-1B8D-CE24-D597A137B723}"/>
              </a:ext>
            </a:extLst>
          </p:cNvPr>
          <p:cNvGrpSpPr>
            <a:grpSpLocks/>
          </p:cNvGrpSpPr>
          <p:nvPr/>
        </p:nvGrpSpPr>
        <p:grpSpPr bwMode="auto">
          <a:xfrm>
            <a:off x="100096" y="2487129"/>
            <a:ext cx="2489200" cy="2755901"/>
            <a:chOff x="243" y="1200"/>
            <a:chExt cx="1568" cy="1736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B1DEBA54-1719-E0B8-B15E-3CFB6F52E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557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36A9D01-4E14-9117-EB48-C68FEF48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" y="2432"/>
              <a:ext cx="4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top=0</a:t>
              </a:r>
            </a:p>
          </p:txBody>
        </p:sp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48850217-C6EE-3D8B-5127-FA6DB463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4" y="1200"/>
              <a:ext cx="877" cy="1532"/>
              <a:chOff x="1568" y="1378"/>
              <a:chExt cx="1362" cy="1532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B087BCD3-9319-AB1A-D014-11ECA0A92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95885AE8-4E5B-273C-B75F-26981B962D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Line 9">
                  <a:extLst>
                    <a:ext uri="{FF2B5EF4-FFF2-40B4-BE49-F238E27FC236}">
                      <a16:creationId xmlns:a16="http://schemas.microsoft.com/office/drawing/2014/main" id="{F03B4656-CFB6-D180-998D-8A61CA3A9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Line 10">
                  <a:extLst>
                    <a:ext uri="{FF2B5EF4-FFF2-40B4-BE49-F238E27FC236}">
                      <a16:creationId xmlns:a16="http://schemas.microsoft.com/office/drawing/2014/main" id="{F819534A-86CB-ABEA-E507-6B95AC358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Line 11">
                  <a:extLst>
                    <a:ext uri="{FF2B5EF4-FFF2-40B4-BE49-F238E27FC236}">
                      <a16:creationId xmlns:a16="http://schemas.microsoft.com/office/drawing/2014/main" id="{A2EF3EFA-3548-0A69-0BE6-C354DA4B67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Line 12">
                  <a:extLst>
                    <a:ext uri="{FF2B5EF4-FFF2-40B4-BE49-F238E27FC236}">
                      <a16:creationId xmlns:a16="http://schemas.microsoft.com/office/drawing/2014/main" id="{4A67AA6E-E138-FF9B-041E-16F83D093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7" name="Line 13">
                  <a:extLst>
                    <a:ext uri="{FF2B5EF4-FFF2-40B4-BE49-F238E27FC236}">
                      <a16:creationId xmlns:a16="http://schemas.microsoft.com/office/drawing/2014/main" id="{7137AB15-55BA-2EAE-5A5A-A6662707A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6" name="Text Box 14">
                <a:extLst>
                  <a:ext uri="{FF2B5EF4-FFF2-40B4-BE49-F238E27FC236}">
                    <a16:creationId xmlns:a16="http://schemas.microsoft.com/office/drawing/2014/main" id="{E3C87E50-27CB-E3E1-B6FE-5B750BDDE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7" name="Text Box 15">
                <a:extLst>
                  <a:ext uri="{FF2B5EF4-FFF2-40B4-BE49-F238E27FC236}">
                    <a16:creationId xmlns:a16="http://schemas.microsoft.com/office/drawing/2014/main" id="{6D745694-58A5-E847-2C62-D38076F68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80614A3C-88CB-9AC4-9651-E1014F55B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" name="Text Box 17">
                <a:extLst>
                  <a:ext uri="{FF2B5EF4-FFF2-40B4-BE49-F238E27FC236}">
                    <a16:creationId xmlns:a16="http://schemas.microsoft.com/office/drawing/2014/main" id="{A83C9E69-DA02-7518-13FC-FF9074A2E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" name="Text Box 18">
                <a:extLst>
                  <a:ext uri="{FF2B5EF4-FFF2-40B4-BE49-F238E27FC236}">
                    <a16:creationId xmlns:a16="http://schemas.microsoft.com/office/drawing/2014/main" id="{964368C4-B9F0-24E6-5530-BB65612C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id="{6FD36FDF-772D-D5F9-5070-FE4908A68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4139385C-57C5-8A27-44F7-2E8639D14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68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栈空</a:t>
              </a:r>
            </a:p>
          </p:txBody>
        </p:sp>
      </p:grpSp>
      <p:sp>
        <p:nvSpPr>
          <p:cNvPr id="28" name="AutoShape 21">
            <a:extLst>
              <a:ext uri="{FF2B5EF4-FFF2-40B4-BE49-F238E27FC236}">
                <a16:creationId xmlns:a16="http://schemas.microsoft.com/office/drawing/2014/main" id="{8F2F6D3B-EF16-335F-81A3-201E0DF73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0" y="5884765"/>
            <a:ext cx="3262432" cy="707886"/>
          </a:xfrm>
          <a:prstGeom prst="wedgeRectCallout">
            <a:avLst>
              <a:gd name="adj1" fmla="val -38097"/>
              <a:gd name="adj2" fmla="val -17991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栈顶指针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top,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指向实际栈顶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后的空位置，初值为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9" name="Group 87">
            <a:extLst>
              <a:ext uri="{FF2B5EF4-FFF2-40B4-BE49-F238E27FC236}">
                <a16:creationId xmlns:a16="http://schemas.microsoft.com/office/drawing/2014/main" id="{8AF64A51-CB15-184C-02E5-2EB91EC63BF5}"/>
              </a:ext>
            </a:extLst>
          </p:cNvPr>
          <p:cNvGrpSpPr>
            <a:grpSpLocks/>
          </p:cNvGrpSpPr>
          <p:nvPr/>
        </p:nvGrpSpPr>
        <p:grpSpPr bwMode="auto">
          <a:xfrm>
            <a:off x="2795671" y="4029543"/>
            <a:ext cx="976313" cy="396875"/>
            <a:chOff x="1579" y="2102"/>
            <a:chExt cx="615" cy="250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8DDEC0C1-912E-18AA-E9B7-5675F4C10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34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34344167-4089-6A4D-C619-6D10504D9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2DF95D5-F9C4-FC8F-FB2A-550BD21FC1EA}"/>
              </a:ext>
            </a:extLst>
          </p:cNvPr>
          <p:cNvGrpSpPr>
            <a:grpSpLocks/>
          </p:cNvGrpSpPr>
          <p:nvPr/>
        </p:nvGrpSpPr>
        <p:grpSpPr bwMode="auto">
          <a:xfrm>
            <a:off x="3741821" y="2493479"/>
            <a:ext cx="1392238" cy="2432051"/>
            <a:chOff x="1568" y="1378"/>
            <a:chExt cx="1362" cy="1532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B8815050-F262-BC4F-9C55-F66B8D8B0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FB3AF18D-C039-DFB4-A81D-BD48E94AD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HK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28">
                <a:extLst>
                  <a:ext uri="{FF2B5EF4-FFF2-40B4-BE49-F238E27FC236}">
                    <a16:creationId xmlns:a16="http://schemas.microsoft.com/office/drawing/2014/main" id="{7815C6ED-C5C2-5584-5564-C6D47F555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29">
                <a:extLst>
                  <a:ext uri="{FF2B5EF4-FFF2-40B4-BE49-F238E27FC236}">
                    <a16:creationId xmlns:a16="http://schemas.microsoft.com/office/drawing/2014/main" id="{63C7145B-A152-0AD8-BE57-525C59497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F0E7E708-57C3-F8C1-58F3-021C0BB75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F6CBEB59-58F2-F9FF-2D96-6D4A3E7EA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Line 32">
                <a:extLst>
                  <a:ext uri="{FF2B5EF4-FFF2-40B4-BE49-F238E27FC236}">
                    <a16:creationId xmlns:a16="http://schemas.microsoft.com/office/drawing/2014/main" id="{CC392236-62C1-B847-08D6-1EDBF9C5C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0EF3E304-8037-4D31-9239-1965D3A7C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1D0504F8-A738-0E81-A6A3-47C499AA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FFF89384-EB19-AF59-F542-1AE3BFD05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5655EB64-3095-EBAF-01C9-E2963F5CD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EC5004A4-C43E-20FD-6EFE-BE1298233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31E6E6E8-6ED9-EE14-E561-541E6E691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</p:grpSp>
      <p:sp>
        <p:nvSpPr>
          <p:cNvPr id="46" name="Text Box 39">
            <a:extLst>
              <a:ext uri="{FF2B5EF4-FFF2-40B4-BE49-F238E27FC236}">
                <a16:creationId xmlns:a16="http://schemas.microsoft.com/office/drawing/2014/main" id="{F5BF0E66-7BAF-8159-ED99-FDF0611C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109" y="485250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Text Box 40">
            <a:extLst>
              <a:ext uri="{FF2B5EF4-FFF2-40B4-BE49-F238E27FC236}">
                <a16:creationId xmlns:a16="http://schemas.microsoft.com/office/drawing/2014/main" id="{FD3EB821-0528-31DF-9F34-ED31A432F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366" y="452230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" name="Group 111">
            <a:extLst>
              <a:ext uri="{FF2B5EF4-FFF2-40B4-BE49-F238E27FC236}">
                <a16:creationId xmlns:a16="http://schemas.microsoft.com/office/drawing/2014/main" id="{2F55B4B9-D7DF-B15D-8626-09602E50A204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1921981"/>
            <a:ext cx="944563" cy="396875"/>
            <a:chOff x="3795" y="1420"/>
            <a:chExt cx="595" cy="250"/>
          </a:xfrm>
        </p:grpSpPr>
        <p:sp>
          <p:nvSpPr>
            <p:cNvPr id="49" name="Line 42">
              <a:extLst>
                <a:ext uri="{FF2B5EF4-FFF2-40B4-BE49-F238E27FC236}">
                  <a16:creationId xmlns:a16="http://schemas.microsoft.com/office/drawing/2014/main" id="{375CE932-DEE5-D518-F4B8-4545DFE30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59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Text Box 43">
              <a:extLst>
                <a:ext uri="{FF2B5EF4-FFF2-40B4-BE49-F238E27FC236}">
                  <a16:creationId xmlns:a16="http://schemas.microsoft.com/office/drawing/2014/main" id="{A47CEC5F-1100-B711-1E5B-DF5FE6B95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4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51" name="Text Box 58">
            <a:extLst>
              <a:ext uri="{FF2B5EF4-FFF2-40B4-BE49-F238E27FC236}">
                <a16:creationId xmlns:a16="http://schemas.microsoft.com/office/drawing/2014/main" id="{065E82C8-9BB2-903D-8220-D1720BED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521" y="477630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出栈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AutoShape 79">
            <a:extLst>
              <a:ext uri="{FF2B5EF4-FFF2-40B4-BE49-F238E27FC236}">
                <a16:creationId xmlns:a16="http://schemas.microsoft.com/office/drawing/2014/main" id="{D4B4564C-FB46-090C-32B3-95949346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421" y="1731478"/>
            <a:ext cx="942975" cy="561975"/>
          </a:xfrm>
          <a:prstGeom prst="wedgeEllipseCallout">
            <a:avLst>
              <a:gd name="adj1" fmla="val -71884"/>
              <a:gd name="adj2" fmla="val 7683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栈满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Text Box 81">
            <a:extLst>
              <a:ext uri="{FF2B5EF4-FFF2-40B4-BE49-F238E27FC236}">
                <a16:creationId xmlns:a16="http://schemas.microsoft.com/office/drawing/2014/main" id="{88F6E1EF-50E3-CEA1-9B58-90BED1D11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209" y="413495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4" name="Text Box 82">
            <a:extLst>
              <a:ext uri="{FF2B5EF4-FFF2-40B4-BE49-F238E27FC236}">
                <a16:creationId xmlns:a16="http://schemas.microsoft.com/office/drawing/2014/main" id="{3E264316-5EE4-9071-49DD-0449450B4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209" y="371902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5" name="Text Box 83">
            <a:extLst>
              <a:ext uri="{FF2B5EF4-FFF2-40B4-BE49-F238E27FC236}">
                <a16:creationId xmlns:a16="http://schemas.microsoft.com/office/drawing/2014/main" id="{4AF6F6A2-B7C3-5D38-EB36-54A86DE8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209" y="330310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6" name="Text Box 84">
            <a:extLst>
              <a:ext uri="{FF2B5EF4-FFF2-40B4-BE49-F238E27FC236}">
                <a16:creationId xmlns:a16="http://schemas.microsoft.com/office/drawing/2014/main" id="{FE59C0AB-F8A7-824D-77DE-7044C03F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209" y="288717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57" name="Text Box 85">
            <a:extLst>
              <a:ext uri="{FF2B5EF4-FFF2-40B4-BE49-F238E27FC236}">
                <a16:creationId xmlns:a16="http://schemas.microsoft.com/office/drawing/2014/main" id="{03094659-9DEC-8241-6AD6-E1B6CF83C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209" y="250617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58" name="AutoShape 86">
            <a:extLst>
              <a:ext uri="{FF2B5EF4-FFF2-40B4-BE49-F238E27FC236}">
                <a16:creationId xmlns:a16="http://schemas.microsoft.com/office/drawing/2014/main" id="{42EBD887-8596-8C7A-4E84-D2F44413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56" y="5692777"/>
            <a:ext cx="5064207" cy="1015663"/>
          </a:xfrm>
          <a:prstGeom prst="wedgeRectCallout">
            <a:avLst>
              <a:gd name="adj1" fmla="val -7329"/>
              <a:gd name="adj2" fmla="val -129532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设数组维数为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top=0,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栈空，此时出栈，则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underflow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top=M,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栈满，此时入栈，则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上溢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overflow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9" name="Group 88">
            <a:extLst>
              <a:ext uri="{FF2B5EF4-FFF2-40B4-BE49-F238E27FC236}">
                <a16:creationId xmlns:a16="http://schemas.microsoft.com/office/drawing/2014/main" id="{1B0EE6E2-E97F-740C-681C-8517CA59A487}"/>
              </a:ext>
            </a:extLst>
          </p:cNvPr>
          <p:cNvGrpSpPr>
            <a:grpSpLocks/>
          </p:cNvGrpSpPr>
          <p:nvPr/>
        </p:nvGrpSpPr>
        <p:grpSpPr bwMode="auto">
          <a:xfrm>
            <a:off x="2775669" y="3597743"/>
            <a:ext cx="976312" cy="396875"/>
            <a:chOff x="1579" y="2102"/>
            <a:chExt cx="615" cy="250"/>
          </a:xfrm>
        </p:grpSpPr>
        <p:sp>
          <p:nvSpPr>
            <p:cNvPr id="60" name="Line 89">
              <a:extLst>
                <a:ext uri="{FF2B5EF4-FFF2-40B4-BE49-F238E27FC236}">
                  <a16:creationId xmlns:a16="http://schemas.microsoft.com/office/drawing/2014/main" id="{25F66178-C064-0220-AB5E-03836A7F1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90">
              <a:extLst>
                <a:ext uri="{FF2B5EF4-FFF2-40B4-BE49-F238E27FC236}">
                  <a16:creationId xmlns:a16="http://schemas.microsoft.com/office/drawing/2014/main" id="{70C9ECFC-F551-79C8-31B1-E6F5403D5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62" name="Group 91">
            <a:extLst>
              <a:ext uri="{FF2B5EF4-FFF2-40B4-BE49-F238E27FC236}">
                <a16:creationId xmlns:a16="http://schemas.microsoft.com/office/drawing/2014/main" id="{9467B85C-F465-5A80-995D-3CD87C046055}"/>
              </a:ext>
            </a:extLst>
          </p:cNvPr>
          <p:cNvGrpSpPr>
            <a:grpSpLocks/>
          </p:cNvGrpSpPr>
          <p:nvPr/>
        </p:nvGrpSpPr>
        <p:grpSpPr bwMode="auto">
          <a:xfrm>
            <a:off x="2775669" y="3216743"/>
            <a:ext cx="976312" cy="396875"/>
            <a:chOff x="1579" y="2102"/>
            <a:chExt cx="615" cy="250"/>
          </a:xfrm>
        </p:grpSpPr>
        <p:sp>
          <p:nvSpPr>
            <p:cNvPr id="63" name="Line 92">
              <a:extLst>
                <a:ext uri="{FF2B5EF4-FFF2-40B4-BE49-F238E27FC236}">
                  <a16:creationId xmlns:a16="http://schemas.microsoft.com/office/drawing/2014/main" id="{CF9D290E-B7B7-DBFC-4401-36842A3B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93">
              <a:extLst>
                <a:ext uri="{FF2B5EF4-FFF2-40B4-BE49-F238E27FC236}">
                  <a16:creationId xmlns:a16="http://schemas.microsoft.com/office/drawing/2014/main" id="{78218D57-8B56-6D71-E0BF-2C9607AD9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65" name="Group 94">
            <a:extLst>
              <a:ext uri="{FF2B5EF4-FFF2-40B4-BE49-F238E27FC236}">
                <a16:creationId xmlns:a16="http://schemas.microsoft.com/office/drawing/2014/main" id="{D9296E2C-F315-9DDB-338B-5900960B2156}"/>
              </a:ext>
            </a:extLst>
          </p:cNvPr>
          <p:cNvGrpSpPr>
            <a:grpSpLocks/>
          </p:cNvGrpSpPr>
          <p:nvPr/>
        </p:nvGrpSpPr>
        <p:grpSpPr bwMode="auto">
          <a:xfrm>
            <a:off x="2775669" y="2835743"/>
            <a:ext cx="976312" cy="396875"/>
            <a:chOff x="1579" y="2102"/>
            <a:chExt cx="615" cy="250"/>
          </a:xfrm>
        </p:grpSpPr>
        <p:sp>
          <p:nvSpPr>
            <p:cNvPr id="66" name="Line 95">
              <a:extLst>
                <a:ext uri="{FF2B5EF4-FFF2-40B4-BE49-F238E27FC236}">
                  <a16:creationId xmlns:a16="http://schemas.microsoft.com/office/drawing/2014/main" id="{BF6C9FB5-0744-0287-4E61-119D3BCB8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Text Box 96">
              <a:extLst>
                <a:ext uri="{FF2B5EF4-FFF2-40B4-BE49-F238E27FC236}">
                  <a16:creationId xmlns:a16="http://schemas.microsoft.com/office/drawing/2014/main" id="{82F847CA-7583-5143-8158-6456F783A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68" name="Group 102">
            <a:extLst>
              <a:ext uri="{FF2B5EF4-FFF2-40B4-BE49-F238E27FC236}">
                <a16:creationId xmlns:a16="http://schemas.microsoft.com/office/drawing/2014/main" id="{DEC8361B-74D9-1B13-E8D3-9BD81413CACE}"/>
              </a:ext>
            </a:extLst>
          </p:cNvPr>
          <p:cNvGrpSpPr>
            <a:grpSpLocks/>
          </p:cNvGrpSpPr>
          <p:nvPr/>
        </p:nvGrpSpPr>
        <p:grpSpPr bwMode="auto">
          <a:xfrm>
            <a:off x="2762969" y="2496018"/>
            <a:ext cx="976312" cy="396875"/>
            <a:chOff x="1579" y="2102"/>
            <a:chExt cx="615" cy="250"/>
          </a:xfrm>
        </p:grpSpPr>
        <p:sp>
          <p:nvSpPr>
            <p:cNvPr id="69" name="Line 103">
              <a:extLst>
                <a:ext uri="{FF2B5EF4-FFF2-40B4-BE49-F238E27FC236}">
                  <a16:creationId xmlns:a16="http://schemas.microsoft.com/office/drawing/2014/main" id="{8BB443D9-CA77-C19C-BCBE-167E52447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Text Box 104">
              <a:extLst>
                <a:ext uri="{FF2B5EF4-FFF2-40B4-BE49-F238E27FC236}">
                  <a16:creationId xmlns:a16="http://schemas.microsoft.com/office/drawing/2014/main" id="{7D486069-1A75-C806-CBEF-DEBE64B9C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71" name="Group 105">
            <a:extLst>
              <a:ext uri="{FF2B5EF4-FFF2-40B4-BE49-F238E27FC236}">
                <a16:creationId xmlns:a16="http://schemas.microsoft.com/office/drawing/2014/main" id="{0EAF3B82-74C5-2F16-83FE-FF324D341A85}"/>
              </a:ext>
            </a:extLst>
          </p:cNvPr>
          <p:cNvGrpSpPr>
            <a:grpSpLocks/>
          </p:cNvGrpSpPr>
          <p:nvPr/>
        </p:nvGrpSpPr>
        <p:grpSpPr bwMode="auto">
          <a:xfrm>
            <a:off x="2803609" y="2061680"/>
            <a:ext cx="976312" cy="396875"/>
            <a:chOff x="1579" y="2014"/>
            <a:chExt cx="615" cy="250"/>
          </a:xfrm>
        </p:grpSpPr>
        <p:sp>
          <p:nvSpPr>
            <p:cNvPr id="72" name="Line 106">
              <a:extLst>
                <a:ext uri="{FF2B5EF4-FFF2-40B4-BE49-F238E27FC236}">
                  <a16:creationId xmlns:a16="http://schemas.microsoft.com/office/drawing/2014/main" id="{03EDA549-F54A-3AA8-9071-C95F9589B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4" y="2152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107">
              <a:extLst>
                <a:ext uri="{FF2B5EF4-FFF2-40B4-BE49-F238E27FC236}">
                  <a16:creationId xmlns:a16="http://schemas.microsoft.com/office/drawing/2014/main" id="{59F8490E-8F6E-7D9E-41BE-BC69CD23C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2014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74" name="Group 112">
            <a:extLst>
              <a:ext uri="{FF2B5EF4-FFF2-40B4-BE49-F238E27FC236}">
                <a16:creationId xmlns:a16="http://schemas.microsoft.com/office/drawing/2014/main" id="{44DAE607-105A-BCF7-2F14-244FAF1BA37D}"/>
              </a:ext>
            </a:extLst>
          </p:cNvPr>
          <p:cNvGrpSpPr>
            <a:grpSpLocks/>
          </p:cNvGrpSpPr>
          <p:nvPr/>
        </p:nvGrpSpPr>
        <p:grpSpPr bwMode="auto">
          <a:xfrm>
            <a:off x="6789821" y="2398229"/>
            <a:ext cx="1392238" cy="2432051"/>
            <a:chOff x="4368" y="1056"/>
            <a:chExt cx="877" cy="1532"/>
          </a:xfrm>
        </p:grpSpPr>
        <p:grpSp>
          <p:nvGrpSpPr>
            <p:cNvPr id="75" name="Group 44">
              <a:extLst>
                <a:ext uri="{FF2B5EF4-FFF2-40B4-BE49-F238E27FC236}">
                  <a16:creationId xmlns:a16="http://schemas.microsoft.com/office/drawing/2014/main" id="{584901D7-F968-525F-BEFF-A5CE0D7C6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056"/>
              <a:ext cx="877" cy="1532"/>
              <a:chOff x="1568" y="1378"/>
              <a:chExt cx="1362" cy="1532"/>
            </a:xfrm>
          </p:grpSpPr>
          <p:grpSp>
            <p:nvGrpSpPr>
              <p:cNvPr id="82" name="Group 45">
                <a:extLst>
                  <a:ext uri="{FF2B5EF4-FFF2-40B4-BE49-F238E27FC236}">
                    <a16:creationId xmlns:a16="http://schemas.microsoft.com/office/drawing/2014/main" id="{E123D6B2-31BD-0A4B-F950-0F8A0A2F48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89" name="Rectangle 46">
                  <a:extLst>
                    <a:ext uri="{FF2B5EF4-FFF2-40B4-BE49-F238E27FC236}">
                      <a16:creationId xmlns:a16="http://schemas.microsoft.com/office/drawing/2014/main" id="{0A14DE5E-7159-28EC-0D1D-8A4C7E562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HK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0" name="Line 47">
                  <a:extLst>
                    <a:ext uri="{FF2B5EF4-FFF2-40B4-BE49-F238E27FC236}">
                      <a16:creationId xmlns:a16="http://schemas.microsoft.com/office/drawing/2014/main" id="{C4858D4B-F863-38F3-DF8A-F8C52A457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1" name="Line 48">
                  <a:extLst>
                    <a:ext uri="{FF2B5EF4-FFF2-40B4-BE49-F238E27FC236}">
                      <a16:creationId xmlns:a16="http://schemas.microsoft.com/office/drawing/2014/main" id="{9C14A2A1-0053-D938-85A6-5793F619C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Line 49">
                  <a:extLst>
                    <a:ext uri="{FF2B5EF4-FFF2-40B4-BE49-F238E27FC236}">
                      <a16:creationId xmlns:a16="http://schemas.microsoft.com/office/drawing/2014/main" id="{C1FC6CEF-D4ED-9407-389D-11C72FF41B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Line 50">
                  <a:extLst>
                    <a:ext uri="{FF2B5EF4-FFF2-40B4-BE49-F238E27FC236}">
                      <a16:creationId xmlns:a16="http://schemas.microsoft.com/office/drawing/2014/main" id="{32CC8C9B-ECAF-C39D-E93D-1A10ADCD8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Line 51">
                  <a:extLst>
                    <a:ext uri="{FF2B5EF4-FFF2-40B4-BE49-F238E27FC236}">
                      <a16:creationId xmlns:a16="http://schemas.microsoft.com/office/drawing/2014/main" id="{A7991FD3-E29C-980A-E9C2-2F0D8BC4EA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3" name="Text Box 52">
                <a:extLst>
                  <a:ext uri="{FF2B5EF4-FFF2-40B4-BE49-F238E27FC236}">
                    <a16:creationId xmlns:a16="http://schemas.microsoft.com/office/drawing/2014/main" id="{272F65D0-E26A-436A-D605-3AEB57CF2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4" name="Text Box 53">
                <a:extLst>
                  <a:ext uri="{FF2B5EF4-FFF2-40B4-BE49-F238E27FC236}">
                    <a16:creationId xmlns:a16="http://schemas.microsoft.com/office/drawing/2014/main" id="{4C9CE797-CA1D-2BC1-8426-D5773C10C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5" name="Text Box 54">
                <a:extLst>
                  <a:ext uri="{FF2B5EF4-FFF2-40B4-BE49-F238E27FC236}">
                    <a16:creationId xmlns:a16="http://schemas.microsoft.com/office/drawing/2014/main" id="{784355C2-724B-38EB-7480-F9E19F1E9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6" name="Text Box 55">
                <a:extLst>
                  <a:ext uri="{FF2B5EF4-FFF2-40B4-BE49-F238E27FC236}">
                    <a16:creationId xmlns:a16="http://schemas.microsoft.com/office/drawing/2014/main" id="{90FA0101-10EF-3CD9-3205-585E70395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7" name="Text Box 56">
                <a:extLst>
                  <a:ext uri="{FF2B5EF4-FFF2-40B4-BE49-F238E27FC236}">
                    <a16:creationId xmlns:a16="http://schemas.microsoft.com/office/drawing/2014/main" id="{5D3F964A-144A-D4B5-50B0-0E77D45EB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8" name="Text Box 57">
                <a:extLst>
                  <a:ext uri="{FF2B5EF4-FFF2-40B4-BE49-F238E27FC236}">
                    <a16:creationId xmlns:a16="http://schemas.microsoft.com/office/drawing/2014/main" id="{139D2E1F-B515-4745-7277-87AD11497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76" name="Text Box 59">
              <a:extLst>
                <a:ext uri="{FF2B5EF4-FFF2-40B4-BE49-F238E27FC236}">
                  <a16:creationId xmlns:a16="http://schemas.microsoft.com/office/drawing/2014/main" id="{00826A9A-788B-4B90-6815-9F28D335A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33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7" name="Text Box 60">
              <a:extLst>
                <a:ext uri="{FF2B5EF4-FFF2-40B4-BE49-F238E27FC236}">
                  <a16:creationId xmlns:a16="http://schemas.microsoft.com/office/drawing/2014/main" id="{719E0F0E-63AE-6ADB-EB21-667010C7C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2072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" name="Text Box 61">
              <a:extLst>
                <a:ext uri="{FF2B5EF4-FFF2-40B4-BE49-F238E27FC236}">
                  <a16:creationId xmlns:a16="http://schemas.microsoft.com/office/drawing/2014/main" id="{2DF1806F-AE73-B14A-8479-E4404AB31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81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9" name="Text Box 108">
              <a:extLst>
                <a:ext uri="{FF2B5EF4-FFF2-40B4-BE49-F238E27FC236}">
                  <a16:creationId xmlns:a16="http://schemas.microsoft.com/office/drawing/2014/main" id="{69445FAB-9F7A-7B78-4035-C388AB32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" y="158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80" name="Text Box 109">
              <a:extLst>
                <a:ext uri="{FF2B5EF4-FFF2-40B4-BE49-F238E27FC236}">
                  <a16:creationId xmlns:a16="http://schemas.microsoft.com/office/drawing/2014/main" id="{76358840-0112-DDD0-E53F-A541F6DB9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132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81" name="Text Box 110">
              <a:extLst>
                <a:ext uri="{FF2B5EF4-FFF2-40B4-BE49-F238E27FC236}">
                  <a16:creationId xmlns:a16="http://schemas.microsoft.com/office/drawing/2014/main" id="{A300A6BC-6839-9A65-E5EF-2DBB76160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059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  <p:grpSp>
        <p:nvGrpSpPr>
          <p:cNvPr id="95" name="Group 113">
            <a:extLst>
              <a:ext uri="{FF2B5EF4-FFF2-40B4-BE49-F238E27FC236}">
                <a16:creationId xmlns:a16="http://schemas.microsoft.com/office/drawing/2014/main" id="{6108EEDA-4648-E3BF-63F2-B751A20BEE4B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2341078"/>
            <a:ext cx="944563" cy="396875"/>
            <a:chOff x="3795" y="1540"/>
            <a:chExt cx="595" cy="250"/>
          </a:xfrm>
        </p:grpSpPr>
        <p:sp>
          <p:nvSpPr>
            <p:cNvPr id="96" name="Line 114">
              <a:extLst>
                <a:ext uri="{FF2B5EF4-FFF2-40B4-BE49-F238E27FC236}">
                  <a16:creationId xmlns:a16="http://schemas.microsoft.com/office/drawing/2014/main" id="{6FDAE6E8-B7A8-CDA0-7067-71C546CE8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Text Box 115">
              <a:extLst>
                <a:ext uri="{FF2B5EF4-FFF2-40B4-BE49-F238E27FC236}">
                  <a16:creationId xmlns:a16="http://schemas.microsoft.com/office/drawing/2014/main" id="{0F05807C-A876-609E-3FDF-2A89E9F42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98" name="Group 116">
            <a:extLst>
              <a:ext uri="{FF2B5EF4-FFF2-40B4-BE49-F238E27FC236}">
                <a16:creationId xmlns:a16="http://schemas.microsoft.com/office/drawing/2014/main" id="{7871A5A6-2D1E-10E0-7D37-A3E7ACE3BE22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3134828"/>
            <a:ext cx="944563" cy="396875"/>
            <a:chOff x="3795" y="1540"/>
            <a:chExt cx="595" cy="250"/>
          </a:xfrm>
        </p:grpSpPr>
        <p:sp>
          <p:nvSpPr>
            <p:cNvPr id="99" name="Line 117">
              <a:extLst>
                <a:ext uri="{FF2B5EF4-FFF2-40B4-BE49-F238E27FC236}">
                  <a16:creationId xmlns:a16="http://schemas.microsoft.com/office/drawing/2014/main" id="{F176F671-82C2-CF6B-47B6-E8DD0257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Text Box 118">
              <a:extLst>
                <a:ext uri="{FF2B5EF4-FFF2-40B4-BE49-F238E27FC236}">
                  <a16:creationId xmlns:a16="http://schemas.microsoft.com/office/drawing/2014/main" id="{93D46ADC-59EE-EFDD-FDFB-019F758A9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01" name="Group 119">
            <a:extLst>
              <a:ext uri="{FF2B5EF4-FFF2-40B4-BE49-F238E27FC236}">
                <a16:creationId xmlns:a16="http://schemas.microsoft.com/office/drawing/2014/main" id="{AD74475B-C442-EC5A-65E4-76F116F2C3CF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3530116"/>
            <a:ext cx="944563" cy="396875"/>
            <a:chOff x="3795" y="1540"/>
            <a:chExt cx="595" cy="250"/>
          </a:xfrm>
        </p:grpSpPr>
        <p:sp>
          <p:nvSpPr>
            <p:cNvPr id="102" name="Line 120">
              <a:extLst>
                <a:ext uri="{FF2B5EF4-FFF2-40B4-BE49-F238E27FC236}">
                  <a16:creationId xmlns:a16="http://schemas.microsoft.com/office/drawing/2014/main" id="{9797BF0F-63A6-3B1C-9756-93AEFEEC9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21">
              <a:extLst>
                <a:ext uri="{FF2B5EF4-FFF2-40B4-BE49-F238E27FC236}">
                  <a16:creationId xmlns:a16="http://schemas.microsoft.com/office/drawing/2014/main" id="{99E2480F-86BE-5EBB-99AF-C2EBC2A79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04" name="Group 122">
            <a:extLst>
              <a:ext uri="{FF2B5EF4-FFF2-40B4-BE49-F238E27FC236}">
                <a16:creationId xmlns:a16="http://schemas.microsoft.com/office/drawing/2014/main" id="{01332809-2040-A695-E06D-2831BE3E996C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3926991"/>
            <a:ext cx="944563" cy="396875"/>
            <a:chOff x="3795" y="1540"/>
            <a:chExt cx="595" cy="250"/>
          </a:xfrm>
        </p:grpSpPr>
        <p:sp>
          <p:nvSpPr>
            <p:cNvPr id="105" name="Line 123">
              <a:extLst>
                <a:ext uri="{FF2B5EF4-FFF2-40B4-BE49-F238E27FC236}">
                  <a16:creationId xmlns:a16="http://schemas.microsoft.com/office/drawing/2014/main" id="{E057E738-E7E6-3E02-99EF-312296DF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Text Box 124">
              <a:extLst>
                <a:ext uri="{FF2B5EF4-FFF2-40B4-BE49-F238E27FC236}">
                  <a16:creationId xmlns:a16="http://schemas.microsoft.com/office/drawing/2014/main" id="{9E6C3DA4-7295-242B-D048-47E50D892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07" name="Group 125">
            <a:extLst>
              <a:ext uri="{FF2B5EF4-FFF2-40B4-BE49-F238E27FC236}">
                <a16:creationId xmlns:a16="http://schemas.microsoft.com/office/drawing/2014/main" id="{A04A9F88-A44C-8425-A86D-B632EE8A5290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2737953"/>
            <a:ext cx="944563" cy="396875"/>
            <a:chOff x="3795" y="1540"/>
            <a:chExt cx="595" cy="250"/>
          </a:xfrm>
        </p:grpSpPr>
        <p:sp>
          <p:nvSpPr>
            <p:cNvPr id="108" name="Line 126">
              <a:extLst>
                <a:ext uri="{FF2B5EF4-FFF2-40B4-BE49-F238E27FC236}">
                  <a16:creationId xmlns:a16="http://schemas.microsoft.com/office/drawing/2014/main" id="{DD1CF082-E8EB-B1DD-2E0B-F06BD267E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Text Box 127">
              <a:extLst>
                <a:ext uri="{FF2B5EF4-FFF2-40B4-BE49-F238E27FC236}">
                  <a16:creationId xmlns:a16="http://schemas.microsoft.com/office/drawing/2014/main" id="{24830A27-98FA-6C44-D330-DD77AF3AE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grpSp>
        <p:nvGrpSpPr>
          <p:cNvPr id="110" name="Group 128">
            <a:extLst>
              <a:ext uri="{FF2B5EF4-FFF2-40B4-BE49-F238E27FC236}">
                <a16:creationId xmlns:a16="http://schemas.microsoft.com/office/drawing/2014/main" id="{CF6CE91A-B2FE-671E-98FA-F513A57622EE}"/>
              </a:ext>
            </a:extLst>
          </p:cNvPr>
          <p:cNvGrpSpPr>
            <a:grpSpLocks/>
          </p:cNvGrpSpPr>
          <p:nvPr/>
        </p:nvGrpSpPr>
        <p:grpSpPr bwMode="auto">
          <a:xfrm>
            <a:off x="5875421" y="4322278"/>
            <a:ext cx="944563" cy="396875"/>
            <a:chOff x="3795" y="1540"/>
            <a:chExt cx="595" cy="250"/>
          </a:xfrm>
        </p:grpSpPr>
        <p:sp>
          <p:nvSpPr>
            <p:cNvPr id="111" name="Line 129">
              <a:extLst>
                <a:ext uri="{FF2B5EF4-FFF2-40B4-BE49-F238E27FC236}">
                  <a16:creationId xmlns:a16="http://schemas.microsoft.com/office/drawing/2014/main" id="{70F8FA3B-9D57-14B9-4130-0C83646C2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Text Box 130">
              <a:extLst>
                <a:ext uri="{FF2B5EF4-FFF2-40B4-BE49-F238E27FC236}">
                  <a16:creationId xmlns:a16="http://schemas.microsoft.com/office/drawing/2014/main" id="{02096A48-93E4-F002-FB46-976D0F5F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154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top</a:t>
              </a:r>
            </a:p>
          </p:txBody>
        </p:sp>
      </p:grpSp>
      <p:sp>
        <p:nvSpPr>
          <p:cNvPr id="113" name="Rectangle 134">
            <a:extLst>
              <a:ext uri="{FF2B5EF4-FFF2-40B4-BE49-F238E27FC236}">
                <a16:creationId xmlns:a16="http://schemas.microsoft.com/office/drawing/2014/main" id="{3E1954FB-5EFA-B151-1572-DEEED4FA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021" y="135047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Rectangle 137">
            <a:extLst>
              <a:ext uri="{FF2B5EF4-FFF2-40B4-BE49-F238E27FC236}">
                <a16:creationId xmlns:a16="http://schemas.microsoft.com/office/drawing/2014/main" id="{E67A49B2-2C6E-F5E2-0C4E-13BFA1A0D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71" y="2436328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Rectangle 138">
            <a:extLst>
              <a:ext uri="{FF2B5EF4-FFF2-40B4-BE49-F238E27FC236}">
                <a16:creationId xmlns:a16="http://schemas.microsoft.com/office/drawing/2014/main" id="{8ED6971A-97B8-B898-ACAB-2D927AFA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71" y="2855428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Rectangle 139">
            <a:extLst>
              <a:ext uri="{FF2B5EF4-FFF2-40B4-BE49-F238E27FC236}">
                <a16:creationId xmlns:a16="http://schemas.microsoft.com/office/drawing/2014/main" id="{13C47617-9830-5E49-5AFA-539E17A9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71" y="3257066"/>
            <a:ext cx="687388" cy="3063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Rectangle 140">
            <a:extLst>
              <a:ext uri="{FF2B5EF4-FFF2-40B4-BE49-F238E27FC236}">
                <a16:creationId xmlns:a16="http://schemas.microsoft.com/office/drawing/2014/main" id="{8AF1E5D2-AA73-96BB-9CA6-6A324272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71" y="3636478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Rectangle 141">
            <a:extLst>
              <a:ext uri="{FF2B5EF4-FFF2-40B4-BE49-F238E27FC236}">
                <a16:creationId xmlns:a16="http://schemas.microsoft.com/office/drawing/2014/main" id="{5A7D6BCC-0C22-AE42-ABB7-2681596A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21" y="4017478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Rectangle 142">
            <a:extLst>
              <a:ext uri="{FF2B5EF4-FFF2-40B4-BE49-F238E27FC236}">
                <a16:creationId xmlns:a16="http://schemas.microsoft.com/office/drawing/2014/main" id="{A9799154-BF92-103B-3F6C-F0BBB706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471" y="4433404"/>
            <a:ext cx="687388" cy="306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HK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AutoShape 143">
            <a:extLst>
              <a:ext uri="{FF2B5EF4-FFF2-40B4-BE49-F238E27FC236}">
                <a16:creationId xmlns:a16="http://schemas.microsoft.com/office/drawing/2014/main" id="{A95B4EB7-8D32-ED06-7506-F2FFE5B1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321" y="1617178"/>
            <a:ext cx="942975" cy="561975"/>
          </a:xfrm>
          <a:prstGeom prst="wedgeEllipseCallout">
            <a:avLst>
              <a:gd name="adj1" fmla="val -55722"/>
              <a:gd name="adj2" fmla="val 7344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栈空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0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28" grpId="0" animBg="1" autoUpdateAnimBg="0"/>
      <p:bldP spid="46" grpId="0" build="p" autoUpdateAnimBg="0"/>
      <p:bldP spid="47" grpId="0" autoUpdateAnimBg="0"/>
      <p:bldP spid="51" grpId="0" build="p" autoUpdateAnimBg="0" advAuto="1000"/>
      <p:bldP spid="52" grpId="0" animBg="1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nimBg="1" autoUpdateAnimBg="0"/>
      <p:bldP spid="120" grpId="0" animBg="1" autoUpdateAnimBg="0"/>
    </p:bld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4870</TotalTime>
  <Words>4399</Words>
  <Application>Microsoft Macintosh PowerPoint</Application>
  <PresentationFormat>全屏显示(4:3)</PresentationFormat>
  <Paragraphs>834</Paragraphs>
  <Slides>44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SimHei</vt:lpstr>
      <vt:lpstr>SimHei</vt:lpstr>
      <vt:lpstr>STZhongsong</vt:lpstr>
      <vt:lpstr>宋体</vt:lpstr>
      <vt:lpstr>Kaiti SC</vt:lpstr>
      <vt:lpstr>Arial</vt:lpstr>
      <vt:lpstr>Calibri</vt:lpstr>
      <vt:lpstr>Cambria Math</vt:lpstr>
      <vt:lpstr>Gill Sans MT</vt:lpstr>
      <vt:lpstr>Tempus Sans ITC</vt:lpstr>
      <vt:lpstr>Times New Roman</vt:lpstr>
      <vt:lpstr>Verdana</vt:lpstr>
      <vt:lpstr>Wingdings</vt:lpstr>
      <vt:lpstr>机器学习v2.1rgb</vt:lpstr>
      <vt:lpstr>数据结构与算法</vt:lpstr>
      <vt:lpstr> 2.1 线性表的逻辑结构（复习）</vt:lpstr>
      <vt:lpstr>2.2 线性表的顺序存储结构</vt:lpstr>
      <vt:lpstr>2.3 线性表的链式存储结构</vt:lpstr>
      <vt:lpstr>PowerPoint 演示文稿</vt:lpstr>
      <vt:lpstr>PowerPoint 演示文稿</vt:lpstr>
      <vt:lpstr>PowerPoint 演示文稿</vt:lpstr>
      <vt:lpstr>先进后出原则(FILO)的理解</vt:lpstr>
      <vt:lpstr>栈(stack)</vt:lpstr>
      <vt:lpstr> 入栈与出栈算法</vt:lpstr>
      <vt:lpstr>例：数制转换</vt:lpstr>
      <vt:lpstr>链栈（栈的链式储存）</vt:lpstr>
      <vt:lpstr>应用举例.括号匹配的检验</vt:lpstr>
      <vt:lpstr>算法思想：</vt:lpstr>
      <vt:lpstr>Match_Brackets</vt:lpstr>
      <vt:lpstr>栈在 “过程的嵌套调用”中的应用</vt:lpstr>
      <vt:lpstr>从被调函数返回调用函数</vt:lpstr>
      <vt:lpstr>栈在递归调用中的应用</vt:lpstr>
      <vt:lpstr>例：求n!  (n的阶乘)</vt:lpstr>
      <vt:lpstr>PowerPoint 演示文稿</vt:lpstr>
      <vt:lpstr>递归的运行过程</vt:lpstr>
      <vt:lpstr>递归调用执行情况</vt:lpstr>
      <vt:lpstr>例1：欧几里得算法（求最大公约数）的递归实现。</vt:lpstr>
      <vt:lpstr>例2：n阶Hanoi塔问题</vt:lpstr>
      <vt:lpstr>例2：n阶Hanoi塔问题</vt:lpstr>
      <vt:lpstr>例2：n阶Hanoi塔问题</vt:lpstr>
      <vt:lpstr>例3： Gray码的构造</vt:lpstr>
      <vt:lpstr>队列</vt:lpstr>
      <vt:lpstr>链队列(带头节点）</vt:lpstr>
      <vt:lpstr>链队列(带头节点）</vt:lpstr>
      <vt:lpstr>队列的顺序存储结构</vt:lpstr>
      <vt:lpstr>静态顺序队列</vt:lpstr>
      <vt:lpstr>PowerPoint 演示文稿</vt:lpstr>
      <vt:lpstr>PowerPoint 演示文稿</vt:lpstr>
      <vt:lpstr>入队算法与出队算法</vt:lpstr>
      <vt:lpstr>PowerPoint 演示文稿</vt:lpstr>
      <vt:lpstr>练习：关于FIFO</vt:lpstr>
      <vt:lpstr>课后思考：关于FIFO的forbidden pattern</vt:lpstr>
      <vt:lpstr>栈的应用：graham-scan算法</vt:lpstr>
      <vt:lpstr>Graham-scan convex hull algorithm</vt:lpstr>
      <vt:lpstr>PowerPoint 演示文稿</vt:lpstr>
      <vt:lpstr>拓展内容：关于括号匹配 (非考试内容）</vt:lpstr>
      <vt:lpstr>重要知识点回顾</vt:lpstr>
      <vt:lpstr>Thanks  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187</cp:revision>
  <cp:lastPrinted>2022-05-10T07:09:34Z</cp:lastPrinted>
  <dcterms:created xsi:type="dcterms:W3CDTF">2021-03-30T12:18:31Z</dcterms:created>
  <dcterms:modified xsi:type="dcterms:W3CDTF">2024-09-19T03:30:44Z</dcterms:modified>
</cp:coreProperties>
</file>