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65" r:id="rId1"/>
  </p:sldMasterIdLst>
  <p:notesMasterIdLst>
    <p:notesMasterId r:id="rId52"/>
  </p:notesMasterIdLst>
  <p:handoutMasterIdLst>
    <p:handoutMasterId r:id="rId53"/>
  </p:handoutMasterIdLst>
  <p:sldIdLst>
    <p:sldId id="295" r:id="rId2"/>
    <p:sldId id="520" r:id="rId3"/>
    <p:sldId id="560" r:id="rId4"/>
    <p:sldId id="557" r:id="rId5"/>
    <p:sldId id="558" r:id="rId6"/>
    <p:sldId id="559" r:id="rId7"/>
    <p:sldId id="442" r:id="rId8"/>
    <p:sldId id="561" r:id="rId9"/>
    <p:sldId id="518" r:id="rId10"/>
    <p:sldId id="519" r:id="rId11"/>
    <p:sldId id="392" r:id="rId12"/>
    <p:sldId id="400" r:id="rId13"/>
    <p:sldId id="401" r:id="rId14"/>
    <p:sldId id="521" r:id="rId15"/>
    <p:sldId id="522" r:id="rId16"/>
    <p:sldId id="523" r:id="rId17"/>
    <p:sldId id="524" r:id="rId18"/>
    <p:sldId id="552" r:id="rId19"/>
    <p:sldId id="553" r:id="rId20"/>
    <p:sldId id="55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55" r:id="rId41"/>
    <p:sldId id="544" r:id="rId42"/>
    <p:sldId id="545" r:id="rId43"/>
    <p:sldId id="546" r:id="rId44"/>
    <p:sldId id="547" r:id="rId45"/>
    <p:sldId id="548" r:id="rId46"/>
    <p:sldId id="549" r:id="rId47"/>
    <p:sldId id="550" r:id="rId48"/>
    <p:sldId id="551" r:id="rId49"/>
    <p:sldId id="556" r:id="rId50"/>
    <p:sldId id="325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1FCA8-E8D4-FF48-AD64-1B9EC6E852A4}" v="18" dt="2024-09-23T13:41:36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33" autoAdjust="0"/>
    <p:restoredTop sz="74150" autoAdjust="0"/>
  </p:normalViewPr>
  <p:slideViewPr>
    <p:cSldViewPr snapToGrid="0">
      <p:cViewPr varScale="1">
        <p:scale>
          <a:sx n="93" d="100"/>
          <a:sy n="93" d="100"/>
        </p:scale>
        <p:origin x="1920" y="20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127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bo Wang" userId="f0da0bc2f53c18da" providerId="LiveId" clId="{A5F505F8-4DE4-0648-A87C-13E4A995A14A}"/>
    <pc:docChg chg="modSld">
      <pc:chgData name="Junbo Wang" userId="f0da0bc2f53c18da" providerId="LiveId" clId="{A5F505F8-4DE4-0648-A87C-13E4A995A14A}" dt="2024-09-20T15:02:23.363" v="33"/>
      <pc:docMkLst>
        <pc:docMk/>
      </pc:docMkLst>
      <pc:sldChg chg="addSp delSp modSp mod modAnim">
        <pc:chgData name="Junbo Wang" userId="f0da0bc2f53c18da" providerId="LiveId" clId="{A5F505F8-4DE4-0648-A87C-13E4A995A14A}" dt="2024-09-20T14:54:24.293" v="25"/>
        <pc:sldMkLst>
          <pc:docMk/>
          <pc:sldMk cId="157862391" sldId="392"/>
        </pc:sldMkLst>
        <pc:spChg chg="mod">
          <ac:chgData name="Junbo Wang" userId="f0da0bc2f53c18da" providerId="LiveId" clId="{A5F505F8-4DE4-0648-A87C-13E4A995A14A}" dt="2024-09-20T14:50:16.525" v="2" actId="164"/>
          <ac:spMkLst>
            <pc:docMk/>
            <pc:sldMk cId="157862391" sldId="392"/>
            <ac:spMk id="7" creationId="{18CE3616-1286-C854-DDEF-49D9154E1364}"/>
          </ac:spMkLst>
        </pc:spChg>
        <pc:spChg chg="mod">
          <ac:chgData name="Junbo Wang" userId="f0da0bc2f53c18da" providerId="LiveId" clId="{A5F505F8-4DE4-0648-A87C-13E4A995A14A}" dt="2024-09-20T14:50:16.525" v="2" actId="164"/>
          <ac:spMkLst>
            <pc:docMk/>
            <pc:sldMk cId="157862391" sldId="392"/>
            <ac:spMk id="8" creationId="{335E29A6-3094-7289-BE14-83E3AD7DC145}"/>
          </ac:spMkLst>
        </pc:spChg>
        <pc:spChg chg="mod">
          <ac:chgData name="Junbo Wang" userId="f0da0bc2f53c18da" providerId="LiveId" clId="{A5F505F8-4DE4-0648-A87C-13E4A995A14A}" dt="2024-09-20T14:50:16.525" v="2" actId="164"/>
          <ac:spMkLst>
            <pc:docMk/>
            <pc:sldMk cId="157862391" sldId="392"/>
            <ac:spMk id="9" creationId="{9092FC81-4B57-A7E6-478C-B43ED06DE789}"/>
          </ac:spMkLst>
        </pc:spChg>
        <pc:spChg chg="mod">
          <ac:chgData name="Junbo Wang" userId="f0da0bc2f53c18da" providerId="LiveId" clId="{A5F505F8-4DE4-0648-A87C-13E4A995A14A}" dt="2024-09-20T14:50:16.525" v="2" actId="164"/>
          <ac:spMkLst>
            <pc:docMk/>
            <pc:sldMk cId="157862391" sldId="392"/>
            <ac:spMk id="10" creationId="{EDB4EB53-9954-A9D1-E6E1-619011593411}"/>
          </ac:spMkLst>
        </pc:spChg>
        <pc:spChg chg="mod">
          <ac:chgData name="Junbo Wang" userId="f0da0bc2f53c18da" providerId="LiveId" clId="{A5F505F8-4DE4-0648-A87C-13E4A995A14A}" dt="2024-09-20T14:50:16.525" v="2" actId="164"/>
          <ac:spMkLst>
            <pc:docMk/>
            <pc:sldMk cId="157862391" sldId="392"/>
            <ac:spMk id="11" creationId="{CD68D587-2E82-6638-53C5-256D654EF97E}"/>
          </ac:spMkLst>
        </pc:spChg>
        <pc:spChg chg="mod">
          <ac:chgData name="Junbo Wang" userId="f0da0bc2f53c18da" providerId="LiveId" clId="{A5F505F8-4DE4-0648-A87C-13E4A995A14A}" dt="2024-09-20T14:50:16.525" v="2" actId="164"/>
          <ac:spMkLst>
            <pc:docMk/>
            <pc:sldMk cId="157862391" sldId="392"/>
            <ac:spMk id="12" creationId="{6D9C61ED-313B-2FB7-CE07-645C7C1FF291}"/>
          </ac:spMkLst>
        </pc:spChg>
        <pc:spChg chg="mod">
          <ac:chgData name="Junbo Wang" userId="f0da0bc2f53c18da" providerId="LiveId" clId="{A5F505F8-4DE4-0648-A87C-13E4A995A14A}" dt="2024-09-20T14:50:16.525" v="2" actId="164"/>
          <ac:spMkLst>
            <pc:docMk/>
            <pc:sldMk cId="157862391" sldId="392"/>
            <ac:spMk id="13" creationId="{61046DDC-3585-CAE3-23C4-7CFC32369706}"/>
          </ac:spMkLst>
        </pc:spChg>
        <pc:spChg chg="mod">
          <ac:chgData name="Junbo Wang" userId="f0da0bc2f53c18da" providerId="LiveId" clId="{A5F505F8-4DE4-0648-A87C-13E4A995A14A}" dt="2024-09-20T14:50:16.525" v="2" actId="164"/>
          <ac:spMkLst>
            <pc:docMk/>
            <pc:sldMk cId="157862391" sldId="392"/>
            <ac:spMk id="16" creationId="{500B8F9B-EE5D-1947-1B6A-CE2E64FC2D71}"/>
          </ac:spMkLst>
        </pc:spChg>
        <pc:spChg chg="mod">
          <ac:chgData name="Junbo Wang" userId="f0da0bc2f53c18da" providerId="LiveId" clId="{A5F505F8-4DE4-0648-A87C-13E4A995A14A}" dt="2024-09-20T14:50:16.525" v="2" actId="164"/>
          <ac:spMkLst>
            <pc:docMk/>
            <pc:sldMk cId="157862391" sldId="392"/>
            <ac:spMk id="18" creationId="{A55FA73E-FDD7-FA3C-4B59-24DCF77C695F}"/>
          </ac:spMkLst>
        </pc:spChg>
        <pc:spChg chg="mod">
          <ac:chgData name="Junbo Wang" userId="f0da0bc2f53c18da" providerId="LiveId" clId="{A5F505F8-4DE4-0648-A87C-13E4A995A14A}" dt="2024-09-20T14:50:16.525" v="2" actId="164"/>
          <ac:spMkLst>
            <pc:docMk/>
            <pc:sldMk cId="157862391" sldId="392"/>
            <ac:spMk id="19" creationId="{186F8E1F-E00C-91B3-090B-62F1D2C81A97}"/>
          </ac:spMkLst>
        </pc:spChg>
        <pc:spChg chg="mod">
          <ac:chgData name="Junbo Wang" userId="f0da0bc2f53c18da" providerId="LiveId" clId="{A5F505F8-4DE4-0648-A87C-13E4A995A14A}" dt="2024-09-20T14:52:05.664" v="9" actId="1035"/>
          <ac:spMkLst>
            <pc:docMk/>
            <pc:sldMk cId="157862391" sldId="392"/>
            <ac:spMk id="75" creationId="{2AF0C384-10F6-9475-E752-BF996BD214BB}"/>
          </ac:spMkLst>
        </pc:spChg>
        <pc:spChg chg="mod">
          <ac:chgData name="Junbo Wang" userId="f0da0bc2f53c18da" providerId="LiveId" clId="{A5F505F8-4DE4-0648-A87C-13E4A995A14A}" dt="2024-09-20T14:53:07.087" v="16" actId="1076"/>
          <ac:spMkLst>
            <pc:docMk/>
            <pc:sldMk cId="157862391" sldId="392"/>
            <ac:spMk id="99" creationId="{46F2B2BC-77F4-B177-4137-CBAD50D16606}"/>
          </ac:spMkLst>
        </pc:spChg>
        <pc:grpChg chg="add mod">
          <ac:chgData name="Junbo Wang" userId="f0da0bc2f53c18da" providerId="LiveId" clId="{A5F505F8-4DE4-0648-A87C-13E4A995A14A}" dt="2024-09-20T14:50:16.525" v="2" actId="164"/>
          <ac:grpSpMkLst>
            <pc:docMk/>
            <pc:sldMk cId="157862391" sldId="392"/>
            <ac:grpSpMk id="3" creationId="{CA279542-1A92-007D-5F13-54EBE0917B71}"/>
          </ac:grpSpMkLst>
        </pc:grpChg>
        <pc:cxnChg chg="add del mod">
          <ac:chgData name="Junbo Wang" userId="f0da0bc2f53c18da" providerId="LiveId" clId="{A5F505F8-4DE4-0648-A87C-13E4A995A14A}" dt="2024-09-20T14:53:58.103" v="22"/>
          <ac:cxnSpMkLst>
            <pc:docMk/>
            <pc:sldMk cId="157862391" sldId="392"/>
            <ac:cxnSpMk id="4" creationId="{E35EC056-DB57-9719-6B80-782602823C17}"/>
          </ac:cxnSpMkLst>
        </pc:cxnChg>
        <pc:cxnChg chg="mod">
          <ac:chgData name="Junbo Wang" userId="f0da0bc2f53c18da" providerId="LiveId" clId="{A5F505F8-4DE4-0648-A87C-13E4A995A14A}" dt="2024-09-20T14:50:16.525" v="2" actId="164"/>
          <ac:cxnSpMkLst>
            <pc:docMk/>
            <pc:sldMk cId="157862391" sldId="392"/>
            <ac:cxnSpMk id="20" creationId="{116DE580-F5EF-19EB-1DED-0C4D378F9C34}"/>
          </ac:cxnSpMkLst>
        </pc:cxnChg>
        <pc:cxnChg chg="mod">
          <ac:chgData name="Junbo Wang" userId="f0da0bc2f53c18da" providerId="LiveId" clId="{A5F505F8-4DE4-0648-A87C-13E4A995A14A}" dt="2024-09-20T14:50:16.525" v="2" actId="164"/>
          <ac:cxnSpMkLst>
            <pc:docMk/>
            <pc:sldMk cId="157862391" sldId="392"/>
            <ac:cxnSpMk id="21" creationId="{E56D9BEB-533C-0E56-92C8-CE0216ADA122}"/>
          </ac:cxnSpMkLst>
        </pc:cxnChg>
        <pc:cxnChg chg="add del">
          <ac:chgData name="Junbo Wang" userId="f0da0bc2f53c18da" providerId="LiveId" clId="{A5F505F8-4DE4-0648-A87C-13E4A995A14A}" dt="2024-09-20T14:53:58.852" v="23" actId="21"/>
          <ac:cxnSpMkLst>
            <pc:docMk/>
            <pc:sldMk cId="157862391" sldId="392"/>
            <ac:cxnSpMk id="52" creationId="{21B5314D-D22F-69B7-A63F-B9AAF9659AF4}"/>
          </ac:cxnSpMkLst>
        </pc:cxnChg>
      </pc:sldChg>
      <pc:sldChg chg="delSp modSp modAnim">
        <pc:chgData name="Junbo Wang" userId="f0da0bc2f53c18da" providerId="LiveId" clId="{A5F505F8-4DE4-0648-A87C-13E4A995A14A}" dt="2024-09-20T15:02:23.363" v="33"/>
        <pc:sldMkLst>
          <pc:docMk/>
          <pc:sldMk cId="1285560574" sldId="401"/>
        </pc:sldMkLst>
        <pc:spChg chg="mod topLvl">
          <ac:chgData name="Junbo Wang" userId="f0da0bc2f53c18da" providerId="LiveId" clId="{A5F505F8-4DE4-0648-A87C-13E4A995A14A}" dt="2024-09-20T15:01:34.428" v="26" actId="165"/>
          <ac:spMkLst>
            <pc:docMk/>
            <pc:sldMk cId="1285560574" sldId="401"/>
            <ac:spMk id="7" creationId="{35F8FA1C-2CDA-5FD8-3E42-4C7214D7558E}"/>
          </ac:spMkLst>
        </pc:spChg>
        <pc:spChg chg="mod topLvl">
          <ac:chgData name="Junbo Wang" userId="f0da0bc2f53c18da" providerId="LiveId" clId="{A5F505F8-4DE4-0648-A87C-13E4A995A14A}" dt="2024-09-20T15:01:34.428" v="26" actId="165"/>
          <ac:spMkLst>
            <pc:docMk/>
            <pc:sldMk cId="1285560574" sldId="401"/>
            <ac:spMk id="8" creationId="{AF495CC1-3642-9FCA-F26D-E554CF96F001}"/>
          </ac:spMkLst>
        </pc:spChg>
        <pc:spChg chg="mod topLvl">
          <ac:chgData name="Junbo Wang" userId="f0da0bc2f53c18da" providerId="LiveId" clId="{A5F505F8-4DE4-0648-A87C-13E4A995A14A}" dt="2024-09-20T15:01:34.428" v="26" actId="165"/>
          <ac:spMkLst>
            <pc:docMk/>
            <pc:sldMk cId="1285560574" sldId="401"/>
            <ac:spMk id="11" creationId="{DDA2FAF9-2BE8-2CFA-C6E8-039E06BA22A5}"/>
          </ac:spMkLst>
        </pc:spChg>
        <pc:spChg chg="mod topLvl">
          <ac:chgData name="Junbo Wang" userId="f0da0bc2f53c18da" providerId="LiveId" clId="{A5F505F8-4DE4-0648-A87C-13E4A995A14A}" dt="2024-09-20T15:01:34.428" v="26" actId="165"/>
          <ac:spMkLst>
            <pc:docMk/>
            <pc:sldMk cId="1285560574" sldId="401"/>
            <ac:spMk id="12" creationId="{9F50A3F6-6E43-0D1E-D8CF-E0591647237A}"/>
          </ac:spMkLst>
        </pc:spChg>
        <pc:spChg chg="mod topLvl">
          <ac:chgData name="Junbo Wang" userId="f0da0bc2f53c18da" providerId="LiveId" clId="{A5F505F8-4DE4-0648-A87C-13E4A995A14A}" dt="2024-09-20T15:01:34.428" v="26" actId="165"/>
          <ac:spMkLst>
            <pc:docMk/>
            <pc:sldMk cId="1285560574" sldId="401"/>
            <ac:spMk id="13" creationId="{C717B25F-B735-B1C0-8FC2-B197B3B622C4}"/>
          </ac:spMkLst>
        </pc:spChg>
        <pc:spChg chg="mod topLvl">
          <ac:chgData name="Junbo Wang" userId="f0da0bc2f53c18da" providerId="LiveId" clId="{A5F505F8-4DE4-0648-A87C-13E4A995A14A}" dt="2024-09-20T15:01:34.428" v="26" actId="165"/>
          <ac:spMkLst>
            <pc:docMk/>
            <pc:sldMk cId="1285560574" sldId="401"/>
            <ac:spMk id="14" creationId="{E2066F32-8788-C155-2FBC-3291CBEFC900}"/>
          </ac:spMkLst>
        </pc:spChg>
        <pc:spChg chg="mod topLvl">
          <ac:chgData name="Junbo Wang" userId="f0da0bc2f53c18da" providerId="LiveId" clId="{A5F505F8-4DE4-0648-A87C-13E4A995A14A}" dt="2024-09-20T15:01:34.428" v="26" actId="165"/>
          <ac:spMkLst>
            <pc:docMk/>
            <pc:sldMk cId="1285560574" sldId="401"/>
            <ac:spMk id="15" creationId="{FB5A117B-BC50-8C98-104F-038C3D07650C}"/>
          </ac:spMkLst>
        </pc:spChg>
        <pc:spChg chg="mod topLvl">
          <ac:chgData name="Junbo Wang" userId="f0da0bc2f53c18da" providerId="LiveId" clId="{A5F505F8-4DE4-0648-A87C-13E4A995A14A}" dt="2024-09-20T15:01:34.428" v="26" actId="165"/>
          <ac:spMkLst>
            <pc:docMk/>
            <pc:sldMk cId="1285560574" sldId="401"/>
            <ac:spMk id="89" creationId="{FF00275A-2AED-F565-0DBB-E3D19C1023A1}"/>
          </ac:spMkLst>
        </pc:spChg>
        <pc:spChg chg="mod topLvl">
          <ac:chgData name="Junbo Wang" userId="f0da0bc2f53c18da" providerId="LiveId" clId="{A5F505F8-4DE4-0648-A87C-13E4A995A14A}" dt="2024-09-20T15:01:34.428" v="26" actId="165"/>
          <ac:spMkLst>
            <pc:docMk/>
            <pc:sldMk cId="1285560574" sldId="401"/>
            <ac:spMk id="90" creationId="{09C4279A-DD63-8FE4-E728-9FF489973666}"/>
          </ac:spMkLst>
        </pc:spChg>
        <pc:spChg chg="mod topLvl">
          <ac:chgData name="Junbo Wang" userId="f0da0bc2f53c18da" providerId="LiveId" clId="{A5F505F8-4DE4-0648-A87C-13E4A995A14A}" dt="2024-09-20T15:01:34.428" v="26" actId="165"/>
          <ac:spMkLst>
            <pc:docMk/>
            <pc:sldMk cId="1285560574" sldId="401"/>
            <ac:spMk id="91" creationId="{575F91F4-2866-9217-A0E4-470E302E715E}"/>
          </ac:spMkLst>
        </pc:spChg>
        <pc:spChg chg="mod topLvl">
          <ac:chgData name="Junbo Wang" userId="f0da0bc2f53c18da" providerId="LiveId" clId="{A5F505F8-4DE4-0648-A87C-13E4A995A14A}" dt="2024-09-20T15:01:34.428" v="26" actId="165"/>
          <ac:spMkLst>
            <pc:docMk/>
            <pc:sldMk cId="1285560574" sldId="401"/>
            <ac:spMk id="92" creationId="{7888EB85-292C-B044-E74E-0DEDC9CD79DA}"/>
          </ac:spMkLst>
        </pc:spChg>
        <pc:spChg chg="mod topLvl">
          <ac:chgData name="Junbo Wang" userId="f0da0bc2f53c18da" providerId="LiveId" clId="{A5F505F8-4DE4-0648-A87C-13E4A995A14A}" dt="2024-09-20T15:01:34.428" v="26" actId="165"/>
          <ac:spMkLst>
            <pc:docMk/>
            <pc:sldMk cId="1285560574" sldId="401"/>
            <ac:spMk id="93" creationId="{D1CB4277-972A-D6E5-C17D-810AC3D9CC3B}"/>
          </ac:spMkLst>
        </pc:spChg>
        <pc:spChg chg="mod topLvl">
          <ac:chgData name="Junbo Wang" userId="f0da0bc2f53c18da" providerId="LiveId" clId="{A5F505F8-4DE4-0648-A87C-13E4A995A14A}" dt="2024-09-20T15:01:34.428" v="26" actId="165"/>
          <ac:spMkLst>
            <pc:docMk/>
            <pc:sldMk cId="1285560574" sldId="401"/>
            <ac:spMk id="94" creationId="{21940591-B2F7-D98E-BCD3-ED3903613568}"/>
          </ac:spMkLst>
        </pc:spChg>
        <pc:spChg chg="mod topLvl">
          <ac:chgData name="Junbo Wang" userId="f0da0bc2f53c18da" providerId="LiveId" clId="{A5F505F8-4DE4-0648-A87C-13E4A995A14A}" dt="2024-09-20T15:01:34.428" v="26" actId="165"/>
          <ac:spMkLst>
            <pc:docMk/>
            <pc:sldMk cId="1285560574" sldId="401"/>
            <ac:spMk id="95" creationId="{40EB11BD-96F3-A710-CA32-E4AAD1551354}"/>
          </ac:spMkLst>
        </pc:spChg>
        <pc:spChg chg="mod topLvl">
          <ac:chgData name="Junbo Wang" userId="f0da0bc2f53c18da" providerId="LiveId" clId="{A5F505F8-4DE4-0648-A87C-13E4A995A14A}" dt="2024-09-20T15:01:34.428" v="26" actId="165"/>
          <ac:spMkLst>
            <pc:docMk/>
            <pc:sldMk cId="1285560574" sldId="401"/>
            <ac:spMk id="96" creationId="{AED0E13F-4F7B-7372-BADD-8B898871DD64}"/>
          </ac:spMkLst>
        </pc:spChg>
        <pc:spChg chg="mod topLvl">
          <ac:chgData name="Junbo Wang" userId="f0da0bc2f53c18da" providerId="LiveId" clId="{A5F505F8-4DE4-0648-A87C-13E4A995A14A}" dt="2024-09-20T15:01:34.428" v="26" actId="165"/>
          <ac:spMkLst>
            <pc:docMk/>
            <pc:sldMk cId="1285560574" sldId="401"/>
            <ac:spMk id="97" creationId="{7D5DF927-87AC-AAD6-66CB-D79D241F9922}"/>
          </ac:spMkLst>
        </pc:spChg>
        <pc:spChg chg="mod topLvl">
          <ac:chgData name="Junbo Wang" userId="f0da0bc2f53c18da" providerId="LiveId" clId="{A5F505F8-4DE4-0648-A87C-13E4A995A14A}" dt="2024-09-20T15:01:34.428" v="26" actId="165"/>
          <ac:spMkLst>
            <pc:docMk/>
            <pc:sldMk cId="1285560574" sldId="401"/>
            <ac:spMk id="98" creationId="{EE337138-ECCF-6F34-7A4D-F7A158420B16}"/>
          </ac:spMkLst>
        </pc:spChg>
        <pc:spChg chg="mod topLvl">
          <ac:chgData name="Junbo Wang" userId="f0da0bc2f53c18da" providerId="LiveId" clId="{A5F505F8-4DE4-0648-A87C-13E4A995A14A}" dt="2024-09-20T15:01:34.428" v="26" actId="165"/>
          <ac:spMkLst>
            <pc:docMk/>
            <pc:sldMk cId="1285560574" sldId="401"/>
            <ac:spMk id="99" creationId="{BD15CB94-90CD-B4A9-F72B-0983F9324B32}"/>
          </ac:spMkLst>
        </pc:spChg>
        <pc:grpChg chg="del">
          <ac:chgData name="Junbo Wang" userId="f0da0bc2f53c18da" providerId="LiveId" clId="{A5F505F8-4DE4-0648-A87C-13E4A995A14A}" dt="2024-09-20T15:01:34.428" v="26" actId="165"/>
          <ac:grpSpMkLst>
            <pc:docMk/>
            <pc:sldMk cId="1285560574" sldId="401"/>
            <ac:grpSpMk id="6" creationId="{481AE0EF-ACB9-FE08-4467-CDA532648A16}"/>
          </ac:grpSpMkLst>
        </pc:grpChg>
      </pc:sldChg>
      <pc:sldChg chg="modSp mod">
        <pc:chgData name="Junbo Wang" userId="f0da0bc2f53c18da" providerId="LiveId" clId="{A5F505F8-4DE4-0648-A87C-13E4A995A14A}" dt="2024-09-19T13:06:46.207" v="0" actId="14100"/>
        <pc:sldMkLst>
          <pc:docMk/>
          <pc:sldMk cId="3393645371" sldId="518"/>
        </pc:sldMkLst>
        <pc:spChg chg="mod">
          <ac:chgData name="Junbo Wang" userId="f0da0bc2f53c18da" providerId="LiveId" clId="{A5F505F8-4DE4-0648-A87C-13E4A995A14A}" dt="2024-09-19T13:06:46.207" v="0" actId="14100"/>
          <ac:spMkLst>
            <pc:docMk/>
            <pc:sldMk cId="3393645371" sldId="518"/>
            <ac:spMk id="7" creationId="{C46D5A55-37E7-4980-AFB1-225364927FEC}"/>
          </ac:spMkLst>
        </pc:spChg>
      </pc:sldChg>
    </pc:docChg>
  </pc:docChgLst>
  <pc:docChgLst>
    <pc:chgData name="Junbo Wang" userId="f0da0bc2f53c18da" providerId="LiveId" clId="{A2F1FCA8-E8D4-FF48-AD64-1B9EC6E852A4}"/>
    <pc:docChg chg="custSel addSld modSld">
      <pc:chgData name="Junbo Wang" userId="f0da0bc2f53c18da" providerId="LiveId" clId="{A2F1FCA8-E8D4-FF48-AD64-1B9EC6E852A4}" dt="2024-09-23T13:41:36.063" v="175"/>
      <pc:docMkLst>
        <pc:docMk/>
      </pc:docMkLst>
      <pc:sldChg chg="addSp delSp modSp add mod modClrScheme chgLayout">
        <pc:chgData name="Junbo Wang" userId="f0da0bc2f53c18da" providerId="LiveId" clId="{A2F1FCA8-E8D4-FF48-AD64-1B9EC6E852A4}" dt="2024-09-23T11:41:11.909" v="22" actId="478"/>
        <pc:sldMkLst>
          <pc:docMk/>
          <pc:sldMk cId="453017138" sldId="520"/>
        </pc:sldMkLst>
        <pc:spChg chg="mod">
          <ac:chgData name="Junbo Wang" userId="f0da0bc2f53c18da" providerId="LiveId" clId="{A2F1FCA8-E8D4-FF48-AD64-1B9EC6E852A4}" dt="2024-09-23T11:40:29.933" v="15" actId="1076"/>
          <ac:spMkLst>
            <pc:docMk/>
            <pc:sldMk cId="453017138" sldId="520"/>
            <ac:spMk id="2" creationId="{56DD522E-EC42-B124-4544-345D55B39664}"/>
          </ac:spMkLst>
        </pc:spChg>
        <pc:spChg chg="add mod ord">
          <ac:chgData name="Junbo Wang" userId="f0da0bc2f53c18da" providerId="LiveId" clId="{A2F1FCA8-E8D4-FF48-AD64-1B9EC6E852A4}" dt="2024-09-23T11:40:25.356" v="14" actId="20577"/>
          <ac:spMkLst>
            <pc:docMk/>
            <pc:sldMk cId="453017138" sldId="520"/>
            <ac:spMk id="5" creationId="{7FB9A3D9-0C20-0321-3F2B-5F887B3275F2}"/>
          </ac:spMkLst>
        </pc:spChg>
        <pc:spChg chg="add del mod">
          <ac:chgData name="Junbo Wang" userId="f0da0bc2f53c18da" providerId="LiveId" clId="{A2F1FCA8-E8D4-FF48-AD64-1B9EC6E852A4}" dt="2024-09-23T11:41:11.909" v="22" actId="478"/>
          <ac:spMkLst>
            <pc:docMk/>
            <pc:sldMk cId="453017138" sldId="520"/>
            <ac:spMk id="32" creationId="{6D8D3FD1-B0E4-4EC3-FD58-DE22BA123993}"/>
          </ac:spMkLst>
        </pc:spChg>
        <pc:spChg chg="mod">
          <ac:chgData name="Junbo Wang" userId="f0da0bc2f53c18da" providerId="LiveId" clId="{A2F1FCA8-E8D4-FF48-AD64-1B9EC6E852A4}" dt="2024-09-23T11:40:20.041" v="2" actId="21"/>
          <ac:spMkLst>
            <pc:docMk/>
            <pc:sldMk cId="453017138" sldId="520"/>
            <ac:spMk id="35" creationId="{8E3ECA2F-31B7-84D5-9D42-CD57F61F8AB3}"/>
          </ac:spMkLst>
        </pc:spChg>
      </pc:sldChg>
      <pc:sldChg chg="modAnim">
        <pc:chgData name="Junbo Wang" userId="f0da0bc2f53c18da" providerId="LiveId" clId="{A2F1FCA8-E8D4-FF48-AD64-1B9EC6E852A4}" dt="2024-09-23T13:26:14.059" v="167"/>
        <pc:sldMkLst>
          <pc:docMk/>
          <pc:sldMk cId="3654822529" sldId="548"/>
        </pc:sldMkLst>
      </pc:sldChg>
      <pc:sldChg chg="modAnim">
        <pc:chgData name="Junbo Wang" userId="f0da0bc2f53c18da" providerId="LiveId" clId="{A2F1FCA8-E8D4-FF48-AD64-1B9EC6E852A4}" dt="2024-09-23T13:35:03.686" v="169"/>
        <pc:sldMkLst>
          <pc:docMk/>
          <pc:sldMk cId="1078707344" sldId="550"/>
        </pc:sldMkLst>
      </pc:sldChg>
      <pc:sldChg chg="modAnim">
        <pc:chgData name="Junbo Wang" userId="f0da0bc2f53c18da" providerId="LiveId" clId="{A2F1FCA8-E8D4-FF48-AD64-1B9EC6E852A4}" dt="2024-09-23T13:36:44.096" v="172"/>
        <pc:sldMkLst>
          <pc:docMk/>
          <pc:sldMk cId="1530002826" sldId="551"/>
        </pc:sldMkLst>
      </pc:sldChg>
      <pc:sldChg chg="modAnim">
        <pc:chgData name="Junbo Wang" userId="f0da0bc2f53c18da" providerId="LiveId" clId="{A2F1FCA8-E8D4-FF48-AD64-1B9EC6E852A4}" dt="2024-09-23T13:41:36.063" v="175"/>
        <pc:sldMkLst>
          <pc:docMk/>
          <pc:sldMk cId="1288410891" sldId="556"/>
        </pc:sldMkLst>
      </pc:sldChg>
      <pc:sldChg chg="addSp modSp new mod">
        <pc:chgData name="Junbo Wang" userId="f0da0bc2f53c18da" providerId="LiveId" clId="{A2F1FCA8-E8D4-FF48-AD64-1B9EC6E852A4}" dt="2024-09-23T11:43:12.044" v="159" actId="20577"/>
        <pc:sldMkLst>
          <pc:docMk/>
          <pc:sldMk cId="2635136695" sldId="557"/>
        </pc:sldMkLst>
        <pc:spChg chg="mod">
          <ac:chgData name="Junbo Wang" userId="f0da0bc2f53c18da" providerId="LiveId" clId="{A2F1FCA8-E8D4-FF48-AD64-1B9EC6E852A4}" dt="2024-09-23T11:41:34.473" v="32" actId="20577"/>
          <ac:spMkLst>
            <pc:docMk/>
            <pc:sldMk cId="2635136695" sldId="557"/>
            <ac:spMk id="2" creationId="{8376CA9D-EED2-5E64-1FA9-55CE21BE54A7}"/>
          </ac:spMkLst>
        </pc:spChg>
        <pc:spChg chg="add mod">
          <ac:chgData name="Junbo Wang" userId="f0da0bc2f53c18da" providerId="LiveId" clId="{A2F1FCA8-E8D4-FF48-AD64-1B9EC6E852A4}" dt="2024-09-23T11:43:12.044" v="159" actId="20577"/>
          <ac:spMkLst>
            <pc:docMk/>
            <pc:sldMk cId="2635136695" sldId="557"/>
            <ac:spMk id="4" creationId="{6B37CA58-AE10-E122-D99E-D2C94BB7EBEE}"/>
          </ac:spMkLst>
        </pc:spChg>
      </pc:sldChg>
      <pc:sldChg chg="add">
        <pc:chgData name="Junbo Wang" userId="f0da0bc2f53c18da" providerId="LiveId" clId="{A2F1FCA8-E8D4-FF48-AD64-1B9EC6E852A4}" dt="2024-09-23T11:51:34.049" v="160"/>
        <pc:sldMkLst>
          <pc:docMk/>
          <pc:sldMk cId="320357709" sldId="558"/>
        </pc:sldMkLst>
      </pc:sldChg>
      <pc:sldChg chg="add">
        <pc:chgData name="Junbo Wang" userId="f0da0bc2f53c18da" providerId="LiveId" clId="{A2F1FCA8-E8D4-FF48-AD64-1B9EC6E852A4}" dt="2024-09-23T11:51:52.679" v="161"/>
        <pc:sldMkLst>
          <pc:docMk/>
          <pc:sldMk cId="1016565516" sldId="559"/>
        </pc:sldMkLst>
      </pc:sldChg>
      <pc:sldChg chg="add">
        <pc:chgData name="Junbo Wang" userId="f0da0bc2f53c18da" providerId="LiveId" clId="{A2F1FCA8-E8D4-FF48-AD64-1B9EC6E852A4}" dt="2024-09-23T11:52:09.137" v="162"/>
        <pc:sldMkLst>
          <pc:docMk/>
          <pc:sldMk cId="4058377027" sldId="560"/>
        </pc:sldMkLst>
      </pc:sldChg>
      <pc:sldChg chg="add">
        <pc:chgData name="Junbo Wang" userId="f0da0bc2f53c18da" providerId="LiveId" clId="{A2F1FCA8-E8D4-FF48-AD64-1B9EC6E852A4}" dt="2024-09-23T11:58:51.102" v="163"/>
        <pc:sldMkLst>
          <pc:docMk/>
          <pc:sldMk cId="1999759781" sldId="561"/>
        </pc:sldMkLst>
      </pc:sldChg>
    </pc:docChg>
  </pc:docChgLst>
  <pc:docChgLst>
    <pc:chgData name="军波 王" userId="abc43a65-caf0-4467-916d-72d11a280d59" providerId="ADAL" clId="{A4EAF66F-5656-A643-BD86-32D02F22383A}"/>
    <pc:docChg chg="custSel modSld">
      <pc:chgData name="军波 王" userId="abc43a65-caf0-4467-916d-72d11a280d59" providerId="ADAL" clId="{A4EAF66F-5656-A643-BD86-32D02F22383A}" dt="2023-04-26T12:26:21.944" v="10" actId="20577"/>
      <pc:docMkLst>
        <pc:docMk/>
      </pc:docMkLst>
      <pc:sldChg chg="modSp mod">
        <pc:chgData name="军波 王" userId="abc43a65-caf0-4467-916d-72d11a280d59" providerId="ADAL" clId="{A4EAF66F-5656-A643-BD86-32D02F22383A}" dt="2023-04-26T12:26:21.944" v="10" actId="20577"/>
        <pc:sldMkLst>
          <pc:docMk/>
          <pc:sldMk cId="910450784" sldId="325"/>
        </pc:sldMkLst>
        <pc:spChg chg="mod">
          <ac:chgData name="军波 王" userId="abc43a65-caf0-4467-916d-72d11a280d59" providerId="ADAL" clId="{A4EAF66F-5656-A643-BD86-32D02F22383A}" dt="2023-04-26T12:26:21.944" v="10" actId="20577"/>
          <ac:spMkLst>
            <pc:docMk/>
            <pc:sldMk cId="910450784" sldId="325"/>
            <ac:spMk id="2" creationId="{4AD6EF31-E34A-C34E-AF00-78B630DEF3DA}"/>
          </ac:spMkLst>
        </pc:spChg>
      </pc:sldChg>
      <pc:sldChg chg="delSp mod">
        <pc:chgData name="军波 王" userId="abc43a65-caf0-4467-916d-72d11a280d59" providerId="ADAL" clId="{A4EAF66F-5656-A643-BD86-32D02F22383A}" dt="2023-04-26T08:41:10.304" v="0" actId="478"/>
        <pc:sldMkLst>
          <pc:docMk/>
          <pc:sldMk cId="2694454362" sldId="489"/>
        </pc:sldMkLst>
        <pc:spChg chg="del">
          <ac:chgData name="军波 王" userId="abc43a65-caf0-4467-916d-72d11a280d59" providerId="ADAL" clId="{A4EAF66F-5656-A643-BD86-32D02F22383A}" dt="2023-04-26T08:41:10.304" v="0" actId="478"/>
          <ac:spMkLst>
            <pc:docMk/>
            <pc:sldMk cId="2694454362" sldId="489"/>
            <ac:spMk id="9" creationId="{81F23F55-56F8-430E-94F1-3777BF7F50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37400B5-BF50-0A4E-B92F-544FB68870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312D15-1D1F-EA47-BC8C-2A37904C69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527B89B-56EA-724B-995B-594F3BA2206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02434C7-8817-484A-8E6B-C147B10B7F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A25A84-0C97-884A-A4C7-F01C144333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76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AD3333F-C7C1-3546-8454-3F27AA0AF8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8F2CD77-16BA-174E-BC16-CCD2691F5A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F0F4139A-7BE8-D04C-BD49-A1078161C0D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693F4A6-2BC9-EA4E-8AA8-0038062D8D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E23E247-4F35-1546-A65B-8A1614D3F9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498CCE0-42E4-DF49-BF91-652509FCC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D023BD-B546-5B42-9DDB-CBF7723E70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822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128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字符串比较的规则是：从两个字符串的首字符开始，一次比较相对应的字符（比较字符的</a:t>
            </a:r>
            <a:r>
              <a:rPr lang="en-US" altLang="zh-CN" dirty="0"/>
              <a:t>ASCII</a:t>
            </a:r>
            <a:r>
              <a:rPr lang="zh-CN" altLang="en-US" dirty="0"/>
              <a:t>码），知道出现不同的字符或遇‘</a:t>
            </a:r>
            <a:r>
              <a:rPr lang="en-US" altLang="zh-CN" dirty="0"/>
              <a:t>\0’</a:t>
            </a:r>
            <a:r>
              <a:rPr lang="zh-CN" altLang="en-US" dirty="0"/>
              <a:t>为止。如果所有的字符都相同，返回</a:t>
            </a:r>
            <a:r>
              <a:rPr lang="en-US" altLang="zh-CN" dirty="0"/>
              <a:t>0</a:t>
            </a:r>
            <a:r>
              <a:rPr lang="zh-CN" altLang="en-US" dirty="0"/>
              <a:t>；否则，以第一个不相同字符的比较结果为准，返回这两个字符的差，即第一个字符串中的字符减去第二个字符串中的字符得到的差。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041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concat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426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153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先用先分配对应长度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301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13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75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推荐阅读：</a:t>
            </a:r>
            <a:r>
              <a:rPr lang="en-US" altLang="zh-Hans-HK" dirty="0"/>
              <a:t>https://blog.csdn.net/</a:t>
            </a:r>
            <a:br>
              <a:rPr lang="en-US" altLang="zh-Hans-HK" dirty="0"/>
            </a:br>
            <a:r>
              <a:rPr lang="en-US" altLang="zh-Hans-HK" dirty="0"/>
              <a:t>   weixin_43804251/</a:t>
            </a:r>
            <a:br>
              <a:rPr lang="en-US" altLang="zh-Hans-HK" dirty="0"/>
            </a:br>
            <a:r>
              <a:rPr lang="en-US" altLang="zh-Hans-HK" dirty="0"/>
              <a:t>  article/details/104159575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12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latin typeface="宋体" panose="02010600030101010101" pitchFamily="2" charset="-122"/>
              </a:rPr>
              <a:t>和单链表类似，双向链表一般增加头节点。</a:t>
            </a:r>
            <a:endParaRPr lang="en-HK" altLang="zh-CN" b="1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93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324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Assign:</a:t>
            </a:r>
            <a:r>
              <a:rPr lang="zh-CN" altLang="en-US" dirty="0"/>
              <a:t>生成一个串</a:t>
            </a:r>
            <a:r>
              <a:rPr lang="en-US" altLang="zh-CN" dirty="0"/>
              <a:t>T </a:t>
            </a:r>
            <a:r>
              <a:rPr lang="zh-CN" altLang="en-US" dirty="0"/>
              <a:t>串赋值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b="1" dirty="0" err="1">
                <a:ea typeface="楷体_GB2312" pitchFamily="49" charset="-122"/>
              </a:rPr>
              <a:t>StrEmpty</a:t>
            </a:r>
            <a:r>
              <a:rPr lang="en-US" altLang="zh-CN" b="1" dirty="0">
                <a:ea typeface="楷体_GB2312" pitchFamily="49" charset="-122"/>
              </a:rPr>
              <a:t> </a:t>
            </a:r>
            <a:r>
              <a:rPr lang="zh-CN" altLang="en-US" b="1" dirty="0">
                <a:ea typeface="楷体_GB2312" pitchFamily="49" charset="-122"/>
              </a:rPr>
              <a:t>判断是不是空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ea typeface="楷体_GB2312" pitchFamily="49" charset="-122"/>
              </a:rPr>
              <a:t>71</a:t>
            </a:r>
            <a:r>
              <a:rPr lang="zh-CN" altLang="en-US" b="1" dirty="0">
                <a:ea typeface="楷体_GB2312" pitchFamily="49" charset="-122"/>
              </a:rPr>
              <a:t>页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751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711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ans-HK" dirty="0"/>
              <a:t>s=? :   </a:t>
            </a:r>
            <a:r>
              <a:rPr lang="zh-CN" altLang="en-US" dirty="0"/>
              <a:t>参数不合法！ </a:t>
            </a:r>
            <a:endParaRPr lang="zh-Hans-HK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8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1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601869-CEA9-644E-8CA1-2A398EB94CB1}"/>
              </a:ext>
            </a:extLst>
          </p:cNvPr>
          <p:cNvSpPr/>
          <p:nvPr userDrawn="1"/>
        </p:nvSpPr>
        <p:spPr bwMode="ltGray">
          <a:xfrm>
            <a:off x="273465" y="250374"/>
            <a:ext cx="5306646" cy="1080000"/>
          </a:xfrm>
          <a:prstGeom prst="rect">
            <a:avLst/>
          </a:prstGeom>
          <a:solidFill>
            <a:srgbClr val="365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9C6463-7B0E-044B-8629-9BFB6CC392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0111" y="0"/>
            <a:ext cx="3030632" cy="138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5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4F6F0E3-AA04-544A-A67D-63B708093B11}"/>
              </a:ext>
            </a:extLst>
          </p:cNvPr>
          <p:cNvSpPr/>
          <p:nvPr userDrawn="1"/>
        </p:nvSpPr>
        <p:spPr>
          <a:xfrm>
            <a:off x="-155214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CB125F-39FA-C941-A004-3E9DE92D2AFD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9">
            <a:extLst>
              <a:ext uri="{FF2B5EF4-FFF2-40B4-BE49-F238E27FC236}">
                <a16:creationId xmlns:a16="http://schemas.microsoft.com/office/drawing/2014/main" id="{F3BB2071-6D22-EE49-92DF-297B99CEFF4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3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9F08E0A7-8723-BC40-A583-E2426BD90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4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4307BC36-E391-FA44-AB0C-284D91D8C1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5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2F6D2F44-7C5E-2B4C-805E-22B78BB3E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ACB134B6-3444-A748-A291-DCB2523E33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4F4837EE-45BA-324A-ACE4-41FA17631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8" name="Picture 5" descr="C:\Users\YHGong\Desktop\未命名-5.jpg">
            <a:extLst>
              <a:ext uri="{FF2B5EF4-FFF2-40B4-BE49-F238E27FC236}">
                <a16:creationId xmlns:a16="http://schemas.microsoft.com/office/drawing/2014/main" id="{96149DD7-1AB3-E349-A803-9824B71A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3">
            <a:extLst>
              <a:ext uri="{FF2B5EF4-FFF2-40B4-BE49-F238E27FC236}">
                <a16:creationId xmlns:a16="http://schemas.microsoft.com/office/drawing/2014/main" id="{343EA583-62E9-9043-9810-A29C0DA2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C:\Users\Gongyihong\Desktop\EGS.jpg">
            <a:extLst>
              <a:ext uri="{FF2B5EF4-FFF2-40B4-BE49-F238E27FC236}">
                <a16:creationId xmlns:a16="http://schemas.microsoft.com/office/drawing/2014/main" id="{BFFCECAC-28B1-0D44-AE5A-51D8382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56000" contrast="-5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4263" y="1162050"/>
            <a:ext cx="7307262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148566D-7455-AE4E-98AF-BA51A53BF6D8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54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CD346F-9DC6-8149-B74A-12AB5E55CD6C}"/>
              </a:ext>
            </a:extLst>
          </p:cNvPr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1F4D8B-8844-B644-902C-A7A36B48CE99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24B879-BA39-6C49-8E25-0AFACCA1529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>
            <a:extLst>
              <a:ext uri="{FF2B5EF4-FFF2-40B4-BE49-F238E27FC236}">
                <a16:creationId xmlns:a16="http://schemas.microsoft.com/office/drawing/2014/main" id="{D0A2EBD7-BCEE-B644-AF3F-C0D9940B224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084E6DF9-87C4-B64D-AA08-5174ADD7C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0770ED95-5E3D-B740-8F54-1923E49D3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64F3215B-0AE8-D44A-8FD3-6ED20568E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9E1E2447-68D5-7442-B0DF-2AC079D1C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50E8AAB7-8581-4649-8B31-CFD1E792D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10" name="Picture 5" descr="C:\Users\YHGong\Desktop\未命名-5.jpg">
            <a:extLst>
              <a:ext uri="{FF2B5EF4-FFF2-40B4-BE49-F238E27FC236}">
                <a16:creationId xmlns:a16="http://schemas.microsoft.com/office/drawing/2014/main" id="{3D7D922A-53AA-3448-80EB-183AE0E00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3">
            <a:extLst>
              <a:ext uri="{FF2B5EF4-FFF2-40B4-BE49-F238E27FC236}">
                <a16:creationId xmlns:a16="http://schemas.microsoft.com/office/drawing/2014/main" id="{8CA02F04-C442-5B4E-B4E8-D046B6B3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YHGong\Desktop\未命名-2.jpg">
            <a:extLst>
              <a:ext uri="{FF2B5EF4-FFF2-40B4-BE49-F238E27FC236}">
                <a16:creationId xmlns:a16="http://schemas.microsoft.com/office/drawing/2014/main" id="{44503116-7D5D-9D46-8671-38047942E4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352425" y="3751263"/>
            <a:ext cx="78486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1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4108" y="3881565"/>
            <a:ext cx="7848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4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CD346F-9DC6-8149-B74A-12AB5E55CD6C}"/>
              </a:ext>
            </a:extLst>
          </p:cNvPr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1F4D8B-8844-B644-902C-A7A36B48CE99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24B879-BA39-6C49-8E25-0AFACCA1529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>
            <a:extLst>
              <a:ext uri="{FF2B5EF4-FFF2-40B4-BE49-F238E27FC236}">
                <a16:creationId xmlns:a16="http://schemas.microsoft.com/office/drawing/2014/main" id="{D0A2EBD7-BCEE-B644-AF3F-C0D9940B224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084E6DF9-87C4-B64D-AA08-5174ADD7C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0770ED95-5E3D-B740-8F54-1923E49D3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64F3215B-0AE8-D44A-8FD3-6ED20568E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9E1E2447-68D5-7442-B0DF-2AC079D1C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50E8AAB7-8581-4649-8B31-CFD1E792D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0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DFDB3-6B61-B441-8409-26A03EFBCAC8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354B20-D1AC-ED49-9F11-5E0605E7EAE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DE3D7F5-BF27-EB4B-A9EC-00D9A641D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75A9-694D-0F44-9726-4AC8161A1397}"/>
              </a:ext>
            </a:extLst>
          </p:cNvPr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04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4D8DB6-3DAA-6D4E-A6EE-78ACF5896181}"/>
              </a:ext>
            </a:extLst>
          </p:cNvPr>
          <p:cNvSpPr/>
          <p:nvPr userDrawn="1"/>
        </p:nvSpPr>
        <p:spPr>
          <a:xfrm>
            <a:off x="3810" y="752061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Picture 2" descr="C:\Users\YHGong\Desktop\未命名-2.jpg">
            <a:extLst>
              <a:ext uri="{FF2B5EF4-FFF2-40B4-BE49-F238E27FC236}">
                <a16:creationId xmlns:a16="http://schemas.microsoft.com/office/drawing/2014/main" id="{6179C9F1-A883-7849-8395-B048A3F6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033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3430" y="36469"/>
            <a:ext cx="8739555" cy="869950"/>
          </a:xfrm>
        </p:spPr>
        <p:txBody>
          <a:bodyPr/>
          <a:lstStyle>
            <a:lvl1pPr algn="l">
              <a:defRPr b="1" i="0">
                <a:solidFill>
                  <a:schemeClr val="tx1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3431" y="1100137"/>
            <a:ext cx="8739554" cy="5621340"/>
          </a:xfrm>
        </p:spPr>
        <p:txBody>
          <a:bodyPr>
            <a:normAutofit/>
          </a:bodyPr>
          <a:lstStyle>
            <a:lvl1pPr marL="2286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  <a:lvl2pPr marL="6858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  <a:defRPr sz="24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2pPr>
            <a:lvl3pPr marL="11430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ü"/>
              <a:defRPr sz="20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3pPr>
            <a:lvl4pPr marL="16002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4pPr>
            <a:lvl5pPr marL="20574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3F0310-BBEC-794F-AC2B-33AE052D68DB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D59F86-8B5E-5648-A782-B59D0DB2DB5B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B92717B2-595F-2346-804B-3D255E9D8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311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>
            <a:extLst>
              <a:ext uri="{FF2B5EF4-FFF2-40B4-BE49-F238E27FC236}">
                <a16:creationId xmlns:a16="http://schemas.microsoft.com/office/drawing/2014/main" id="{9B4166B4-1202-D742-8696-1CECD9F86C92}"/>
              </a:ext>
            </a:extLst>
          </p:cNvPr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365F2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r>
              <a:rPr lang="zh-CN" altLang="en-US" sz="3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FF020133-AF4C-7B47-9F1B-DF3074871AEE}"/>
              </a:ext>
            </a:extLst>
          </p:cNvPr>
          <p:cNvSpPr/>
          <p:nvPr userDrawn="1"/>
        </p:nvSpPr>
        <p:spPr>
          <a:xfrm>
            <a:off x="79415" y="86989"/>
            <a:ext cx="3633817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zh-CN" altLang="en-US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061503-E097-1544-A8A8-865B680178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aseline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  <a:ea typeface="SimHei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4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+mn-lt"/>
                <a:ea typeface="SimHei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56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26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6" r:id="rId1"/>
    <p:sldLayoutId id="2147484581" r:id="rId2"/>
    <p:sldLayoutId id="2147484582" r:id="rId3"/>
    <p:sldLayoutId id="2147484592" r:id="rId4"/>
    <p:sldLayoutId id="2147484567" r:id="rId5"/>
    <p:sldLayoutId id="2147484607" r:id="rId6"/>
    <p:sldLayoutId id="2147484608" r:id="rId7"/>
    <p:sldLayoutId id="214748460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effectLst/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24.xml"/><Relationship Id="rId7" Type="http://schemas.openxmlformats.org/officeDocument/2006/relationships/slide" Target="slide25.xml"/><Relationship Id="rId12" Type="http://schemas.openxmlformats.org/officeDocument/2006/relationships/slide" Target="slide4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11" Type="http://schemas.openxmlformats.org/officeDocument/2006/relationships/slide" Target="slide39.xml"/><Relationship Id="rId5" Type="http://schemas.openxmlformats.org/officeDocument/2006/relationships/slide" Target="slide29.xml"/><Relationship Id="rId10" Type="http://schemas.openxmlformats.org/officeDocument/2006/relationships/slide" Target="slide28.xml"/><Relationship Id="rId4" Type="http://schemas.openxmlformats.org/officeDocument/2006/relationships/slide" Target="slide26.xml"/><Relationship Id="rId9" Type="http://schemas.openxmlformats.org/officeDocument/2006/relationships/slide" Target="slide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7" Type="http://schemas.openxmlformats.org/officeDocument/2006/relationships/slide" Target="slide39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5" Type="http://schemas.openxmlformats.org/officeDocument/2006/relationships/slide" Target="slide31.xml"/><Relationship Id="rId4" Type="http://schemas.openxmlformats.org/officeDocument/2006/relationships/slide" Target="slide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mailto:wangjb33@mail.sysu.edu.cn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D3D44-57DE-D443-9182-47C93DE1A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数据结构与算法</a:t>
            </a:r>
            <a:endParaRPr kumimoji="1" lang="zh-CN" altLang="en-US" sz="6000" b="0" dirty="0"/>
          </a:p>
        </p:txBody>
      </p:sp>
      <p:sp>
        <p:nvSpPr>
          <p:cNvPr id="57346" name="副标题 3">
            <a:extLst>
              <a:ext uri="{FF2B5EF4-FFF2-40B4-BE49-F238E27FC236}">
                <a16:creationId xmlns:a16="http://schemas.microsoft.com/office/drawing/2014/main" id="{F8BBCA27-FBAF-3949-A8F5-A5A8C94FE9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智能工程学院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eaLnBrk="1" hangingPunct="1"/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王军波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eaLnBrk="1" hangingPunct="1"/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15246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6A9B0E77-4ACC-4158-B6E7-6B6FEBC4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ans-H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Graham-scan convex hull algorithm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5FD246F6-D69F-61A4-6C7C-F80324321D2C}"/>
              </a:ext>
            </a:extLst>
          </p:cNvPr>
          <p:cNvSpPr txBox="1">
            <a:spLocks/>
          </p:cNvSpPr>
          <p:nvPr/>
        </p:nvSpPr>
        <p:spPr>
          <a:xfrm>
            <a:off x="1280322" y="928533"/>
            <a:ext cx="6226461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bg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算法思路：</a:t>
            </a:r>
            <a:endParaRPr lang="en-US" altLang="zh-C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1. 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选最低点。</a:t>
            </a:r>
            <a:endParaRPr lang="en-US" altLang="zh-CN" sz="2400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2. 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按角度排序</a:t>
            </a:r>
            <a:endParaRPr lang="en-US" altLang="zh-CN" sz="2400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3. 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(scan)</a:t>
            </a:r>
          </a:p>
          <a:p>
            <a:pPr marL="800100" lvl="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Hans-HK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利用一个栈。</a:t>
            </a:r>
            <a:endParaRPr lang="zh-Hans-HK" altLang="en-US" sz="2400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7A5BF12-87DA-09A2-4CC4-A8E32B3BF491}"/>
              </a:ext>
            </a:extLst>
          </p:cNvPr>
          <p:cNvSpPr/>
          <p:nvPr/>
        </p:nvSpPr>
        <p:spPr bwMode="auto">
          <a:xfrm>
            <a:off x="7833897" y="3214531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E0B7659-9567-ACAC-E889-187E9068316D}"/>
              </a:ext>
            </a:extLst>
          </p:cNvPr>
          <p:cNvSpPr/>
          <p:nvPr/>
        </p:nvSpPr>
        <p:spPr bwMode="auto">
          <a:xfrm>
            <a:off x="8076609" y="3863646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92030D1-16FF-C4B6-AC2D-71FFF8D77E6D}"/>
              </a:ext>
            </a:extLst>
          </p:cNvPr>
          <p:cNvSpPr/>
          <p:nvPr/>
        </p:nvSpPr>
        <p:spPr bwMode="auto">
          <a:xfrm>
            <a:off x="6759511" y="3925735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AD1A68D-E2B6-05CF-66FA-FAF4E5989E36}"/>
              </a:ext>
            </a:extLst>
          </p:cNvPr>
          <p:cNvSpPr/>
          <p:nvPr/>
        </p:nvSpPr>
        <p:spPr bwMode="auto">
          <a:xfrm>
            <a:off x="7771809" y="4290684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1831C4A-0C11-8AD8-7DCE-A152619CF4EC}"/>
              </a:ext>
            </a:extLst>
          </p:cNvPr>
          <p:cNvSpPr/>
          <p:nvPr/>
        </p:nvSpPr>
        <p:spPr bwMode="auto">
          <a:xfrm>
            <a:off x="7963723" y="4828847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2E7E051E-7FE6-987D-35C9-9B4880AFC4A0}"/>
              </a:ext>
            </a:extLst>
          </p:cNvPr>
          <p:cNvSpPr/>
          <p:nvPr/>
        </p:nvSpPr>
        <p:spPr bwMode="auto">
          <a:xfrm>
            <a:off x="7361615" y="4110058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A2A98C07-E966-B8B5-63D7-EA502FA33727}"/>
              </a:ext>
            </a:extLst>
          </p:cNvPr>
          <p:cNvSpPr/>
          <p:nvPr/>
        </p:nvSpPr>
        <p:spPr bwMode="auto">
          <a:xfrm>
            <a:off x="7213009" y="3671733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17B6FE0-14BF-AF3A-BF59-AABA3240895B}"/>
              </a:ext>
            </a:extLst>
          </p:cNvPr>
          <p:cNvSpPr txBox="1"/>
          <p:nvPr/>
        </p:nvSpPr>
        <p:spPr>
          <a:xfrm>
            <a:off x="7040007" y="340289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80B4ECE-4F0E-91FA-8043-396065715406}"/>
              </a:ext>
            </a:extLst>
          </p:cNvPr>
          <p:cNvSpPr txBox="1"/>
          <p:nvPr/>
        </p:nvSpPr>
        <p:spPr>
          <a:xfrm>
            <a:off x="7119030" y="4047707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CD170540-07D8-C19B-A411-1C563BFA5AC6}"/>
              </a:ext>
            </a:extLst>
          </p:cNvPr>
          <p:cNvSpPr txBox="1"/>
          <p:nvPr/>
        </p:nvSpPr>
        <p:spPr>
          <a:xfrm>
            <a:off x="7674632" y="398588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16DEBE3-68C6-26FB-CEEB-4D833D96185A}"/>
              </a:ext>
            </a:extLst>
          </p:cNvPr>
          <p:cNvSpPr txBox="1"/>
          <p:nvPr/>
        </p:nvSpPr>
        <p:spPr>
          <a:xfrm>
            <a:off x="8035880" y="4796188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0A5BD45-05E1-ADD1-47E0-EBDBE82CFB08}"/>
              </a:ext>
            </a:extLst>
          </p:cNvPr>
          <p:cNvSpPr txBox="1"/>
          <p:nvPr/>
        </p:nvSpPr>
        <p:spPr>
          <a:xfrm>
            <a:off x="6489282" y="3870498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3A922ED-E460-5FC3-2D11-8A809BD8D870}"/>
              </a:ext>
            </a:extLst>
          </p:cNvPr>
          <p:cNvSpPr txBox="1"/>
          <p:nvPr/>
        </p:nvSpPr>
        <p:spPr>
          <a:xfrm>
            <a:off x="8123986" y="375508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73B8CF6-0AC2-20F2-6B15-E8B03ED28B33}"/>
              </a:ext>
            </a:extLst>
          </p:cNvPr>
          <p:cNvSpPr txBox="1"/>
          <p:nvPr/>
        </p:nvSpPr>
        <p:spPr>
          <a:xfrm>
            <a:off x="7648861" y="2939268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59F418AE-C738-83CF-C328-CEC5C2686849}"/>
              </a:ext>
            </a:extLst>
          </p:cNvPr>
          <p:cNvCxnSpPr>
            <a:stCxn id="14" idx="0"/>
            <a:endCxn id="8" idx="4"/>
          </p:cNvCxnSpPr>
          <p:nvPr/>
        </p:nvCxnSpPr>
        <p:spPr bwMode="auto">
          <a:xfrm flipV="1">
            <a:off x="8025812" y="3987824"/>
            <a:ext cx="112886" cy="8410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E9817927-3434-03E7-7FA8-EA50E124B88D}"/>
              </a:ext>
            </a:extLst>
          </p:cNvPr>
          <p:cNvCxnSpPr>
            <a:stCxn id="14" idx="1"/>
            <a:endCxn id="6" idx="4"/>
          </p:cNvCxnSpPr>
          <p:nvPr/>
        </p:nvCxnSpPr>
        <p:spPr bwMode="auto">
          <a:xfrm flipH="1" flipV="1">
            <a:off x="7895986" y="3338709"/>
            <a:ext cx="85922" cy="15083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7B7738F9-528A-C618-299B-F1E0D12F7351}"/>
              </a:ext>
            </a:extLst>
          </p:cNvPr>
          <p:cNvCxnSpPr>
            <a:stCxn id="14" idx="1"/>
            <a:endCxn id="13" idx="5"/>
          </p:cNvCxnSpPr>
          <p:nvPr/>
        </p:nvCxnSpPr>
        <p:spPr bwMode="auto">
          <a:xfrm flipH="1" flipV="1">
            <a:off x="7877802" y="4396677"/>
            <a:ext cx="104106" cy="45035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2C4366D4-89A1-27DD-C4ED-7C5CD7EF6A07}"/>
              </a:ext>
            </a:extLst>
          </p:cNvPr>
          <p:cNvCxnSpPr>
            <a:stCxn id="14" idx="1"/>
            <a:endCxn id="122" idx="5"/>
          </p:cNvCxnSpPr>
          <p:nvPr/>
        </p:nvCxnSpPr>
        <p:spPr bwMode="auto">
          <a:xfrm flipH="1" flipV="1">
            <a:off x="7319002" y="3777726"/>
            <a:ext cx="662906" cy="106930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7EC167B7-6107-E2CB-803B-B8B3DCC1E345}"/>
              </a:ext>
            </a:extLst>
          </p:cNvPr>
          <p:cNvCxnSpPr>
            <a:stCxn id="14" idx="1"/>
            <a:endCxn id="121" idx="5"/>
          </p:cNvCxnSpPr>
          <p:nvPr/>
        </p:nvCxnSpPr>
        <p:spPr bwMode="auto">
          <a:xfrm flipH="1" flipV="1">
            <a:off x="7467608" y="4216051"/>
            <a:ext cx="514300" cy="63098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CCBD31BE-F4D6-42B1-E71B-EA029213D3CC}"/>
              </a:ext>
            </a:extLst>
          </p:cNvPr>
          <p:cNvCxnSpPr>
            <a:stCxn id="14" idx="2"/>
            <a:endCxn id="9" idx="5"/>
          </p:cNvCxnSpPr>
          <p:nvPr/>
        </p:nvCxnSpPr>
        <p:spPr bwMode="auto">
          <a:xfrm flipH="1" flipV="1">
            <a:off x="6865504" y="4031728"/>
            <a:ext cx="1098219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7601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F6BCD-B01A-954F-B149-881CBB75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-H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Graham-scan convex hull algorithm</a:t>
            </a:r>
            <a:endParaRPr kumimoji="1" lang="zh-CN" altLang="en-US" sz="2800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8CE3616-1286-C854-DDEF-49D9154E1364}"/>
              </a:ext>
            </a:extLst>
          </p:cNvPr>
          <p:cNvSpPr/>
          <p:nvPr/>
        </p:nvSpPr>
        <p:spPr bwMode="auto">
          <a:xfrm>
            <a:off x="1747006" y="1260817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35E29A6-3094-7289-BE14-83E3AD7DC145}"/>
              </a:ext>
            </a:extLst>
          </p:cNvPr>
          <p:cNvSpPr/>
          <p:nvPr/>
        </p:nvSpPr>
        <p:spPr bwMode="auto">
          <a:xfrm>
            <a:off x="1989718" y="1909932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92FC81-4B57-A7E6-478C-B43ED06DE789}"/>
              </a:ext>
            </a:extLst>
          </p:cNvPr>
          <p:cNvSpPr/>
          <p:nvPr/>
        </p:nvSpPr>
        <p:spPr bwMode="auto">
          <a:xfrm>
            <a:off x="672620" y="1972021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DB4EB53-9954-A9D1-E6E1-619011593411}"/>
              </a:ext>
            </a:extLst>
          </p:cNvPr>
          <p:cNvSpPr/>
          <p:nvPr/>
        </p:nvSpPr>
        <p:spPr bwMode="auto">
          <a:xfrm>
            <a:off x="1684918" y="2336970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D68D587-2E82-6638-53C5-256D654EF97E}"/>
              </a:ext>
            </a:extLst>
          </p:cNvPr>
          <p:cNvSpPr/>
          <p:nvPr/>
        </p:nvSpPr>
        <p:spPr bwMode="auto">
          <a:xfrm>
            <a:off x="1876832" y="2875133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D9C61ED-313B-2FB7-CE07-645C7C1FF291}"/>
              </a:ext>
            </a:extLst>
          </p:cNvPr>
          <p:cNvSpPr/>
          <p:nvPr/>
        </p:nvSpPr>
        <p:spPr bwMode="auto">
          <a:xfrm>
            <a:off x="1274724" y="2156344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1046DDC-3585-CAE3-23C4-7CFC32369706}"/>
              </a:ext>
            </a:extLst>
          </p:cNvPr>
          <p:cNvSpPr/>
          <p:nvPr/>
        </p:nvSpPr>
        <p:spPr bwMode="auto">
          <a:xfrm>
            <a:off x="1126118" y="1718019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E2FA67-2B2E-916F-0BC2-94D16A7C57FD}"/>
              </a:ext>
            </a:extLst>
          </p:cNvPr>
          <p:cNvSpPr txBox="1"/>
          <p:nvPr/>
        </p:nvSpPr>
        <p:spPr>
          <a:xfrm>
            <a:off x="5442725" y="118060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03C24E-F669-270A-E71C-A38145338052}"/>
              </a:ext>
            </a:extLst>
          </p:cNvPr>
          <p:cNvSpPr txBox="1"/>
          <p:nvPr/>
        </p:nvSpPr>
        <p:spPr>
          <a:xfrm>
            <a:off x="3652264" y="229219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0B8F9B-EE5D-1947-1B6A-CE2E64FC2D71}"/>
              </a:ext>
            </a:extLst>
          </p:cNvPr>
          <p:cNvSpPr txBox="1"/>
          <p:nvPr/>
        </p:nvSpPr>
        <p:spPr>
          <a:xfrm>
            <a:off x="1982825" y="2790974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5D09C80-1CD8-4432-C1B8-2D97FDE761E4}"/>
              </a:ext>
            </a:extLst>
          </p:cNvPr>
          <p:cNvSpPr txBox="1"/>
          <p:nvPr/>
        </p:nvSpPr>
        <p:spPr>
          <a:xfrm>
            <a:off x="6901929" y="465316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5FA73E-FDD7-FA3C-4B59-24DCF77C695F}"/>
              </a:ext>
            </a:extLst>
          </p:cNvPr>
          <p:cNvSpPr txBox="1"/>
          <p:nvPr/>
        </p:nvSpPr>
        <p:spPr>
          <a:xfrm>
            <a:off x="2068488" y="182087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6F8E1F-E00C-91B3-090B-62F1D2C81A97}"/>
              </a:ext>
            </a:extLst>
          </p:cNvPr>
          <p:cNvSpPr txBox="1"/>
          <p:nvPr/>
        </p:nvSpPr>
        <p:spPr>
          <a:xfrm>
            <a:off x="1551241" y="970158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16DE580-F5EF-19EB-1DED-0C4D378F9C34}"/>
              </a:ext>
            </a:extLst>
          </p:cNvPr>
          <p:cNvCxnSpPr>
            <a:stCxn id="11" idx="7"/>
            <a:endCxn id="8" idx="4"/>
          </p:cNvCxnSpPr>
          <p:nvPr/>
        </p:nvCxnSpPr>
        <p:spPr bwMode="auto">
          <a:xfrm flipV="1">
            <a:off x="1982825" y="2034110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56D9BEB-533C-0E56-92C8-CE0216ADA122}"/>
              </a:ext>
            </a:extLst>
          </p:cNvPr>
          <p:cNvCxnSpPr>
            <a:stCxn id="8" idx="0"/>
            <a:endCxn id="7" idx="5"/>
          </p:cNvCxnSpPr>
          <p:nvPr/>
        </p:nvCxnSpPr>
        <p:spPr bwMode="auto">
          <a:xfrm flipH="1" flipV="1">
            <a:off x="1852999" y="1366810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6D183565-003E-D4FA-D794-888236D036C0}"/>
              </a:ext>
            </a:extLst>
          </p:cNvPr>
          <p:cNvSpPr/>
          <p:nvPr/>
        </p:nvSpPr>
        <p:spPr bwMode="auto">
          <a:xfrm>
            <a:off x="3942574" y="119872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3869CD2-B549-30F9-86D8-467C24A27095}"/>
              </a:ext>
            </a:extLst>
          </p:cNvPr>
          <p:cNvSpPr/>
          <p:nvPr/>
        </p:nvSpPr>
        <p:spPr bwMode="auto">
          <a:xfrm>
            <a:off x="4185286" y="184784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65F39C4-B2E7-7990-E2B2-6095F043B6DC}"/>
              </a:ext>
            </a:extLst>
          </p:cNvPr>
          <p:cNvSpPr/>
          <p:nvPr/>
        </p:nvSpPr>
        <p:spPr bwMode="auto">
          <a:xfrm>
            <a:off x="2868188" y="190993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0F003C3-0C48-095F-7FB8-4336CD50E26B}"/>
              </a:ext>
            </a:extLst>
          </p:cNvPr>
          <p:cNvSpPr/>
          <p:nvPr/>
        </p:nvSpPr>
        <p:spPr bwMode="auto">
          <a:xfrm>
            <a:off x="3880486" y="227488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9EC3D0C-2D0A-3144-1E2B-CFCB9DB8CE1D}"/>
              </a:ext>
            </a:extLst>
          </p:cNvPr>
          <p:cNvSpPr/>
          <p:nvPr/>
        </p:nvSpPr>
        <p:spPr bwMode="auto">
          <a:xfrm>
            <a:off x="4072400" y="281304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DAA914C-2123-D371-A2FF-59CB3E0D9A6D}"/>
              </a:ext>
            </a:extLst>
          </p:cNvPr>
          <p:cNvSpPr/>
          <p:nvPr/>
        </p:nvSpPr>
        <p:spPr bwMode="auto">
          <a:xfrm>
            <a:off x="3470292" y="209425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527CD49-D2BF-9598-FB8E-8061D518142E}"/>
              </a:ext>
            </a:extLst>
          </p:cNvPr>
          <p:cNvSpPr/>
          <p:nvPr/>
        </p:nvSpPr>
        <p:spPr bwMode="auto">
          <a:xfrm>
            <a:off x="3321686" y="165593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50694F9-9B67-980E-5E49-CDAE38F0FE51}"/>
              </a:ext>
            </a:extLst>
          </p:cNvPr>
          <p:cNvCxnSpPr>
            <a:stCxn id="26" idx="7"/>
            <a:endCxn id="23" idx="4"/>
          </p:cNvCxnSpPr>
          <p:nvPr/>
        </p:nvCxnSpPr>
        <p:spPr bwMode="auto">
          <a:xfrm flipV="1">
            <a:off x="4178393" y="1972021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5E47161-D52D-9405-3728-5460817A4DA7}"/>
              </a:ext>
            </a:extLst>
          </p:cNvPr>
          <p:cNvCxnSpPr>
            <a:stCxn id="23" idx="0"/>
            <a:endCxn id="22" idx="5"/>
          </p:cNvCxnSpPr>
          <p:nvPr/>
        </p:nvCxnSpPr>
        <p:spPr bwMode="auto">
          <a:xfrm flipH="1" flipV="1">
            <a:off x="4048567" y="1304721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2540F3C-241C-57AD-F5B1-F321FC947099}"/>
              </a:ext>
            </a:extLst>
          </p:cNvPr>
          <p:cNvCxnSpPr>
            <a:stCxn id="25" idx="0"/>
            <a:endCxn id="22" idx="3"/>
          </p:cNvCxnSpPr>
          <p:nvPr/>
        </p:nvCxnSpPr>
        <p:spPr bwMode="auto">
          <a:xfrm flipV="1">
            <a:off x="3942575" y="1304721"/>
            <a:ext cx="18184" cy="9701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2A729263-D389-4671-6DBD-C3E48343198E}"/>
              </a:ext>
            </a:extLst>
          </p:cNvPr>
          <p:cNvSpPr/>
          <p:nvPr/>
        </p:nvSpPr>
        <p:spPr bwMode="auto">
          <a:xfrm>
            <a:off x="6113065" y="119872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0CCD887-09F3-E5BA-FE6D-8827F43A3E18}"/>
              </a:ext>
            </a:extLst>
          </p:cNvPr>
          <p:cNvSpPr/>
          <p:nvPr/>
        </p:nvSpPr>
        <p:spPr bwMode="auto">
          <a:xfrm>
            <a:off x="6355777" y="184784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29CE1A7-61C2-E1FE-6FAE-F861A87BB0D6}"/>
              </a:ext>
            </a:extLst>
          </p:cNvPr>
          <p:cNvSpPr/>
          <p:nvPr/>
        </p:nvSpPr>
        <p:spPr bwMode="auto">
          <a:xfrm>
            <a:off x="5038679" y="190993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92E6ADE-C130-C978-4A99-A1561C402A20}"/>
              </a:ext>
            </a:extLst>
          </p:cNvPr>
          <p:cNvSpPr/>
          <p:nvPr/>
        </p:nvSpPr>
        <p:spPr bwMode="auto">
          <a:xfrm>
            <a:off x="6050977" y="227488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510EE6E-D678-D3AA-BBE7-0EE1E3FC1E92}"/>
              </a:ext>
            </a:extLst>
          </p:cNvPr>
          <p:cNvSpPr/>
          <p:nvPr/>
        </p:nvSpPr>
        <p:spPr bwMode="auto">
          <a:xfrm>
            <a:off x="6242891" y="281304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8691F2E-639B-B984-B5EB-14EA98178E74}"/>
              </a:ext>
            </a:extLst>
          </p:cNvPr>
          <p:cNvSpPr/>
          <p:nvPr/>
        </p:nvSpPr>
        <p:spPr bwMode="auto">
          <a:xfrm>
            <a:off x="5640783" y="209425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28B4F25-3474-0F55-CD50-3C9F148A182C}"/>
              </a:ext>
            </a:extLst>
          </p:cNvPr>
          <p:cNvSpPr/>
          <p:nvPr/>
        </p:nvSpPr>
        <p:spPr bwMode="auto">
          <a:xfrm>
            <a:off x="5492177" y="165593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2FFDEF-10BB-A1D7-F7F0-B52FB40D1C25}"/>
              </a:ext>
            </a:extLst>
          </p:cNvPr>
          <p:cNvCxnSpPr>
            <a:stCxn id="36" idx="7"/>
            <a:endCxn id="33" idx="4"/>
          </p:cNvCxnSpPr>
          <p:nvPr/>
        </p:nvCxnSpPr>
        <p:spPr bwMode="auto">
          <a:xfrm flipV="1">
            <a:off x="6348884" y="1972021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ED72BB2-6C34-C203-17C6-C792A05CD14B}"/>
              </a:ext>
            </a:extLst>
          </p:cNvPr>
          <p:cNvCxnSpPr>
            <a:stCxn id="33" idx="0"/>
            <a:endCxn id="32" idx="5"/>
          </p:cNvCxnSpPr>
          <p:nvPr/>
        </p:nvCxnSpPr>
        <p:spPr bwMode="auto">
          <a:xfrm flipH="1" flipV="1">
            <a:off x="6219058" y="1304721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396AAF2-CF36-3E6D-B295-2477675782FD}"/>
              </a:ext>
            </a:extLst>
          </p:cNvPr>
          <p:cNvCxnSpPr>
            <a:stCxn id="35" idx="0"/>
            <a:endCxn id="32" idx="3"/>
          </p:cNvCxnSpPr>
          <p:nvPr/>
        </p:nvCxnSpPr>
        <p:spPr bwMode="auto">
          <a:xfrm flipV="1">
            <a:off x="6113066" y="1304721"/>
            <a:ext cx="18184" cy="9701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96EE9F05-6CA7-65E7-D77E-957DF57AB6C5}"/>
              </a:ext>
            </a:extLst>
          </p:cNvPr>
          <p:cNvSpPr/>
          <p:nvPr/>
        </p:nvSpPr>
        <p:spPr bwMode="auto">
          <a:xfrm>
            <a:off x="8198268" y="1222002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4FD0AA21-211D-01A5-8F92-B3934205657E}"/>
              </a:ext>
            </a:extLst>
          </p:cNvPr>
          <p:cNvSpPr/>
          <p:nvPr/>
        </p:nvSpPr>
        <p:spPr bwMode="auto">
          <a:xfrm>
            <a:off x="8440980" y="1871117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B3E7709-F66A-7A9A-828D-4FF43E5D8C05}"/>
              </a:ext>
            </a:extLst>
          </p:cNvPr>
          <p:cNvSpPr/>
          <p:nvPr/>
        </p:nvSpPr>
        <p:spPr bwMode="auto">
          <a:xfrm>
            <a:off x="7123882" y="1933206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8F7C6A8-FA94-4139-2407-E0BEE498BA12}"/>
              </a:ext>
            </a:extLst>
          </p:cNvPr>
          <p:cNvSpPr/>
          <p:nvPr/>
        </p:nvSpPr>
        <p:spPr bwMode="auto">
          <a:xfrm>
            <a:off x="8136180" y="2298155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E7292AB-00D7-0B99-56F3-B04C14E61E7D}"/>
              </a:ext>
            </a:extLst>
          </p:cNvPr>
          <p:cNvSpPr/>
          <p:nvPr/>
        </p:nvSpPr>
        <p:spPr bwMode="auto">
          <a:xfrm>
            <a:off x="8328094" y="2836318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B13B4DA-7B59-3554-7142-D17E96975C2C}"/>
              </a:ext>
            </a:extLst>
          </p:cNvPr>
          <p:cNvSpPr/>
          <p:nvPr/>
        </p:nvSpPr>
        <p:spPr bwMode="auto">
          <a:xfrm>
            <a:off x="7725986" y="2117529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F614A63-FF28-240B-CA28-FDB3FB8A0178}"/>
              </a:ext>
            </a:extLst>
          </p:cNvPr>
          <p:cNvSpPr/>
          <p:nvPr/>
        </p:nvSpPr>
        <p:spPr bwMode="auto">
          <a:xfrm>
            <a:off x="7577380" y="1679204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4390265-72DE-7381-67CE-DECCE0875E43}"/>
              </a:ext>
            </a:extLst>
          </p:cNvPr>
          <p:cNvCxnSpPr>
            <a:stCxn id="46" idx="7"/>
            <a:endCxn id="43" idx="4"/>
          </p:cNvCxnSpPr>
          <p:nvPr/>
        </p:nvCxnSpPr>
        <p:spPr bwMode="auto">
          <a:xfrm flipV="1">
            <a:off x="8434087" y="1995295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9F74753-BA92-4838-9DCE-D8FC2136386A}"/>
              </a:ext>
            </a:extLst>
          </p:cNvPr>
          <p:cNvCxnSpPr>
            <a:stCxn id="43" idx="0"/>
            <a:endCxn id="42" idx="5"/>
          </p:cNvCxnSpPr>
          <p:nvPr/>
        </p:nvCxnSpPr>
        <p:spPr bwMode="auto">
          <a:xfrm flipH="1" flipV="1">
            <a:off x="8304261" y="1327995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708864E-A56B-19CF-0943-A4FA79BA2A23}"/>
              </a:ext>
            </a:extLst>
          </p:cNvPr>
          <p:cNvCxnSpPr>
            <a:stCxn id="48" idx="7"/>
            <a:endCxn id="42" idx="2"/>
          </p:cNvCxnSpPr>
          <p:nvPr/>
        </p:nvCxnSpPr>
        <p:spPr bwMode="auto">
          <a:xfrm flipV="1">
            <a:off x="7683373" y="1284091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1B5314D-D22F-69B7-A63F-B9AAF9659AF4}"/>
              </a:ext>
            </a:extLst>
          </p:cNvPr>
          <p:cNvCxnSpPr>
            <a:stCxn id="35" idx="1"/>
            <a:endCxn id="38" idx="6"/>
          </p:cNvCxnSpPr>
          <p:nvPr/>
        </p:nvCxnSpPr>
        <p:spPr bwMode="auto">
          <a:xfrm flipH="1" flipV="1">
            <a:off x="5616355" y="1718019"/>
            <a:ext cx="452807" cy="57504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1975142E-EF10-69B5-9201-18C297BE2A64}"/>
              </a:ext>
            </a:extLst>
          </p:cNvPr>
          <p:cNvSpPr/>
          <p:nvPr/>
        </p:nvSpPr>
        <p:spPr bwMode="auto">
          <a:xfrm>
            <a:off x="1931627" y="3986209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9BEE3FF-2D5D-BE11-88C6-FDE8484E86FD}"/>
              </a:ext>
            </a:extLst>
          </p:cNvPr>
          <p:cNvSpPr/>
          <p:nvPr/>
        </p:nvSpPr>
        <p:spPr bwMode="auto">
          <a:xfrm>
            <a:off x="2174339" y="4635324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578D0F5-3413-A4F8-E46D-7636C95BBFC2}"/>
              </a:ext>
            </a:extLst>
          </p:cNvPr>
          <p:cNvSpPr/>
          <p:nvPr/>
        </p:nvSpPr>
        <p:spPr bwMode="auto">
          <a:xfrm>
            <a:off x="857241" y="4697413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9C5A1747-E105-E7D7-E31F-792F338F034A}"/>
              </a:ext>
            </a:extLst>
          </p:cNvPr>
          <p:cNvSpPr/>
          <p:nvPr/>
        </p:nvSpPr>
        <p:spPr bwMode="auto">
          <a:xfrm>
            <a:off x="1869539" y="5062362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F3C719B-2C00-3942-EA5F-96292F3CF422}"/>
              </a:ext>
            </a:extLst>
          </p:cNvPr>
          <p:cNvSpPr/>
          <p:nvPr/>
        </p:nvSpPr>
        <p:spPr bwMode="auto">
          <a:xfrm>
            <a:off x="2061453" y="5600525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3F10AA93-8FB6-45AE-FF72-8D365A920B58}"/>
              </a:ext>
            </a:extLst>
          </p:cNvPr>
          <p:cNvSpPr/>
          <p:nvPr/>
        </p:nvSpPr>
        <p:spPr bwMode="auto">
          <a:xfrm>
            <a:off x="1459345" y="4881736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01186F2-BE81-B8EE-EFB2-C5B4D8D2290D}"/>
              </a:ext>
            </a:extLst>
          </p:cNvPr>
          <p:cNvSpPr/>
          <p:nvPr/>
        </p:nvSpPr>
        <p:spPr bwMode="auto">
          <a:xfrm>
            <a:off x="1310739" y="4443411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219E8FC-1B48-6A5E-2BC8-D7179FA1A265}"/>
              </a:ext>
            </a:extLst>
          </p:cNvPr>
          <p:cNvCxnSpPr>
            <a:stCxn id="57" idx="7"/>
            <a:endCxn id="54" idx="4"/>
          </p:cNvCxnSpPr>
          <p:nvPr/>
        </p:nvCxnSpPr>
        <p:spPr bwMode="auto">
          <a:xfrm flipV="1">
            <a:off x="2167446" y="4759502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32553E2-97B8-9136-2F79-7D17709AE01F}"/>
              </a:ext>
            </a:extLst>
          </p:cNvPr>
          <p:cNvCxnSpPr>
            <a:stCxn id="54" idx="0"/>
            <a:endCxn id="53" idx="5"/>
          </p:cNvCxnSpPr>
          <p:nvPr/>
        </p:nvCxnSpPr>
        <p:spPr bwMode="auto">
          <a:xfrm flipH="1" flipV="1">
            <a:off x="2037620" y="4092202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D463777-9139-4A4A-5FB7-45E40875273E}"/>
              </a:ext>
            </a:extLst>
          </p:cNvPr>
          <p:cNvCxnSpPr>
            <a:stCxn id="59" idx="7"/>
            <a:endCxn id="53" idx="2"/>
          </p:cNvCxnSpPr>
          <p:nvPr/>
        </p:nvCxnSpPr>
        <p:spPr bwMode="auto">
          <a:xfrm flipV="1">
            <a:off x="1416732" y="4048298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7F85710-2248-0699-CB65-A86C427B46E9}"/>
              </a:ext>
            </a:extLst>
          </p:cNvPr>
          <p:cNvCxnSpPr>
            <a:stCxn id="59" idx="4"/>
            <a:endCxn id="58" idx="1"/>
          </p:cNvCxnSpPr>
          <p:nvPr/>
        </p:nvCxnSpPr>
        <p:spPr bwMode="auto">
          <a:xfrm>
            <a:off x="1372828" y="4567589"/>
            <a:ext cx="104702" cy="3323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9326958F-B3CD-8F6B-E260-BFF386484BAD}"/>
              </a:ext>
            </a:extLst>
          </p:cNvPr>
          <p:cNvSpPr/>
          <p:nvPr/>
        </p:nvSpPr>
        <p:spPr bwMode="auto">
          <a:xfrm>
            <a:off x="4049728" y="4086702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5E9834D-8EC1-7958-0DB7-F0B01C7FA96C}"/>
              </a:ext>
            </a:extLst>
          </p:cNvPr>
          <p:cNvSpPr/>
          <p:nvPr/>
        </p:nvSpPr>
        <p:spPr bwMode="auto">
          <a:xfrm>
            <a:off x="4292440" y="4735817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030BDED-F038-96A5-088F-6792CF48C5D0}"/>
              </a:ext>
            </a:extLst>
          </p:cNvPr>
          <p:cNvSpPr/>
          <p:nvPr/>
        </p:nvSpPr>
        <p:spPr bwMode="auto">
          <a:xfrm>
            <a:off x="2975342" y="4797906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3F5781-14D7-5C82-64E3-F1E76F7782DE}"/>
              </a:ext>
            </a:extLst>
          </p:cNvPr>
          <p:cNvSpPr/>
          <p:nvPr/>
        </p:nvSpPr>
        <p:spPr bwMode="auto">
          <a:xfrm>
            <a:off x="3987640" y="5162855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05637C13-2352-F175-4801-BDA76751C327}"/>
              </a:ext>
            </a:extLst>
          </p:cNvPr>
          <p:cNvSpPr/>
          <p:nvPr/>
        </p:nvSpPr>
        <p:spPr bwMode="auto">
          <a:xfrm>
            <a:off x="4179554" y="5701018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2EAFBA97-8C47-B8C1-0288-10F50CA6E01D}"/>
              </a:ext>
            </a:extLst>
          </p:cNvPr>
          <p:cNvSpPr/>
          <p:nvPr/>
        </p:nvSpPr>
        <p:spPr bwMode="auto">
          <a:xfrm>
            <a:off x="3577446" y="4982229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32129EFB-9532-AE64-5BCA-C120E360ECCB}"/>
              </a:ext>
            </a:extLst>
          </p:cNvPr>
          <p:cNvSpPr/>
          <p:nvPr/>
        </p:nvSpPr>
        <p:spPr bwMode="auto">
          <a:xfrm>
            <a:off x="3428840" y="4543904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7FCBBA87-3668-5640-2B11-05C40EE12A5B}"/>
              </a:ext>
            </a:extLst>
          </p:cNvPr>
          <p:cNvCxnSpPr>
            <a:stCxn id="68" idx="7"/>
            <a:endCxn id="65" idx="4"/>
          </p:cNvCxnSpPr>
          <p:nvPr/>
        </p:nvCxnSpPr>
        <p:spPr bwMode="auto">
          <a:xfrm flipV="1">
            <a:off x="4285547" y="4859995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460E6BC-AC4D-A1A8-2873-221B7A9DA7CB}"/>
              </a:ext>
            </a:extLst>
          </p:cNvPr>
          <p:cNvCxnSpPr>
            <a:stCxn id="65" idx="0"/>
            <a:endCxn id="64" idx="5"/>
          </p:cNvCxnSpPr>
          <p:nvPr/>
        </p:nvCxnSpPr>
        <p:spPr bwMode="auto">
          <a:xfrm flipH="1" flipV="1">
            <a:off x="4155721" y="4192695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F31C448-F144-BDC3-89D9-4705F1E94523}"/>
              </a:ext>
            </a:extLst>
          </p:cNvPr>
          <p:cNvCxnSpPr>
            <a:stCxn id="70" idx="7"/>
            <a:endCxn id="64" idx="2"/>
          </p:cNvCxnSpPr>
          <p:nvPr/>
        </p:nvCxnSpPr>
        <p:spPr bwMode="auto">
          <a:xfrm flipV="1">
            <a:off x="3534833" y="4148791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346AA9B-DC75-485E-3AB0-C49C1C5B66CC}"/>
              </a:ext>
            </a:extLst>
          </p:cNvPr>
          <p:cNvCxnSpPr>
            <a:stCxn id="70" idx="4"/>
            <a:endCxn id="69" idx="1"/>
          </p:cNvCxnSpPr>
          <p:nvPr/>
        </p:nvCxnSpPr>
        <p:spPr bwMode="auto">
          <a:xfrm>
            <a:off x="3490929" y="4668082"/>
            <a:ext cx="104702" cy="3323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2AF0C384-10F6-9475-E752-BF996BD214BB}"/>
              </a:ext>
            </a:extLst>
          </p:cNvPr>
          <p:cNvSpPr txBox="1"/>
          <p:nvPr/>
        </p:nvSpPr>
        <p:spPr>
          <a:xfrm>
            <a:off x="7376053" y="130461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86EBE59-8F27-E17F-0D1F-786AA6C0087A}"/>
              </a:ext>
            </a:extLst>
          </p:cNvPr>
          <p:cNvSpPr txBox="1"/>
          <p:nvPr/>
        </p:nvSpPr>
        <p:spPr>
          <a:xfrm>
            <a:off x="1230243" y="504242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1A53BEF-9922-F650-16AA-81E486015578}"/>
              </a:ext>
            </a:extLst>
          </p:cNvPr>
          <p:cNvCxnSpPr>
            <a:stCxn id="66" idx="6"/>
            <a:endCxn id="69" idx="2"/>
          </p:cNvCxnSpPr>
          <p:nvPr/>
        </p:nvCxnSpPr>
        <p:spPr bwMode="auto">
          <a:xfrm>
            <a:off x="3099520" y="4859995"/>
            <a:ext cx="477926" cy="1843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F9CEC69C-BB0C-4CBC-CED2-08EC65640B35}"/>
              </a:ext>
            </a:extLst>
          </p:cNvPr>
          <p:cNvSpPr/>
          <p:nvPr/>
        </p:nvSpPr>
        <p:spPr bwMode="auto">
          <a:xfrm>
            <a:off x="6158917" y="412662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0421B0E-0E0C-B086-E0BE-1E7AD17CBD1B}"/>
              </a:ext>
            </a:extLst>
          </p:cNvPr>
          <p:cNvSpPr/>
          <p:nvPr/>
        </p:nvSpPr>
        <p:spPr bwMode="auto">
          <a:xfrm>
            <a:off x="6401629" y="477574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E371262B-53D4-3BB7-5B9E-ED3EA6C4DAAA}"/>
              </a:ext>
            </a:extLst>
          </p:cNvPr>
          <p:cNvSpPr/>
          <p:nvPr/>
        </p:nvSpPr>
        <p:spPr bwMode="auto">
          <a:xfrm>
            <a:off x="5084531" y="483783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7E652C4B-32E3-1978-EF89-B6FBCCAE8859}"/>
              </a:ext>
            </a:extLst>
          </p:cNvPr>
          <p:cNvSpPr/>
          <p:nvPr/>
        </p:nvSpPr>
        <p:spPr bwMode="auto">
          <a:xfrm>
            <a:off x="6096829" y="520278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BD6FEAB-B36E-4C8E-88D0-57A5AC38CFD6}"/>
              </a:ext>
            </a:extLst>
          </p:cNvPr>
          <p:cNvSpPr/>
          <p:nvPr/>
        </p:nvSpPr>
        <p:spPr bwMode="auto">
          <a:xfrm>
            <a:off x="6288743" y="574094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8DE1AA4-83A9-FF74-8BE2-8A58AE29C591}"/>
              </a:ext>
            </a:extLst>
          </p:cNvPr>
          <p:cNvSpPr/>
          <p:nvPr/>
        </p:nvSpPr>
        <p:spPr bwMode="auto">
          <a:xfrm>
            <a:off x="5686635" y="502215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FDD43B88-E514-7CB1-F867-191F1707217D}"/>
              </a:ext>
            </a:extLst>
          </p:cNvPr>
          <p:cNvSpPr/>
          <p:nvPr/>
        </p:nvSpPr>
        <p:spPr bwMode="auto">
          <a:xfrm>
            <a:off x="5538029" y="458383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A6648DC-34D1-C9D4-03A5-A25F60A9FAC7}"/>
              </a:ext>
            </a:extLst>
          </p:cNvPr>
          <p:cNvCxnSpPr>
            <a:stCxn id="82" idx="7"/>
            <a:endCxn id="79" idx="4"/>
          </p:cNvCxnSpPr>
          <p:nvPr/>
        </p:nvCxnSpPr>
        <p:spPr bwMode="auto">
          <a:xfrm flipV="1">
            <a:off x="6394736" y="4899921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04F1A172-9EC3-5ED8-7793-7A7563356C95}"/>
              </a:ext>
            </a:extLst>
          </p:cNvPr>
          <p:cNvCxnSpPr>
            <a:stCxn id="79" idx="0"/>
            <a:endCxn id="78" idx="5"/>
          </p:cNvCxnSpPr>
          <p:nvPr/>
        </p:nvCxnSpPr>
        <p:spPr bwMode="auto">
          <a:xfrm flipH="1" flipV="1">
            <a:off x="6264910" y="4232621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0BCBB62-C4E4-10FA-8604-0608C65726C3}"/>
              </a:ext>
            </a:extLst>
          </p:cNvPr>
          <p:cNvCxnSpPr>
            <a:stCxn id="84" idx="7"/>
            <a:endCxn id="78" idx="2"/>
          </p:cNvCxnSpPr>
          <p:nvPr/>
        </p:nvCxnSpPr>
        <p:spPr bwMode="auto">
          <a:xfrm flipV="1">
            <a:off x="5644022" y="4188717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7C4669A0-10BF-2663-AE53-4C6E3A5510FA}"/>
              </a:ext>
            </a:extLst>
          </p:cNvPr>
          <p:cNvCxnSpPr>
            <a:stCxn id="80" idx="7"/>
            <a:endCxn id="84" idx="3"/>
          </p:cNvCxnSpPr>
          <p:nvPr/>
        </p:nvCxnSpPr>
        <p:spPr bwMode="auto">
          <a:xfrm flipV="1">
            <a:off x="5190524" y="4689823"/>
            <a:ext cx="365690" cy="16619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8392C4D9-1C41-069B-1CFB-2B7983B0D68D}"/>
              </a:ext>
            </a:extLst>
          </p:cNvPr>
          <p:cNvSpPr/>
          <p:nvPr/>
        </p:nvSpPr>
        <p:spPr bwMode="auto">
          <a:xfrm>
            <a:off x="8162113" y="4233526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BD8D093F-1149-C628-666A-2E90E47DB68B}"/>
              </a:ext>
            </a:extLst>
          </p:cNvPr>
          <p:cNvSpPr/>
          <p:nvPr/>
        </p:nvSpPr>
        <p:spPr bwMode="auto">
          <a:xfrm>
            <a:off x="8404825" y="4882641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F016F2BA-C974-9D94-974A-71776B37123A}"/>
              </a:ext>
            </a:extLst>
          </p:cNvPr>
          <p:cNvSpPr/>
          <p:nvPr/>
        </p:nvSpPr>
        <p:spPr bwMode="auto">
          <a:xfrm>
            <a:off x="7087727" y="4944730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33179494-84CC-C869-16D7-B1D551BE80D5}"/>
              </a:ext>
            </a:extLst>
          </p:cNvPr>
          <p:cNvSpPr/>
          <p:nvPr/>
        </p:nvSpPr>
        <p:spPr bwMode="auto">
          <a:xfrm>
            <a:off x="8100025" y="5309679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47BF856-6DEE-E236-77B1-B425CDF9DA24}"/>
              </a:ext>
            </a:extLst>
          </p:cNvPr>
          <p:cNvSpPr/>
          <p:nvPr/>
        </p:nvSpPr>
        <p:spPr bwMode="auto">
          <a:xfrm>
            <a:off x="8291939" y="5847842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13CCD5F5-6E84-54D3-57DD-F9935D10055F}"/>
              </a:ext>
            </a:extLst>
          </p:cNvPr>
          <p:cNvSpPr/>
          <p:nvPr/>
        </p:nvSpPr>
        <p:spPr bwMode="auto">
          <a:xfrm>
            <a:off x="7689831" y="5129053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64D875A-F3B8-414E-C5E6-A6DEFB9F39FB}"/>
              </a:ext>
            </a:extLst>
          </p:cNvPr>
          <p:cNvSpPr/>
          <p:nvPr/>
        </p:nvSpPr>
        <p:spPr bwMode="auto">
          <a:xfrm>
            <a:off x="7541225" y="4690728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9E95181-DED2-65D4-0D5A-1B813A185FE1}"/>
              </a:ext>
            </a:extLst>
          </p:cNvPr>
          <p:cNvCxnSpPr>
            <a:stCxn id="93" idx="7"/>
            <a:endCxn id="90" idx="4"/>
          </p:cNvCxnSpPr>
          <p:nvPr/>
        </p:nvCxnSpPr>
        <p:spPr bwMode="auto">
          <a:xfrm flipV="1">
            <a:off x="8397932" y="5006819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25039811-C432-3571-5436-BA564AE5AA63}"/>
              </a:ext>
            </a:extLst>
          </p:cNvPr>
          <p:cNvCxnSpPr>
            <a:stCxn id="90" idx="0"/>
            <a:endCxn id="89" idx="5"/>
          </p:cNvCxnSpPr>
          <p:nvPr/>
        </p:nvCxnSpPr>
        <p:spPr bwMode="auto">
          <a:xfrm flipH="1" flipV="1">
            <a:off x="8268106" y="4339519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2BAF93C5-EB9A-C1A3-9622-34AAC5EB963F}"/>
              </a:ext>
            </a:extLst>
          </p:cNvPr>
          <p:cNvCxnSpPr>
            <a:stCxn id="91" idx="7"/>
            <a:endCxn id="89" idx="2"/>
          </p:cNvCxnSpPr>
          <p:nvPr/>
        </p:nvCxnSpPr>
        <p:spPr bwMode="auto">
          <a:xfrm flipV="1">
            <a:off x="7193720" y="4295615"/>
            <a:ext cx="968393" cy="6673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46F2B2BC-77F4-B177-4137-CBAD50D16606}"/>
              </a:ext>
            </a:extLst>
          </p:cNvPr>
          <p:cNvSpPr txBox="1"/>
          <p:nvPr/>
        </p:nvSpPr>
        <p:spPr>
          <a:xfrm>
            <a:off x="4932852" y="431951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86D3001-87AF-0EE4-0CB7-AA8ACD4B5619}"/>
              </a:ext>
            </a:extLst>
          </p:cNvPr>
          <p:cNvSpPr txBox="1"/>
          <p:nvPr/>
        </p:nvSpPr>
        <p:spPr>
          <a:xfrm>
            <a:off x="2702951" y="474606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28A31A0-8BAA-CAE2-497A-3C0A6A60505E}"/>
              </a:ext>
            </a:extLst>
          </p:cNvPr>
          <p:cNvSpPr/>
          <p:nvPr/>
        </p:nvSpPr>
        <p:spPr>
          <a:xfrm>
            <a:off x="3311178" y="5979887"/>
            <a:ext cx="4182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前第</a:t>
            </a:r>
            <a:r>
              <a:rPr lang="en-US" altLang="zh-CN" kern="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kern="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步找到了那个</a:t>
            </a:r>
            <a:r>
              <a:rPr lang="en-US" altLang="zh-CN" kern="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path </a:t>
            </a:r>
            <a:r>
              <a:rPr lang="zh-CN" altLang="en-US" kern="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    </a:t>
            </a:r>
            <a:r>
              <a:rPr lang="en-US" altLang="zh-CN" kern="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p[0]...p[k+1] </a:t>
            </a:r>
            <a:r>
              <a:rPr lang="zh-CN" altLang="en-US" kern="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</a:t>
            </a:r>
            <a:r>
              <a:rPr lang="en-US" altLang="zh-CN" kern="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k+2</a:t>
            </a:r>
            <a:r>
              <a:rPr lang="zh-CN" altLang="en-US" kern="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个点的凸包。</a:t>
            </a:r>
            <a:endParaRPr lang="zh-Hans-HK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F6BCD-B01A-954F-B149-881CBB75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循环链表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Rectangle 2">
            <a:extLst>
              <a:ext uri="{FF2B5EF4-FFF2-40B4-BE49-F238E27FC236}">
                <a16:creationId xmlns:a16="http://schemas.microsoft.com/office/drawing/2014/main" id="{B56DFE26-E0B5-3583-AB3E-8BAA942C6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03" y="1228602"/>
            <a:ext cx="8501062" cy="505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表中最后一个结点的指针指向头结点</a:t>
            </a: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zh-CN" sz="28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链表构成环状</a:t>
            </a:r>
            <a:endParaRPr lang="en-US" altLang="zh-CN" sz="28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zh-CN" sz="28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从表中任一结点出发均可找到表中其他结点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操作与单链表基本一致</a:t>
            </a: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结束条件不同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单链表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p-&gt;next=NULL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循环链表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p-&gt;next=h</a:t>
            </a:r>
          </a:p>
        </p:txBody>
      </p:sp>
      <p:grpSp>
        <p:nvGrpSpPr>
          <p:cNvPr id="122" name="Group 30">
            <a:extLst>
              <a:ext uri="{FF2B5EF4-FFF2-40B4-BE49-F238E27FC236}">
                <a16:creationId xmlns:a16="http://schemas.microsoft.com/office/drawing/2014/main" id="{F46325A6-A290-AE5F-6050-1367B40D4103}"/>
              </a:ext>
            </a:extLst>
          </p:cNvPr>
          <p:cNvGrpSpPr>
            <a:grpSpLocks/>
          </p:cNvGrpSpPr>
          <p:nvPr/>
        </p:nvGrpSpPr>
        <p:grpSpPr bwMode="auto">
          <a:xfrm>
            <a:off x="1805177" y="2699394"/>
            <a:ext cx="5111750" cy="709612"/>
            <a:chOff x="1298" y="2215"/>
            <a:chExt cx="3220" cy="447"/>
          </a:xfrm>
        </p:grpSpPr>
        <p:sp>
          <p:nvSpPr>
            <p:cNvPr id="123" name="Text Box 8">
              <a:extLst>
                <a:ext uri="{FF2B5EF4-FFF2-40B4-BE49-F238E27FC236}">
                  <a16:creationId xmlns:a16="http://schemas.microsoft.com/office/drawing/2014/main" id="{C142A2C2-4D5B-B1E9-BBD2-B131CB7FB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8" y="2217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859F3CF5-64C0-B365-817F-C514FD4CC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" y="2341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5" name="Rectangle 10">
              <a:extLst>
                <a:ext uri="{FF2B5EF4-FFF2-40B4-BE49-F238E27FC236}">
                  <a16:creationId xmlns:a16="http://schemas.microsoft.com/office/drawing/2014/main" id="{BD013558-08A1-434D-EB24-52EBE2B3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2215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85F6110C-2216-8374-876E-E109E8254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6" y="2226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7" name="Text Box 12">
              <a:extLst>
                <a:ext uri="{FF2B5EF4-FFF2-40B4-BE49-F238E27FC236}">
                  <a16:creationId xmlns:a16="http://schemas.microsoft.com/office/drawing/2014/main" id="{E90A0E24-7A64-63B0-6001-9E951C97D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" y="222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Rectangle 13">
              <a:extLst>
                <a:ext uri="{FF2B5EF4-FFF2-40B4-BE49-F238E27FC236}">
                  <a16:creationId xmlns:a16="http://schemas.microsoft.com/office/drawing/2014/main" id="{8BD2573D-178D-9DCC-FE6A-5069E2982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222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96ED5274-A91B-A8DF-879B-C2C89C2B7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22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0" name="Text Box 15">
              <a:extLst>
                <a:ext uri="{FF2B5EF4-FFF2-40B4-BE49-F238E27FC236}">
                  <a16:creationId xmlns:a16="http://schemas.microsoft.com/office/drawing/2014/main" id="{119B38CC-AD02-3F66-5BB0-17BEB4D49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" y="2229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DAE92E91-016D-083B-8E5F-112D62490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339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E1DBE35A-FE3F-2AFA-6E2E-DE4C2A292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0" y="2339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4ABDAA5B-8A57-B968-7626-EBD17E605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8" y="2349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028B04CC-B573-B087-741D-0C7339728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8" y="2351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0B6ADF45-85D0-058C-A6DD-23B288B6D6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2" y="2662"/>
              <a:ext cx="25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45E20901-73DE-AB09-8828-560E16DC4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2" y="2473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137" name="Group 24">
              <a:extLst>
                <a:ext uri="{FF2B5EF4-FFF2-40B4-BE49-F238E27FC236}">
                  <a16:creationId xmlns:a16="http://schemas.microsoft.com/office/drawing/2014/main" id="{65981AA7-1E1A-D9AC-1063-2DB0024C5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0" y="2219"/>
              <a:ext cx="681" cy="262"/>
              <a:chOff x="1780" y="2219"/>
              <a:chExt cx="681" cy="262"/>
            </a:xfrm>
          </p:grpSpPr>
          <p:sp>
            <p:nvSpPr>
              <p:cNvPr id="138" name="Rectangle 25" descr="宽上对角线">
                <a:extLst>
                  <a:ext uri="{FF2B5EF4-FFF2-40B4-BE49-F238E27FC236}">
                    <a16:creationId xmlns:a16="http://schemas.microsoft.com/office/drawing/2014/main" id="{71DAE78D-9B70-A123-ABB3-68585B70F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219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39" name="Rectangle 26" descr="浅色上对角线">
                <a:extLst>
                  <a:ext uri="{FF2B5EF4-FFF2-40B4-BE49-F238E27FC236}">
                    <a16:creationId xmlns:a16="http://schemas.microsoft.com/office/drawing/2014/main" id="{49CBE7B9-FA92-4285-1CA3-BC9A47B50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" y="2226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140" name="Group 31">
            <a:extLst>
              <a:ext uri="{FF2B5EF4-FFF2-40B4-BE49-F238E27FC236}">
                <a16:creationId xmlns:a16="http://schemas.microsoft.com/office/drawing/2014/main" id="{D23920A7-B897-F94F-926B-6F42087B0BCD}"/>
              </a:ext>
            </a:extLst>
          </p:cNvPr>
          <p:cNvGrpSpPr>
            <a:grpSpLocks/>
          </p:cNvGrpSpPr>
          <p:nvPr/>
        </p:nvGrpSpPr>
        <p:grpSpPr bwMode="auto">
          <a:xfrm>
            <a:off x="1809940" y="3609031"/>
            <a:ext cx="3238500" cy="706438"/>
            <a:chOff x="1301" y="2788"/>
            <a:chExt cx="2040" cy="445"/>
          </a:xfrm>
        </p:grpSpPr>
        <p:sp>
          <p:nvSpPr>
            <p:cNvPr id="141" name="Text Box 3">
              <a:extLst>
                <a:ext uri="{FF2B5EF4-FFF2-40B4-BE49-F238E27FC236}">
                  <a16:creationId xmlns:a16="http://schemas.microsoft.com/office/drawing/2014/main" id="{B21D2336-6E09-315E-5850-D24A676A3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2788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42" name="Line 4">
              <a:extLst>
                <a:ext uri="{FF2B5EF4-FFF2-40B4-BE49-F238E27FC236}">
                  <a16:creationId xmlns:a16="http://schemas.microsoft.com/office/drawing/2014/main" id="{B838D06B-4ED3-29D4-5A0A-49D0DCEAC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0" y="2912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43" name="Line 5">
              <a:extLst>
                <a:ext uri="{FF2B5EF4-FFF2-40B4-BE49-F238E27FC236}">
                  <a16:creationId xmlns:a16="http://schemas.microsoft.com/office/drawing/2014/main" id="{BE5779AC-722D-EB56-DA4D-807FE6187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0" y="2910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44" name="Line 6">
              <a:extLst>
                <a:ext uri="{FF2B5EF4-FFF2-40B4-BE49-F238E27FC236}">
                  <a16:creationId xmlns:a16="http://schemas.microsoft.com/office/drawing/2014/main" id="{FC173866-D53A-52F5-A45A-1976FBA11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5" y="3233"/>
              <a:ext cx="7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45" name="Line 7">
              <a:extLst>
                <a:ext uri="{FF2B5EF4-FFF2-40B4-BE49-F238E27FC236}">
                  <a16:creationId xmlns:a16="http://schemas.microsoft.com/office/drawing/2014/main" id="{D50AFDEF-1F09-BBE3-C7A3-201EC6315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5" y="3044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46" name="Line 22">
              <a:extLst>
                <a:ext uri="{FF2B5EF4-FFF2-40B4-BE49-F238E27FC236}">
                  <a16:creationId xmlns:a16="http://schemas.microsoft.com/office/drawing/2014/main" id="{4B95C4D0-665C-0B84-FD52-0C854444B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3" y="2911"/>
              <a:ext cx="0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47" name="Text Box 23">
              <a:extLst>
                <a:ext uri="{FF2B5EF4-FFF2-40B4-BE49-F238E27FC236}">
                  <a16:creationId xmlns:a16="http://schemas.microsoft.com/office/drawing/2014/main" id="{3D1DDAD1-2353-9DE6-E449-3777F73B4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5" y="285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空表</a:t>
              </a:r>
            </a:p>
          </p:txBody>
        </p:sp>
        <p:grpSp>
          <p:nvGrpSpPr>
            <p:cNvPr id="148" name="Group 27">
              <a:extLst>
                <a:ext uri="{FF2B5EF4-FFF2-40B4-BE49-F238E27FC236}">
                  <a16:creationId xmlns:a16="http://schemas.microsoft.com/office/drawing/2014/main" id="{175C4057-838E-E2AA-AC36-484E7639C2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6" y="2793"/>
              <a:ext cx="681" cy="255"/>
              <a:chOff x="1786" y="2793"/>
              <a:chExt cx="681" cy="255"/>
            </a:xfrm>
          </p:grpSpPr>
          <p:sp>
            <p:nvSpPr>
              <p:cNvPr id="149" name="Rectangle 28" descr="宽上对角线">
                <a:extLst>
                  <a:ext uri="{FF2B5EF4-FFF2-40B4-BE49-F238E27FC236}">
                    <a16:creationId xmlns:a16="http://schemas.microsoft.com/office/drawing/2014/main" id="{23F30EBE-9D7E-0F54-A544-7314D6CA0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2793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50" name="Rectangle 29" descr="浅色上对角线">
                <a:extLst>
                  <a:ext uri="{FF2B5EF4-FFF2-40B4-BE49-F238E27FC236}">
                    <a16:creationId xmlns:a16="http://schemas.microsoft.com/office/drawing/2014/main" id="{424BC5A1-1599-71A4-BA42-4F83F84E1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" y="2793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625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464BB-FC63-8541-8D50-70222A86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循环列表的举例：约瑟夫环</a:t>
            </a:r>
            <a:endParaRPr kumimoji="1"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32EAF3A-0EEA-3DF3-9D7D-DD7A61F93115}"/>
              </a:ext>
            </a:extLst>
          </p:cNvPr>
          <p:cNvSpPr txBox="1">
            <a:spLocks/>
          </p:cNvSpPr>
          <p:nvPr/>
        </p:nvSpPr>
        <p:spPr>
          <a:xfrm>
            <a:off x="321469" y="1477504"/>
            <a:ext cx="8501062" cy="46264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个人，编号为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1..n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，顺势针一个圈。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Hans-HK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从第一个人开始报数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1,2,3,…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；报到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的人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出局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Hans-HK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再从出局者的下一个人开始报数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1,2,3,…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；同样，报到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b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的人出局。如此往复，每次数到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的出局。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问，最后剩下的一个人的编号是多少？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Hans-HK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Hans-HK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Hans-HK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Hans-HK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对这个例子，用循环链表运行效率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远优于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用顺序表。</a:t>
            </a:r>
            <a:endParaRPr lang="zh-Hans-HK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5F8FA1C-2CDA-5FD8-3E42-4C7214D7558E}"/>
              </a:ext>
            </a:extLst>
          </p:cNvPr>
          <p:cNvSpPr/>
          <p:nvPr/>
        </p:nvSpPr>
        <p:spPr bwMode="auto">
          <a:xfrm>
            <a:off x="1033834" y="3794841"/>
            <a:ext cx="404447" cy="435859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rPr>
              <a:t>1</a:t>
            </a:r>
            <a:endParaRPr kumimoji="1" lang="zh-Hans-HK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F495CC1-3642-9FCA-F26D-E554CF96F001}"/>
              </a:ext>
            </a:extLst>
          </p:cNvPr>
          <p:cNvSpPr/>
          <p:nvPr/>
        </p:nvSpPr>
        <p:spPr bwMode="auto">
          <a:xfrm>
            <a:off x="1447827" y="4091112"/>
            <a:ext cx="404447" cy="435859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rPr>
              <a:t>2</a:t>
            </a:r>
            <a:endParaRPr kumimoji="1" lang="zh-Hans-HK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A2FAF9-2BE8-2CFA-C6E8-039E06BA22A5}"/>
              </a:ext>
            </a:extLst>
          </p:cNvPr>
          <p:cNvSpPr/>
          <p:nvPr/>
        </p:nvSpPr>
        <p:spPr bwMode="auto">
          <a:xfrm>
            <a:off x="1286900" y="4557603"/>
            <a:ext cx="404447" cy="43585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rPr>
              <a:t>3</a:t>
            </a:r>
            <a:endParaRPr kumimoji="1" lang="zh-Hans-HK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F50A3F6-6E43-0D1E-D8CF-E0591647237A}"/>
              </a:ext>
            </a:extLst>
          </p:cNvPr>
          <p:cNvSpPr/>
          <p:nvPr/>
        </p:nvSpPr>
        <p:spPr bwMode="auto">
          <a:xfrm>
            <a:off x="822639" y="4566803"/>
            <a:ext cx="404447" cy="43585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rPr>
              <a:t>4</a:t>
            </a:r>
            <a:endParaRPr kumimoji="1" lang="zh-Hans-HK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717B25F-B735-B1C0-8FC2-B197B3B622C4}"/>
              </a:ext>
            </a:extLst>
          </p:cNvPr>
          <p:cNvSpPr/>
          <p:nvPr/>
        </p:nvSpPr>
        <p:spPr bwMode="auto">
          <a:xfrm>
            <a:off x="619841" y="4104084"/>
            <a:ext cx="404447" cy="43585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rPr>
              <a:t>5</a:t>
            </a:r>
            <a:endParaRPr kumimoji="1" lang="zh-Hans-HK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2066F32-8788-C155-2FBC-3291CBEFC900}"/>
              </a:ext>
            </a:extLst>
          </p:cNvPr>
          <p:cNvSpPr/>
          <p:nvPr/>
        </p:nvSpPr>
        <p:spPr bwMode="auto">
          <a:xfrm>
            <a:off x="3107663" y="3820241"/>
            <a:ext cx="404447" cy="43585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rPr>
              <a:t>1</a:t>
            </a:r>
            <a:endParaRPr kumimoji="1" lang="zh-Hans-HK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B5A117B-BC50-8C98-104F-038C3D07650C}"/>
              </a:ext>
            </a:extLst>
          </p:cNvPr>
          <p:cNvSpPr/>
          <p:nvPr/>
        </p:nvSpPr>
        <p:spPr bwMode="auto">
          <a:xfrm>
            <a:off x="3534356" y="4091112"/>
            <a:ext cx="404447" cy="43585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rPr>
              <a:t>2</a:t>
            </a:r>
            <a:endParaRPr kumimoji="1" lang="zh-Hans-HK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F00275A-2AED-F565-0DBB-E3D19C1023A1}"/>
              </a:ext>
            </a:extLst>
          </p:cNvPr>
          <p:cNvSpPr/>
          <p:nvPr/>
        </p:nvSpPr>
        <p:spPr bwMode="auto">
          <a:xfrm>
            <a:off x="2923326" y="4608515"/>
            <a:ext cx="404447" cy="435859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rPr>
              <a:t>4</a:t>
            </a:r>
            <a:endParaRPr kumimoji="1" lang="zh-Hans-HK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9C4279A-DD63-8FE4-E728-9FF489973666}"/>
              </a:ext>
            </a:extLst>
          </p:cNvPr>
          <p:cNvSpPr/>
          <p:nvPr/>
        </p:nvSpPr>
        <p:spPr bwMode="auto">
          <a:xfrm>
            <a:off x="2706370" y="4104084"/>
            <a:ext cx="404447" cy="435859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rPr>
              <a:t>5</a:t>
            </a:r>
            <a:endParaRPr kumimoji="1" lang="zh-Hans-HK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575F91F4-2866-9217-A0E4-470E302E715E}"/>
              </a:ext>
            </a:extLst>
          </p:cNvPr>
          <p:cNvSpPr/>
          <p:nvPr/>
        </p:nvSpPr>
        <p:spPr bwMode="auto">
          <a:xfrm>
            <a:off x="5696166" y="4052186"/>
            <a:ext cx="404447" cy="435859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rPr>
              <a:t>2</a:t>
            </a:r>
            <a:endParaRPr kumimoji="1" lang="zh-Hans-HK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7888EB85-292C-B044-E74E-0DEDC9CD79DA}"/>
              </a:ext>
            </a:extLst>
          </p:cNvPr>
          <p:cNvSpPr/>
          <p:nvPr/>
        </p:nvSpPr>
        <p:spPr bwMode="auto">
          <a:xfrm>
            <a:off x="5146603" y="4600756"/>
            <a:ext cx="404447" cy="435859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rPr>
              <a:t>4</a:t>
            </a:r>
            <a:endParaRPr kumimoji="1" lang="zh-Hans-HK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D1CB4277-972A-D6E5-C17D-810AC3D9CC3B}"/>
              </a:ext>
            </a:extLst>
          </p:cNvPr>
          <p:cNvSpPr/>
          <p:nvPr/>
        </p:nvSpPr>
        <p:spPr bwMode="auto">
          <a:xfrm>
            <a:off x="4931680" y="4065158"/>
            <a:ext cx="404447" cy="43585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rPr>
              <a:t>5</a:t>
            </a:r>
            <a:endParaRPr kumimoji="1" lang="zh-Hans-HK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21940591-B2F7-D98E-BCD3-ED3903613568}"/>
              </a:ext>
            </a:extLst>
          </p:cNvPr>
          <p:cNvSpPr/>
          <p:nvPr/>
        </p:nvSpPr>
        <p:spPr bwMode="auto">
          <a:xfrm>
            <a:off x="7788596" y="4076400"/>
            <a:ext cx="404447" cy="43585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rPr>
              <a:t>2</a:t>
            </a:r>
            <a:endParaRPr kumimoji="1" lang="zh-Hans-HK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40EB11BD-96F3-A710-CA32-E4AAD1551354}"/>
              </a:ext>
            </a:extLst>
          </p:cNvPr>
          <p:cNvSpPr/>
          <p:nvPr/>
        </p:nvSpPr>
        <p:spPr bwMode="auto">
          <a:xfrm>
            <a:off x="7225953" y="4639402"/>
            <a:ext cx="404447" cy="435859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rPr>
              <a:t>4</a:t>
            </a:r>
            <a:endParaRPr kumimoji="1" lang="zh-Hans-HK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AED0E13F-4F7B-7372-BADD-8B898871DD64}"/>
              </a:ext>
            </a:extLst>
          </p:cNvPr>
          <p:cNvSpPr/>
          <p:nvPr/>
        </p:nvSpPr>
        <p:spPr bwMode="auto">
          <a:xfrm>
            <a:off x="604607" y="3790720"/>
            <a:ext cx="1292876" cy="1292876"/>
          </a:xfrm>
          <a:prstGeom prst="ellipse">
            <a:avLst/>
          </a:prstGeom>
          <a:noFill/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7D5DF927-87AC-AAD6-66CB-D79D241F9922}"/>
              </a:ext>
            </a:extLst>
          </p:cNvPr>
          <p:cNvSpPr/>
          <p:nvPr/>
        </p:nvSpPr>
        <p:spPr bwMode="auto">
          <a:xfrm>
            <a:off x="2637533" y="3808304"/>
            <a:ext cx="1292876" cy="1292876"/>
          </a:xfrm>
          <a:prstGeom prst="ellipse">
            <a:avLst/>
          </a:prstGeom>
          <a:noFill/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EE337138-ECCF-6F34-7A4D-F7A158420B16}"/>
              </a:ext>
            </a:extLst>
          </p:cNvPr>
          <p:cNvSpPr/>
          <p:nvPr/>
        </p:nvSpPr>
        <p:spPr bwMode="auto">
          <a:xfrm>
            <a:off x="4881387" y="3790719"/>
            <a:ext cx="1292876" cy="1292876"/>
          </a:xfrm>
          <a:prstGeom prst="ellipse">
            <a:avLst/>
          </a:prstGeom>
          <a:noFill/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BD15CB94-90CD-B4A9-F72B-0983F9324B32}"/>
              </a:ext>
            </a:extLst>
          </p:cNvPr>
          <p:cNvSpPr/>
          <p:nvPr/>
        </p:nvSpPr>
        <p:spPr bwMode="auto">
          <a:xfrm>
            <a:off x="6983962" y="3846029"/>
            <a:ext cx="1292876" cy="1292876"/>
          </a:xfrm>
          <a:prstGeom prst="ellipse">
            <a:avLst/>
          </a:prstGeom>
          <a:noFill/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556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CF6B5-7005-C666-4AE7-5D5A80F5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双向链表（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linked list)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E9E245E-6B7D-5B83-2B9A-6AA172C3D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369" y="1197382"/>
            <a:ext cx="548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struct node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datatype element;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struct node 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prior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D30326-9385-EB78-B91E-DA5343C30099}"/>
              </a:ext>
            </a:extLst>
          </p:cNvPr>
          <p:cNvGrpSpPr>
            <a:grpSpLocks/>
          </p:cNvGrpSpPr>
          <p:nvPr/>
        </p:nvGrpSpPr>
        <p:grpSpPr bwMode="auto">
          <a:xfrm>
            <a:off x="5882822" y="1841046"/>
            <a:ext cx="2543175" cy="425450"/>
            <a:chOff x="1310" y="2401"/>
            <a:chExt cx="1602" cy="26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F323AFCF-CC09-0075-56B6-08A28D78C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424"/>
              <a:ext cx="5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77E8780D-D774-3BEF-0CDB-7674728F5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424"/>
              <a:ext cx="6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59F98F45-96A9-F916-5A07-5A920E926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2424"/>
              <a:ext cx="5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390F4541-E088-5A02-33E2-02F2F9EEB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" y="2419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prior</a:t>
              </a: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CADB10B0-3D97-B159-748D-1DA48D491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" y="2416"/>
              <a:ext cx="6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element</a:t>
              </a:r>
            </a:p>
          </p:txBody>
        </p:sp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9E551B73-306A-D957-DF34-25BEAEFEF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3" y="2401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</p:grpSp>
      <p:grpSp>
        <p:nvGrpSpPr>
          <p:cNvPr id="16" name="Group 112">
            <a:extLst>
              <a:ext uri="{FF2B5EF4-FFF2-40B4-BE49-F238E27FC236}">
                <a16:creationId xmlns:a16="http://schemas.microsoft.com/office/drawing/2014/main" id="{9C24731C-CF5D-AC45-ED85-D03D5FCD8BB7}"/>
              </a:ext>
            </a:extLst>
          </p:cNvPr>
          <p:cNvGrpSpPr>
            <a:grpSpLocks/>
          </p:cNvGrpSpPr>
          <p:nvPr/>
        </p:nvGrpSpPr>
        <p:grpSpPr bwMode="auto">
          <a:xfrm>
            <a:off x="2339522" y="2933494"/>
            <a:ext cx="4741863" cy="568325"/>
            <a:chOff x="644" y="1956"/>
            <a:chExt cx="2987" cy="358"/>
          </a:xfrm>
        </p:grpSpPr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B51BDE31-17BC-3CB2-FC54-F9C6CC44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2069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" name="Rectangle 13" descr="浅色上对角线">
              <a:extLst>
                <a:ext uri="{FF2B5EF4-FFF2-40B4-BE49-F238E27FC236}">
                  <a16:creationId xmlns:a16="http://schemas.microsoft.com/office/drawing/2014/main" id="{07600B97-98AF-0722-4EB8-CBBA7FB57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2069"/>
              <a:ext cx="356" cy="24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87616EEF-0710-D22D-AB54-338E3161C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2069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4ED84677-0DF4-6D4F-696A-066BC7FE6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" y="2182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21" name="Group 16">
              <a:extLst>
                <a:ext uri="{FF2B5EF4-FFF2-40B4-BE49-F238E27FC236}">
                  <a16:creationId xmlns:a16="http://schemas.microsoft.com/office/drawing/2014/main" id="{8BF4EF6F-51E0-30A2-F78F-0B756A28B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3" y="1960"/>
              <a:ext cx="311" cy="234"/>
              <a:chOff x="3645" y="2311"/>
              <a:chExt cx="311" cy="234"/>
            </a:xfrm>
          </p:grpSpPr>
          <p:sp>
            <p:nvSpPr>
              <p:cNvPr id="28" name="Line 17">
                <a:extLst>
                  <a:ext uri="{FF2B5EF4-FFF2-40B4-BE49-F238E27FC236}">
                    <a16:creationId xmlns:a16="http://schemas.microsoft.com/office/drawing/2014/main" id="{3B23C1E8-5B04-1C50-F9DF-C1B61ABB62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5" y="2323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9" name="Line 18">
                <a:extLst>
                  <a:ext uri="{FF2B5EF4-FFF2-40B4-BE49-F238E27FC236}">
                    <a16:creationId xmlns:a16="http://schemas.microsoft.com/office/drawing/2014/main" id="{F27610AB-FDB4-13EE-5DF4-B89AC82D7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5" y="2311"/>
                <a:ext cx="311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0" name="Line 19">
                <a:extLst>
                  <a:ext uri="{FF2B5EF4-FFF2-40B4-BE49-F238E27FC236}">
                    <a16:creationId xmlns:a16="http://schemas.microsoft.com/office/drawing/2014/main" id="{354701F0-668F-E470-FE46-FEA10FA37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311"/>
                <a:ext cx="0" cy="111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22" name="Group 20">
              <a:extLst>
                <a:ext uri="{FF2B5EF4-FFF2-40B4-BE49-F238E27FC236}">
                  <a16:creationId xmlns:a16="http://schemas.microsoft.com/office/drawing/2014/main" id="{9F52F160-61C1-39B2-8834-A10A87C002E7}"/>
                </a:ext>
              </a:extLst>
            </p:cNvPr>
            <p:cNvGrpSpPr>
              <a:grpSpLocks/>
            </p:cNvGrpSpPr>
            <p:nvPr/>
          </p:nvGrpSpPr>
          <p:grpSpPr bwMode="auto">
            <a:xfrm rot="10785916" flipV="1">
              <a:off x="3151" y="1956"/>
              <a:ext cx="311" cy="234"/>
              <a:chOff x="3645" y="2311"/>
              <a:chExt cx="311" cy="234"/>
            </a:xfrm>
          </p:grpSpPr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9F718F97-36CB-EF39-D457-538A15E9A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5" y="2323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6" name="Line 22">
                <a:extLst>
                  <a:ext uri="{FF2B5EF4-FFF2-40B4-BE49-F238E27FC236}">
                    <a16:creationId xmlns:a16="http://schemas.microsoft.com/office/drawing/2014/main" id="{DB6CFF37-DE00-88C7-B916-F171DDC87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5" y="2311"/>
                <a:ext cx="311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id="{909AE338-B0DB-35D1-9193-DACFA034F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311"/>
                <a:ext cx="0" cy="111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99287E32-B7D6-C986-B95B-2215BFB9A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05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24" name="Text Box 52">
              <a:extLst>
                <a:ext uri="{FF2B5EF4-FFF2-40B4-BE49-F238E27FC236}">
                  <a16:creationId xmlns:a16="http://schemas.microsoft.com/office/drawing/2014/main" id="{4F3741CD-0D05-507C-E19D-D96587DD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" y="2038"/>
              <a:ext cx="12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空双向循环链表：</a:t>
              </a:r>
            </a:p>
          </p:txBody>
        </p:sp>
      </p:grpSp>
      <p:grpSp>
        <p:nvGrpSpPr>
          <p:cNvPr id="31" name="Group 113">
            <a:extLst>
              <a:ext uri="{FF2B5EF4-FFF2-40B4-BE49-F238E27FC236}">
                <a16:creationId xmlns:a16="http://schemas.microsoft.com/office/drawing/2014/main" id="{07BB9C72-F5FD-033A-32CC-1F9CBB0B151A}"/>
              </a:ext>
            </a:extLst>
          </p:cNvPr>
          <p:cNvGrpSpPr>
            <a:grpSpLocks/>
          </p:cNvGrpSpPr>
          <p:nvPr/>
        </p:nvGrpSpPr>
        <p:grpSpPr bwMode="auto">
          <a:xfrm>
            <a:off x="212272" y="4079421"/>
            <a:ext cx="8610600" cy="1139825"/>
            <a:chOff x="168" y="2556"/>
            <a:chExt cx="5424" cy="718"/>
          </a:xfrm>
        </p:grpSpPr>
        <p:sp>
          <p:nvSpPr>
            <p:cNvPr id="32" name="Text Box 54">
              <a:extLst>
                <a:ext uri="{FF2B5EF4-FFF2-40B4-BE49-F238E27FC236}">
                  <a16:creationId xmlns:a16="http://schemas.microsoft.com/office/drawing/2014/main" id="{E711EFCD-0B74-7BAC-7ABC-DFF0F0F23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2700"/>
              <a:ext cx="14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非空双向循环链表：</a:t>
              </a:r>
            </a:p>
          </p:txBody>
        </p:sp>
        <p:sp>
          <p:nvSpPr>
            <p:cNvPr id="33" name="Rectangle 26">
              <a:extLst>
                <a:ext uri="{FF2B5EF4-FFF2-40B4-BE49-F238E27FC236}">
                  <a16:creationId xmlns:a16="http://schemas.microsoft.com/office/drawing/2014/main" id="{A001D90B-1E5B-99A9-5E99-202113644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719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4" name="Rectangle 27" descr="浅色上对角线">
              <a:extLst>
                <a:ext uri="{FF2B5EF4-FFF2-40B4-BE49-F238E27FC236}">
                  <a16:creationId xmlns:a16="http://schemas.microsoft.com/office/drawing/2014/main" id="{C4696A4B-A016-4E42-34FB-A60C225A8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2719"/>
              <a:ext cx="356" cy="24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EC74705F-BC5D-7CF6-E322-9944E243A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719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6" name="Line 29">
              <a:extLst>
                <a:ext uri="{FF2B5EF4-FFF2-40B4-BE49-F238E27FC236}">
                  <a16:creationId xmlns:a16="http://schemas.microsoft.com/office/drawing/2014/main" id="{31A89202-C103-6CDC-785E-4770D0270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" y="2832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" name="Text Box 30">
              <a:extLst>
                <a:ext uri="{FF2B5EF4-FFF2-40B4-BE49-F238E27FC236}">
                  <a16:creationId xmlns:a16="http://schemas.microsoft.com/office/drawing/2014/main" id="{A096308E-D4A3-8ACB-5C66-6C8FBAC58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270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91FA6D38-629A-2737-F382-C4C14FA8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" y="2704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9" name="Rectangle 32" descr="宽上对角线">
              <a:extLst>
                <a:ext uri="{FF2B5EF4-FFF2-40B4-BE49-F238E27FC236}">
                  <a16:creationId xmlns:a16="http://schemas.microsoft.com/office/drawing/2014/main" id="{E637DDC4-936B-EA4F-C1DC-6FA8697A7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2704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A39F00E9-0042-9A9B-9521-05532ECA1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2704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DA2BBC26-FD39-1F0D-91D0-F5772E6DE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700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2" name="Rectangle 35" descr="宽上对角线">
              <a:extLst>
                <a:ext uri="{FF2B5EF4-FFF2-40B4-BE49-F238E27FC236}">
                  <a16:creationId xmlns:a16="http://schemas.microsoft.com/office/drawing/2014/main" id="{A9B2427E-CB5E-D718-984D-82760F2E8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" y="2700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3" name="Rectangle 36">
              <a:extLst>
                <a:ext uri="{FF2B5EF4-FFF2-40B4-BE49-F238E27FC236}">
                  <a16:creationId xmlns:a16="http://schemas.microsoft.com/office/drawing/2014/main" id="{F6F5339A-1BA4-730D-05BB-9A156D964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8" y="2700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4" name="Line 37">
              <a:extLst>
                <a:ext uri="{FF2B5EF4-FFF2-40B4-BE49-F238E27FC236}">
                  <a16:creationId xmlns:a16="http://schemas.microsoft.com/office/drawing/2014/main" id="{992B9F51-A953-635F-A714-508F50BD9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2826"/>
              <a:ext cx="322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5" name="Line 38">
              <a:extLst>
                <a:ext uri="{FF2B5EF4-FFF2-40B4-BE49-F238E27FC236}">
                  <a16:creationId xmlns:a16="http://schemas.microsoft.com/office/drawing/2014/main" id="{0EED48B0-958B-99D8-7C3F-B4D378F07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826"/>
              <a:ext cx="333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46" name="Group 39">
              <a:extLst>
                <a:ext uri="{FF2B5EF4-FFF2-40B4-BE49-F238E27FC236}">
                  <a16:creationId xmlns:a16="http://schemas.microsoft.com/office/drawing/2014/main" id="{D6CD9D84-4289-E546-1D62-EB4FBB46F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1" y="2826"/>
              <a:ext cx="889" cy="244"/>
              <a:chOff x="3512" y="3100"/>
              <a:chExt cx="889" cy="244"/>
            </a:xfrm>
          </p:grpSpPr>
          <p:sp>
            <p:nvSpPr>
              <p:cNvPr id="59" name="Line 40">
                <a:extLst>
                  <a:ext uri="{FF2B5EF4-FFF2-40B4-BE49-F238E27FC236}">
                    <a16:creationId xmlns:a16="http://schemas.microsoft.com/office/drawing/2014/main" id="{22C43595-74DF-C627-7178-933E848F5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100"/>
                <a:ext cx="0" cy="244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60" name="Line 41">
                <a:extLst>
                  <a:ext uri="{FF2B5EF4-FFF2-40B4-BE49-F238E27FC236}">
                    <a16:creationId xmlns:a16="http://schemas.microsoft.com/office/drawing/2014/main" id="{39036826-8E1B-A9BC-9FF4-0C8CA3731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2" y="3344"/>
                <a:ext cx="889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61" name="Line 42">
                <a:extLst>
                  <a:ext uri="{FF2B5EF4-FFF2-40B4-BE49-F238E27FC236}">
                    <a16:creationId xmlns:a16="http://schemas.microsoft.com/office/drawing/2014/main" id="{5E0C4744-4F72-618C-1FDC-6E663E08FE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2" y="3222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47" name="Group 43">
              <a:extLst>
                <a:ext uri="{FF2B5EF4-FFF2-40B4-BE49-F238E27FC236}">
                  <a16:creationId xmlns:a16="http://schemas.microsoft.com/office/drawing/2014/main" id="{55918140-DB8B-9A4B-2573-8DBF79AFC1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1" y="2833"/>
              <a:ext cx="889" cy="244"/>
              <a:chOff x="3512" y="3100"/>
              <a:chExt cx="889" cy="244"/>
            </a:xfrm>
          </p:grpSpPr>
          <p:sp>
            <p:nvSpPr>
              <p:cNvPr id="56" name="Line 44">
                <a:extLst>
                  <a:ext uri="{FF2B5EF4-FFF2-40B4-BE49-F238E27FC236}">
                    <a16:creationId xmlns:a16="http://schemas.microsoft.com/office/drawing/2014/main" id="{139A9150-DC67-E836-EE90-254C04C37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100"/>
                <a:ext cx="0" cy="244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57" name="Line 45">
                <a:extLst>
                  <a:ext uri="{FF2B5EF4-FFF2-40B4-BE49-F238E27FC236}">
                    <a16:creationId xmlns:a16="http://schemas.microsoft.com/office/drawing/2014/main" id="{D23A4877-A9CB-39AB-D115-7E00BC9E4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2" y="3344"/>
                <a:ext cx="889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58" name="Line 46">
                <a:extLst>
                  <a:ext uri="{FF2B5EF4-FFF2-40B4-BE49-F238E27FC236}">
                    <a16:creationId xmlns:a16="http://schemas.microsoft.com/office/drawing/2014/main" id="{26F7FA0E-EC23-95B8-8C93-2084E6B8D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2" y="3222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96345DBA-8B05-B4E1-81C7-1667D50A3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3" y="2863"/>
              <a:ext cx="0" cy="411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04AB5460-4F8C-F2E3-33B8-F7EC184429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3" y="3273"/>
              <a:ext cx="2845" cy="0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99D3B36D-75FD-FC0C-8B02-5BB6B189FB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8" y="2952"/>
              <a:ext cx="0" cy="311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51" name="Text Box 50">
              <a:extLst>
                <a:ext uri="{FF2B5EF4-FFF2-40B4-BE49-F238E27FC236}">
                  <a16:creationId xmlns:a16="http://schemas.microsoft.com/office/drawing/2014/main" id="{0AA5AC10-AE4A-4939-31F4-A4AF83A5C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0" y="2701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52" name="Text Box 51">
              <a:extLst>
                <a:ext uri="{FF2B5EF4-FFF2-40B4-BE49-F238E27FC236}">
                  <a16:creationId xmlns:a16="http://schemas.microsoft.com/office/drawing/2014/main" id="{02D768C5-1FC2-A24F-E1BF-574F5C7AF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1" y="270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53" name="Line 57">
              <a:extLst>
                <a:ext uri="{FF2B5EF4-FFF2-40B4-BE49-F238E27FC236}">
                  <a16:creationId xmlns:a16="http://schemas.microsoft.com/office/drawing/2014/main" id="{28B68CCD-5B1C-34BC-54DE-474627BE1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8" y="2556"/>
              <a:ext cx="0" cy="19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54" name="Line 58">
              <a:extLst>
                <a:ext uri="{FF2B5EF4-FFF2-40B4-BE49-F238E27FC236}">
                  <a16:creationId xmlns:a16="http://schemas.microsoft.com/office/drawing/2014/main" id="{D96D6336-7708-26F1-399A-AD8053BF5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8" y="2556"/>
              <a:ext cx="288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55" name="Line 59">
              <a:extLst>
                <a:ext uri="{FF2B5EF4-FFF2-40B4-BE49-F238E27FC236}">
                  <a16:creationId xmlns:a16="http://schemas.microsoft.com/office/drawing/2014/main" id="{C000B9E3-1142-D67D-310F-A6FB07E56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2556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62" name="Group 111">
            <a:extLst>
              <a:ext uri="{FF2B5EF4-FFF2-40B4-BE49-F238E27FC236}">
                <a16:creationId xmlns:a16="http://schemas.microsoft.com/office/drawing/2014/main" id="{72BEF2E0-4847-C9CE-22A0-9235C6BC823E}"/>
              </a:ext>
            </a:extLst>
          </p:cNvPr>
          <p:cNvGrpSpPr>
            <a:grpSpLocks/>
          </p:cNvGrpSpPr>
          <p:nvPr/>
        </p:nvGrpSpPr>
        <p:grpSpPr bwMode="auto">
          <a:xfrm>
            <a:off x="593272" y="3907971"/>
            <a:ext cx="7639050" cy="2362200"/>
            <a:chOff x="312" y="1944"/>
            <a:chExt cx="4812" cy="1488"/>
          </a:xfrm>
        </p:grpSpPr>
        <p:sp>
          <p:nvSpPr>
            <p:cNvPr id="63" name="Rectangle 109">
              <a:extLst>
                <a:ext uri="{FF2B5EF4-FFF2-40B4-BE49-F238E27FC236}">
                  <a16:creationId xmlns:a16="http://schemas.microsoft.com/office/drawing/2014/main" id="{6C08F327-A297-23B0-94D8-8AAF9260E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944"/>
              <a:ext cx="4812" cy="14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64" name="Group 108">
              <a:extLst>
                <a:ext uri="{FF2B5EF4-FFF2-40B4-BE49-F238E27FC236}">
                  <a16:creationId xmlns:a16="http://schemas.microsoft.com/office/drawing/2014/main" id="{23CF3BE1-F72C-F813-E546-6436C1F49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" y="2224"/>
              <a:ext cx="3761" cy="524"/>
              <a:chOff x="1049" y="3448"/>
              <a:chExt cx="3761" cy="524"/>
            </a:xfrm>
          </p:grpSpPr>
          <p:grpSp>
            <p:nvGrpSpPr>
              <p:cNvPr id="65" name="Group 86">
                <a:extLst>
                  <a:ext uri="{FF2B5EF4-FFF2-40B4-BE49-F238E27FC236}">
                    <a16:creationId xmlns:a16="http://schemas.microsoft.com/office/drawing/2014/main" id="{37E7270F-8322-85A8-53D1-35C51746B6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9" y="3448"/>
                <a:ext cx="3761" cy="274"/>
                <a:chOff x="1337" y="631"/>
                <a:chExt cx="3761" cy="274"/>
              </a:xfrm>
            </p:grpSpPr>
            <p:sp>
              <p:nvSpPr>
                <p:cNvPr id="68" name="Rectangle 87">
                  <a:extLst>
                    <a:ext uri="{FF2B5EF4-FFF2-40B4-BE49-F238E27FC236}">
                      <a16:creationId xmlns:a16="http://schemas.microsoft.com/office/drawing/2014/main" id="{2AFE7D62-5A5C-922E-95D0-47481F4440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9" y="660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69" name="Rectangle 88" descr="宽上对角线">
                  <a:extLst>
                    <a:ext uri="{FF2B5EF4-FFF2-40B4-BE49-F238E27FC236}">
                      <a16:creationId xmlns:a16="http://schemas.microsoft.com/office/drawing/2014/main" id="{38D31AB6-54BA-62DA-AAA4-0444191A62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3" y="660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70" name="Rectangle 89">
                  <a:extLst>
                    <a:ext uri="{FF2B5EF4-FFF2-40B4-BE49-F238E27FC236}">
                      <a16:creationId xmlns:a16="http://schemas.microsoft.com/office/drawing/2014/main" id="{859EDE4D-6939-DEE8-2006-AF9608411B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5" y="660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71" name="Line 90">
                  <a:extLst>
                    <a:ext uri="{FF2B5EF4-FFF2-40B4-BE49-F238E27FC236}">
                      <a16:creationId xmlns:a16="http://schemas.microsoft.com/office/drawing/2014/main" id="{ACA765DE-6ABC-0405-61D1-6311FDDA0B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1" y="717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72" name="Rectangle 91">
                  <a:extLst>
                    <a:ext uri="{FF2B5EF4-FFF2-40B4-BE49-F238E27FC236}">
                      <a16:creationId xmlns:a16="http://schemas.microsoft.com/office/drawing/2014/main" id="{F7CB0F8A-F8E8-12D6-6CD9-8AD4D8FDE0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7" y="645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73" name="Rectangle 92" descr="宽上对角线">
                  <a:extLst>
                    <a:ext uri="{FF2B5EF4-FFF2-40B4-BE49-F238E27FC236}">
                      <a16:creationId xmlns:a16="http://schemas.microsoft.com/office/drawing/2014/main" id="{1C69B30F-789F-DBFC-4552-F424BB3D83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1" y="645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74" name="Rectangle 93">
                  <a:extLst>
                    <a:ext uri="{FF2B5EF4-FFF2-40B4-BE49-F238E27FC236}">
                      <a16:creationId xmlns:a16="http://schemas.microsoft.com/office/drawing/2014/main" id="{6DEEDDF5-A41D-B601-9C2A-D6E27D27C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2" y="645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75" name="Rectangle 94">
                  <a:extLst>
                    <a:ext uri="{FF2B5EF4-FFF2-40B4-BE49-F238E27FC236}">
                      <a16:creationId xmlns:a16="http://schemas.microsoft.com/office/drawing/2014/main" id="{EA14AB56-45E8-7F35-6C3F-D10D0A241F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9" y="641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76" name="Rectangle 95" descr="宽上对角线">
                  <a:extLst>
                    <a:ext uri="{FF2B5EF4-FFF2-40B4-BE49-F238E27FC236}">
                      <a16:creationId xmlns:a16="http://schemas.microsoft.com/office/drawing/2014/main" id="{4757D642-D086-A49C-3B85-DFAFD08C8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3" y="641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77" name="Rectangle 96">
                  <a:extLst>
                    <a:ext uri="{FF2B5EF4-FFF2-40B4-BE49-F238E27FC236}">
                      <a16:creationId xmlns:a16="http://schemas.microsoft.com/office/drawing/2014/main" id="{CEBA3FE1-2706-F7C9-1467-23E42F06CB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4" y="641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78" name="Line 97">
                  <a:extLst>
                    <a:ext uri="{FF2B5EF4-FFF2-40B4-BE49-F238E27FC236}">
                      <a16:creationId xmlns:a16="http://schemas.microsoft.com/office/drawing/2014/main" id="{E85FC34B-23CE-671E-97CE-BDA876B75A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35" y="767"/>
                  <a:ext cx="1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79" name="Line 98">
                  <a:extLst>
                    <a:ext uri="{FF2B5EF4-FFF2-40B4-BE49-F238E27FC236}">
                      <a16:creationId xmlns:a16="http://schemas.microsoft.com/office/drawing/2014/main" id="{6884BB61-648F-45C8-D3E4-3611D38073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4" y="767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0" name="Text Box 99">
                  <a:extLst>
                    <a:ext uri="{FF2B5EF4-FFF2-40B4-BE49-F238E27FC236}">
                      <a16:creationId xmlns:a16="http://schemas.microsoft.com/office/drawing/2014/main" id="{2E7B0AEA-3A2D-721F-9191-292FEAA2F1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4" y="64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81" name="Text Box 100">
                  <a:extLst>
                    <a:ext uri="{FF2B5EF4-FFF2-40B4-BE49-F238E27FC236}">
                      <a16:creationId xmlns:a16="http://schemas.microsoft.com/office/drawing/2014/main" id="{BE7F0F19-32CF-6CB1-F0FA-943F5F3D80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5" y="641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82" name="Line 101">
                  <a:extLst>
                    <a:ext uri="{FF2B5EF4-FFF2-40B4-BE49-F238E27FC236}">
                      <a16:creationId xmlns:a16="http://schemas.microsoft.com/office/drawing/2014/main" id="{6C4464C9-4E55-516A-AC69-D0595C5F4A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37" y="813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3" name="Line 102">
                  <a:extLst>
                    <a:ext uri="{FF2B5EF4-FFF2-40B4-BE49-F238E27FC236}">
                      <a16:creationId xmlns:a16="http://schemas.microsoft.com/office/drawing/2014/main" id="{040FF03A-3166-9FE8-BA48-18C5F7EC09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08" y="818"/>
                  <a:ext cx="1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4" name="Line 103">
                  <a:extLst>
                    <a:ext uri="{FF2B5EF4-FFF2-40B4-BE49-F238E27FC236}">
                      <a16:creationId xmlns:a16="http://schemas.microsoft.com/office/drawing/2014/main" id="{2F45454A-43FA-27EF-28F4-10BFF7102B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19" y="829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" name="Text Box 104">
                  <a:extLst>
                    <a:ext uri="{FF2B5EF4-FFF2-40B4-BE49-F238E27FC236}">
                      <a16:creationId xmlns:a16="http://schemas.microsoft.com/office/drawing/2014/main" id="{971E7EAB-722C-7A35-C2A4-9B0A01EE66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8" y="631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</a:p>
              </p:txBody>
            </p:sp>
          </p:grpSp>
          <p:sp>
            <p:nvSpPr>
              <p:cNvPr id="66" name="Line 105">
                <a:extLst>
                  <a:ext uri="{FF2B5EF4-FFF2-40B4-BE49-F238E27FC236}">
                    <a16:creationId xmlns:a16="http://schemas.microsoft.com/office/drawing/2014/main" id="{06696644-5F2C-168A-A096-ABDD0BA97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5" y="3706"/>
                <a:ext cx="0" cy="21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67" name="Text Box 106">
                <a:extLst>
                  <a:ext uri="{FF2B5EF4-FFF2-40B4-BE49-F238E27FC236}">
                    <a16:creationId xmlns:a16="http://schemas.microsoft.com/office/drawing/2014/main" id="{118379A3-971B-3418-256A-07258C81D9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2" y="37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</a:p>
            </p:txBody>
          </p:sp>
        </p:grpSp>
      </p:grpSp>
      <p:sp>
        <p:nvSpPr>
          <p:cNvPr id="86" name="Text Box 107">
            <a:extLst>
              <a:ext uri="{FF2B5EF4-FFF2-40B4-BE49-F238E27FC236}">
                <a16:creationId xmlns:a16="http://schemas.microsoft.com/office/drawing/2014/main" id="{E8F3D59E-8FD7-7411-A55D-E99908B6D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428" y="5295298"/>
            <a:ext cx="4579052" cy="46384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p-&gt;prior-&gt;next= p= p-&gt;next-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&gt;prior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0665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8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C615B-9434-E978-E3D7-DA65B5D5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双向链表</a:t>
            </a:r>
            <a:endParaRPr lang="en-HK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2">
            <a:extLst>
              <a:ext uri="{FF2B5EF4-FFF2-40B4-BE49-F238E27FC236}">
                <a16:creationId xmlns:a16="http://schemas.microsoft.com/office/drawing/2014/main" id="{0A7586EA-D722-BE8F-4629-8C0DCF262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7" y="3263176"/>
            <a:ext cx="4184650" cy="3416300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ins_dulist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(JD*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p,int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x)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{JD *s;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s=(JD*)malloc(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s-&gt;element=x;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s-&gt;prior=p-&gt;prior;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p-&gt;prior-&gt;next=s;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s-&gt;next=p;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p-&gt;prior=s;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4A3FBDF2-93AB-17AB-8626-82423A91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4363" y="3256826"/>
            <a:ext cx="85010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R="0" lvl="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grpSp>
        <p:nvGrpSpPr>
          <p:cNvPr id="47" name="Group 41">
            <a:extLst>
              <a:ext uri="{FF2B5EF4-FFF2-40B4-BE49-F238E27FC236}">
                <a16:creationId xmlns:a16="http://schemas.microsoft.com/office/drawing/2014/main" id="{370A2F65-E99A-A772-D7BB-F5048B445305}"/>
              </a:ext>
            </a:extLst>
          </p:cNvPr>
          <p:cNvGrpSpPr>
            <a:grpSpLocks/>
          </p:cNvGrpSpPr>
          <p:nvPr/>
        </p:nvGrpSpPr>
        <p:grpSpPr bwMode="auto">
          <a:xfrm>
            <a:off x="3205162" y="1647101"/>
            <a:ext cx="512763" cy="511175"/>
            <a:chOff x="2334" y="1064"/>
            <a:chExt cx="323" cy="322"/>
          </a:xfrm>
        </p:grpSpPr>
        <p:sp>
          <p:nvSpPr>
            <p:cNvPr id="48" name="Line 23">
              <a:extLst>
                <a:ext uri="{FF2B5EF4-FFF2-40B4-BE49-F238E27FC236}">
                  <a16:creationId xmlns:a16="http://schemas.microsoft.com/office/drawing/2014/main" id="{1A63C7A9-D07A-9854-DECB-AE3799914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1064"/>
              <a:ext cx="0" cy="32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9" name="Line 24">
              <a:extLst>
                <a:ext uri="{FF2B5EF4-FFF2-40B4-BE49-F238E27FC236}">
                  <a16:creationId xmlns:a16="http://schemas.microsoft.com/office/drawing/2014/main" id="{D6413962-37A5-D131-E9B8-02DF6D1F2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1386"/>
              <a:ext cx="323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50" name="Group 40">
            <a:extLst>
              <a:ext uri="{FF2B5EF4-FFF2-40B4-BE49-F238E27FC236}">
                <a16:creationId xmlns:a16="http://schemas.microsoft.com/office/drawing/2014/main" id="{A578ABD0-2E55-EAD2-F202-C0F13B968C50}"/>
              </a:ext>
            </a:extLst>
          </p:cNvPr>
          <p:cNvGrpSpPr>
            <a:grpSpLocks/>
          </p:cNvGrpSpPr>
          <p:nvPr/>
        </p:nvGrpSpPr>
        <p:grpSpPr bwMode="auto">
          <a:xfrm>
            <a:off x="2659062" y="1823314"/>
            <a:ext cx="1058863" cy="458787"/>
            <a:chOff x="1990" y="1175"/>
            <a:chExt cx="667" cy="289"/>
          </a:xfrm>
        </p:grpSpPr>
        <p:sp>
          <p:nvSpPr>
            <p:cNvPr id="51" name="Line 25">
              <a:extLst>
                <a:ext uri="{FF2B5EF4-FFF2-40B4-BE49-F238E27FC236}">
                  <a16:creationId xmlns:a16="http://schemas.microsoft.com/office/drawing/2014/main" id="{8E148769-853D-76EC-B65C-9528CF2570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0" y="1464"/>
              <a:ext cx="667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52" name="Line 26">
              <a:extLst>
                <a:ext uri="{FF2B5EF4-FFF2-40B4-BE49-F238E27FC236}">
                  <a16:creationId xmlns:a16="http://schemas.microsoft.com/office/drawing/2014/main" id="{264A63FA-5EE2-4284-7A53-A7BB428837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0" y="1175"/>
              <a:ext cx="0" cy="28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53" name="Group 42">
            <a:extLst>
              <a:ext uri="{FF2B5EF4-FFF2-40B4-BE49-F238E27FC236}">
                <a16:creationId xmlns:a16="http://schemas.microsoft.com/office/drawing/2014/main" id="{3D69E62B-AB9C-1845-5DCF-D7CEA9007A58}"/>
              </a:ext>
            </a:extLst>
          </p:cNvPr>
          <p:cNvGrpSpPr>
            <a:grpSpLocks/>
          </p:cNvGrpSpPr>
          <p:nvPr/>
        </p:nvGrpSpPr>
        <p:grpSpPr bwMode="auto">
          <a:xfrm>
            <a:off x="5411787" y="1575664"/>
            <a:ext cx="581025" cy="565150"/>
            <a:chOff x="3724" y="1019"/>
            <a:chExt cx="366" cy="356"/>
          </a:xfrm>
        </p:grpSpPr>
        <p:sp>
          <p:nvSpPr>
            <p:cNvPr id="54" name="Line 29">
              <a:extLst>
                <a:ext uri="{FF2B5EF4-FFF2-40B4-BE49-F238E27FC236}">
                  <a16:creationId xmlns:a16="http://schemas.microsoft.com/office/drawing/2014/main" id="{F7D881B2-079B-1269-E0AB-B8136005E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" y="1019"/>
              <a:ext cx="0" cy="35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55" name="Line 30">
              <a:extLst>
                <a:ext uri="{FF2B5EF4-FFF2-40B4-BE49-F238E27FC236}">
                  <a16:creationId xmlns:a16="http://schemas.microsoft.com/office/drawing/2014/main" id="{D03D3662-965D-63F2-6650-E7FDCFEFF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4" y="1375"/>
              <a:ext cx="36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56" name="Group 45">
            <a:extLst>
              <a:ext uri="{FF2B5EF4-FFF2-40B4-BE49-F238E27FC236}">
                <a16:creationId xmlns:a16="http://schemas.microsoft.com/office/drawing/2014/main" id="{E64DD257-C665-D79A-65A0-40C6233181DA}"/>
              </a:ext>
            </a:extLst>
          </p:cNvPr>
          <p:cNvGrpSpPr>
            <a:grpSpLocks/>
          </p:cNvGrpSpPr>
          <p:nvPr/>
        </p:nvGrpSpPr>
        <p:grpSpPr bwMode="auto">
          <a:xfrm>
            <a:off x="2355850" y="2131289"/>
            <a:ext cx="3049587" cy="542925"/>
            <a:chOff x="1799" y="1369"/>
            <a:chExt cx="1921" cy="342"/>
          </a:xfrm>
        </p:grpSpPr>
        <p:sp>
          <p:nvSpPr>
            <p:cNvPr id="57" name="Rectangle 19" descr="宽上对角线">
              <a:extLst>
                <a:ext uri="{FF2B5EF4-FFF2-40B4-BE49-F238E27FC236}">
                  <a16:creationId xmlns:a16="http://schemas.microsoft.com/office/drawing/2014/main" id="{215290DD-7640-061E-543E-9B9911DE2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372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58" name="Rectangle 20">
              <a:extLst>
                <a:ext uri="{FF2B5EF4-FFF2-40B4-BE49-F238E27FC236}">
                  <a16:creationId xmlns:a16="http://schemas.microsoft.com/office/drawing/2014/main" id="{DC22B106-0414-5CF7-516A-29757A11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1372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59" name="Rectangle 21">
              <a:extLst>
                <a:ext uri="{FF2B5EF4-FFF2-40B4-BE49-F238E27FC236}">
                  <a16:creationId xmlns:a16="http://schemas.microsoft.com/office/drawing/2014/main" id="{2EE7323C-BB30-399F-B1FB-DB54D884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1372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0" name="Text Box 22">
              <a:extLst>
                <a:ext uri="{FF2B5EF4-FFF2-40B4-BE49-F238E27FC236}">
                  <a16:creationId xmlns:a16="http://schemas.microsoft.com/office/drawing/2014/main" id="{9E81F54F-7B87-A8E6-F3AD-45B18D8BB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13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61" name="Line 31">
              <a:extLst>
                <a:ext uri="{FF2B5EF4-FFF2-40B4-BE49-F238E27FC236}">
                  <a16:creationId xmlns:a16="http://schemas.microsoft.com/office/drawing/2014/main" id="{6B752C8C-8C8F-77B3-88C7-5C5365395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9" y="1542"/>
              <a:ext cx="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2" name="Text Box 32">
              <a:extLst>
                <a:ext uri="{FF2B5EF4-FFF2-40B4-BE49-F238E27FC236}">
                  <a16:creationId xmlns:a16="http://schemas.microsoft.com/office/drawing/2014/main" id="{89B97DC4-E9CA-45E3-70B1-DD53F4D61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" y="146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</p:grpSp>
      <p:grpSp>
        <p:nvGrpSpPr>
          <p:cNvPr id="63" name="Group 48">
            <a:extLst>
              <a:ext uri="{FF2B5EF4-FFF2-40B4-BE49-F238E27FC236}">
                <a16:creationId xmlns:a16="http://schemas.microsoft.com/office/drawing/2014/main" id="{E666A9FE-72AF-0647-1837-12EE9D3596F6}"/>
              </a:ext>
            </a:extLst>
          </p:cNvPr>
          <p:cNvGrpSpPr>
            <a:grpSpLocks/>
          </p:cNvGrpSpPr>
          <p:nvPr/>
        </p:nvGrpSpPr>
        <p:grpSpPr bwMode="auto">
          <a:xfrm>
            <a:off x="1404937" y="796201"/>
            <a:ext cx="5970588" cy="1028700"/>
            <a:chOff x="1200" y="528"/>
            <a:chExt cx="3761" cy="648"/>
          </a:xfrm>
        </p:grpSpPr>
        <p:grpSp>
          <p:nvGrpSpPr>
            <p:cNvPr id="64" name="Group 47">
              <a:extLst>
                <a:ext uri="{FF2B5EF4-FFF2-40B4-BE49-F238E27FC236}">
                  <a16:creationId xmlns:a16="http://schemas.microsoft.com/office/drawing/2014/main" id="{112703CF-78F7-4C34-EC94-A542CFAF78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902"/>
              <a:ext cx="3761" cy="274"/>
              <a:chOff x="1200" y="902"/>
              <a:chExt cx="3761" cy="274"/>
            </a:xfrm>
          </p:grpSpPr>
          <p:sp>
            <p:nvSpPr>
              <p:cNvPr id="68" name="Rectangle 9">
                <a:extLst>
                  <a:ext uri="{FF2B5EF4-FFF2-40B4-BE49-F238E27FC236}">
                    <a16:creationId xmlns:a16="http://schemas.microsoft.com/office/drawing/2014/main" id="{7C5EC98B-B214-2092-0D2D-6C19A1AC2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931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69" name="Rectangle 10" descr="宽上对角线">
                <a:extLst>
                  <a:ext uri="{FF2B5EF4-FFF2-40B4-BE49-F238E27FC236}">
                    <a16:creationId xmlns:a16="http://schemas.microsoft.com/office/drawing/2014/main" id="{F9B240E4-FF70-5AED-3C14-EF008BFFC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931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70" name="Rectangle 11">
                <a:extLst>
                  <a:ext uri="{FF2B5EF4-FFF2-40B4-BE49-F238E27FC236}">
                    <a16:creationId xmlns:a16="http://schemas.microsoft.com/office/drawing/2014/main" id="{A1CA2231-7688-CE2F-89FC-8F2BA9F34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931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71" name="Line 12">
                <a:extLst>
                  <a:ext uri="{FF2B5EF4-FFF2-40B4-BE49-F238E27FC236}">
                    <a16:creationId xmlns:a16="http://schemas.microsoft.com/office/drawing/2014/main" id="{E6DD457B-416D-89B9-0763-F281FC9A0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4" y="988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72" name="Rectangle 13">
                <a:extLst>
                  <a:ext uri="{FF2B5EF4-FFF2-40B4-BE49-F238E27FC236}">
                    <a16:creationId xmlns:a16="http://schemas.microsoft.com/office/drawing/2014/main" id="{95CB5848-F077-C314-CE03-59CFDC085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2" y="912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73" name="Rectangle 14" descr="宽上对角线">
                <a:extLst>
                  <a:ext uri="{FF2B5EF4-FFF2-40B4-BE49-F238E27FC236}">
                    <a16:creationId xmlns:a16="http://schemas.microsoft.com/office/drawing/2014/main" id="{3633D0EC-760D-E8B8-F71C-404968AC7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912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74" name="Rectangle 15">
                <a:extLst>
                  <a:ext uri="{FF2B5EF4-FFF2-40B4-BE49-F238E27FC236}">
                    <a16:creationId xmlns:a16="http://schemas.microsoft.com/office/drawing/2014/main" id="{09C57A58-E906-1AB7-33C9-0E1AD44A2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912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75" name="Text Box 16">
                <a:extLst>
                  <a:ext uri="{FF2B5EF4-FFF2-40B4-BE49-F238E27FC236}">
                    <a16:creationId xmlns:a16="http://schemas.microsoft.com/office/drawing/2014/main" id="{3B1DC73B-101C-21AC-AAE8-C3D8135171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4" y="91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76" name="Line 17">
                <a:extLst>
                  <a:ext uri="{FF2B5EF4-FFF2-40B4-BE49-F238E27FC236}">
                    <a16:creationId xmlns:a16="http://schemas.microsoft.com/office/drawing/2014/main" id="{6D2E22B5-7B9A-F370-3908-7FD4BCDC0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1084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77" name="Text Box 18">
                <a:extLst>
                  <a:ext uri="{FF2B5EF4-FFF2-40B4-BE49-F238E27FC236}">
                    <a16:creationId xmlns:a16="http://schemas.microsoft.com/office/drawing/2014/main" id="{FA418F38-9167-6770-76E3-BB93D10148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1" y="90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78" name="Line 33">
                <a:extLst>
                  <a:ext uri="{FF2B5EF4-FFF2-40B4-BE49-F238E27FC236}">
                    <a16:creationId xmlns:a16="http://schemas.microsoft.com/office/drawing/2014/main" id="{FCD1F4E2-4B9B-B176-D329-DDEA20732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1" y="1008"/>
                <a:ext cx="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79" name="Line 34">
                <a:extLst>
                  <a:ext uri="{FF2B5EF4-FFF2-40B4-BE49-F238E27FC236}">
                    <a16:creationId xmlns:a16="http://schemas.microsoft.com/office/drawing/2014/main" id="{8D7A18D2-6607-36A0-7A5C-0DF31F1C4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01" y="1075"/>
                <a:ext cx="14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65" name="Group 46">
              <a:extLst>
                <a:ext uri="{FF2B5EF4-FFF2-40B4-BE49-F238E27FC236}">
                  <a16:creationId xmlns:a16="http://schemas.microsoft.com/office/drawing/2014/main" id="{A1063FCE-1976-ECC8-99F8-B971A1B63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9" y="528"/>
              <a:ext cx="205" cy="380"/>
              <a:chOff x="4399" y="528"/>
              <a:chExt cx="205" cy="380"/>
            </a:xfrm>
          </p:grpSpPr>
          <p:sp>
            <p:nvSpPr>
              <p:cNvPr id="66" name="Line 35">
                <a:extLst>
                  <a:ext uri="{FF2B5EF4-FFF2-40B4-BE49-F238E27FC236}">
                    <a16:creationId xmlns:a16="http://schemas.microsoft.com/office/drawing/2014/main" id="{59B106B5-60B9-92B2-CDEB-C482616DA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4" y="542"/>
                <a:ext cx="0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67" name="Text Box 36">
                <a:extLst>
                  <a:ext uri="{FF2B5EF4-FFF2-40B4-BE49-F238E27FC236}">
                    <a16:creationId xmlns:a16="http://schemas.microsoft.com/office/drawing/2014/main" id="{F6AD5AE1-652C-C9AA-3F98-FB53F04E80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9" y="52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</a:p>
            </p:txBody>
          </p:sp>
        </p:grpSp>
      </p:grpSp>
      <p:grpSp>
        <p:nvGrpSpPr>
          <p:cNvPr id="80" name="Group 44">
            <a:extLst>
              <a:ext uri="{FF2B5EF4-FFF2-40B4-BE49-F238E27FC236}">
                <a16:creationId xmlns:a16="http://schemas.microsoft.com/office/drawing/2014/main" id="{3E8958A1-C71D-EAF1-3BB7-2CAA332925DD}"/>
              </a:ext>
            </a:extLst>
          </p:cNvPr>
          <p:cNvGrpSpPr>
            <a:grpSpLocks/>
          </p:cNvGrpSpPr>
          <p:nvPr/>
        </p:nvGrpSpPr>
        <p:grpSpPr bwMode="auto">
          <a:xfrm>
            <a:off x="4194175" y="1347064"/>
            <a:ext cx="493712" cy="493712"/>
            <a:chOff x="2957" y="875"/>
            <a:chExt cx="311" cy="311"/>
          </a:xfrm>
        </p:grpSpPr>
        <p:sp>
          <p:nvSpPr>
            <p:cNvPr id="81" name="Line 37">
              <a:extLst>
                <a:ext uri="{FF2B5EF4-FFF2-40B4-BE49-F238E27FC236}">
                  <a16:creationId xmlns:a16="http://schemas.microsoft.com/office/drawing/2014/main" id="{EAF6F0D3-435B-49AF-C551-B71E6BCED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7" y="875"/>
              <a:ext cx="289" cy="2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80622B9B-2046-D77E-E621-0F1C3EE83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875"/>
              <a:ext cx="300" cy="3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83" name="Rectangle 39">
            <a:extLst>
              <a:ext uri="{FF2B5EF4-FFF2-40B4-BE49-F238E27FC236}">
                <a16:creationId xmlns:a16="http://schemas.microsoft.com/office/drawing/2014/main" id="{B41C0E63-8A3E-C380-D6FA-3C243DFB1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7161" y="720001"/>
            <a:ext cx="3657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R="0" lvl="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49E8F045-AFC8-2C33-816E-03622040DC26}"/>
              </a:ext>
            </a:extLst>
          </p:cNvPr>
          <p:cNvGrpSpPr/>
          <p:nvPr/>
        </p:nvGrpSpPr>
        <p:grpSpPr>
          <a:xfrm>
            <a:off x="5405438" y="1815376"/>
            <a:ext cx="1184006" cy="511175"/>
            <a:chOff x="6019801" y="1400175"/>
            <a:chExt cx="1184006" cy="511175"/>
          </a:xfrm>
        </p:grpSpPr>
        <p:sp>
          <p:nvSpPr>
            <p:cNvPr id="85" name="Line 28">
              <a:extLst>
                <a:ext uri="{FF2B5EF4-FFF2-40B4-BE49-F238E27FC236}">
                  <a16:creationId xmlns:a16="http://schemas.microsoft.com/office/drawing/2014/main" id="{CB81C5C3-C08C-052A-A222-6DB64AABD3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19" y="1400175"/>
              <a:ext cx="0" cy="5111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86" name="Line 28">
              <a:extLst>
                <a:ext uri="{FF2B5EF4-FFF2-40B4-BE49-F238E27FC236}">
                  <a16:creationId xmlns:a16="http://schemas.microsoft.com/office/drawing/2014/main" id="{520BD38B-1125-50C2-79C6-BDE93AE42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1" y="1911350"/>
              <a:ext cx="118400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6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 autoUpdateAnimBg="0"/>
      <p:bldP spid="46" grpId="0" autoUpdateAnimBg="0"/>
      <p:bldP spid="8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85ACB8-CA03-5E34-8618-6FF156B6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双向链表</a:t>
            </a:r>
            <a:endParaRPr lang="zh-CN" altLang="en-US" dirty="0"/>
          </a:p>
        </p:txBody>
      </p:sp>
      <p:grpSp>
        <p:nvGrpSpPr>
          <p:cNvPr id="5" name="Group 22">
            <a:extLst>
              <a:ext uri="{FF2B5EF4-FFF2-40B4-BE49-F238E27FC236}">
                <a16:creationId xmlns:a16="http://schemas.microsoft.com/office/drawing/2014/main" id="{ED886C47-2EF8-2343-A654-588208B5DED1}"/>
              </a:ext>
            </a:extLst>
          </p:cNvPr>
          <p:cNvGrpSpPr>
            <a:grpSpLocks/>
          </p:cNvGrpSpPr>
          <p:nvPr/>
        </p:nvGrpSpPr>
        <p:grpSpPr bwMode="auto">
          <a:xfrm>
            <a:off x="3117397" y="2238986"/>
            <a:ext cx="3903663" cy="300037"/>
            <a:chOff x="2478" y="455"/>
            <a:chExt cx="2111" cy="201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00E4BDAE-D893-5171-C4B2-E52289342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9" y="456"/>
              <a:ext cx="0" cy="20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8" name="Line 24">
              <a:extLst>
                <a:ext uri="{FF2B5EF4-FFF2-40B4-BE49-F238E27FC236}">
                  <a16:creationId xmlns:a16="http://schemas.microsoft.com/office/drawing/2014/main" id="{E6C4507F-778C-F136-5D51-181111D2B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8" y="455"/>
              <a:ext cx="2111" cy="1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" name="Line 25">
              <a:extLst>
                <a:ext uri="{FF2B5EF4-FFF2-40B4-BE49-F238E27FC236}">
                  <a16:creationId xmlns:a16="http://schemas.microsoft.com/office/drawing/2014/main" id="{22A69CC2-2DA4-9909-E886-23BB595B1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456"/>
              <a:ext cx="0" cy="199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0" name="Group 26">
            <a:extLst>
              <a:ext uri="{FF2B5EF4-FFF2-40B4-BE49-F238E27FC236}">
                <a16:creationId xmlns:a16="http://schemas.microsoft.com/office/drawing/2014/main" id="{55F51875-8D93-E434-D3C4-59BDCD69B78A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2547485" y="2902561"/>
            <a:ext cx="3713162" cy="319087"/>
            <a:chOff x="2478" y="455"/>
            <a:chExt cx="2111" cy="201"/>
          </a:xfrm>
        </p:grpSpPr>
        <p:sp>
          <p:nvSpPr>
            <p:cNvPr id="11" name="Line 27">
              <a:extLst>
                <a:ext uri="{FF2B5EF4-FFF2-40B4-BE49-F238E27FC236}">
                  <a16:creationId xmlns:a16="http://schemas.microsoft.com/office/drawing/2014/main" id="{4654E694-40C4-70AC-E0EB-3D64C5311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9" y="456"/>
              <a:ext cx="0" cy="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9F8DB566-2313-FC2D-48B2-8222D7C48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8" y="455"/>
              <a:ext cx="2111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B4514DCE-A55E-7B8C-457E-89966C7C6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456"/>
              <a:ext cx="0" cy="19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4" name="Group 71">
            <a:extLst>
              <a:ext uri="{FF2B5EF4-FFF2-40B4-BE49-F238E27FC236}">
                <a16:creationId xmlns:a16="http://schemas.microsoft.com/office/drawing/2014/main" id="{C3269DED-0DCC-B726-F145-B779D7D9CBA1}"/>
              </a:ext>
            </a:extLst>
          </p:cNvPr>
          <p:cNvGrpSpPr>
            <a:grpSpLocks/>
          </p:cNvGrpSpPr>
          <p:nvPr/>
        </p:nvGrpSpPr>
        <p:grpSpPr bwMode="auto">
          <a:xfrm>
            <a:off x="944110" y="2499336"/>
            <a:ext cx="7075487" cy="1384300"/>
            <a:chOff x="1337" y="631"/>
            <a:chExt cx="3761" cy="872"/>
          </a:xfrm>
        </p:grpSpPr>
        <p:grpSp>
          <p:nvGrpSpPr>
            <p:cNvPr id="15" name="Group 70">
              <a:extLst>
                <a:ext uri="{FF2B5EF4-FFF2-40B4-BE49-F238E27FC236}">
                  <a16:creationId xmlns:a16="http://schemas.microsoft.com/office/drawing/2014/main" id="{43B8A1FF-E3AA-B388-76D7-E9D81EE53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7" y="631"/>
              <a:ext cx="3761" cy="274"/>
              <a:chOff x="1337" y="631"/>
              <a:chExt cx="3761" cy="274"/>
            </a:xfrm>
          </p:grpSpPr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F1609B45-AA3F-72B3-7482-6A413815F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9" y="660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9" name="Rectangle 5" descr="宽上对角线">
                <a:extLst>
                  <a:ext uri="{FF2B5EF4-FFF2-40B4-BE49-F238E27FC236}">
                    <a16:creationId xmlns:a16="http://schemas.microsoft.com/office/drawing/2014/main" id="{28A0E662-AAEF-236F-E638-E65625BAB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" y="660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0" name="Rectangle 6">
                <a:extLst>
                  <a:ext uri="{FF2B5EF4-FFF2-40B4-BE49-F238E27FC236}">
                    <a16:creationId xmlns:a16="http://schemas.microsoft.com/office/drawing/2014/main" id="{AA1D93B7-8622-CA84-CE7F-925AB1058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660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1" name="Line 7">
                <a:extLst>
                  <a:ext uri="{FF2B5EF4-FFF2-40B4-BE49-F238E27FC236}">
                    <a16:creationId xmlns:a16="http://schemas.microsoft.com/office/drawing/2014/main" id="{BAD09F30-0CF8-2E14-7C51-796FCD60B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" y="717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99E6F532-36EF-D35C-A52A-3A7F8B7B0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645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3" name="Rectangle 9" descr="宽上对角线">
                <a:extLst>
                  <a:ext uri="{FF2B5EF4-FFF2-40B4-BE49-F238E27FC236}">
                    <a16:creationId xmlns:a16="http://schemas.microsoft.com/office/drawing/2014/main" id="{15565C79-F27B-B094-D8FE-E3CD63B29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645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4" name="Rectangle 10">
                <a:extLst>
                  <a:ext uri="{FF2B5EF4-FFF2-40B4-BE49-F238E27FC236}">
                    <a16:creationId xmlns:a16="http://schemas.microsoft.com/office/drawing/2014/main" id="{7F114BB1-1C2D-BC55-DBD4-7CD78C725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645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5" name="Rectangle 11">
                <a:extLst>
                  <a:ext uri="{FF2B5EF4-FFF2-40B4-BE49-F238E27FC236}">
                    <a16:creationId xmlns:a16="http://schemas.microsoft.com/office/drawing/2014/main" id="{34A09190-A652-6D30-C66C-1AE7AADC8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641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6" name="Rectangle 12" descr="宽上对角线">
                <a:extLst>
                  <a:ext uri="{FF2B5EF4-FFF2-40B4-BE49-F238E27FC236}">
                    <a16:creationId xmlns:a16="http://schemas.microsoft.com/office/drawing/2014/main" id="{80F41CA7-4D68-7FB1-8E61-B404971BA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" y="641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7" name="Rectangle 13">
                <a:extLst>
                  <a:ext uri="{FF2B5EF4-FFF2-40B4-BE49-F238E27FC236}">
                    <a16:creationId xmlns:a16="http://schemas.microsoft.com/office/drawing/2014/main" id="{E8B67A4F-8177-F9AF-0197-C616652C0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4" y="641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8" name="Line 14">
                <a:extLst>
                  <a:ext uri="{FF2B5EF4-FFF2-40B4-BE49-F238E27FC236}">
                    <a16:creationId xmlns:a16="http://schemas.microsoft.com/office/drawing/2014/main" id="{8F72C47A-AC76-C1A0-35C7-E8749D495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5" y="767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9" name="Line 15">
                <a:extLst>
                  <a:ext uri="{FF2B5EF4-FFF2-40B4-BE49-F238E27FC236}">
                    <a16:creationId xmlns:a16="http://schemas.microsoft.com/office/drawing/2014/main" id="{935344E9-CF0E-97BF-1BB4-7A212D3EB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767"/>
                <a:ext cx="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0" name="Text Box 16">
                <a:extLst>
                  <a:ext uri="{FF2B5EF4-FFF2-40B4-BE49-F238E27FC236}">
                    <a16:creationId xmlns:a16="http://schemas.microsoft.com/office/drawing/2014/main" id="{47C6513B-A24B-D31C-C499-85ABEC6DEB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642"/>
                <a:ext cx="1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31" name="Text Box 17">
                <a:extLst>
                  <a:ext uri="{FF2B5EF4-FFF2-40B4-BE49-F238E27FC236}">
                    <a16:creationId xmlns:a16="http://schemas.microsoft.com/office/drawing/2014/main" id="{E395183F-C44B-8A6D-0FE4-E3A7298547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0" y="641"/>
                <a:ext cx="1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32" name="Line 18">
                <a:extLst>
                  <a:ext uri="{FF2B5EF4-FFF2-40B4-BE49-F238E27FC236}">
                    <a16:creationId xmlns:a16="http://schemas.microsoft.com/office/drawing/2014/main" id="{E7B6AA08-8247-78F3-0B57-3046C3AF0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7" y="813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3" name="Line 19">
                <a:extLst>
                  <a:ext uri="{FF2B5EF4-FFF2-40B4-BE49-F238E27FC236}">
                    <a16:creationId xmlns:a16="http://schemas.microsoft.com/office/drawing/2014/main" id="{AAADA4DA-96B7-B9C4-DD7D-92D98E934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8" y="818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4" name="Line 20">
                <a:extLst>
                  <a:ext uri="{FF2B5EF4-FFF2-40B4-BE49-F238E27FC236}">
                    <a16:creationId xmlns:a16="http://schemas.microsoft.com/office/drawing/2014/main" id="{3247998C-2222-9227-7D58-A6E6113405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9" y="829"/>
                <a:ext cx="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5" name="Text Box 21">
                <a:extLst>
                  <a:ext uri="{FF2B5EF4-FFF2-40B4-BE49-F238E27FC236}">
                    <a16:creationId xmlns:a16="http://schemas.microsoft.com/office/drawing/2014/main" id="{EF6FC6D5-A56A-481E-CF98-DAE16C1F72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2" y="63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</p:grpSp>
        <p:sp>
          <p:nvSpPr>
            <p:cNvPr id="16" name="Line 30">
              <a:extLst>
                <a:ext uri="{FF2B5EF4-FFF2-40B4-BE49-F238E27FC236}">
                  <a16:creationId xmlns:a16="http://schemas.microsoft.com/office/drawing/2014/main" id="{C6A69696-DEFE-EE94-FF2A-8E7FF32AF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3" y="889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7" name="Text Box 31">
              <a:extLst>
                <a:ext uri="{FF2B5EF4-FFF2-40B4-BE49-F238E27FC236}">
                  <a16:creationId xmlns:a16="http://schemas.microsoft.com/office/drawing/2014/main" id="{E6D15EEF-D337-49A3-5F8C-364DCFF34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1253"/>
              <a:ext cx="173" cy="250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sp>
        <p:nvSpPr>
          <p:cNvPr id="36" name="Text Box 32">
            <a:extLst>
              <a:ext uri="{FF2B5EF4-FFF2-40B4-BE49-F238E27FC236}">
                <a16:creationId xmlns:a16="http://schemas.microsoft.com/office/drawing/2014/main" id="{15E31297-C213-F6E5-9D96-4DA8AC3D2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073" y="4261461"/>
            <a:ext cx="3508375" cy="1955800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del_dulist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 *p)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p-&gt;prior-&gt;next=p-&gt;next;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p-&gt;next-&gt;prior=p-&gt;prior;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free(p);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37" name="Rectangle 67">
            <a:extLst>
              <a:ext uri="{FF2B5EF4-FFF2-40B4-BE49-F238E27FC236}">
                <a16:creationId xmlns:a16="http://schemas.microsoft.com/office/drawing/2014/main" id="{9E1FB583-D035-6913-EC99-D0531F50C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10" y="838200"/>
            <a:ext cx="44728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R="0" lvl="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</a:p>
        </p:txBody>
      </p:sp>
      <p:sp>
        <p:nvSpPr>
          <p:cNvPr id="38" name="Rectangle 68">
            <a:extLst>
              <a:ext uri="{FF2B5EF4-FFF2-40B4-BE49-F238E27FC236}">
                <a16:creationId xmlns:a16="http://schemas.microsoft.com/office/drawing/2014/main" id="{73F02E45-8298-3443-83E6-D26B120E0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9061" y="4148749"/>
            <a:ext cx="85010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R="0" lvl="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sp>
        <p:nvSpPr>
          <p:cNvPr id="39" name="Text Box 75">
            <a:extLst>
              <a:ext uri="{FF2B5EF4-FFF2-40B4-BE49-F238E27FC236}">
                <a16:creationId xmlns:a16="http://schemas.microsoft.com/office/drawing/2014/main" id="{C72503B8-BE21-E74E-9E45-ACF10685D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072" y="176432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p-&gt;prior-&gt;next=p-&gt;next;</a:t>
            </a:r>
          </a:p>
        </p:txBody>
      </p:sp>
      <p:sp>
        <p:nvSpPr>
          <p:cNvPr id="40" name="Text Box 76">
            <a:extLst>
              <a:ext uri="{FF2B5EF4-FFF2-40B4-BE49-F238E27FC236}">
                <a16:creationId xmlns:a16="http://schemas.microsoft.com/office/drawing/2014/main" id="{166FD50C-0D07-BF14-4208-1E5FACE00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460" y="3212123"/>
            <a:ext cx="326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p-&gt;next-&gt;prior=p-&gt;prior;</a:t>
            </a:r>
          </a:p>
        </p:txBody>
      </p:sp>
      <p:grpSp>
        <p:nvGrpSpPr>
          <p:cNvPr id="41" name="Group 83">
            <a:extLst>
              <a:ext uri="{FF2B5EF4-FFF2-40B4-BE49-F238E27FC236}">
                <a16:creationId xmlns:a16="http://schemas.microsoft.com/office/drawing/2014/main" id="{278130C7-AC2E-DA71-582C-BCC91FB5BF25}"/>
              </a:ext>
            </a:extLst>
          </p:cNvPr>
          <p:cNvGrpSpPr>
            <a:grpSpLocks/>
          </p:cNvGrpSpPr>
          <p:nvPr/>
        </p:nvGrpSpPr>
        <p:grpSpPr bwMode="auto">
          <a:xfrm>
            <a:off x="3338060" y="2546961"/>
            <a:ext cx="2655887" cy="409575"/>
            <a:chOff x="2377" y="661"/>
            <a:chExt cx="1673" cy="258"/>
          </a:xfrm>
        </p:grpSpPr>
        <p:grpSp>
          <p:nvGrpSpPr>
            <p:cNvPr id="42" name="Group 77">
              <a:extLst>
                <a:ext uri="{FF2B5EF4-FFF2-40B4-BE49-F238E27FC236}">
                  <a16:creationId xmlns:a16="http://schemas.microsoft.com/office/drawing/2014/main" id="{6AE0F3A8-4FFC-7D0D-2E0D-8BE3CA69E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7" y="685"/>
              <a:ext cx="233" cy="234"/>
              <a:chOff x="3445" y="3577"/>
              <a:chExt cx="233" cy="234"/>
            </a:xfrm>
          </p:grpSpPr>
          <p:sp>
            <p:nvSpPr>
              <p:cNvPr id="46" name="Line 78">
                <a:extLst>
                  <a:ext uri="{FF2B5EF4-FFF2-40B4-BE49-F238E27FC236}">
                    <a16:creationId xmlns:a16="http://schemas.microsoft.com/office/drawing/2014/main" id="{95CAE92F-09AD-D6F2-0A4F-2797C3AF0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45" y="3589"/>
                <a:ext cx="210" cy="21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47" name="Line 79">
                <a:extLst>
                  <a:ext uri="{FF2B5EF4-FFF2-40B4-BE49-F238E27FC236}">
                    <a16:creationId xmlns:a16="http://schemas.microsoft.com/office/drawing/2014/main" id="{753B8794-CB13-2D66-047A-A053CB4E5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3577"/>
                <a:ext cx="233" cy="23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43" name="Group 80">
              <a:extLst>
                <a:ext uri="{FF2B5EF4-FFF2-40B4-BE49-F238E27FC236}">
                  <a16:creationId xmlns:a16="http://schemas.microsoft.com/office/drawing/2014/main" id="{F782CD74-895B-FB26-0C8F-17183468AD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7" y="661"/>
              <a:ext cx="233" cy="234"/>
              <a:chOff x="3445" y="3577"/>
              <a:chExt cx="233" cy="234"/>
            </a:xfrm>
          </p:grpSpPr>
          <p:sp>
            <p:nvSpPr>
              <p:cNvPr id="44" name="Line 81">
                <a:extLst>
                  <a:ext uri="{FF2B5EF4-FFF2-40B4-BE49-F238E27FC236}">
                    <a16:creationId xmlns:a16="http://schemas.microsoft.com/office/drawing/2014/main" id="{FD4E64E5-30EC-3790-E849-E749A7527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45" y="3589"/>
                <a:ext cx="210" cy="21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45" name="Line 82">
                <a:extLst>
                  <a:ext uri="{FF2B5EF4-FFF2-40B4-BE49-F238E27FC236}">
                    <a16:creationId xmlns:a16="http://schemas.microsoft.com/office/drawing/2014/main" id="{6EE7EA1A-A38A-4874-FE7E-30077D3FF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3577"/>
                <a:ext cx="233" cy="23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819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utoUpdateAnimBg="0"/>
      <p:bldP spid="37" grpId="0" autoUpdateAnimBg="0"/>
      <p:bldP spid="38" grpId="0" autoUpdateAnimBg="0"/>
      <p:bldP spid="39" grpId="0" build="p" autoUpdateAnimBg="0"/>
      <p:bldP spid="4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83168-CFFB-7E77-226C-E0E2D3BD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7387389" cy="720000"/>
          </a:xfrm>
        </p:spPr>
        <p:txBody>
          <a:bodyPr>
            <a:normAutofit/>
          </a:bodyPr>
          <a:lstStyle/>
          <a:p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队列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E3AB8994-FF88-5C79-5592-D1CC8042B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181" y="828861"/>
            <a:ext cx="28098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双端队列</a:t>
            </a:r>
          </a:p>
        </p:txBody>
      </p:sp>
      <p:sp>
        <p:nvSpPr>
          <p:cNvPr id="5" name="Line 18">
            <a:extLst>
              <a:ext uri="{FF2B5EF4-FFF2-40B4-BE49-F238E27FC236}">
                <a16:creationId xmlns:a16="http://schemas.microsoft.com/office/drawing/2014/main" id="{021A3E15-D251-E51B-E0F4-EA8C4CAD8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5829" y="1800771"/>
            <a:ext cx="4322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Line 19">
            <a:extLst>
              <a:ext uri="{FF2B5EF4-FFF2-40B4-BE49-F238E27FC236}">
                <a16:creationId xmlns:a16="http://schemas.microsoft.com/office/drawing/2014/main" id="{8E6CE0AF-6543-B3BD-6D4F-FE4BA1B07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941" y="2218284"/>
            <a:ext cx="4322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Text Box 20">
            <a:extLst>
              <a:ext uri="{FF2B5EF4-FFF2-40B4-BE49-F238E27FC236}">
                <a16:creationId xmlns:a16="http://schemas.microsoft.com/office/drawing/2014/main" id="{AD81B414-8293-219F-F038-64C2874EE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479" y="1815059"/>
            <a:ext cx="3873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a1    a2     a3…………………….an </a:t>
            </a:r>
          </a:p>
        </p:txBody>
      </p:sp>
      <p:sp>
        <p:nvSpPr>
          <p:cNvPr id="64" name="Line 21">
            <a:extLst>
              <a:ext uri="{FF2B5EF4-FFF2-40B4-BE49-F238E27FC236}">
                <a16:creationId xmlns:a16="http://schemas.microsoft.com/office/drawing/2014/main" id="{06DFA1AF-3111-B422-049F-8EBC5C460E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154" y="2224634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Line 22">
            <a:extLst>
              <a:ext uri="{FF2B5EF4-FFF2-40B4-BE49-F238E27FC236}">
                <a16:creationId xmlns:a16="http://schemas.microsoft.com/office/drawing/2014/main" id="{7833AA24-33AE-F476-D97D-C092EF978D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8366" y="2224634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Text Box 23">
            <a:extLst>
              <a:ext uri="{FF2B5EF4-FFF2-40B4-BE49-F238E27FC236}">
                <a16:creationId xmlns:a16="http://schemas.microsoft.com/office/drawing/2014/main" id="{C5A870A9-DDEF-6760-8223-67697BDE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579" y="2450059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Text Box 24">
            <a:extLst>
              <a:ext uri="{FF2B5EF4-FFF2-40B4-BE49-F238E27FC236}">
                <a16:creationId xmlns:a16="http://schemas.microsoft.com/office/drawing/2014/main" id="{DD5CF65C-F88E-337B-BDE9-64699FA4D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479" y="2451646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68" name="Group 25">
            <a:extLst>
              <a:ext uri="{FF2B5EF4-FFF2-40B4-BE49-F238E27FC236}">
                <a16:creationId xmlns:a16="http://schemas.microsoft.com/office/drawing/2014/main" id="{4A660D31-8662-61C1-8178-CF57685002EA}"/>
              </a:ext>
            </a:extLst>
          </p:cNvPr>
          <p:cNvGrpSpPr>
            <a:grpSpLocks/>
          </p:cNvGrpSpPr>
          <p:nvPr/>
        </p:nvGrpSpPr>
        <p:grpSpPr bwMode="auto">
          <a:xfrm>
            <a:off x="6582229" y="1648371"/>
            <a:ext cx="1152525" cy="706438"/>
            <a:chOff x="4841" y="3344"/>
            <a:chExt cx="726" cy="445"/>
          </a:xfrm>
        </p:grpSpPr>
        <p:sp>
          <p:nvSpPr>
            <p:cNvPr id="69" name="Line 26">
              <a:extLst>
                <a:ext uri="{FF2B5EF4-FFF2-40B4-BE49-F238E27FC236}">
                  <a16:creationId xmlns:a16="http://schemas.microsoft.com/office/drawing/2014/main" id="{C65FBCE0-9C17-F31A-4435-7E966FEE6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1" y="3652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FD6F8822-A712-91F5-FCA9-72D24DE58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1" y="353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入队</a:t>
              </a:r>
            </a:p>
          </p:txBody>
        </p:sp>
        <p:sp>
          <p:nvSpPr>
            <p:cNvPr id="71" name="Line 28">
              <a:extLst>
                <a:ext uri="{FF2B5EF4-FFF2-40B4-BE49-F238E27FC236}">
                  <a16:creationId xmlns:a16="http://schemas.microsoft.com/office/drawing/2014/main" id="{8F125E4B-884F-D210-BBC5-B046DC290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" y="3511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65583761-447B-57CB-AD12-55111FAA9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" y="334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出队</a:t>
              </a:r>
            </a:p>
          </p:txBody>
        </p:sp>
      </p:grpSp>
      <p:sp>
        <p:nvSpPr>
          <p:cNvPr id="73" name="Line 30">
            <a:extLst>
              <a:ext uri="{FF2B5EF4-FFF2-40B4-BE49-F238E27FC236}">
                <a16:creationId xmlns:a16="http://schemas.microsoft.com/office/drawing/2014/main" id="{B6D8FD6E-4416-8471-6B5D-5A6A638FC0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1029" y="2130971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Text Box 31">
            <a:extLst>
              <a:ext uri="{FF2B5EF4-FFF2-40B4-BE49-F238E27FC236}">
                <a16:creationId xmlns:a16="http://schemas.microsoft.com/office/drawing/2014/main" id="{0F8DD234-7A9E-EC9F-3147-71E9676B5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841" y="1621384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入队</a:t>
            </a:r>
          </a:p>
        </p:txBody>
      </p:sp>
      <p:sp>
        <p:nvSpPr>
          <p:cNvPr id="75" name="Line 32">
            <a:extLst>
              <a:ext uri="{FF2B5EF4-FFF2-40B4-BE49-F238E27FC236}">
                <a16:creationId xmlns:a16="http://schemas.microsoft.com/office/drawing/2014/main" id="{EA414894-1468-7269-FC6A-8EE753E79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4841" y="1907134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Text Box 33">
            <a:extLst>
              <a:ext uri="{FF2B5EF4-FFF2-40B4-BE49-F238E27FC236}">
                <a16:creationId xmlns:a16="http://schemas.microsoft.com/office/drawing/2014/main" id="{A57A0504-4B0F-94C7-1F2A-84CC66438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466" y="1934121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出队</a:t>
            </a:r>
          </a:p>
        </p:txBody>
      </p:sp>
      <p:sp>
        <p:nvSpPr>
          <p:cNvPr id="77" name="AutoShape 4">
            <a:extLst>
              <a:ext uri="{FF2B5EF4-FFF2-40B4-BE49-F238E27FC236}">
                <a16:creationId xmlns:a16="http://schemas.microsoft.com/office/drawing/2014/main" id="{A210CC8D-630D-AF9F-A2F3-63A006602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263" y="3480347"/>
            <a:ext cx="1754187" cy="1560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714" y="10800"/>
                </a:moveTo>
                <a:cubicBezTo>
                  <a:pt x="6714" y="13057"/>
                  <a:pt x="8543" y="14886"/>
                  <a:pt x="10800" y="14886"/>
                </a:cubicBezTo>
                <a:cubicBezTo>
                  <a:pt x="13057" y="14886"/>
                  <a:pt x="14886" y="13057"/>
                  <a:pt x="14886" y="10800"/>
                </a:cubicBezTo>
                <a:cubicBezTo>
                  <a:pt x="14886" y="8543"/>
                  <a:pt x="13057" y="6714"/>
                  <a:pt x="10800" y="6714"/>
                </a:cubicBezTo>
                <a:cubicBezTo>
                  <a:pt x="8543" y="6714"/>
                  <a:pt x="6714" y="8543"/>
                  <a:pt x="6714" y="10800"/>
                </a:cubicBezTo>
                <a:close/>
              </a:path>
            </a:pathLst>
          </a:cu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Line 5">
            <a:extLst>
              <a:ext uri="{FF2B5EF4-FFF2-40B4-BE49-F238E27FC236}">
                <a16:creationId xmlns:a16="http://schemas.microsoft.com/office/drawing/2014/main" id="{8322135A-49A1-73E6-0BC8-28D54303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8738" y="3556547"/>
            <a:ext cx="144462" cy="4714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Line 6">
            <a:extLst>
              <a:ext uri="{FF2B5EF4-FFF2-40B4-BE49-F238E27FC236}">
                <a16:creationId xmlns:a16="http://schemas.microsoft.com/office/drawing/2014/main" id="{1EA133D7-2050-946A-9FC5-998CB232C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7013" y="4548734"/>
            <a:ext cx="82550" cy="4714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Line 7">
            <a:extLst>
              <a:ext uri="{FF2B5EF4-FFF2-40B4-BE49-F238E27FC236}">
                <a16:creationId xmlns:a16="http://schemas.microsoft.com/office/drawing/2014/main" id="{4AFE8102-3C0D-6708-6814-3505C74185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50450" y="4469359"/>
            <a:ext cx="423863" cy="3444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Line 8">
            <a:extLst>
              <a:ext uri="{FF2B5EF4-FFF2-40B4-BE49-F238E27FC236}">
                <a16:creationId xmlns:a16="http://schemas.microsoft.com/office/drawing/2014/main" id="{878086C7-A2D8-74C5-885E-9DF299A3A1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125" y="3802609"/>
            <a:ext cx="434975" cy="2984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Line 9">
            <a:extLst>
              <a:ext uri="{FF2B5EF4-FFF2-40B4-BE49-F238E27FC236}">
                <a16:creationId xmlns:a16="http://schemas.microsoft.com/office/drawing/2014/main" id="{FFD1FB12-63FA-3F15-33DA-61611F3B7A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2450" y="3515272"/>
            <a:ext cx="180975" cy="4714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Line 10">
            <a:extLst>
              <a:ext uri="{FF2B5EF4-FFF2-40B4-BE49-F238E27FC236}">
                <a16:creationId xmlns:a16="http://schemas.microsoft.com/office/drawing/2014/main" id="{DEAD09B1-6CB8-8089-0194-348E02A999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5800" y="3778797"/>
            <a:ext cx="398463" cy="28733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Line 11">
            <a:extLst>
              <a:ext uri="{FF2B5EF4-FFF2-40B4-BE49-F238E27FC236}">
                <a16:creationId xmlns:a16="http://schemas.microsoft.com/office/drawing/2014/main" id="{FFB89C9C-E641-E464-1952-9D23E8C768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938" y="4089947"/>
            <a:ext cx="533400" cy="1365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Line 12">
            <a:extLst>
              <a:ext uri="{FF2B5EF4-FFF2-40B4-BE49-F238E27FC236}">
                <a16:creationId xmlns:a16="http://schemas.microsoft.com/office/drawing/2014/main" id="{E2FB58D9-A3DA-6D0E-9B23-29B080B1A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238" y="4401097"/>
            <a:ext cx="519112" cy="6826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Text Box 13">
            <a:extLst>
              <a:ext uri="{FF2B5EF4-FFF2-40B4-BE49-F238E27FC236}">
                <a16:creationId xmlns:a16="http://schemas.microsoft.com/office/drawing/2014/main" id="{F70D929E-94E9-F208-E7EB-1B6EAC5E0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0463" y="369624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7" name="Text Box 14">
            <a:extLst>
              <a:ext uri="{FF2B5EF4-FFF2-40B4-BE49-F238E27FC236}">
                <a16:creationId xmlns:a16="http://schemas.microsoft.com/office/drawing/2014/main" id="{C9755EBF-C455-05AF-2A88-02D906322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963" y="3304134"/>
            <a:ext cx="620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M-1</a:t>
            </a:r>
          </a:p>
        </p:txBody>
      </p:sp>
      <p:sp>
        <p:nvSpPr>
          <p:cNvPr id="88" name="Text Box 15">
            <a:extLst>
              <a:ext uri="{FF2B5EF4-FFF2-40B4-BE49-F238E27FC236}">
                <a16:creationId xmlns:a16="http://schemas.microsoft.com/office/drawing/2014/main" id="{122C29B4-3E2A-E1FB-2DDD-BB013681E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200" y="410899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9" name="Line 16">
            <a:extLst>
              <a:ext uri="{FF2B5EF4-FFF2-40B4-BE49-F238E27FC236}">
                <a16:creationId xmlns:a16="http://schemas.microsoft.com/office/drawing/2014/main" id="{5452C740-8A2E-3283-77E9-B84751AA19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58413" y="4942434"/>
            <a:ext cx="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Text Box 17">
            <a:extLst>
              <a:ext uri="{FF2B5EF4-FFF2-40B4-BE49-F238E27FC236}">
                <a16:creationId xmlns:a16="http://schemas.microsoft.com/office/drawing/2014/main" id="{E30C100D-9914-47B2-FB08-0070B7BD7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463" y="5153572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</a:p>
        </p:txBody>
      </p:sp>
      <p:sp>
        <p:nvSpPr>
          <p:cNvPr id="91" name="Line 18">
            <a:extLst>
              <a:ext uri="{FF2B5EF4-FFF2-40B4-BE49-F238E27FC236}">
                <a16:creationId xmlns:a16="http://schemas.microsoft.com/office/drawing/2014/main" id="{AFFB840A-CC2A-A5FA-6738-7D1D53C6A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8675" y="3470822"/>
            <a:ext cx="325438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Line 19">
            <a:extLst>
              <a:ext uri="{FF2B5EF4-FFF2-40B4-BE49-F238E27FC236}">
                <a16:creationId xmlns:a16="http://schemas.microsoft.com/office/drawing/2014/main" id="{DD52CFB8-09FA-91C7-602E-C70AD134FC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45663" y="4123284"/>
            <a:ext cx="519112" cy="80963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Text Box 20">
            <a:extLst>
              <a:ext uri="{FF2B5EF4-FFF2-40B4-BE49-F238E27FC236}">
                <a16:creationId xmlns:a16="http://schemas.microsoft.com/office/drawing/2014/main" id="{466CA7E2-9DBF-2622-0892-CA63C98F6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750" y="3072359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</a:p>
        </p:txBody>
      </p:sp>
      <p:sp>
        <p:nvSpPr>
          <p:cNvPr id="94" name="Line 21">
            <a:extLst>
              <a:ext uri="{FF2B5EF4-FFF2-40B4-BE49-F238E27FC236}">
                <a16:creationId xmlns:a16="http://schemas.microsoft.com/office/drawing/2014/main" id="{0E2EF2CB-18CE-73FD-09DC-9EE984CD3C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2175" y="3883572"/>
            <a:ext cx="204788" cy="103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Line 22">
            <a:extLst>
              <a:ext uri="{FF2B5EF4-FFF2-40B4-BE49-F238E27FC236}">
                <a16:creationId xmlns:a16="http://schemas.microsoft.com/office/drawing/2014/main" id="{C90E8541-BCCB-AA9D-7E06-588D31E90B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5663" y="3928022"/>
            <a:ext cx="327025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Line 23">
            <a:extLst>
              <a:ext uri="{FF2B5EF4-FFF2-40B4-BE49-F238E27FC236}">
                <a16:creationId xmlns:a16="http://schemas.microsoft.com/office/drawing/2014/main" id="{47E85999-0F6C-8BD9-CDF7-FFA0BEA5BB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2963" y="3986759"/>
            <a:ext cx="4111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Line 24">
            <a:extLst>
              <a:ext uri="{FF2B5EF4-FFF2-40B4-BE49-F238E27FC236}">
                <a16:creationId xmlns:a16="http://schemas.microsoft.com/office/drawing/2014/main" id="{F8029277-2155-1076-942C-2E1DB8DF2E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2963" y="4020097"/>
            <a:ext cx="4953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Line 25">
            <a:extLst>
              <a:ext uri="{FF2B5EF4-FFF2-40B4-BE49-F238E27FC236}">
                <a16:creationId xmlns:a16="http://schemas.microsoft.com/office/drawing/2014/main" id="{85A762FF-98E0-C3E4-70B2-8C3CE19665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2963" y="4066134"/>
            <a:ext cx="557212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Line 26">
            <a:extLst>
              <a:ext uri="{FF2B5EF4-FFF2-40B4-BE49-F238E27FC236}">
                <a16:creationId xmlns:a16="http://schemas.microsoft.com/office/drawing/2014/main" id="{E40D6BCB-1F26-6B72-CFDD-D7D41CC1FD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6775" y="4182022"/>
            <a:ext cx="49530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Line 27">
            <a:extLst>
              <a:ext uri="{FF2B5EF4-FFF2-40B4-BE49-F238E27FC236}">
                <a16:creationId xmlns:a16="http://schemas.microsoft.com/office/drawing/2014/main" id="{C87444CB-1EE5-C455-2655-82EBAD825C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2175" y="4262984"/>
            <a:ext cx="46990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" name="Line 28">
            <a:extLst>
              <a:ext uri="{FF2B5EF4-FFF2-40B4-BE49-F238E27FC236}">
                <a16:creationId xmlns:a16="http://schemas.microsoft.com/office/drawing/2014/main" id="{84ABCE61-999C-D8ED-611F-62C0D1EF48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7100" y="4329659"/>
            <a:ext cx="447675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" name="Line 29">
            <a:extLst>
              <a:ext uri="{FF2B5EF4-FFF2-40B4-BE49-F238E27FC236}">
                <a16:creationId xmlns:a16="http://schemas.microsoft.com/office/drawing/2014/main" id="{D6C37F7E-0C78-EA7F-3840-9C6DBBB974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313" y="4410622"/>
            <a:ext cx="4349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Line 30">
            <a:extLst>
              <a:ext uri="{FF2B5EF4-FFF2-40B4-BE49-F238E27FC236}">
                <a16:creationId xmlns:a16="http://schemas.microsoft.com/office/drawing/2014/main" id="{CE3407B2-BC5E-CD5E-7665-50A9D2BB4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3938" y="4469359"/>
            <a:ext cx="434975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Line 31">
            <a:extLst>
              <a:ext uri="{FF2B5EF4-FFF2-40B4-BE49-F238E27FC236}">
                <a16:creationId xmlns:a16="http://schemas.microsoft.com/office/drawing/2014/main" id="{94BB7B4E-F6B1-EB97-758F-7BCC671DB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3150" y="4513809"/>
            <a:ext cx="4349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Line 32">
            <a:extLst>
              <a:ext uri="{FF2B5EF4-FFF2-40B4-BE49-F238E27FC236}">
                <a16:creationId xmlns:a16="http://schemas.microsoft.com/office/drawing/2014/main" id="{4A5222A2-E50F-0B73-412D-495E6289BA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7288" y="4559847"/>
            <a:ext cx="38735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Line 33">
            <a:extLst>
              <a:ext uri="{FF2B5EF4-FFF2-40B4-BE49-F238E27FC236}">
                <a16:creationId xmlns:a16="http://schemas.microsoft.com/office/drawing/2014/main" id="{1C0AA479-17F4-9CBA-77CD-AB3BA6FF25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613" y="4651922"/>
            <a:ext cx="338137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" name="Line 34">
            <a:extLst>
              <a:ext uri="{FF2B5EF4-FFF2-40B4-BE49-F238E27FC236}">
                <a16:creationId xmlns:a16="http://schemas.microsoft.com/office/drawing/2014/main" id="{6468E892-33D1-49F9-C290-CD7CEB1512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4450" y="4790034"/>
            <a:ext cx="217488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" name="Line 35">
            <a:extLst>
              <a:ext uri="{FF2B5EF4-FFF2-40B4-BE49-F238E27FC236}">
                <a16:creationId xmlns:a16="http://schemas.microsoft.com/office/drawing/2014/main" id="{DEF7AAEF-7F10-57EC-249A-11D5278F44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1288" y="4904334"/>
            <a:ext cx="96837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" name="Text Box 36">
            <a:extLst>
              <a:ext uri="{FF2B5EF4-FFF2-40B4-BE49-F238E27FC236}">
                <a16:creationId xmlns:a16="http://schemas.microsoft.com/office/drawing/2014/main" id="{83E5ACF3-C33F-7890-E4E6-47E1C5A90332}"/>
              </a:ext>
            </a:extLst>
          </p:cNvPr>
          <p:cNvSpPr txBox="1">
            <a:spLocks noChangeArrowheads="1"/>
          </p:cNvSpPr>
          <p:nvPr/>
        </p:nvSpPr>
        <p:spPr bwMode="auto">
          <a:xfrm rot="20304008">
            <a:off x="2901275" y="3507334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  <p:sp>
        <p:nvSpPr>
          <p:cNvPr id="110" name="Text Box 37">
            <a:extLst>
              <a:ext uri="{FF2B5EF4-FFF2-40B4-BE49-F238E27FC236}">
                <a16:creationId xmlns:a16="http://schemas.microsoft.com/office/drawing/2014/main" id="{C33F27D0-1E98-D30A-3D67-1A2373C6EC6E}"/>
              </a:ext>
            </a:extLst>
          </p:cNvPr>
          <p:cNvSpPr txBox="1">
            <a:spLocks noChangeArrowheads="1"/>
          </p:cNvSpPr>
          <p:nvPr/>
        </p:nvSpPr>
        <p:spPr bwMode="auto">
          <a:xfrm rot="20304008">
            <a:off x="3183850" y="4437609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  <p:sp>
        <p:nvSpPr>
          <p:cNvPr id="111" name="Rectangle 16">
            <a:extLst>
              <a:ext uri="{FF2B5EF4-FFF2-40B4-BE49-F238E27FC236}">
                <a16:creationId xmlns:a16="http://schemas.microsoft.com/office/drawing/2014/main" id="{9DCA5DD8-CE51-FA27-6E2C-1C6176A64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612" y="3790091"/>
            <a:ext cx="376618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双端循环队列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FEE94383-025A-6161-8E6B-64C57EC8F9F8}"/>
              </a:ext>
            </a:extLst>
          </p:cNvPr>
          <p:cNvSpPr txBox="1"/>
          <p:nvPr/>
        </p:nvSpPr>
        <p:spPr>
          <a:xfrm>
            <a:off x="4881381" y="4904334"/>
            <a:ext cx="3766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插入删除：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O(1)</a:t>
            </a:r>
            <a:endParaRPr lang="zh-Hans-HK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3" name="内容占位符 4">
            <a:extLst>
              <a:ext uri="{FF2B5EF4-FFF2-40B4-BE49-F238E27FC236}">
                <a16:creationId xmlns:a16="http://schemas.microsoft.com/office/drawing/2014/main" id="{F15B7948-AAA2-5240-2E66-017F3003ED8E}"/>
              </a:ext>
            </a:extLst>
          </p:cNvPr>
          <p:cNvSpPr txBox="1">
            <a:spLocks/>
          </p:cNvSpPr>
          <p:nvPr/>
        </p:nvSpPr>
        <p:spPr>
          <a:xfrm>
            <a:off x="1014476" y="5815425"/>
            <a:ext cx="7025468" cy="91471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双端队列的应用将会在课程后段看到。</a:t>
            </a:r>
            <a:endParaRPr lang="zh-Hans-HK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459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71B5BFD-7F5E-779C-DEB5-A0DCCD6AA42B}"/>
              </a:ext>
            </a:extLst>
          </p:cNvPr>
          <p:cNvSpPr txBox="1">
            <a:spLocks/>
          </p:cNvSpPr>
          <p:nvPr/>
        </p:nvSpPr>
        <p:spPr>
          <a:xfrm>
            <a:off x="685800" y="566057"/>
            <a:ext cx="77724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链表概念回顾</a:t>
            </a:r>
            <a:endParaRPr lang="zh-Hans-HK" altLang="en-US" sz="4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A1AB404-FFBB-8000-5EE0-2903C380BF79}"/>
              </a:ext>
            </a:extLst>
          </p:cNvPr>
          <p:cNvSpPr txBox="1">
            <a:spLocks/>
          </p:cNvSpPr>
          <p:nvPr/>
        </p:nvSpPr>
        <p:spPr>
          <a:xfrm>
            <a:off x="1872343" y="1937656"/>
            <a:ext cx="6150428" cy="4114800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单链表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循环列表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双向链表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双向循环列表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Hans-HK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有带头节点和不带头节点的链表。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如无特别声明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，有无头节点的链表皆可。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但是，要求掌握带头节点的链表。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2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246E058-1942-3315-028A-962C1727DF9B}"/>
              </a:ext>
            </a:extLst>
          </p:cNvPr>
          <p:cNvSpPr txBox="1">
            <a:spLocks/>
          </p:cNvSpPr>
          <p:nvPr/>
        </p:nvSpPr>
        <p:spPr>
          <a:xfrm>
            <a:off x="489857" y="925286"/>
            <a:ext cx="8382000" cy="471351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marL="457200" indent="-457200" algn="l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线性表</a:t>
            </a: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 fontAlgn="auto">
              <a:spcAft>
                <a:spcPts val="0"/>
              </a:spcAft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（静态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v.s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动态  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  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循环）</a:t>
            </a: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 fontAlgn="auto">
              <a:spcAft>
                <a:spcPts val="0"/>
              </a:spcAft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链式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（带头节点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不带头节点）</a:t>
            </a: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 fontAlgn="auto">
              <a:spcBef>
                <a:spcPts val="2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特殊的线性表：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队列</a:t>
            </a:r>
            <a:r>
              <a:rPr lang="en-US" altLang="zh-Hans-HK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algn="l" fontAlgn="auto">
              <a:spcAft>
                <a:spcPts val="0"/>
              </a:spcAft>
            </a:pP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	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栈在函数调用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递归调用中的应用</a:t>
            </a: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 fontAlgn="auto">
              <a:spcAft>
                <a:spcPts val="0"/>
              </a:spcAft>
            </a:pP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FIFO </a:t>
            </a:r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v.s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FILO</a:t>
            </a:r>
          </a:p>
          <a:p>
            <a:pPr marL="457200" indent="-457200" algn="l" fontAlgn="auto">
              <a:spcBef>
                <a:spcPts val="2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递归思想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在算法设计中的应用</a:t>
            </a: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 fontAlgn="auto">
              <a:spcAft>
                <a:spcPts val="0"/>
              </a:spcAft>
            </a:pPr>
            <a:r>
              <a:rPr lang="en-US" altLang="zh-Hans-HK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	GCD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Hanoi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tower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Gray Code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zh-Hans-HK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8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6DD522E-EC42-B124-4544-345D55B39664}"/>
              </a:ext>
            </a:extLst>
          </p:cNvPr>
          <p:cNvSpPr txBox="1">
            <a:spLocks noChangeArrowheads="1"/>
          </p:cNvSpPr>
          <p:nvPr/>
        </p:nvSpPr>
        <p:spPr>
          <a:xfrm>
            <a:off x="562412" y="1160489"/>
            <a:ext cx="8253318" cy="2404271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定义：限定在</a:t>
            </a:r>
            <a:r>
              <a:rPr lang="zh-CN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表尾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zh-CN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操作的线性表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表尾—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栈顶</a:t>
            </a:r>
            <a:endParaRPr lang="en-US" altLang="zh-CN" sz="200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表头—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栈底</a:t>
            </a:r>
            <a:endParaRPr lang="en-US" altLang="zh-CN" sz="200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空表称空栈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特点：先进后出（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FILO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或后进先出（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LIFO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FILO=First In Last Out 	LIFO=Last In First Out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31">
            <a:extLst>
              <a:ext uri="{FF2B5EF4-FFF2-40B4-BE49-F238E27FC236}">
                <a16:creationId xmlns:a16="http://schemas.microsoft.com/office/drawing/2014/main" id="{C19CBF96-6707-0C85-CBB6-95F880DB15BA}"/>
              </a:ext>
            </a:extLst>
          </p:cNvPr>
          <p:cNvGrpSpPr>
            <a:grpSpLocks/>
          </p:cNvGrpSpPr>
          <p:nvPr/>
        </p:nvGrpSpPr>
        <p:grpSpPr bwMode="auto">
          <a:xfrm>
            <a:off x="1705364" y="4011597"/>
            <a:ext cx="6013450" cy="2506663"/>
            <a:chOff x="893" y="2608"/>
            <a:chExt cx="3788" cy="1579"/>
          </a:xfrm>
        </p:grpSpPr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3382B3EF-BB94-7A00-CB47-FD3C534CA5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3" y="2608"/>
              <a:ext cx="2292" cy="1579"/>
              <a:chOff x="893" y="2608"/>
              <a:chExt cx="2292" cy="157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5F31D210-939A-7B1F-AFCA-9DCE8692A4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8" y="2833"/>
                <a:ext cx="1133" cy="1354"/>
                <a:chOff x="3701" y="2966"/>
                <a:chExt cx="1133" cy="1354"/>
              </a:xfrm>
            </p:grpSpPr>
            <p:sp>
              <p:nvSpPr>
                <p:cNvPr id="26" name="Rectangle 7">
                  <a:extLst>
                    <a:ext uri="{FF2B5EF4-FFF2-40B4-BE49-F238E27FC236}">
                      <a16:creationId xmlns:a16="http://schemas.microsoft.com/office/drawing/2014/main" id="{7F76BEA9-BB31-51F4-FC08-4F5B36D7DC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2" y="3088"/>
                  <a:ext cx="1122" cy="12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" name="Line 8">
                  <a:extLst>
                    <a:ext uri="{FF2B5EF4-FFF2-40B4-BE49-F238E27FC236}">
                      <a16:creationId xmlns:a16="http://schemas.microsoft.com/office/drawing/2014/main" id="{7D9C4800-0AED-50D0-D59D-C2BD53B2C8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1" y="3321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" name="Line 9">
                  <a:extLst>
                    <a:ext uri="{FF2B5EF4-FFF2-40B4-BE49-F238E27FC236}">
                      <a16:creationId xmlns:a16="http://schemas.microsoft.com/office/drawing/2014/main" id="{63EDAEE7-E69B-6DC2-17CC-E15F48C524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12" y="4054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" name="Line 10">
                  <a:extLst>
                    <a:ext uri="{FF2B5EF4-FFF2-40B4-BE49-F238E27FC236}">
                      <a16:creationId xmlns:a16="http://schemas.microsoft.com/office/drawing/2014/main" id="{135B5550-A4E6-2792-CDFB-A7BC1DC751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12" y="3798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" name="Line 11">
                  <a:extLst>
                    <a:ext uri="{FF2B5EF4-FFF2-40B4-BE49-F238E27FC236}">
                      <a16:creationId xmlns:a16="http://schemas.microsoft.com/office/drawing/2014/main" id="{DCD0FEAB-7D71-0833-B12F-BE37669187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12" y="2966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Line 12">
                  <a:extLst>
                    <a:ext uri="{FF2B5EF4-FFF2-40B4-BE49-F238E27FC236}">
                      <a16:creationId xmlns:a16="http://schemas.microsoft.com/office/drawing/2014/main" id="{2027C104-6593-FB5E-64DD-4429D09C6E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4" y="2967"/>
                  <a:ext cx="0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" name="Text Box 13">
                <a:extLst>
                  <a:ext uri="{FF2B5EF4-FFF2-40B4-BE49-F238E27FC236}">
                    <a16:creationId xmlns:a16="http://schemas.microsoft.com/office/drawing/2014/main" id="{B0C99751-3418-2042-3144-BF35D9F08D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3" y="2920"/>
                <a:ext cx="24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Text Box 14">
                <a:extLst>
                  <a:ext uri="{FF2B5EF4-FFF2-40B4-BE49-F238E27FC236}">
                    <a16:creationId xmlns:a16="http://schemas.microsoft.com/office/drawing/2014/main" id="{CE9907BF-0ECD-2435-5B9A-71494E3AC7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7" y="3927"/>
                <a:ext cx="24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Text Box 15">
                <a:extLst>
                  <a:ext uri="{FF2B5EF4-FFF2-40B4-BE49-F238E27FC236}">
                    <a16:creationId xmlns:a16="http://schemas.microsoft.com/office/drawing/2014/main" id="{CE93BF5E-2E5C-464C-7F04-DC0A67144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7" y="3660"/>
                <a:ext cx="24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68D19D07-F75A-1F86-EFDE-33246EACB5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2" y="3139"/>
                <a:ext cx="308" cy="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……...</a:t>
                </a:r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A7E8C20A-81FC-9D85-04B2-115FAF886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4055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18">
                <a:extLst>
                  <a:ext uri="{FF2B5EF4-FFF2-40B4-BE49-F238E27FC236}">
                    <a16:creationId xmlns:a16="http://schemas.microsoft.com/office/drawing/2014/main" id="{22770B67-D3AA-59BF-00D7-F045DC5B9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5" y="3051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Text Box 19">
                <a:extLst>
                  <a:ext uri="{FF2B5EF4-FFF2-40B4-BE49-F238E27FC236}">
                    <a16:creationId xmlns:a16="http://schemas.microsoft.com/office/drawing/2014/main" id="{B1B82B74-C157-16F9-2935-7653C8C83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8" y="39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栈底</a:t>
                </a:r>
              </a:p>
            </p:txBody>
          </p:sp>
          <p:sp>
            <p:nvSpPr>
              <p:cNvPr id="16" name="Text Box 20">
                <a:extLst>
                  <a:ext uri="{FF2B5EF4-FFF2-40B4-BE49-F238E27FC236}">
                    <a16:creationId xmlns:a16="http://schemas.microsoft.com/office/drawing/2014/main" id="{A64EECF7-7AA6-BB71-7C5E-9BDB1359E6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3" y="290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栈顶</a:t>
                </a:r>
              </a:p>
            </p:txBody>
          </p:sp>
          <p:grpSp>
            <p:nvGrpSpPr>
              <p:cNvPr id="17" name="Group 21">
                <a:extLst>
                  <a:ext uri="{FF2B5EF4-FFF2-40B4-BE49-F238E27FC236}">
                    <a16:creationId xmlns:a16="http://schemas.microsoft.com/office/drawing/2014/main" id="{064EA4CF-FAF6-859E-34DA-929631B2B7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8" y="2655"/>
                <a:ext cx="356" cy="234"/>
                <a:chOff x="1578" y="2655"/>
                <a:chExt cx="356" cy="234"/>
              </a:xfrm>
            </p:grpSpPr>
            <p:sp>
              <p:nvSpPr>
                <p:cNvPr id="24" name="Freeform 22">
                  <a:extLst>
                    <a:ext uri="{FF2B5EF4-FFF2-40B4-BE49-F238E27FC236}">
                      <a16:creationId xmlns:a16="http://schemas.microsoft.com/office/drawing/2014/main" id="{11080A1E-4CE3-3071-B52A-1309D40C7E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8" y="2655"/>
                  <a:ext cx="356" cy="234"/>
                </a:xfrm>
                <a:custGeom>
                  <a:avLst/>
                  <a:gdLst>
                    <a:gd name="T0" fmla="*/ 0 w 356"/>
                    <a:gd name="T1" fmla="*/ 0 h 234"/>
                    <a:gd name="T2" fmla="*/ 267 w 356"/>
                    <a:gd name="T3" fmla="*/ 45 h 234"/>
                    <a:gd name="T4" fmla="*/ 356 w 356"/>
                    <a:gd name="T5" fmla="*/ 234 h 23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56" h="234">
                      <a:moveTo>
                        <a:pt x="0" y="0"/>
                      </a:moveTo>
                      <a:cubicBezTo>
                        <a:pt x="104" y="3"/>
                        <a:pt x="208" y="6"/>
                        <a:pt x="267" y="45"/>
                      </a:cubicBezTo>
                      <a:cubicBezTo>
                        <a:pt x="326" y="84"/>
                        <a:pt x="341" y="159"/>
                        <a:pt x="356" y="23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" name="Line 23">
                  <a:extLst>
                    <a:ext uri="{FF2B5EF4-FFF2-40B4-BE49-F238E27FC236}">
                      <a16:creationId xmlns:a16="http://schemas.microsoft.com/office/drawing/2014/main" id="{F37B6BBA-DB3E-73BC-77C7-E0A97ED190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11" y="2811"/>
                  <a:ext cx="23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" name="Group 24">
                <a:extLst>
                  <a:ext uri="{FF2B5EF4-FFF2-40B4-BE49-F238E27FC236}">
                    <a16:creationId xmlns:a16="http://schemas.microsoft.com/office/drawing/2014/main" id="{838A7B3B-860D-3E52-3AB5-CF05C88999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78" y="2689"/>
                <a:ext cx="456" cy="211"/>
                <a:chOff x="2378" y="2689"/>
                <a:chExt cx="456" cy="211"/>
              </a:xfrm>
            </p:grpSpPr>
            <p:sp>
              <p:nvSpPr>
                <p:cNvPr id="22" name="Freeform 25">
                  <a:extLst>
                    <a:ext uri="{FF2B5EF4-FFF2-40B4-BE49-F238E27FC236}">
                      <a16:creationId xmlns:a16="http://schemas.microsoft.com/office/drawing/2014/main" id="{2144481D-F66E-798E-6032-3A5482A6BF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2689"/>
                  <a:ext cx="433" cy="211"/>
                </a:xfrm>
                <a:custGeom>
                  <a:avLst/>
                  <a:gdLst>
                    <a:gd name="T0" fmla="*/ 0 w 433"/>
                    <a:gd name="T1" fmla="*/ 211 h 211"/>
                    <a:gd name="T2" fmla="*/ 78 w 433"/>
                    <a:gd name="T3" fmla="*/ 33 h 211"/>
                    <a:gd name="T4" fmla="*/ 433 w 433"/>
                    <a:gd name="T5" fmla="*/ 11 h 21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3" h="211">
                      <a:moveTo>
                        <a:pt x="0" y="211"/>
                      </a:moveTo>
                      <a:cubicBezTo>
                        <a:pt x="3" y="138"/>
                        <a:pt x="6" y="66"/>
                        <a:pt x="78" y="33"/>
                      </a:cubicBezTo>
                      <a:cubicBezTo>
                        <a:pt x="150" y="0"/>
                        <a:pt x="378" y="15"/>
                        <a:pt x="433" y="1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" name="Line 26">
                  <a:extLst>
                    <a:ext uri="{FF2B5EF4-FFF2-40B4-BE49-F238E27FC236}">
                      <a16:creationId xmlns:a16="http://schemas.microsoft.com/office/drawing/2014/main" id="{DB5AE7FA-D129-9473-488A-8C11EC8B85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1" y="2700"/>
                  <a:ext cx="1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" name="Text Box 27">
                <a:extLst>
                  <a:ext uri="{FF2B5EF4-FFF2-40B4-BE49-F238E27FC236}">
                    <a16:creationId xmlns:a16="http://schemas.microsoft.com/office/drawing/2014/main" id="{2ECF4A17-5335-FD89-8A35-7368D1A18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3" y="2744"/>
                <a:ext cx="308" cy="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...</a:t>
                </a:r>
              </a:p>
            </p:txBody>
          </p:sp>
          <p:sp>
            <p:nvSpPr>
              <p:cNvPr id="20" name="Text Box 28">
                <a:extLst>
                  <a:ext uri="{FF2B5EF4-FFF2-40B4-BE49-F238E27FC236}">
                    <a16:creationId xmlns:a16="http://schemas.microsoft.com/office/drawing/2014/main" id="{F454EB6A-7AD3-460D-76EB-8F16D461A3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9" y="266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出栈</a:t>
                </a:r>
              </a:p>
            </p:txBody>
          </p:sp>
          <p:sp>
            <p:nvSpPr>
              <p:cNvPr id="21" name="Text Box 29">
                <a:extLst>
                  <a:ext uri="{FF2B5EF4-FFF2-40B4-BE49-F238E27FC236}">
                    <a16:creationId xmlns:a16="http://schemas.microsoft.com/office/drawing/2014/main" id="{CFC0456D-1BFA-C41C-0673-1438C6BA13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8" y="26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进栈</a:t>
                </a:r>
              </a:p>
            </p:txBody>
          </p:sp>
        </p:grpSp>
        <p:sp>
          <p:nvSpPr>
            <p:cNvPr id="7" name="AutoShape 30">
              <a:extLst>
                <a:ext uri="{FF2B5EF4-FFF2-40B4-BE49-F238E27FC236}">
                  <a16:creationId xmlns:a16="http://schemas.microsoft.com/office/drawing/2014/main" id="{C50BCA9F-E8CF-4C8D-872E-2F44A53A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3306"/>
              <a:ext cx="1433" cy="256"/>
            </a:xfrm>
            <a:prstGeom prst="wedgeRectCallout">
              <a:avLst>
                <a:gd name="adj1" fmla="val -89495"/>
                <a:gd name="adj2" fmla="val 12187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栈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s=(a1,a2,……,an)</a:t>
              </a:r>
            </a:p>
          </p:txBody>
        </p: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8E3ECA2F-31B7-84D5-9D42-CD57F61F8AB3}"/>
              </a:ext>
            </a:extLst>
          </p:cNvPr>
          <p:cNvSpPr txBox="1">
            <a:spLocks/>
          </p:cNvSpPr>
          <p:nvPr/>
        </p:nvSpPr>
        <p:spPr>
          <a:xfrm>
            <a:off x="404618" y="572098"/>
            <a:ext cx="4247147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FB9A3D9-0C20-0321-3F2B-5F887B32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(stack)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017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050">
            <a:hlinkClick r:id="rId2" action="ppaction://hlinksldjump"/>
            <a:extLst>
              <a:ext uri="{FF2B5EF4-FFF2-40B4-BE49-F238E27FC236}">
                <a16:creationId xmlns:a16="http://schemas.microsoft.com/office/drawing/2014/main" id="{2759BA47-DDA4-FD8D-1A86-5B3F4D9F3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2"/>
            <a:ext cx="73210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4.1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串的抽象数据类型的定义</a:t>
            </a:r>
          </a:p>
        </p:txBody>
      </p:sp>
      <p:sp>
        <p:nvSpPr>
          <p:cNvPr id="4" name="Text Box 205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FBB38BF-6571-FADB-189E-68481D57F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34" y="3909652"/>
            <a:ext cx="42354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4.2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串的表示和实现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055">
            <a:hlinkClick r:id="rId2" action="ppaction://hlinksldjump"/>
            <a:extLst>
              <a:ext uri="{FF2B5EF4-FFF2-40B4-BE49-F238E27FC236}">
                <a16:creationId xmlns:a16="http://schemas.microsoft.com/office/drawing/2014/main" id="{5FF71875-5C7E-6D74-B0FF-81AE77F87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908" y="946639"/>
            <a:ext cx="53367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章  串</a:t>
            </a: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字符串）</a:t>
            </a:r>
          </a:p>
        </p:txBody>
      </p:sp>
    </p:spTree>
    <p:extLst>
      <p:ext uri="{BB962C8B-B14F-4D97-AF65-F5344CB8AC3E}">
        <p14:creationId xmlns:p14="http://schemas.microsoft.com/office/powerpoint/2010/main" val="1850084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B2A41869-48DA-6F45-7C43-03483B51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串的抽象数据类型的定义</a:t>
            </a:r>
            <a:endParaRPr lang="zh-CN" altLang="en-US" sz="2800" b="1" dirty="0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5F3DC1C5-DE3D-5E02-D48D-5D5B86CFA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27940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ADT String {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5D0E8051-EF03-8552-4130-65A4A289D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2289664"/>
            <a:ext cx="21146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数据对象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557961DE-D15F-60FF-7C10-ECAB39564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489"/>
            <a:ext cx="4610558" cy="122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|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b="0" i="0" u="none" strike="noStrike" kern="1200" cap="none" spc="0" normalizeH="0" baseline="-2500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∈CharacterSet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=1,2,...,n,      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≥ 0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9236E747-EC7E-F093-70EB-5DD4E0AB0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02" y="4510051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数据关系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2ED24E3A-2197-4556-6D5C-C25B46D39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271110"/>
            <a:ext cx="6727338" cy="62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&lt;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i-1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&gt; |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i-1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∈D,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=2,...,n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" name="Comment 8">
            <a:extLst>
              <a:ext uri="{FF2B5EF4-FFF2-40B4-BE49-F238E27FC236}">
                <a16:creationId xmlns:a16="http://schemas.microsoft.com/office/drawing/2014/main" id="{1C70033D-BDB3-2149-EAD3-29DB50BD9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370" y="1350945"/>
            <a:ext cx="4183831" cy="1200329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50000"/>
              </a:spcBef>
              <a:spcAft>
                <a:spcPct val="0"/>
              </a:spcAft>
              <a:buClr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串是有限长的字符序列，由一对单引号相括，如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a string</a:t>
            </a:r>
            <a:r>
              <a:rPr kumimoji="0" lang="en-US" altLang="zh-CN" sz="2400" b="1" dirty="0">
                <a:solidFill>
                  <a:srgbClr val="996633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,  hello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world’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090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 </a:t>
            </a:r>
            <a:r>
              <a:rPr kumimoji="1"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v.s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2050">
            <a:extLst>
              <a:ext uri="{FF2B5EF4-FFF2-40B4-BE49-F238E27FC236}">
                <a16:creationId xmlns:a16="http://schemas.microsoft.com/office/drawing/2014/main" id="{F9C96C4E-C02F-6D2B-98F3-368B98CA8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83" y="1470618"/>
            <a:ext cx="7892071" cy="111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逻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辑结构极为相似，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区别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仅在于</a:t>
            </a:r>
            <a:r>
              <a:rPr kumimoji="1" lang="zh-CN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串的数据对象约束为字符集。</a:t>
            </a:r>
          </a:p>
        </p:txBody>
      </p:sp>
      <p:sp>
        <p:nvSpPr>
          <p:cNvPr id="9" name="Text Box 2052">
            <a:extLst>
              <a:ext uri="{FF2B5EF4-FFF2-40B4-BE49-F238E27FC236}">
                <a16:creationId xmlns:a16="http://schemas.microsoft.com/office/drawing/2014/main" id="{F1E61182-39FC-ED3F-1858-5B99EC6A4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8" y="2861739"/>
            <a:ext cx="8413506" cy="64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串的基本操作和线性表有很大差别：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055">
            <a:extLst>
              <a:ext uri="{FF2B5EF4-FFF2-40B4-BE49-F238E27FC236}">
                <a16:creationId xmlns:a16="http://schemas.microsoft.com/office/drawing/2014/main" id="{E4010403-F947-BF6D-614A-105B37B81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113" y="3673672"/>
            <a:ext cx="7935686" cy="227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在线性表的基本操作中，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通常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以“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单个元素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”作为操作对象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在串的基本操作中，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通常以“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串的整体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”作为操作对象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9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种）基本操作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FFE98E96-4198-C1A8-A902-8BF1AC204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403475"/>
            <a:ext cx="2744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1" name="Text Box 4">
            <a:hlinkClick r:id="rId3" action="ppaction://hlinksldjump"/>
            <a:extLst>
              <a:ext uri="{FF2B5EF4-FFF2-40B4-BE49-F238E27FC236}">
                <a16:creationId xmlns:a16="http://schemas.microsoft.com/office/drawing/2014/main" id="{9BC5CD60-5849-C291-78AF-E4A77A038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36300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StrAssign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chars)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2" name="Text Box 5">
            <a:hlinkClick r:id="rId4" action="ppaction://hlinksldjump"/>
            <a:extLst>
              <a:ext uri="{FF2B5EF4-FFF2-40B4-BE49-F238E27FC236}">
                <a16:creationId xmlns:a16="http://schemas.microsoft.com/office/drawing/2014/main" id="{02CFBDD0-AA1D-E903-EAAE-301AF47CE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1638"/>
            <a:ext cx="2794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StrCopy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S)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3" name="Text Box 6">
            <a:hlinkClick r:id="rId5" action="ppaction://hlinksldjump"/>
            <a:extLst>
              <a:ext uri="{FF2B5EF4-FFF2-40B4-BE49-F238E27FC236}">
                <a16:creationId xmlns:a16="http://schemas.microsoft.com/office/drawing/2014/main" id="{F3F00893-A05B-4CB0-9210-1C80A69D2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733" y="1484939"/>
            <a:ext cx="37406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DestroyString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(&amp;S)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4" name="Text Box 7">
            <a:hlinkClick r:id="rId4" action="ppaction://hlinksldjump"/>
            <a:extLst>
              <a:ext uri="{FF2B5EF4-FFF2-40B4-BE49-F238E27FC236}">
                <a16:creationId xmlns:a16="http://schemas.microsoft.com/office/drawing/2014/main" id="{95901850-12AD-2160-22B8-4C3C035DB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009" y="2195670"/>
            <a:ext cx="23230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StrEmpty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5" name="Text Box 8">
            <a:hlinkClick r:id="rId5" action="ppaction://hlinksldjump"/>
            <a:extLst>
              <a:ext uri="{FF2B5EF4-FFF2-40B4-BE49-F238E27FC236}">
                <a16:creationId xmlns:a16="http://schemas.microsoft.com/office/drawing/2014/main" id="{09EB39DC-14C3-A902-BD1C-3AB8D034A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241" y="3733880"/>
            <a:ext cx="31260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(S, T)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" name="Text Box 9">
            <a:hlinkClick r:id="rId6" action="ppaction://hlinksldjump"/>
            <a:extLst>
              <a:ext uri="{FF2B5EF4-FFF2-40B4-BE49-F238E27FC236}">
                <a16:creationId xmlns:a16="http://schemas.microsoft.com/office/drawing/2014/main" id="{A4F95A82-67F2-BD59-0E80-747598419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203" y="2716535"/>
            <a:ext cx="32242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" name="Text Box 10">
            <a:hlinkClick r:id="rId7" action="ppaction://hlinksldjump"/>
            <a:extLst>
              <a:ext uri="{FF2B5EF4-FFF2-40B4-BE49-F238E27FC236}">
                <a16:creationId xmlns:a16="http://schemas.microsoft.com/office/drawing/2014/main" id="{84246275-D4F6-FA89-9740-7D45C5D38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304018"/>
            <a:ext cx="33335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Concat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S1, S2)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" name="Text Box 2">
            <a:hlinkClick r:id="rId8" action="ppaction://hlinksldjump"/>
            <a:extLst>
              <a:ext uri="{FF2B5EF4-FFF2-40B4-BE49-F238E27FC236}">
                <a16:creationId xmlns:a16="http://schemas.microsoft.com/office/drawing/2014/main" id="{320346A4-DB82-907B-E0A6-638BB8194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07" y="2989827"/>
            <a:ext cx="46923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(&amp;Sub, S, pos,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</p:txBody>
      </p:sp>
      <p:sp>
        <p:nvSpPr>
          <p:cNvPr id="19" name="Text Box 3">
            <a:hlinkClick r:id="rId9" action="ppaction://hlinksldjump"/>
            <a:extLst>
              <a:ext uri="{FF2B5EF4-FFF2-40B4-BE49-F238E27FC236}">
                <a16:creationId xmlns:a16="http://schemas.microsoft.com/office/drawing/2014/main" id="{9BA5B7E4-E96E-B058-67D3-D74C35C70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068" y="5050386"/>
            <a:ext cx="27676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Index (S, T, pos)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0" name="Text Box 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F7BDCD48-6221-D79F-7DD8-2F4CF4230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733" y="4555634"/>
            <a:ext cx="31378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Replace (&amp;S, T, V)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1" name="Text Box 5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80FA44FE-1848-30D9-703A-2C32DF70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60" y="4100187"/>
            <a:ext cx="35220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StrInsert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T)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2" name="Text Box 6">
            <a:hlinkClick r:id="rId11" action="ppaction://hlinksldjump"/>
            <a:extLst>
              <a:ext uri="{FF2B5EF4-FFF2-40B4-BE49-F238E27FC236}">
                <a16:creationId xmlns:a16="http://schemas.microsoft.com/office/drawing/2014/main" id="{C7D85B27-B5AA-4D5E-CD7F-1428EF99F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23" y="4725067"/>
            <a:ext cx="38763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StrDelete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3" name="Text Box 7">
            <a:hlinkClick r:id="rId12" action="ppaction://hlinksldjump"/>
            <a:extLst>
              <a:ext uri="{FF2B5EF4-FFF2-40B4-BE49-F238E27FC236}">
                <a16:creationId xmlns:a16="http://schemas.microsoft.com/office/drawing/2014/main" id="{FF994CB6-4864-A551-B2F7-C89291298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613" y="926958"/>
            <a:ext cx="29193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ClearString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E923F487-D2E8-EF35-D074-2CD3F82BF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23" y="5484589"/>
            <a:ext cx="27685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 ADT String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593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hlinkClick r:id="rId3" action="ppaction://hlinksldjump"/>
            <a:extLst>
              <a:ext uri="{FF2B5EF4-FFF2-40B4-BE49-F238E27FC236}">
                <a16:creationId xmlns:a16="http://schemas.microsoft.com/office/drawing/2014/main" id="{EC669E14-4842-CA4A-4215-11CCC8639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26" y="841748"/>
            <a:ext cx="4621778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StrAssign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(&amp;T, chars)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条件：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chars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是字符串常量。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结果：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把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chars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赋值给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Text Box 4">
            <a:hlinkClick r:id="rId3" action="ppaction://hlinksldjump"/>
            <a:extLst>
              <a:ext uri="{FF2B5EF4-FFF2-40B4-BE49-F238E27FC236}">
                <a16:creationId xmlns:a16="http://schemas.microsoft.com/office/drawing/2014/main" id="{21F94250-303B-F51B-09BD-00BF83C99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26" y="2516550"/>
            <a:ext cx="4458208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StrCopy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(&amp;T, 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条件：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存在。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结果：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由串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复制得串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AA32D6-C76F-C3C7-DB77-2C569C9B5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76" y="3936944"/>
            <a:ext cx="8115300" cy="190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Concat</a:t>
            </a:r>
            <a:r>
              <a:rPr lang="en-US" altLang="zh-CN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(&amp;T,S1,S2)</a:t>
            </a:r>
            <a:br>
              <a:rPr lang="en-US" altLang="zh-CN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条件：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 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S2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存在。</a:t>
            </a:r>
            <a:b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结果：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返回由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S1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S2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联接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而成的新串</a:t>
            </a:r>
            <a:r>
              <a:rPr lang="zh-CN" altLang="en-US" sz="2800" dirty="0">
                <a:solidFill>
                  <a:srgbClr val="40664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5F3AB7D-6DFB-189E-28DD-DAD555D38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76" y="5860840"/>
            <a:ext cx="7397025" cy="57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：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Concate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 T,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man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, 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kind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)</a:t>
            </a:r>
            <a:r>
              <a:rPr lang="zh-CN" altLang="en-US" sz="28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 = 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mankind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</a:p>
        </p:txBody>
      </p:sp>
    </p:spTree>
    <p:extLst>
      <p:ext uri="{BB962C8B-B14F-4D97-AF65-F5344CB8AC3E}">
        <p14:creationId xmlns:p14="http://schemas.microsoft.com/office/powerpoint/2010/main" val="341780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54499533-E5A1-E321-00BD-46305B936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55" y="1184097"/>
            <a:ext cx="4115294" cy="175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ClearString</a:t>
            </a:r>
            <a:r>
              <a:rPr lang="en-US" altLang="zh-CN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S)</a:t>
            </a:r>
            <a:br>
              <a:rPr lang="en-US" altLang="zh-CN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条件：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存在。</a:t>
            </a:r>
            <a:b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结果：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清为空串。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6A0EB7C-93EB-C0F1-4668-D39FE3579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71" y="3429000"/>
            <a:ext cx="442057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DestroyString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(&amp;S)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条件：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存在。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结果：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被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销毁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CCC1AC1-4C6D-6656-A30F-9C0C14547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152" y="493293"/>
            <a:ext cx="4243754" cy="313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3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StrEmpty</a:t>
            </a:r>
            <a:r>
              <a:rPr lang="en-US" altLang="zh-CN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(S)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条件：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存在。</a:t>
            </a:r>
            <a:b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结果：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空串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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，否则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FALSE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41D9C74-B038-BFB6-DCFA-49408D218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687" y="3545185"/>
            <a:ext cx="4243754" cy="281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3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StrLength</a:t>
            </a:r>
            <a:r>
              <a:rPr lang="en-US" altLang="zh-CN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(S)</a:t>
            </a:r>
            <a:b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条件：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 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存在。</a:t>
            </a:r>
            <a:b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结果：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的元素</a:t>
            </a:r>
            <a:b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个数，称为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串的长度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07745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>
            <a:hlinkClick r:id="rId2" action="ppaction://hlinksldjump"/>
            <a:extLst>
              <a:ext uri="{FF2B5EF4-FFF2-40B4-BE49-F238E27FC236}">
                <a16:creationId xmlns:a16="http://schemas.microsoft.com/office/drawing/2014/main" id="{90AEAC9E-F075-55AE-A65D-27E405D35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807" y="3804900"/>
            <a:ext cx="35425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StrCompare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(S, T)</a:t>
            </a:r>
          </a:p>
        </p:txBody>
      </p:sp>
      <p:sp>
        <p:nvSpPr>
          <p:cNvPr id="4" name="Text Box 2">
            <a:hlinkClick r:id="rId3" action="ppaction://hlinksldjump"/>
            <a:extLst>
              <a:ext uri="{FF2B5EF4-FFF2-40B4-BE49-F238E27FC236}">
                <a16:creationId xmlns:a16="http://schemas.microsoft.com/office/drawing/2014/main" id="{5083FDE6-FEA7-F9BA-285C-DB5C9EF86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05" y="1348248"/>
            <a:ext cx="53206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SubString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(&amp;Sub, 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 Box 3">
            <a:hlinkClick r:id="rId4" action="ppaction://hlinksldjump"/>
            <a:extLst>
              <a:ext uri="{FF2B5EF4-FFF2-40B4-BE49-F238E27FC236}">
                <a16:creationId xmlns:a16="http://schemas.microsoft.com/office/drawing/2014/main" id="{AE7717C2-D154-678D-4986-9FEC9A52D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142" y="5219893"/>
            <a:ext cx="31331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Index (S, T, pos)</a:t>
            </a:r>
          </a:p>
        </p:txBody>
      </p:sp>
      <p:sp>
        <p:nvSpPr>
          <p:cNvPr id="6" name="Text Box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0E9D877-8040-3835-0C50-FF566527D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807" y="4725141"/>
            <a:ext cx="3558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Replace (&amp;S, T, V)</a:t>
            </a:r>
          </a:p>
        </p:txBody>
      </p:sp>
      <p:sp>
        <p:nvSpPr>
          <p:cNvPr id="134" name="Text Box 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66F4B406-C375-5390-EB47-3EE43B315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117" y="2053797"/>
            <a:ext cx="39955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StrInsert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(&amp;S, pos, T)</a:t>
            </a:r>
          </a:p>
        </p:txBody>
      </p:sp>
      <p:sp>
        <p:nvSpPr>
          <p:cNvPr id="135" name="Text Box 6">
            <a:hlinkClick r:id="rId7" action="ppaction://hlinksldjump"/>
            <a:extLst>
              <a:ext uri="{FF2B5EF4-FFF2-40B4-BE49-F238E27FC236}">
                <a16:creationId xmlns:a16="http://schemas.microsoft.com/office/drawing/2014/main" id="{9753786D-167D-3A3C-9B58-1A8D6A18D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880" y="2678677"/>
            <a:ext cx="44005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StrDelete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(&amp;S,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0B25B0F-D2D0-293B-FBF2-D5718A53DAC7}"/>
              </a:ext>
            </a:extLst>
          </p:cNvPr>
          <p:cNvSpPr txBox="1"/>
          <p:nvPr/>
        </p:nvSpPr>
        <p:spPr>
          <a:xfrm>
            <a:off x="750587" y="1357040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子串</a:t>
            </a:r>
            <a:endParaRPr lang="zh-Hans-HK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B010A0C8-2991-F602-D5FA-E45923FD9727}"/>
              </a:ext>
            </a:extLst>
          </p:cNvPr>
          <p:cNvSpPr txBox="1"/>
          <p:nvPr/>
        </p:nvSpPr>
        <p:spPr>
          <a:xfrm>
            <a:off x="750587" y="2073849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</a:t>
            </a:r>
            <a:endParaRPr lang="zh-Hans-HK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BC74D61B-F731-5015-EEFD-02C8F7C39C88}"/>
              </a:ext>
            </a:extLst>
          </p:cNvPr>
          <p:cNvSpPr txBox="1"/>
          <p:nvPr/>
        </p:nvSpPr>
        <p:spPr>
          <a:xfrm>
            <a:off x="775029" y="2658624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删除</a:t>
            </a:r>
            <a:endParaRPr lang="zh-Hans-HK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16E206F-4DF2-09A1-0FDF-B972EA57ED01}"/>
              </a:ext>
            </a:extLst>
          </p:cNvPr>
          <p:cNvSpPr txBox="1"/>
          <p:nvPr/>
        </p:nvSpPr>
        <p:spPr>
          <a:xfrm>
            <a:off x="816859" y="3828174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比较</a:t>
            </a:r>
            <a:endParaRPr lang="zh-Hans-HK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7DEA093-2B83-714F-687A-AC0965F3F49A}"/>
              </a:ext>
            </a:extLst>
          </p:cNvPr>
          <p:cNvSpPr txBox="1"/>
          <p:nvPr/>
        </p:nvSpPr>
        <p:spPr>
          <a:xfrm>
            <a:off x="799471" y="4720658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替换</a:t>
            </a:r>
            <a:endParaRPr lang="zh-Hans-HK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D801DE7-9246-02A5-080A-0C1B49B91286}"/>
              </a:ext>
            </a:extLst>
          </p:cNvPr>
          <p:cNvSpPr txBox="1"/>
          <p:nvPr/>
        </p:nvSpPr>
        <p:spPr>
          <a:xfrm>
            <a:off x="816859" y="5259155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</a:t>
            </a:r>
            <a:endParaRPr lang="zh-Hans-HK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92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>
            <a:extLst>
              <a:ext uri="{FF2B5EF4-FFF2-40B4-BE49-F238E27FC236}">
                <a16:creationId xmlns:a16="http://schemas.microsoft.com/office/drawing/2014/main" id="{0E1EAA9E-B2CC-32E8-F68D-43448B5B6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5272" y="2194593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</a:b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F1A6B353-CFAE-19FE-A8AF-BAAFB7FE4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47" y="749968"/>
            <a:ext cx="7069564" cy="3107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SubString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(&amp;Sub, S, pos, </a:t>
            </a: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存在，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1≤pos≤StrLength(S)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0≤len≤StrLength(S)-pos+1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结果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用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Sub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返回串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的第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pos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个字符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起长度为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子串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Text Box 1026">
            <a:extLst>
              <a:ext uri="{FF2B5EF4-FFF2-40B4-BE49-F238E27FC236}">
                <a16:creationId xmlns:a16="http://schemas.microsoft.com/office/drawing/2014/main" id="{EC6CF706-CEB1-1E67-46DE-9457D92C2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47" y="3953685"/>
            <a:ext cx="8569975" cy="187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 s,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com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man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, 4, 3)   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man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 s,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, 1, 9)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 s,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, 5, 0)   s = 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Text Box 2051">
            <a:extLst>
              <a:ext uri="{FF2B5EF4-FFF2-40B4-BE49-F238E27FC236}">
                <a16:creationId xmlns:a16="http://schemas.microsoft.com/office/drawing/2014/main" id="{7E5FCFFD-4AB2-FF45-EC26-65D3EC30C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985" y="5929758"/>
            <a:ext cx="7467600" cy="56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SubString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(s,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com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mander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, 4, 7)   s= ?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10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C73E6E42-2E6C-4209-9AED-FECA32D63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4072"/>
            <a:ext cx="8624888" cy="203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StrInsert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(&amp;S, pos, T)</a:t>
            </a:r>
            <a:b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1≤pos≤StrLength(S)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在串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pos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个字符之前插入串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B016312-CF29-E9E9-D9B6-BAD53028F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242" y="2663708"/>
            <a:ext cx="6967548" cy="117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chater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rac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StrInsert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(S, 4, T)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之后</a:t>
            </a:r>
            <a:r>
              <a:rPr lang="zh-CN" altLang="en-US" dirty="0">
                <a:solidFill>
                  <a:srgbClr val="1560AB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cha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rac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09CF945D-5DB4-C4A4-4914-21BD6591E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61" y="4084242"/>
            <a:ext cx="8137164" cy="264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StrDelete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S, pos, 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b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zh-CN" altLang="en-US" dirty="0">
                <a:solidFill>
                  <a:srgbClr val="3333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1≤pos≤StrLength(S)-len+1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从串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中删除第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pos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个字符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       起长度为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的子串。 </a:t>
            </a:r>
          </a:p>
        </p:txBody>
      </p:sp>
    </p:spTree>
    <p:extLst>
      <p:ext uri="{BB962C8B-B14F-4D97-AF65-F5344CB8AC3E}">
        <p14:creationId xmlns:p14="http://schemas.microsoft.com/office/powerpoint/2010/main" val="1631788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>
            <a:extLst>
              <a:ext uri="{FF2B5EF4-FFF2-40B4-BE49-F238E27FC236}">
                <a16:creationId xmlns:a16="http://schemas.microsoft.com/office/drawing/2014/main" id="{345A2E57-389E-859A-2150-D7470716568B}"/>
              </a:ext>
            </a:extLst>
          </p:cNvPr>
          <p:cNvSpPr txBox="1">
            <a:spLocks noChangeArrowheads="1"/>
          </p:cNvSpPr>
          <p:nvPr/>
        </p:nvSpPr>
        <p:spPr>
          <a:xfrm>
            <a:off x="1361907" y="728577"/>
            <a:ext cx="7163933" cy="3403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fontAlgn="auto">
              <a:lnSpc>
                <a:spcPct val="125000"/>
              </a:lnSpc>
              <a:spcAft>
                <a:spcPts val="0"/>
              </a:spcAft>
            </a:pPr>
            <a:r>
              <a:rPr lang="en-US" altLang="zh-CN" sz="40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StrCompare(S,T)</a:t>
            </a:r>
            <a:b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320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 </a:t>
            </a:r>
            <a:r>
              <a:rPr lang="en-US" altLang="zh-CN" sz="320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zh-CN" altLang="en-US" sz="320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320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320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存在。</a:t>
            </a:r>
            <a:br>
              <a:rPr lang="zh-CN" altLang="en-US" sz="320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结果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sz="320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T</a:t>
            </a: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，则返回值 </a:t>
            </a: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 </a:t>
            </a:r>
            <a:b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若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sz="320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T</a:t>
            </a: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，则返回值 </a:t>
            </a: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 </a:t>
            </a:r>
            <a:b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若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sz="320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T</a:t>
            </a: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，则返回值 </a:t>
            </a: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32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Text Box 6">
            <a:extLst>
              <a:ext uri="{FF2B5EF4-FFF2-40B4-BE49-F238E27FC236}">
                <a16:creationId xmlns:a16="http://schemas.microsoft.com/office/drawing/2014/main" id="{A6A77EBD-F621-8C2F-E7E4-02FD1BB28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432" y="4240619"/>
            <a:ext cx="7817171" cy="1362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StrCompare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ata, 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tate) &lt; 0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StrCompare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(ca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, ca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e) &gt; 0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619D42E-AA45-C0D7-1FE8-246B8AA1865D}"/>
              </a:ext>
            </a:extLst>
          </p:cNvPr>
          <p:cNvSpPr txBox="1"/>
          <p:nvPr/>
        </p:nvSpPr>
        <p:spPr>
          <a:xfrm>
            <a:off x="424061" y="5947301"/>
            <a:ext cx="8022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后面将定义“字典序” 用来比较串大小。</a:t>
            </a:r>
            <a:endParaRPr lang="zh-Hans-HK" altLang="en-US" sz="32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8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F6BCD-B01A-954F-B149-881CBB75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dirty="0"/>
              <a:t> 入栈与出栈算法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656D6-A314-C4F4-AED0-BA4DB8E57393}"/>
              </a:ext>
            </a:extLst>
          </p:cNvPr>
          <p:cNvSpPr txBox="1">
            <a:spLocks noChangeArrowheads="1"/>
          </p:cNvSpPr>
          <p:nvPr/>
        </p:nvSpPr>
        <p:spPr>
          <a:xfrm>
            <a:off x="450717" y="1168133"/>
            <a:ext cx="3197542" cy="541338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入栈算法</a:t>
            </a:r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A5690F81-0FFA-4586-85F3-465E4BFE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27" y="1872666"/>
            <a:ext cx="3197542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push(int s[],int x){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if (top==M){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("overflow");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return(-1);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s[top++]=x;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return top;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85F221A1-1A5B-4EC8-25CF-B77428AEB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210" y="1168133"/>
            <a:ext cx="314674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685800" lvl="1" indent="-3600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出栈算法</a:t>
            </a:r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C5B87FC6-7F92-16A6-9AA4-44BAA0231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208" y="1872666"/>
            <a:ext cx="3394075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pop(int s[], int *q){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if (top==0){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(“underflow");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return(-1);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*q=s[--top];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return top;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837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77C581B-8151-9A6C-2F07-08248F0C3CA9}"/>
              </a:ext>
            </a:extLst>
          </p:cNvPr>
          <p:cNvSpPr txBox="1">
            <a:spLocks noChangeArrowheads="1"/>
          </p:cNvSpPr>
          <p:nvPr/>
        </p:nvSpPr>
        <p:spPr>
          <a:xfrm>
            <a:off x="279400" y="686372"/>
            <a:ext cx="8763000" cy="2578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fontAlgn="auto">
              <a:lnSpc>
                <a:spcPct val="125000"/>
              </a:lnSpc>
              <a:spcAft>
                <a:spcPts val="0"/>
              </a:spcAft>
            </a:pP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Index(</a:t>
            </a: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S,T,pos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br>
              <a:rPr lang="en-US" altLang="zh-C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zh-CN" altLang="en-US" sz="3200" dirty="0">
                <a:solidFill>
                  <a:srgbClr val="40664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32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非空</a:t>
            </a:r>
            <a:r>
              <a:rPr lang="en-US" altLang="zh-CN" sz="3200" dirty="0">
                <a:solidFill>
                  <a:srgbClr val="40664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1≤pos≤StrLength(S)</a:t>
            </a:r>
            <a:r>
              <a:rPr lang="zh-CN" altLang="en-US" sz="32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br>
              <a:rPr lang="zh-CN" altLang="en-US" sz="32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结果：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返回串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在主串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pos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个字符之后第一次出现的位置（</a:t>
            </a:r>
            <a:r>
              <a:rPr lang="zh-CN" altLang="en-US" sz="32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意指子串中的第一个字符在主串中的位序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；若并不出现，则返回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7" name="Text Box 2050">
            <a:extLst>
              <a:ext uri="{FF2B5EF4-FFF2-40B4-BE49-F238E27FC236}">
                <a16:creationId xmlns:a16="http://schemas.microsoft.com/office/drawing/2014/main" id="{25BDF6B4-D465-FE1A-AC68-1DCE7126C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3941144"/>
            <a:ext cx="51968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abababa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,  T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bab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 Box 2052">
            <a:extLst>
              <a:ext uri="{FF2B5EF4-FFF2-40B4-BE49-F238E27FC236}">
                <a16:creationId xmlns:a16="http://schemas.microsoft.com/office/drawing/2014/main" id="{8B4840BE-1A8B-7FBE-0B58-4283A7269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4495222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 = 2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3">
            <a:extLst>
              <a:ext uri="{FF2B5EF4-FFF2-40B4-BE49-F238E27FC236}">
                <a16:creationId xmlns:a16="http://schemas.microsoft.com/office/drawing/2014/main" id="{5AE1FD16-07C4-A193-B60C-1CA328943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225" y="5295322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 = 4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4">
            <a:extLst>
              <a:ext uri="{FF2B5EF4-FFF2-40B4-BE49-F238E27FC236}">
                <a16:creationId xmlns:a16="http://schemas.microsoft.com/office/drawing/2014/main" id="{1126801C-B0DA-5090-6DBB-AFC5B7CE0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6082722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 = 0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7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A41B57C-0F71-85B7-B27E-9EA10459859A}"/>
              </a:ext>
            </a:extLst>
          </p:cNvPr>
          <p:cNvSpPr txBox="1">
            <a:spLocks noChangeArrowheads="1"/>
          </p:cNvSpPr>
          <p:nvPr/>
        </p:nvSpPr>
        <p:spPr>
          <a:xfrm>
            <a:off x="500856" y="905042"/>
            <a:ext cx="8142288" cy="2667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fontAlgn="auto">
              <a:lnSpc>
                <a:spcPct val="125000"/>
              </a:lnSpc>
              <a:spcAft>
                <a:spcPts val="0"/>
              </a:spcAft>
            </a:pPr>
            <a:r>
              <a:rPr lang="en-US" altLang="zh-CN" sz="40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Replace(&amp;S,T,V)</a:t>
            </a:r>
            <a:br>
              <a:rPr lang="en-US" altLang="zh-CN" sz="40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条件：</a:t>
            </a:r>
            <a:r>
              <a:rPr lang="zh-CN" altLang="en-US" sz="320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lang="en-US" altLang="zh-CN" sz="320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S, T</a:t>
            </a:r>
            <a:r>
              <a:rPr lang="zh-CN" altLang="en-US" sz="320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320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 </a:t>
            </a:r>
            <a:r>
              <a:rPr lang="zh-CN" altLang="en-US" sz="320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均已存在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320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320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非空</a:t>
            </a: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b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结果：</a:t>
            </a: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320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替换</a:t>
            </a: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主串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中出现的所有与（模式串）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相等的</a:t>
            </a:r>
            <a:r>
              <a:rPr lang="zh-CN" altLang="en-US" sz="320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不重叠</a:t>
            </a:r>
            <a:r>
              <a:rPr lang="zh-CN" altLang="en-US" sz="32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的子串。</a:t>
            </a:r>
            <a:endParaRPr lang="zh-CN" altLang="en-US" sz="32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3074">
            <a:extLst>
              <a:ext uri="{FF2B5EF4-FFF2-40B4-BE49-F238E27FC236}">
                <a16:creationId xmlns:a16="http://schemas.microsoft.com/office/drawing/2014/main" id="{895B4234-2DAD-7061-A7BD-0FE1320F8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3902242"/>
            <a:ext cx="68008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3077">
            <a:extLst>
              <a:ext uri="{FF2B5EF4-FFF2-40B4-BE49-F238E27FC236}">
                <a16:creationId xmlns:a16="http://schemas.microsoft.com/office/drawing/2014/main" id="{CBEC50DF-2FE4-5E11-55E9-953263F23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35" y="4686090"/>
            <a:ext cx="7387611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V =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zh-CN" altLang="en-US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则经替换后，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9" name="Rectangle 3078">
            <a:extLst>
              <a:ext uri="{FF2B5EF4-FFF2-40B4-BE49-F238E27FC236}">
                <a16:creationId xmlns:a16="http://schemas.microsoft.com/office/drawing/2014/main" id="{F5A56BE1-2E4C-02CF-8A4F-F818EFA02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77" y="5461073"/>
            <a:ext cx="8025223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则经替换后，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</a:p>
        </p:txBody>
      </p:sp>
    </p:spTree>
    <p:extLst>
      <p:ext uri="{BB962C8B-B14F-4D97-AF65-F5344CB8AC3E}">
        <p14:creationId xmlns:p14="http://schemas.microsoft.com/office/powerpoint/2010/main" val="328480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A351D70B-2F20-0F6D-E329-0020BA123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830" y="19777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70FC297A-8C77-7356-84F7-3315EBB65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24" y="829204"/>
            <a:ext cx="7495673" cy="173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基本操作集并不唯一。有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不同的定义方法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。在使用高级程序设计语言中的串类型时，应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以该语言的参考手册为准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1BF729-1C95-6646-6901-6A7037012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55" y="3331912"/>
            <a:ext cx="64601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gets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(str)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输入一个串；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puts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(str)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输出一个串；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strcat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(str1, str2)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串联接函数；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strcpy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(str1, str2, k)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串复制；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strcmp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(str1, str2)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串比较；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strlen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(str) 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求串长；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8357E369-B91E-9025-F55E-CD2B2D983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14" y="2696179"/>
            <a:ext cx="72458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语言函数库中提供下列串处理函数：</a:t>
            </a:r>
          </a:p>
        </p:txBody>
      </p:sp>
    </p:spTree>
    <p:extLst>
      <p:ext uri="{BB962C8B-B14F-4D97-AF65-F5344CB8AC3E}">
        <p14:creationId xmlns:p14="http://schemas.microsoft.com/office/powerpoint/2010/main" val="282703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B97B22BC-0105-2AF5-D94D-AF4589FF1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99" y="1819609"/>
            <a:ext cx="8516471" cy="442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在上述抽象数据类型定义的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种操作中，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串赋值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StrAssign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串复制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StrCopy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串联接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Concat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求子串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SubString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  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串比较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StrCompare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求串长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StrLength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6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这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六种构成串类型的</a:t>
            </a:r>
            <a:r>
              <a:rPr kumimoji="1" lang="zh-CN" altLang="en-US" sz="3600" b="1" i="0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最小操作子集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即：其他串操作（除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ClearString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DestroyString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）可用这些操作实现。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这些操作不能用其他串操作实现。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6507EF-C201-7A52-07B9-56E4FA2C3C90}"/>
              </a:ext>
            </a:extLst>
          </p:cNvPr>
          <p:cNvSpPr txBox="1"/>
          <p:nvPr/>
        </p:nvSpPr>
        <p:spPr>
          <a:xfrm>
            <a:off x="780194" y="917561"/>
            <a:ext cx="7583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3600" b="1" i="0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最小操作子集 </a:t>
            </a:r>
            <a:r>
              <a:rPr kumimoji="1" lang="en-US" altLang="zh-CN" sz="36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(*) </a:t>
            </a:r>
            <a:r>
              <a:rPr kumimoji="1"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不考！不用记</a:t>
            </a:r>
            <a:endParaRPr lang="zh-Hans-HK" altLang="en-US" sz="36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10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2">
            <a:extLst>
              <a:ext uri="{FF2B5EF4-FFF2-40B4-BE49-F238E27FC236}">
                <a16:creationId xmlns:a16="http://schemas.microsoft.com/office/drawing/2014/main" id="{7D0171A2-6D2A-6FC2-41BE-79FC5891A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73675"/>
            <a:ext cx="8991600" cy="152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例：可用</a:t>
            </a:r>
            <a:r>
              <a:rPr kumimoji="1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串比较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求串长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求子串 </a:t>
            </a:r>
            <a:b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zh-CN" altLang="en-US" sz="36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来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Index(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S,T,pos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63" name="Text Box 4">
            <a:extLst>
              <a:ext uri="{FF2B5EF4-FFF2-40B4-BE49-F238E27FC236}">
                <a16:creationId xmlns:a16="http://schemas.microsoft.com/office/drawing/2014/main" id="{AB012316-FBA8-F4FC-5C54-AABC6C64D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2057920"/>
            <a:ext cx="90090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StrCompare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SubString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sub,S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StrLength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(T)),T )</a:t>
            </a:r>
            <a:r>
              <a:rPr kumimoji="1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Text Box 8">
            <a:extLst>
              <a:ext uri="{FF2B5EF4-FFF2-40B4-BE49-F238E27FC236}">
                <a16:creationId xmlns:a16="http://schemas.microsoft.com/office/drawing/2014/main" id="{DE0178B1-3BC3-DB75-92AE-837CC4E7D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047542"/>
            <a:ext cx="7712075" cy="523220"/>
          </a:xfrm>
          <a:prstGeom prst="rect">
            <a:avLst/>
          </a:prstGeom>
          <a:solidFill>
            <a:srgbClr val="3366FF">
              <a:alpha val="50195"/>
            </a:srgbClr>
          </a:solidFill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Text Box 9">
            <a:extLst>
              <a:ext uri="{FF2B5EF4-FFF2-40B4-BE49-F238E27FC236}">
                <a16:creationId xmlns:a16="http://schemas.microsoft.com/office/drawing/2014/main" id="{A23188B6-9EB9-19C4-9328-D83FFB38B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4590467"/>
            <a:ext cx="1158875" cy="523220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Line 10">
            <a:extLst>
              <a:ext uri="{FF2B5EF4-FFF2-40B4-BE49-F238E27FC236}">
                <a16:creationId xmlns:a16="http://schemas.microsoft.com/office/drawing/2014/main" id="{B95B4C64-86DD-C911-AF20-48560E57B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223629"/>
            <a:ext cx="0" cy="8382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Line 11">
            <a:extLst>
              <a:ext uri="{FF2B5EF4-FFF2-40B4-BE49-F238E27FC236}">
                <a16:creationId xmlns:a16="http://schemas.microsoft.com/office/drawing/2014/main" id="{399DC012-80C1-73A7-1DD9-3C6908FA9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06182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Line 12">
            <a:extLst>
              <a:ext uri="{FF2B5EF4-FFF2-40B4-BE49-F238E27FC236}">
                <a16:creationId xmlns:a16="http://schemas.microsoft.com/office/drawing/2014/main" id="{2BE3C68A-2F04-D2D4-303A-EE1E610CD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06182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Text Box 13">
            <a:extLst>
              <a:ext uri="{FF2B5EF4-FFF2-40B4-BE49-F238E27FC236}">
                <a16:creationId xmlns:a16="http://schemas.microsoft.com/office/drawing/2014/main" id="{13E65139-9A2D-FD4A-1E9F-094DA1B36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4595229"/>
            <a:ext cx="1158875" cy="523220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Line 14">
            <a:extLst>
              <a:ext uri="{FF2B5EF4-FFF2-40B4-BE49-F238E27FC236}">
                <a16:creationId xmlns:a16="http://schemas.microsoft.com/office/drawing/2014/main" id="{B978A395-51AD-D139-E10B-94ED198A0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223629"/>
            <a:ext cx="0" cy="838200"/>
          </a:xfrm>
          <a:prstGeom prst="line">
            <a:avLst/>
          </a:prstGeom>
          <a:noFill/>
          <a:ln w="31750">
            <a:solidFill>
              <a:srgbClr val="FF99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Line 15">
            <a:extLst>
              <a:ext uri="{FF2B5EF4-FFF2-40B4-BE49-F238E27FC236}">
                <a16:creationId xmlns:a16="http://schemas.microsoft.com/office/drawing/2014/main" id="{8266F594-7EF4-5BCB-8BF3-E86DB957B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528429"/>
            <a:ext cx="4953000" cy="0"/>
          </a:xfrm>
          <a:prstGeom prst="line">
            <a:avLst/>
          </a:prstGeom>
          <a:noFill/>
          <a:ln w="25400">
            <a:solidFill>
              <a:srgbClr val="FF99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Text Box 16">
            <a:extLst>
              <a:ext uri="{FF2B5EF4-FFF2-40B4-BE49-F238E27FC236}">
                <a16:creationId xmlns:a16="http://schemas.microsoft.com/office/drawing/2014/main" id="{8C0D96B7-7A74-5D61-2B46-1C904A4A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068054"/>
            <a:ext cx="3273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Text Box 17">
            <a:extLst>
              <a:ext uri="{FF2B5EF4-FFF2-40B4-BE49-F238E27FC236}">
                <a16:creationId xmlns:a16="http://schemas.microsoft.com/office/drawing/2014/main" id="{AE546825-6F09-DDB9-84D0-F98CA0F24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699" y="5447717"/>
            <a:ext cx="68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pos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Line 18">
            <a:extLst>
              <a:ext uri="{FF2B5EF4-FFF2-40B4-BE49-F238E27FC236}">
                <a16:creationId xmlns:a16="http://schemas.microsoft.com/office/drawing/2014/main" id="{5F68AE67-FF2A-BDDE-8F46-D72923365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558900"/>
            <a:ext cx="0" cy="1066800"/>
          </a:xfrm>
          <a:prstGeom prst="line">
            <a:avLst/>
          </a:prstGeom>
          <a:noFill/>
          <a:ln w="31750">
            <a:solidFill>
              <a:srgbClr val="00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Text Box 21">
            <a:extLst>
              <a:ext uri="{FF2B5EF4-FFF2-40B4-BE49-F238E27FC236}">
                <a16:creationId xmlns:a16="http://schemas.microsoft.com/office/drawing/2014/main" id="{AEC0BF2C-E66F-439E-B27E-6DEF1CA7C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599" y="5366144"/>
            <a:ext cx="11448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n-m+1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Line 18">
            <a:extLst>
              <a:ext uri="{FF2B5EF4-FFF2-40B4-BE49-F238E27FC236}">
                <a16:creationId xmlns:a16="http://schemas.microsoft.com/office/drawing/2014/main" id="{9F1CBE65-114D-0B2A-F039-C6D98C44E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3125" y="4590467"/>
            <a:ext cx="0" cy="1066800"/>
          </a:xfrm>
          <a:prstGeom prst="line">
            <a:avLst/>
          </a:prstGeom>
          <a:noFill/>
          <a:ln w="31750">
            <a:solidFill>
              <a:srgbClr val="00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DFE9DEA-1CB2-A983-96EE-DF6FC58CEAC9}"/>
              </a:ext>
            </a:extLst>
          </p:cNvPr>
          <p:cNvSpPr txBox="1"/>
          <p:nvPr/>
        </p:nvSpPr>
        <p:spPr>
          <a:xfrm>
            <a:off x="1667608" y="6043357"/>
            <a:ext cx="690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这种实现的效率并不高。</a:t>
            </a:r>
            <a:endParaRPr lang="zh-Hans-HK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2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utoUpdateAnimBg="0"/>
      <p:bldP spid="64" grpId="0" animBg="1" autoUpdateAnimBg="0"/>
      <p:bldP spid="65" grpId="0" animBg="1" autoUpdateAnimBg="0"/>
      <p:bldP spid="69" grpId="0" animBg="1" autoUpdateAnimBg="0"/>
      <p:bldP spid="72" grpId="0" autoUpdateAnimBg="0"/>
      <p:bldP spid="73" grpId="0" autoUpdateAnimBg="0"/>
      <p:bldP spid="75" grpId="0" autoUpdateAnimBg="0"/>
      <p:bldP spid="7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02948A2-2757-50EB-3035-ED5ED155D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63" y="928336"/>
            <a:ext cx="6973384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Index (String S, String T,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pos)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// 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为非空串。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中第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pos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个字符之后存在与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相等的子串，则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返回第一个这样的子串在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中的位置，否则返回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(pos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0)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n =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StrLength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(S);  m =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StrLength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(T);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= pos;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(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+ m - 1&lt;= n)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SubString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(sub, S,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, m);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StrCompare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sub,T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00B0F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0)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++;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;          // 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中不存在与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相等的子串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93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26">
            <a:extLst>
              <a:ext uri="{FF2B5EF4-FFF2-40B4-BE49-F238E27FC236}">
                <a16:creationId xmlns:a16="http://schemas.microsoft.com/office/drawing/2014/main" id="{30239EAB-7DE6-9EFE-BD0F-23416D009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47" y="1191532"/>
            <a:ext cx="4339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4C2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又如串的替换函数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5" name="Text Box 1027">
            <a:extLst>
              <a:ext uri="{FF2B5EF4-FFF2-40B4-BE49-F238E27FC236}">
                <a16:creationId xmlns:a16="http://schemas.microsoft.com/office/drawing/2014/main" id="{CE70A2C2-4DC3-7829-9191-ECA086BAF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646" y="2863600"/>
            <a:ext cx="7826375" cy="523220"/>
          </a:xfrm>
          <a:prstGeom prst="rect">
            <a:avLst/>
          </a:prstGeom>
          <a:solidFill>
            <a:schemeClr val="accent2">
              <a:alpha val="50195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S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028">
            <a:extLst>
              <a:ext uri="{FF2B5EF4-FFF2-40B4-BE49-F238E27FC236}">
                <a16:creationId xmlns:a16="http://schemas.microsoft.com/office/drawing/2014/main" id="{E3542166-E923-8FB5-FF9A-AEFC8435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946" y="3774825"/>
            <a:ext cx="1463675" cy="523220"/>
          </a:xfrm>
          <a:prstGeom prst="rect">
            <a:avLst/>
          </a:prstGeom>
          <a:solidFill>
            <a:schemeClr val="hlink">
              <a:alpha val="50195"/>
            </a:schemeClr>
          </a:solidFill>
          <a:ln w="254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1030">
            <a:extLst>
              <a:ext uri="{FF2B5EF4-FFF2-40B4-BE49-F238E27FC236}">
                <a16:creationId xmlns:a16="http://schemas.microsoft.com/office/drawing/2014/main" id="{9AA4E41E-93E4-497E-BB30-AADF6D232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221" y="3785937"/>
            <a:ext cx="1752600" cy="523220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V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Line 1031">
            <a:extLst>
              <a:ext uri="{FF2B5EF4-FFF2-40B4-BE49-F238E27FC236}">
                <a16:creationId xmlns:a16="http://schemas.microsoft.com/office/drawing/2014/main" id="{7277D57E-58D0-DA33-F886-C1E1114B3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5021" y="287153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Line 1032">
            <a:extLst>
              <a:ext uri="{FF2B5EF4-FFF2-40B4-BE49-F238E27FC236}">
                <a16:creationId xmlns:a16="http://schemas.microsoft.com/office/drawing/2014/main" id="{BA06B5C0-4623-7791-8000-E008577B7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821" y="287153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Line 1033">
            <a:extLst>
              <a:ext uri="{FF2B5EF4-FFF2-40B4-BE49-F238E27FC236}">
                <a16:creationId xmlns:a16="http://schemas.microsoft.com/office/drawing/2014/main" id="{3782A75C-EF6C-F63C-CE52-7F9392F8B8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7821" y="3404937"/>
            <a:ext cx="457200" cy="381000"/>
          </a:xfrm>
          <a:prstGeom prst="line">
            <a:avLst/>
          </a:prstGeom>
          <a:noFill/>
          <a:ln w="9525">
            <a:solidFill>
              <a:srgbClr val="0000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Line 1034">
            <a:extLst>
              <a:ext uri="{FF2B5EF4-FFF2-40B4-BE49-F238E27FC236}">
                <a16:creationId xmlns:a16="http://schemas.microsoft.com/office/drawing/2014/main" id="{09983753-781C-7B98-9946-C582DDE7A3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5621" y="3404937"/>
            <a:ext cx="457200" cy="381000"/>
          </a:xfrm>
          <a:prstGeom prst="line">
            <a:avLst/>
          </a:prstGeom>
          <a:noFill/>
          <a:ln w="9525" cap="rnd">
            <a:solidFill>
              <a:srgbClr val="0000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1036">
            <a:extLst>
              <a:ext uri="{FF2B5EF4-FFF2-40B4-BE49-F238E27FC236}">
                <a16:creationId xmlns:a16="http://schemas.microsoft.com/office/drawing/2014/main" id="{816D6D90-1C23-0F2E-E77F-7D03241BA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021" y="5679825"/>
            <a:ext cx="1752600" cy="523220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V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Line 1037">
            <a:extLst>
              <a:ext uri="{FF2B5EF4-FFF2-40B4-BE49-F238E27FC236}">
                <a16:creationId xmlns:a16="http://schemas.microsoft.com/office/drawing/2014/main" id="{A954C191-52D6-EADA-7637-A3A7BC568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421" y="2185737"/>
            <a:ext cx="0" cy="6858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1038">
            <a:extLst>
              <a:ext uri="{FF2B5EF4-FFF2-40B4-BE49-F238E27FC236}">
                <a16:creationId xmlns:a16="http://schemas.microsoft.com/office/drawing/2014/main" id="{19324465-2476-01B3-510D-79AD1B8A8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46" y="2379412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pos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Line 1039">
            <a:extLst>
              <a:ext uri="{FF2B5EF4-FFF2-40B4-BE49-F238E27FC236}">
                <a16:creationId xmlns:a16="http://schemas.microsoft.com/office/drawing/2014/main" id="{BA971DED-6B8C-DD29-91E0-42E3C08EA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821" y="2185737"/>
            <a:ext cx="0" cy="6858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040">
            <a:extLst>
              <a:ext uri="{FF2B5EF4-FFF2-40B4-BE49-F238E27FC236}">
                <a16:creationId xmlns:a16="http://schemas.microsoft.com/office/drawing/2014/main" id="{114E8ECD-A198-B3F7-12C6-F4851CB3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946" y="2379412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pos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1041">
            <a:extLst>
              <a:ext uri="{FF2B5EF4-FFF2-40B4-BE49-F238E27FC236}">
                <a16:creationId xmlns:a16="http://schemas.microsoft.com/office/drawing/2014/main" id="{23FE2974-0574-46AA-B904-64567B546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421" y="5679825"/>
            <a:ext cx="1752600" cy="523220"/>
          </a:xfrm>
          <a:prstGeom prst="rect">
            <a:avLst/>
          </a:prstGeom>
          <a:solidFill>
            <a:schemeClr val="accent2">
              <a:alpha val="50195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4C2B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sub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Line 1042">
            <a:extLst>
              <a:ext uri="{FF2B5EF4-FFF2-40B4-BE49-F238E27FC236}">
                <a16:creationId xmlns:a16="http://schemas.microsoft.com/office/drawing/2014/main" id="{D158EDD2-AD6A-07AA-F13E-997D01D54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5021" y="2109537"/>
            <a:ext cx="0" cy="762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Text Box 1043">
            <a:extLst>
              <a:ext uri="{FF2B5EF4-FFF2-40B4-BE49-F238E27FC236}">
                <a16:creationId xmlns:a16="http://schemas.microsoft.com/office/drawing/2014/main" id="{B8F2582E-0347-E9FC-B12D-E8117CF90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146" y="2455612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Text Box 1044">
            <a:extLst>
              <a:ext uri="{FF2B5EF4-FFF2-40B4-BE49-F238E27FC236}">
                <a16:creationId xmlns:a16="http://schemas.microsoft.com/office/drawing/2014/main" id="{1439E4D4-04B9-7B9F-BD77-C00BF69D3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659" y="5111500"/>
            <a:ext cx="15424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news 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1045">
            <a:extLst>
              <a:ext uri="{FF2B5EF4-FFF2-40B4-BE49-F238E27FC236}">
                <a16:creationId xmlns:a16="http://schemas.microsoft.com/office/drawing/2014/main" id="{DD343C7F-9F24-9769-BF88-15CAAD50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821" y="2871537"/>
            <a:ext cx="68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sub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7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9" grpId="0" animBg="1" autoUpdateAnimBg="0"/>
      <p:bldP spid="10" grpId="0" animBg="1" autoUpdateAnimBg="0"/>
      <p:bldP spid="15" grpId="0" animBg="1" autoUpdateAnimBg="0"/>
      <p:bldP spid="17" grpId="0" autoUpdateAnimBg="0"/>
      <p:bldP spid="19" grpId="0" autoUpdateAnimBg="0"/>
      <p:bldP spid="20" grpId="0" animBg="1" autoUpdateAnimBg="0"/>
      <p:bldP spid="22" grpId="0" autoUpdateAnimBg="0"/>
      <p:bldP spid="23" grpId="0" autoUpdateAnimBg="0"/>
      <p:bldP spid="2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>
            <a:extLst>
              <a:ext uri="{FF2B5EF4-FFF2-40B4-BE49-F238E27FC236}">
                <a16:creationId xmlns:a16="http://schemas.microsoft.com/office/drawing/2014/main" id="{11FCE824-AFB6-BD5C-06EC-2674E3FD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串的表示和实现</a:t>
            </a:r>
            <a:endParaRPr lang="zh-CN" altLang="en-US" sz="2800" b="1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3F3C085-634A-BEC6-811E-BBA7A3F9F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927" y="1556701"/>
            <a:ext cx="7148145" cy="409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实用场景？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8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1.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在程序设计语言中，串经常是作为输入或输出（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scanf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prinft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出现，则只需存储此串的串值，即字符序列即可。为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常量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8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其他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程序中（</a:t>
            </a:r>
            <a:r>
              <a:rPr lang="zh-CN" altLang="en-US" sz="2800" noProof="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尤其是文字处理软件，聊天软件中）。</a:t>
            </a:r>
            <a:r>
              <a:rPr lang="zh-CN" altLang="en-US" sz="2800" dirty="0">
                <a:solidFill>
                  <a:srgbClr val="00B0F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串也以</a:t>
            </a:r>
            <a:r>
              <a:rPr lang="zh-CN" altLang="en-US" sz="2800" b="1" dirty="0">
                <a:solidFill>
                  <a:srgbClr val="00B0F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zh-CN" altLang="en-US" sz="2800" dirty="0">
                <a:solidFill>
                  <a:srgbClr val="00B0F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的形式出现</a:t>
            </a:r>
            <a:r>
              <a:rPr lang="zh-CN" altLang="en-US" sz="28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D999052-C4AE-7E53-BDCC-CDFC6E4F5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715" y="1075436"/>
            <a:ext cx="7426569" cy="162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655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用一组连续的存储单元来存放串中的字符序列。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所谓定长顺序存储结构，是</a:t>
            </a:r>
            <a:r>
              <a:rPr lang="zh-CN" altLang="en-US" sz="2800" b="1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指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直接使用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定长的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字符数组来定义，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数组的上界预先确定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4633F-5C0B-6D60-6E48-8C67229456AC}"/>
              </a:ext>
            </a:extLst>
          </p:cNvPr>
          <p:cNvSpPr txBox="1"/>
          <p:nvPr/>
        </p:nvSpPr>
        <p:spPr>
          <a:xfrm>
            <a:off x="1981199" y="2754151"/>
            <a:ext cx="4572000" cy="238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#define MAX_STRLEN  256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typedef  struct{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char  str[MAX_STRLEN] ;</a:t>
            </a:r>
          </a:p>
          <a:p>
            <a:pPr marL="72390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 length;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StringType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;   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F578CE1-424A-B13A-F4EB-5B74287DE6A4}"/>
              </a:ext>
            </a:extLst>
          </p:cNvPr>
          <p:cNvSpPr/>
          <p:nvPr/>
        </p:nvSpPr>
        <p:spPr>
          <a:xfrm>
            <a:off x="419099" y="5247185"/>
            <a:ext cx="83278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语言中，直接用字符数组来保存字符串，且用一个不会出现在串中的特殊字符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‵\0′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在串值的尾部来表示串的结束。</a:t>
            </a:r>
          </a:p>
        </p:txBody>
      </p:sp>
      <p:sp>
        <p:nvSpPr>
          <p:cNvPr id="62" name="标题 6">
            <a:extLst>
              <a:ext uri="{FF2B5EF4-FFF2-40B4-BE49-F238E27FC236}">
                <a16:creationId xmlns:a16="http://schemas.microsoft.com/office/drawing/2014/main" id="{361BD525-BE49-B7DA-FFEA-8B73B458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串的定长顺序存储表示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3924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70973A2-6179-B11D-5D5D-894A66F67428}"/>
              </a:ext>
            </a:extLst>
          </p:cNvPr>
          <p:cNvSpPr txBox="1">
            <a:spLocks noChangeArrowheads="1"/>
          </p:cNvSpPr>
          <p:nvPr/>
        </p:nvSpPr>
        <p:spPr>
          <a:xfrm>
            <a:off x="108440" y="152400"/>
            <a:ext cx="9035560" cy="615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bg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8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altLang="zh-CN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(StringType s, int pos, int len, StringType *sub){</a:t>
            </a:r>
          </a:p>
          <a:p>
            <a:pPr marL="723900" lvl="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ker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(pos&lt;1 || pos&gt;s.length || len&lt;0 || len&gt;(s.length-pos+1))</a:t>
            </a:r>
          </a:p>
          <a:p>
            <a:pPr marL="1079500" lvl="3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ker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 ERROR ;   </a:t>
            </a:r>
            <a:r>
              <a:rPr lang="en-US" altLang="zh-CN" sz="2400" ker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/*  </a:t>
            </a:r>
            <a:r>
              <a:rPr lang="zh-CN" altLang="en-US" sz="2400" ker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参数非法  *</a:t>
            </a:r>
            <a:r>
              <a:rPr lang="en-US" altLang="zh-CN" sz="2400" ker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723900" lvl="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ker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sub-&gt;length=len ;   </a:t>
            </a:r>
            <a:r>
              <a:rPr lang="en-US" altLang="zh-CN" ker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/*  </a:t>
            </a:r>
            <a:r>
              <a:rPr lang="zh-CN" altLang="en-US" ker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求得子串长度  *</a:t>
            </a:r>
            <a:r>
              <a:rPr lang="en-US" altLang="zh-CN" ker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723900" lvl="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ker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(int j=0, int k=pos-1; j&lt;len; k++, j++)</a:t>
            </a:r>
          </a:p>
          <a:p>
            <a:pPr marL="1079500" lvl="3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ker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sub-&gt;str[j]=s.str[k] </a:t>
            </a:r>
            <a:r>
              <a:rPr lang="en-US" altLang="zh-CN" sz="2800" ker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 </a:t>
            </a:r>
            <a:r>
              <a:rPr lang="en-US" altLang="zh-CN" sz="2400" ker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/*  </a:t>
            </a:r>
            <a:r>
              <a:rPr lang="zh-CN" altLang="en-US" sz="2400" ker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逐个字符复制求得子串  *</a:t>
            </a:r>
            <a:r>
              <a:rPr lang="en-US" altLang="zh-CN" sz="2400" ker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723900" lvl="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ker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 OK ;</a:t>
            </a:r>
          </a:p>
          <a:p>
            <a:pPr marL="355600" lvl="1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ker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kern="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4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6CA9D-EED2-5E64-1FA9-55CE21BE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应用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ED4A58-8DCE-640D-F823-99A1AD59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37CA58-AE10-E122-D99E-D2C94BB7EBEE}"/>
              </a:ext>
            </a:extLst>
          </p:cNvPr>
          <p:cNvSpPr txBox="1">
            <a:spLocks noChangeArrowheads="1"/>
          </p:cNvSpPr>
          <p:nvPr/>
        </p:nvSpPr>
        <p:spPr>
          <a:xfrm>
            <a:off x="562412" y="1160489"/>
            <a:ext cx="8253318" cy="2404271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括号匹配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数制转换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过程的嵌套应用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递归算法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36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C791EBD-0435-C820-F500-9423A16A5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68" y="227539"/>
            <a:ext cx="8845063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Status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Concat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(STR S1, </a:t>
            </a: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STR S2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STR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T)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if</a:t>
            </a: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(S1[0]+S2[0] &lt;= MAXSTRLEN)</a:t>
            </a:r>
            <a:r>
              <a:rPr lang="en-US" altLang="zh-CN" sz="2400" dirty="0">
                <a:solidFill>
                  <a:srgbClr val="3333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未截断</a:t>
            </a:r>
            <a:endParaRPr lang="en-US" altLang="zh-CN" sz="2400" dirty="0">
              <a:solidFill>
                <a:srgbClr val="7030A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T[1..S1[0]] = S1[1..S1[0]]; T[S1[0]+1..S1[0]+S2[0]] = S2[1..S2[0]];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T[0] = S1[0]+S2[0];   uncut = </a:t>
            </a:r>
            <a:r>
              <a:rPr lang="en-US" altLang="zh-CN" sz="2400" b="1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}</a:t>
            </a:r>
            <a:endParaRPr lang="zh-CN" altLang="en-US" sz="24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else if</a:t>
            </a: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(S1[0] &lt;MAXSTRLEN)</a:t>
            </a:r>
            <a:r>
              <a:rPr lang="en-US" altLang="zh-CN" sz="2400" dirty="0">
                <a:solidFill>
                  <a:srgbClr val="3333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rgbClr val="3333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截断 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case 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T[1..S1[0]] = S1[1..S1[0]];  </a:t>
            </a:r>
            <a:b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T[S1[0]+1..MAXSTRLEN] =S2[1..MAXLEN</a:t>
            </a: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S1[0]];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T[0] = MAXSTRLEN;     uncut = </a:t>
            </a:r>
            <a:r>
              <a:rPr lang="en-US" altLang="zh-CN" sz="2400" b="1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FALSE</a:t>
            </a: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en-US" altLang="zh-CN" sz="2400" b="1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}</a:t>
            </a:r>
            <a:endParaRPr lang="zh-CN" altLang="en-US" sz="2400" dirty="0">
              <a:solidFill>
                <a:srgbClr val="7030A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else</a:t>
            </a:r>
            <a:r>
              <a:rPr lang="en-US" altLang="zh-CN" sz="2400" b="1" dirty="0">
                <a:solidFill>
                  <a:srgbClr val="3333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rgbClr val="3333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截断 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case 2 (</a:t>
            </a: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仅取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S1)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T[1..MAXSTRLEN] = S1[1..MAXLEN];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T[0] = MAXSTRLEN; uncut = </a:t>
            </a:r>
            <a:r>
              <a:rPr lang="en-US" altLang="zh-CN" sz="2400" b="1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FALSE</a:t>
            </a: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}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return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uncut;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4F9A24B-5574-F5F6-DEAF-A977C296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563" y="3719771"/>
            <a:ext cx="3006968" cy="271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的实际长度可在这个预定义长度的范围内随意设定，</a:t>
            </a: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超过预定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义长度的串值则被舍去，称之为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截断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9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6">
            <a:extLst>
              <a:ext uri="{FF2B5EF4-FFF2-40B4-BE49-F238E27FC236}">
                <a16:creationId xmlns:a16="http://schemas.microsoft.com/office/drawing/2014/main" id="{D267AB96-4279-EAED-A533-4B478AF7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4.2.2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串的堆分配存储表示</a:t>
            </a:r>
            <a:endParaRPr lang="zh-CN" altLang="en-US" sz="2800" b="1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F90A39B-C619-7FC0-4F55-68D053BDE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3" y="1231257"/>
            <a:ext cx="8763000" cy="219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241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71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系统</a:t>
            </a:r>
            <a:r>
              <a:rPr lang="zh-CN" altLang="en-US" sz="2400" b="1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1" dirty="0">
                <a:solidFill>
                  <a:srgbClr val="00B0F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堆空间</a:t>
            </a:r>
            <a:r>
              <a:rPr lang="zh-CN" altLang="en-US" sz="2400" b="1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提供一个空间足够大且地址连续的存储空间供串使用。用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malloc()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free()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来管理。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特点：</a:t>
            </a:r>
            <a:r>
              <a:rPr lang="zh-CN" altLang="en-US" sz="2400" b="1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仍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以一组地址连续的存储空间来存储字符串，但其存储空间是在程序执行过程中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动态分配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，变长的。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优点：不需要截断！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9251BE-0914-4A10-34E9-B87050AF158E}"/>
              </a:ext>
            </a:extLst>
          </p:cNvPr>
          <p:cNvSpPr txBox="1"/>
          <p:nvPr/>
        </p:nvSpPr>
        <p:spPr>
          <a:xfrm>
            <a:off x="1666534" y="3824652"/>
            <a:ext cx="5943600" cy="2618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typedef  struct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 char *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/*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若非空，按长度分配，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否则为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NULL */</a:t>
            </a:r>
          </a:p>
          <a:p>
            <a:pPr marL="72390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length; 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/*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串的长度  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HString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;</a:t>
            </a:r>
            <a:endParaRPr lang="zh-Hans-HK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25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FBB79E37-F58A-AC27-0731-4E4C5A0DE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464" y="1021257"/>
            <a:ext cx="6884377" cy="351686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通常，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语言中提供的串类型就是以这种存储方式实现的。系统利用函数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malloc( 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free( 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进行串值空间的动态管理，为每一个新产生的串分配一个存储区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语言中的串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以一个空字符为结束符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串长是一个隐含值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不过，下面还是以</a:t>
            </a:r>
            <a:r>
              <a:rPr lang="en-US" altLang="zh-CN" sz="2800" dirty="0" err="1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HString</a:t>
            </a:r>
            <a:r>
              <a:rPr lang="zh-CN" altLang="en-US" sz="28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来进行讲解。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E286D02-439C-F6E9-EC30-E71E7AD05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78" y="4973053"/>
            <a:ext cx="772519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这类串操作实现的算法为：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先为新生成的串分配一个存储空间，再操作。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23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E22C1D03-84CA-3001-C133-0389DC638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23" y="868278"/>
            <a:ext cx="8206154" cy="5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Concat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T,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S1,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S2)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返回由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联接而成的新串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(T.ch)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free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(T.ch);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释放旧空间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(T.ch = (char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 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((S1.length+S2.length)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char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(OVERFLOW);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堆空间溢出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T.length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= S1.length + S2.length;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T.ch[0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S1.length-1] = S1.ch[0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S1.length-1];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T.ch[S1.length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T.length-1] = S2.ch[0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S2.length-1];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return OK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94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1026">
            <a:extLst>
              <a:ext uri="{FF2B5EF4-FFF2-40B4-BE49-F238E27FC236}">
                <a16:creationId xmlns:a16="http://schemas.microsoft.com/office/drawing/2014/main" id="{34A06EBA-811E-961D-D6B5-67CA632DE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183" y="1078516"/>
            <a:ext cx="821763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SubString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Sub,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S,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pos,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(pos &lt; 1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pos &gt;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&lt; 0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&gt; S.length-pos+1)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return ERROR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(Sub.ch)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free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(Sub.ch);   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释放旧空间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Sub.ch = NULL;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Sub.length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= 0;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空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else {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Sub.ch = (char *)malloc(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(char));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Sub.ch[0..len-1] = S</a:t>
            </a:r>
            <a:r>
              <a:rPr lang="en-US" altLang="zh-CN" sz="2800" dirty="0">
                <a:solidFill>
                  <a:srgbClr val="00B0F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 err="1">
                <a:solidFill>
                  <a:srgbClr val="00B0F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[pos-1..pos+len-2];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Sub.length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} 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OK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84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>
            <a:extLst>
              <a:ext uri="{FF2B5EF4-FFF2-40B4-BE49-F238E27FC236}">
                <a16:creationId xmlns:a16="http://schemas.microsoft.com/office/drawing/2014/main" id="{CF95F446-CFD8-1759-0863-CBA1DCE0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2" y="914400"/>
            <a:ext cx="77724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前缀与后缀</a:t>
            </a:r>
            <a:r>
              <a:rPr lang="en-US" altLang="zh-Hans-HK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 and Suffix</a:t>
            </a:r>
            <a:endParaRPr lang="zh-Hans-HK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8B59BB8C-EEB5-9943-B0BC-BD332767524C}"/>
              </a:ext>
            </a:extLst>
          </p:cNvPr>
          <p:cNvSpPr txBox="1">
            <a:spLocks/>
          </p:cNvSpPr>
          <p:nvPr/>
        </p:nvSpPr>
        <p:spPr>
          <a:xfrm>
            <a:off x="553452" y="2257926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 = s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是一个字符串。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l-GR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s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s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…,</a:t>
            </a:r>
            <a:r>
              <a:rPr lang="en-US" altLang="zh-CN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2800" dirty="0" err="1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…, s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叫做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前缀</a:t>
            </a:r>
            <a:r>
              <a:rPr lang="el-GR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(prefix)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	</a:t>
            </a:r>
            <a:r>
              <a:rPr lang="el-GR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表示空串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egg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的前缀有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l-GR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egg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除掉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本身，其他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的前缀叫做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真前缀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(proper prefix)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l-GR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s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…,</a:t>
            </a:r>
            <a:r>
              <a:rPr lang="en-US" altLang="zh-CN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en-US" altLang="zh-CN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2800" dirty="0" err="1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…, s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叫做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(suffix)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egg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的后缀有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l-GR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egg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除掉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本身，其他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的后缀叫做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真后缀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(proper suffix)</a:t>
            </a:r>
          </a:p>
        </p:txBody>
      </p:sp>
    </p:spTree>
    <p:extLst>
      <p:ext uri="{BB962C8B-B14F-4D97-AF65-F5344CB8AC3E}">
        <p14:creationId xmlns:p14="http://schemas.microsoft.com/office/powerpoint/2010/main" val="365482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BD6FC-3094-214F-3CA5-24505B5D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4" y="663359"/>
            <a:ext cx="77724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字典序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Lexicographic order</a:t>
            </a:r>
            <a:endParaRPr lang="zh-Hans-HK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9C306-0EBE-EAC1-9ECE-0AE94D7DCA62}"/>
              </a:ext>
            </a:extLst>
          </p:cNvPr>
          <p:cNvSpPr txBox="1">
            <a:spLocks/>
          </p:cNvSpPr>
          <p:nvPr/>
        </p:nvSpPr>
        <p:spPr>
          <a:xfrm>
            <a:off x="371475" y="1806359"/>
            <a:ext cx="8401050" cy="4955387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Given</a:t>
            </a: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 finite set </a:t>
            </a:r>
            <a:r>
              <a:rPr lang="en-US" altLang="zh-Hans-HK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often called the </a:t>
            </a:r>
            <a:r>
              <a:rPr lang="en-US" altLang="zh-Hans-HK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alphabet 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（字母表，如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’a’…’z’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which is </a:t>
            </a:r>
            <a:r>
              <a:rPr lang="en-US" altLang="zh-Hans-HK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totally ordered.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Hans-HK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a, b</a:t>
            </a: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two words over A such that </a:t>
            </a:r>
            <a:r>
              <a:rPr lang="en-US" altLang="zh-Hans-HK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is non-empty, then one has </a:t>
            </a:r>
            <a:r>
              <a:rPr lang="en-US" altLang="zh-Hans-HK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&lt; b </a:t>
            </a: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under lexicographical order, if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Hans-HK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is a proper prefix of b</a:t>
            </a:r>
            <a:r>
              <a:rPr lang="en-US" altLang="zh-Hans-HK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or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Hans-HK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= </a:t>
            </a:r>
            <a:r>
              <a:rPr lang="en-US" altLang="zh-Hans-HK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Hans-HK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Hans-HK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Hans-HK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 b = </a:t>
            </a:r>
            <a:r>
              <a:rPr lang="en-US" altLang="zh-Hans-HK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Hans-HK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Hans-HK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Hans-HK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	x &lt; y, where </a:t>
            </a:r>
            <a:r>
              <a:rPr lang="en-US" altLang="zh-Hans-HK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u,v,w</a:t>
            </a:r>
            <a:r>
              <a:rPr lang="en-US" altLang="zh-Hans-HK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are words over A (possibly empty) and 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Hans-HK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Hans-HK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are elements of A.</a:t>
            </a:r>
          </a:p>
          <a:p>
            <a:pPr marL="325800" lvl="1" indent="0" fontAlgn="auto">
              <a:spcAft>
                <a:spcPts val="0"/>
              </a:spcAft>
              <a:buNone/>
            </a:pPr>
            <a:endParaRPr lang="en-US" altLang="zh-Hans-HK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要比较两个单词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字符串）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。找到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首个不相同的字母，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a=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v,b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，比较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'ambiguous'  &lt;  'ambiguous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  &lt;  'ambiguous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ess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endParaRPr lang="en-US" altLang="zh-Hans-HK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67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6959584-930A-E803-6626-924BC9D6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42" y="922498"/>
            <a:ext cx="7508632" cy="857250"/>
          </a:xfrm>
        </p:spPr>
        <p:txBody>
          <a:bodyPr>
            <a:normAutofit/>
          </a:bodyPr>
          <a:lstStyle/>
          <a:p>
            <a:r>
              <a:rPr lang="en-US" altLang="zh-Hans-HK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Lyndon Word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的定义</a:t>
            </a:r>
            <a:endParaRPr lang="zh-Hans-HK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44D96D0-B0EF-BC2F-D32C-90D326F36040}"/>
              </a:ext>
            </a:extLst>
          </p:cNvPr>
          <p:cNvSpPr txBox="1">
            <a:spLocks/>
          </p:cNvSpPr>
          <p:nvPr/>
        </p:nvSpPr>
        <p:spPr>
          <a:xfrm>
            <a:off x="193431" y="1872067"/>
            <a:ext cx="8757138" cy="4697176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假设一个字符串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S=</a:t>
            </a:r>
            <a:r>
              <a:rPr lang="en-US" altLang="zh-CN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2800" dirty="0" err="1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sz="2800" dirty="0" err="1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…s</a:t>
            </a:r>
            <a:r>
              <a:rPr lang="en-US" altLang="zh-CN" sz="2800" i="1" baseline="-250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…s</a:t>
            </a:r>
            <a:r>
              <a:rPr lang="en-US" altLang="zh-CN" sz="28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叫做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的一个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rotation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:'vivid'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Rotation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为：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Hans-HK" sz="24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vivid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Hans-HK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Hans-HK" sz="2400" dirty="0" err="1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ivid</a:t>
            </a:r>
            <a:r>
              <a:rPr lang="en-US" altLang="zh-Hans-HK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Hans-HK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Hans-HK" sz="2400" dirty="0" err="1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vid</a:t>
            </a:r>
            <a:r>
              <a:rPr lang="en-US" altLang="zh-Hans-HK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vi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Hans-HK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Hans-HK" sz="2400" dirty="0" err="1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Hans-HK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viv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Hans-HK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Hans-HK" sz="2400" dirty="0" err="1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Hans-HK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vivi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'car'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'arc'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rotation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'dog'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'god’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不是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</a:p>
          <a:p>
            <a:pPr marL="325800" lvl="1" indent="0" fontAlgn="auto">
              <a:spcAft>
                <a:spcPts val="0"/>
              </a:spcAft>
              <a:buNone/>
            </a:pPr>
            <a:endParaRPr lang="en-US" altLang="zh-Hans-HK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叫做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Lyndon Word (LW)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i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rotation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中字典序最小且是唯一最小的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',  '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apple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',  '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egg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',  '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again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都是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LW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Hans-HK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vivid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不是因为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dvivi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 &lt;  'vivid'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gigi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也不是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LW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Hans-HK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0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35A3BBF-5B74-DDD0-3B5A-D570965A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84" y="902368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Hans-HK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的基本性质 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(**)</a:t>
            </a:r>
            <a:endParaRPr lang="zh-Hans-HK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37EA256-DBD4-1310-07FE-BFF0F0191FD4}"/>
              </a:ext>
            </a:extLst>
          </p:cNvPr>
          <p:cNvSpPr txBox="1">
            <a:spLocks/>
          </p:cNvSpPr>
          <p:nvPr/>
        </p:nvSpPr>
        <p:spPr>
          <a:xfrm>
            <a:off x="246184" y="2330115"/>
            <a:ext cx="8651631" cy="4114800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Hans-HK" sz="2800" i="1" dirty="0">
                <a:solidFill>
                  <a:srgbClr val="20212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Hans-HK" sz="2800" dirty="0">
                <a:solidFill>
                  <a:srgbClr val="20212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 is </a:t>
            </a:r>
            <a:r>
              <a:rPr lang="en-US" altLang="zh-CN" sz="2800" dirty="0">
                <a:solidFill>
                  <a:srgbClr val="20212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LW </a:t>
            </a:r>
            <a:r>
              <a:rPr lang="en-US" altLang="zh-CN" sz="2800" dirty="0">
                <a:solidFill>
                  <a:srgbClr val="20212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 </a:t>
            </a:r>
            <a:r>
              <a:rPr lang="en-US" altLang="zh-Hans-HK" sz="2800" dirty="0">
                <a:solidFill>
                  <a:srgbClr val="20212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w≠</a:t>
            </a:r>
            <a:r>
              <a:rPr lang="el-GR" altLang="zh-Hans-HK" sz="2800" dirty="0">
                <a:solidFill>
                  <a:srgbClr val="20212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Hans-HK" sz="2800" dirty="0">
                <a:solidFill>
                  <a:srgbClr val="20212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and w is lexicographically   </a:t>
            </a:r>
            <a:br>
              <a:rPr lang="en-US" altLang="zh-Hans-HK" sz="2800" dirty="0">
                <a:solidFill>
                  <a:srgbClr val="20212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Hans-HK" sz="2800" dirty="0">
                <a:solidFill>
                  <a:srgbClr val="20212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smaller than any of its proper suffixes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 is LW </a:t>
            </a: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 for any </a:t>
            </a: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factorization of w into </a:t>
            </a:r>
            <a:b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nonempty </a:t>
            </a:r>
            <a:r>
              <a:rPr lang="en-US" altLang="zh-Hans-HK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u,v</a:t>
            </a: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(i.e. w = </a:t>
            </a:r>
            <a:r>
              <a:rPr lang="en-US" altLang="zh-Hans-HK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uv</a:t>
            </a: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u</a:t>
            </a:r>
            <a:r>
              <a:rPr lang="en-US" altLang="zh-Hans-HK" sz="2800" dirty="0">
                <a:solidFill>
                  <a:srgbClr val="20212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≠ </a:t>
            </a:r>
            <a:r>
              <a:rPr lang="el-GR" altLang="zh-Hans-HK" sz="2800" dirty="0">
                <a:solidFill>
                  <a:srgbClr val="20212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Hans-HK" sz="2800" dirty="0">
                <a:solidFill>
                  <a:srgbClr val="20212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v ≠ </a:t>
            </a:r>
            <a:r>
              <a:rPr lang="el-GR" altLang="zh-Hans-HK" sz="2800" dirty="0">
                <a:solidFill>
                  <a:srgbClr val="20212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 u &lt; v.</a:t>
            </a:r>
          </a:p>
          <a:p>
            <a:pPr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LW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最长的</a:t>
            </a:r>
            <a:r>
              <a:rPr lang="en-US" altLang="zh-CN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LW</a:t>
            </a:r>
            <a:r>
              <a:rPr lang="zh-CN" altLang="en-US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真后缀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。那么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v</a:t>
            </a:r>
            <a:r>
              <a:rPr lang="zh-CN" altLang="en-US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也是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最小真后缀</a:t>
            </a:r>
            <a:r>
              <a:rPr lang="zh-CN" altLang="en-US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w=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uv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也是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LW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，并且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u&lt;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uv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&lt;v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b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这种分解被称作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standard factorization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Hans-HK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07EC98C-7FA3-06CB-068C-453533718B23}"/>
              </a:ext>
            </a:extLst>
          </p:cNvPr>
          <p:cNvSpPr txBox="1">
            <a:spLocks/>
          </p:cNvSpPr>
          <p:nvPr/>
        </p:nvSpPr>
        <p:spPr>
          <a:xfrm>
            <a:off x="773724" y="1036874"/>
            <a:ext cx="80625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bg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Hans-HK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Chen–Fox–Lyndon Theorem (***)</a:t>
            </a:r>
            <a:endParaRPr lang="zh-Hans-HK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0A27043-50B8-0A49-D34F-F68A768D2B9C}"/>
              </a:ext>
            </a:extLst>
          </p:cNvPr>
          <p:cNvSpPr txBox="1">
            <a:spLocks/>
          </p:cNvSpPr>
          <p:nvPr/>
        </p:nvSpPr>
        <p:spPr>
          <a:xfrm>
            <a:off x="0" y="2179873"/>
            <a:ext cx="8836270" cy="4581873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Hans-HK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Chen–Fox–Lyndon Theorem</a:t>
            </a: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 Any word </a:t>
            </a:r>
            <a:r>
              <a:rPr lang="en-US" altLang="zh-Hans-HK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can be uniquely factorized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into </a:t>
            </a: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 = </a:t>
            </a:r>
            <a:r>
              <a:rPr lang="en-US" altLang="zh-Hans-HK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Hans-HK" sz="2800" baseline="-250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Hans-HK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w</a:t>
            </a:r>
            <a:r>
              <a:rPr lang="en-US" altLang="zh-Hans-HK" sz="2800" baseline="-250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Hans-HK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... </a:t>
            </a:r>
            <a:r>
              <a:rPr lang="en-US" altLang="zh-Hans-HK" sz="2800" dirty="0" err="1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Hans-HK" sz="2800" baseline="-25000" dirty="0" err="1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such that each </a:t>
            </a:r>
            <a:r>
              <a:rPr lang="en-US" altLang="zh-Hans-HK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Hans-HK" sz="28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is a LW, and </a:t>
            </a:r>
            <a:r>
              <a:rPr lang="en-US" altLang="zh-Hans-HK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Hans-HK" sz="2800" baseline="-250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Hans-HK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≥ w</a:t>
            </a:r>
            <a:r>
              <a:rPr lang="en-US" altLang="zh-Hans-HK" sz="2800" baseline="-250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Hans-HK" sz="2800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≥ ... ≥ </a:t>
            </a:r>
            <a:r>
              <a:rPr lang="en-US" altLang="zh-Hans-HK" sz="2800" dirty="0" err="1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Hans-HK" sz="2800" baseline="-25000" dirty="0" err="1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Hans-HK" sz="2800" baseline="-25000" dirty="0">
              <a:solidFill>
                <a:srgbClr val="92D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abacabab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abac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举例：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aaabbbbaaa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aaabbbb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这种分解被称作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Lyndon factorization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此分解可以在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O(|w|)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时间内计算。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(Duval’s 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alg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有许多应用：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例如：给定字符串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，找到它的最小的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rotation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更多参见：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Hans-HK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Factorizing Words over an Ordered Alphabet &gt;</a:t>
            </a:r>
            <a:endParaRPr lang="zh-Hans-HK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41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队列</a:t>
            </a:r>
            <a:endParaRPr kumimoji="1" lang="zh-CN" altLang="en-US" sz="2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80AA64A-3DE6-E8D7-0D6A-49C32C95CBDA}"/>
              </a:ext>
            </a:extLst>
          </p:cNvPr>
          <p:cNvSpPr txBox="1">
            <a:spLocks/>
          </p:cNvSpPr>
          <p:nvPr/>
        </p:nvSpPr>
        <p:spPr>
          <a:xfrm>
            <a:off x="119514" y="1069181"/>
            <a:ext cx="8595360" cy="5475998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定义：队列是限定只能在表的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一端进行插入</a:t>
            </a:r>
            <a:b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在表的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另一端进行删除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的线性表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队尾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 ——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允许插入的一端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队头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——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允许删除的一端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队列特点：先进先出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FIFO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25800" lvl="1" indent="0" fontAlgn="auto">
              <a:spcAft>
                <a:spcPts val="0"/>
              </a:spcAft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25800" lvl="1" indent="0" fontAlgn="auto">
              <a:spcAft>
                <a:spcPts val="0"/>
              </a:spcAft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25800" lvl="1" indent="0" fontAlgn="auto">
              <a:spcAft>
                <a:spcPts val="0"/>
              </a:spcAft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25800" lvl="1" indent="0" fontAlgn="auto">
              <a:spcAft>
                <a:spcPts val="0"/>
              </a:spcAft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25800" lvl="1" indent="0" fontAlgn="auto">
              <a:spcAft>
                <a:spcPts val="0"/>
              </a:spcAft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FIFO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在现实中的应用非常多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如打印机任务处理，酒店储存过去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年内的订单等。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zh-Hans-HK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1" name="Group 34">
            <a:extLst>
              <a:ext uri="{FF2B5EF4-FFF2-40B4-BE49-F238E27FC236}">
                <a16:creationId xmlns:a16="http://schemas.microsoft.com/office/drawing/2014/main" id="{A86F4CBF-E6F1-1A4A-4818-A236A17BAFF6}"/>
              </a:ext>
            </a:extLst>
          </p:cNvPr>
          <p:cNvGrpSpPr>
            <a:grpSpLocks/>
          </p:cNvGrpSpPr>
          <p:nvPr/>
        </p:nvGrpSpPr>
        <p:grpSpPr bwMode="auto">
          <a:xfrm>
            <a:off x="1120022" y="3429000"/>
            <a:ext cx="6302375" cy="1357312"/>
            <a:chOff x="849" y="2163"/>
            <a:chExt cx="3970" cy="855"/>
          </a:xfrm>
        </p:grpSpPr>
        <p:grpSp>
          <p:nvGrpSpPr>
            <p:cNvPr id="62" name="Group 3">
              <a:extLst>
                <a:ext uri="{FF2B5EF4-FFF2-40B4-BE49-F238E27FC236}">
                  <a16:creationId xmlns:a16="http://schemas.microsoft.com/office/drawing/2014/main" id="{FE80ABF1-BEDE-C757-BF2E-20D6C42057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" y="2163"/>
              <a:ext cx="3970" cy="663"/>
              <a:chOff x="649" y="2352"/>
              <a:chExt cx="3970" cy="663"/>
            </a:xfrm>
          </p:grpSpPr>
          <p:sp>
            <p:nvSpPr>
              <p:cNvPr id="64" name="Line 4">
                <a:extLst>
                  <a:ext uri="{FF2B5EF4-FFF2-40B4-BE49-F238E27FC236}">
                    <a16:creationId xmlns:a16="http://schemas.microsoft.com/office/drawing/2014/main" id="{2BA58443-4689-167B-B030-5653304B0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8" y="2355"/>
                <a:ext cx="27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Line 5">
                <a:extLst>
                  <a:ext uri="{FF2B5EF4-FFF2-40B4-BE49-F238E27FC236}">
                    <a16:creationId xmlns:a16="http://schemas.microsoft.com/office/drawing/2014/main" id="{720A46FB-19F8-2B4E-8CCE-B226649B01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5" y="2618"/>
                <a:ext cx="27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 Box 6">
                <a:extLst>
                  <a:ext uri="{FF2B5EF4-FFF2-40B4-BE49-F238E27FC236}">
                    <a16:creationId xmlns:a16="http://schemas.microsoft.com/office/drawing/2014/main" id="{1F1C0EAA-B0F1-4D0E-20BC-C7D18A000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4" y="2364"/>
                <a:ext cx="24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a1    a2     a3…………………….an </a:t>
                </a:r>
              </a:p>
            </p:txBody>
          </p:sp>
          <p:sp>
            <p:nvSpPr>
              <p:cNvPr id="67" name="Line 7">
                <a:extLst>
                  <a:ext uri="{FF2B5EF4-FFF2-40B4-BE49-F238E27FC236}">
                    <a16:creationId xmlns:a16="http://schemas.microsoft.com/office/drawing/2014/main" id="{2D0F30F4-08F3-14CC-B8F4-EEC780552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3" y="2489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Line 8">
                <a:extLst>
                  <a:ext uri="{FF2B5EF4-FFF2-40B4-BE49-F238E27FC236}">
                    <a16:creationId xmlns:a16="http://schemas.microsoft.com/office/drawing/2014/main" id="{E32C4B01-CBEA-C426-E0AE-A1A2B7942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78" y="2489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Text Box 9">
                <a:extLst>
                  <a:ext uri="{FF2B5EF4-FFF2-40B4-BE49-F238E27FC236}">
                    <a16:creationId xmlns:a16="http://schemas.microsoft.com/office/drawing/2014/main" id="{19E4D171-DF82-1053-770C-7B2F643B3D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" y="237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入队</a:t>
                </a:r>
              </a:p>
            </p:txBody>
          </p:sp>
          <p:sp>
            <p:nvSpPr>
              <p:cNvPr id="70" name="Text Box 10">
                <a:extLst>
                  <a:ext uri="{FF2B5EF4-FFF2-40B4-BE49-F238E27FC236}">
                    <a16:creationId xmlns:a16="http://schemas.microsoft.com/office/drawing/2014/main" id="{C7CB5B82-AE8A-BB8C-D630-7FE7BCD9FA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" y="235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出队</a:t>
                </a:r>
              </a:p>
            </p:txBody>
          </p:sp>
          <p:sp>
            <p:nvSpPr>
              <p:cNvPr id="71" name="Line 11">
                <a:extLst>
                  <a:ext uri="{FF2B5EF4-FFF2-40B4-BE49-F238E27FC236}">
                    <a16:creationId xmlns:a16="http://schemas.microsoft.com/office/drawing/2014/main" id="{1514FE6A-9987-13D8-2710-18BAAC42B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6" y="2622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Line 12">
                <a:extLst>
                  <a:ext uri="{FF2B5EF4-FFF2-40B4-BE49-F238E27FC236}">
                    <a16:creationId xmlns:a16="http://schemas.microsoft.com/office/drawing/2014/main" id="{B1348210-D448-23EF-F587-D556CF0DD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7" y="2622"/>
                <a:ext cx="0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Text Box 13">
                <a:extLst>
                  <a:ext uri="{FF2B5EF4-FFF2-40B4-BE49-F238E27FC236}">
                    <a16:creationId xmlns:a16="http://schemas.microsoft.com/office/drawing/2014/main" id="{BE9E518F-6FE9-C130-9FA8-DBB5BC20E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3" y="2764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front</a:t>
                </a:r>
              </a:p>
            </p:txBody>
          </p:sp>
          <p:sp>
            <p:nvSpPr>
              <p:cNvPr id="74" name="Text Box 14">
                <a:extLst>
                  <a:ext uri="{FF2B5EF4-FFF2-40B4-BE49-F238E27FC236}">
                    <a16:creationId xmlns:a16="http://schemas.microsoft.com/office/drawing/2014/main" id="{7B68E957-83DD-5666-7DD5-7709C7550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0" y="2765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rear</a:t>
                </a:r>
              </a:p>
            </p:txBody>
          </p:sp>
        </p:grpSp>
        <p:sp>
          <p:nvSpPr>
            <p:cNvPr id="63" name="AutoShape 15">
              <a:extLst>
                <a:ext uri="{FF2B5EF4-FFF2-40B4-BE49-F238E27FC236}">
                  <a16:creationId xmlns:a16="http://schemas.microsoft.com/office/drawing/2014/main" id="{123A59D9-979F-F6C4-73EA-67CA47F3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62"/>
              <a:ext cx="1647" cy="256"/>
            </a:xfrm>
            <a:prstGeom prst="wedgeRectCallout">
              <a:avLst>
                <a:gd name="adj1" fmla="val -3250"/>
                <a:gd name="adj2" fmla="val -17773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队列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Q=(a1,a2,……,an)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3577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EF31-E34A-C34E-AF00-78B630DE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2436"/>
            <a:ext cx="7886700" cy="3851564"/>
          </a:xfrm>
        </p:spPr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工学园 </a:t>
            </a:r>
            <a:r>
              <a:rPr lang="en-US" altLang="zh-CN"/>
              <a:t>1-202</a:t>
            </a:r>
            <a:br>
              <a:rPr lang="en-US" altLang="zh-CN" dirty="0"/>
            </a:br>
            <a:r>
              <a:rPr lang="en-US" altLang="zh-CN" sz="3600" dirty="0">
                <a:hlinkClick r:id="rId2"/>
              </a:rPr>
              <a:t>wangjb33@mail.sysu.edu.cn</a:t>
            </a:r>
            <a:br>
              <a:rPr lang="en-US" altLang="zh-CN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5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CDBD61B-2322-520C-33FD-EF06477FF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880924"/>
            <a:ext cx="35242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2" fontAlgn="base"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入队算法：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5DB1E2-FFE1-1D17-A89B-71D22C9AA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090" y="880924"/>
            <a:ext cx="3524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2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出队算法：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0D66E20D-1EB7-E46A-D1C3-A9CC7E62E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36" y="1410355"/>
            <a:ext cx="366649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en_cycque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[], int  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front, int rear, int x){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(((rear+1)%M)==front)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return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else{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[rear]=x;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rear=(rear+1)%M;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return 0;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62" name="Rectangle 7">
            <a:extLst>
              <a:ext uri="{FF2B5EF4-FFF2-40B4-BE49-F238E27FC236}">
                <a16:creationId xmlns:a16="http://schemas.microsoft.com/office/drawing/2014/main" id="{F382527A-089E-53F5-7181-9D6D051CF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661" y="1400195"/>
            <a:ext cx="390048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dl_cycque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[], int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front, int rear, int *q){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if(front==rear)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return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else{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*q=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[front];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front=(front+1)%M;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394526FA-ADA0-772A-C60D-02A97C98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pPr lvl="1" eaLnBrk="1" hangingPunct="1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入队算法与出队算法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6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78EB3-862C-81D7-A0C1-5DD010DA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642257"/>
            <a:ext cx="7772400" cy="1143000"/>
          </a:xfrm>
        </p:spPr>
        <p:txBody>
          <a:bodyPr/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本节课内容</a:t>
            </a:r>
            <a:endParaRPr lang="zh-Hans-HK" altLang="en-US" sz="4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DA799-BDB7-909D-7922-D1FFD2E3DBD2}"/>
              </a:ext>
            </a:extLst>
          </p:cNvPr>
          <p:cNvSpPr txBox="1">
            <a:spLocks/>
          </p:cNvSpPr>
          <p:nvPr/>
        </p:nvSpPr>
        <p:spPr>
          <a:xfrm>
            <a:off x="1121228" y="1981200"/>
            <a:ext cx="7228115" cy="3537857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一、查漏补缺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双端队列、循环链表、双向链表。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Graham Scan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算法（栈的应用）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二、线性表的总结</a:t>
            </a:r>
            <a:endParaRPr lang="en-US" altLang="zh-Hans-HK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en-US" altLang="zh-Hans-HK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三、 串。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Lyndon word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（非考试内容）</a:t>
            </a:r>
            <a:endParaRPr lang="zh-Hans-HK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 1">
            <a:extLst>
              <a:ext uri="{FF2B5EF4-FFF2-40B4-BE49-F238E27FC236}">
                <a16:creationId xmlns:a16="http://schemas.microsoft.com/office/drawing/2014/main" id="{23E06FD2-D617-B932-4042-BBE4CC30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pPr lvl="1" eaLnBrk="1" hangingPunct="1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课后思考：关于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FILO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forbidden pattern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3EFB798F-7736-DCB8-99ED-AF364F9B3F5E}"/>
              </a:ext>
            </a:extLst>
          </p:cNvPr>
          <p:cNvSpPr txBox="1"/>
          <p:nvPr/>
        </p:nvSpPr>
        <p:spPr>
          <a:xfrm>
            <a:off x="703217" y="1165220"/>
            <a:ext cx="258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Hans-HK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Hans-HK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Hans-HK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Hans-HK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ans-HK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CF44E8E-0A21-D04B-75B8-9BD1A9B5078C}"/>
              </a:ext>
            </a:extLst>
          </p:cNvPr>
          <p:cNvCxnSpPr/>
          <p:nvPr/>
        </p:nvCxnSpPr>
        <p:spPr bwMode="auto">
          <a:xfrm>
            <a:off x="2806337" y="1566817"/>
            <a:ext cx="66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A117A595-4C66-5CC2-EF9C-DDCB77C7BBDC}"/>
              </a:ext>
            </a:extLst>
          </p:cNvPr>
          <p:cNvCxnSpPr/>
          <p:nvPr/>
        </p:nvCxnSpPr>
        <p:spPr bwMode="auto">
          <a:xfrm>
            <a:off x="3730897" y="1566817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A2679A0-CFC5-1493-9AD6-45EA7C9B6219}"/>
              </a:ext>
            </a:extLst>
          </p:cNvPr>
          <p:cNvCxnSpPr/>
          <p:nvPr/>
        </p:nvCxnSpPr>
        <p:spPr bwMode="auto">
          <a:xfrm>
            <a:off x="3466737" y="3040017"/>
            <a:ext cx="294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504C651-76BE-AF68-A960-11A4C9E9EBA8}"/>
              </a:ext>
            </a:extLst>
          </p:cNvPr>
          <p:cNvCxnSpPr/>
          <p:nvPr/>
        </p:nvCxnSpPr>
        <p:spPr bwMode="auto">
          <a:xfrm>
            <a:off x="3466737" y="1566817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E2BE1838-0368-7ECD-FA09-52293B2FBF6A}"/>
              </a:ext>
            </a:extLst>
          </p:cNvPr>
          <p:cNvCxnSpPr/>
          <p:nvPr/>
        </p:nvCxnSpPr>
        <p:spPr bwMode="auto">
          <a:xfrm>
            <a:off x="2806337" y="1282337"/>
            <a:ext cx="17576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BD05803-F14F-4AF5-49FA-5F6DB954BA95}"/>
              </a:ext>
            </a:extLst>
          </p:cNvPr>
          <p:cNvCxnSpPr/>
          <p:nvPr/>
        </p:nvCxnSpPr>
        <p:spPr bwMode="auto">
          <a:xfrm>
            <a:off x="3730897" y="1566817"/>
            <a:ext cx="833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86C5C473-80EF-D9F3-55A3-9385DCCA2C12}"/>
              </a:ext>
            </a:extLst>
          </p:cNvPr>
          <p:cNvCxnSpPr/>
          <p:nvPr/>
        </p:nvCxnSpPr>
        <p:spPr bwMode="auto">
          <a:xfrm>
            <a:off x="5178697" y="1555426"/>
            <a:ext cx="66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9BC4D2F-C9AA-5C04-DD0F-E304F4361695}"/>
              </a:ext>
            </a:extLst>
          </p:cNvPr>
          <p:cNvCxnSpPr/>
          <p:nvPr/>
        </p:nvCxnSpPr>
        <p:spPr bwMode="auto">
          <a:xfrm>
            <a:off x="6103257" y="1555426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CE1CFAA8-E06B-3834-53F8-1DFB85666FC4}"/>
              </a:ext>
            </a:extLst>
          </p:cNvPr>
          <p:cNvCxnSpPr/>
          <p:nvPr/>
        </p:nvCxnSpPr>
        <p:spPr bwMode="auto">
          <a:xfrm>
            <a:off x="5839097" y="3028626"/>
            <a:ext cx="294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F07F8D96-46B0-EAE9-362F-26125799027F}"/>
              </a:ext>
            </a:extLst>
          </p:cNvPr>
          <p:cNvCxnSpPr/>
          <p:nvPr/>
        </p:nvCxnSpPr>
        <p:spPr bwMode="auto">
          <a:xfrm>
            <a:off x="5839097" y="1555426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AA3335DA-583C-4E7C-2DB6-6CA2AAF6BD7A}"/>
              </a:ext>
            </a:extLst>
          </p:cNvPr>
          <p:cNvCxnSpPr/>
          <p:nvPr/>
        </p:nvCxnSpPr>
        <p:spPr bwMode="auto">
          <a:xfrm>
            <a:off x="5178697" y="1270946"/>
            <a:ext cx="17576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FE6140E-7833-56C4-8B3E-F43C9018770A}"/>
              </a:ext>
            </a:extLst>
          </p:cNvPr>
          <p:cNvCxnSpPr/>
          <p:nvPr/>
        </p:nvCxnSpPr>
        <p:spPr bwMode="auto">
          <a:xfrm>
            <a:off x="6103257" y="1555426"/>
            <a:ext cx="833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EBF8C97-E11E-E7E8-137F-1A80C05AA671}"/>
              </a:ext>
            </a:extLst>
          </p:cNvPr>
          <p:cNvSpPr txBox="1"/>
          <p:nvPr/>
        </p:nvSpPr>
        <p:spPr>
          <a:xfrm>
            <a:off x="6585858" y="1156845"/>
            <a:ext cx="209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,n-1,…,2,1)</a:t>
            </a:r>
            <a:endParaRPr lang="zh-Hans-HK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B85EBC9-D189-AFA8-034A-A641CA5B39B9}"/>
              </a:ext>
            </a:extLst>
          </p:cNvPr>
          <p:cNvSpPr txBox="1"/>
          <p:nvPr/>
        </p:nvSpPr>
        <p:spPr>
          <a:xfrm>
            <a:off x="1800498" y="3105913"/>
            <a:ext cx="6878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,…,a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1..n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的一个排列。问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利用一个栈，能否将之排列为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(1,…n)?</a:t>
            </a:r>
            <a:endParaRPr lang="zh-Hans-HK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D839989-6CB4-97CE-4349-A629AEDCBC5B}"/>
              </a:ext>
            </a:extLst>
          </p:cNvPr>
          <p:cNvSpPr txBox="1"/>
          <p:nvPr/>
        </p:nvSpPr>
        <p:spPr>
          <a:xfrm>
            <a:off x="408581" y="4608705"/>
            <a:ext cx="46177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,…,a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231-avoid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b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不存在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&lt;j&lt;k  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 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&lt;a</a:t>
            </a:r>
            <a:r>
              <a:rPr lang="en-US" altLang="zh-CN" sz="2000" baseline="-25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231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不是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231-avoid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Hans-HK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0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也不是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231-avoid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Hans-HK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Hans-HK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Hans-HK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j k</a:t>
            </a:r>
            <a:endParaRPr lang="zh-Hans-HK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2BA861D-79D2-2604-FF75-84768803B494}"/>
              </a:ext>
            </a:extLst>
          </p:cNvPr>
          <p:cNvSpPr txBox="1"/>
          <p:nvPr/>
        </p:nvSpPr>
        <p:spPr>
          <a:xfrm>
            <a:off x="5178697" y="4567721"/>
            <a:ext cx="35255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(Knuth)</a:t>
            </a:r>
          </a:p>
          <a:p>
            <a:r>
              <a:rPr lang="en-US" altLang="zh-Hans-HK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en-US" altLang="zh-Hans-HK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Hans-HK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,…a</a:t>
            </a:r>
            <a:r>
              <a:rPr lang="en-US" altLang="zh-Hans-HK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Hans-HK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可以通过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个栈</a:t>
            </a:r>
            <a:endParaRPr lang="en-US" altLang="zh-CN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排列为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(1,…,n)</a:t>
            </a:r>
          </a:p>
          <a:p>
            <a:pPr marL="342900" indent="-342900">
              <a:buFont typeface="Wingdings" panose="05000000000000000000" pitchFamily="2" charset="2"/>
              <a:buChar char="ó"/>
            </a:pPr>
            <a:r>
              <a:rPr lang="zh-CN" altLang="en-US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它是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231-avoid</a:t>
            </a:r>
            <a:r>
              <a:rPr lang="zh-CN" altLang="en-US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的。</a:t>
            </a:r>
            <a:endParaRPr lang="en-US" altLang="zh-CN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i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提示：归纳法</a:t>
            </a:r>
            <a:endParaRPr lang="zh-Hans-HK" altLang="en-US" i="1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1E329B5-3FDF-143D-7A13-6F2F27771F29}"/>
              </a:ext>
            </a:extLst>
          </p:cNvPr>
          <p:cNvCxnSpPr/>
          <p:nvPr/>
        </p:nvCxnSpPr>
        <p:spPr bwMode="auto">
          <a:xfrm>
            <a:off x="3062065" y="1407997"/>
            <a:ext cx="279398" cy="8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03ABA9C-CC28-FD20-7E89-D9E6A6AF6C50}"/>
              </a:ext>
            </a:extLst>
          </p:cNvPr>
          <p:cNvCxnSpPr/>
          <p:nvPr/>
        </p:nvCxnSpPr>
        <p:spPr bwMode="auto">
          <a:xfrm>
            <a:off x="6314079" y="1405427"/>
            <a:ext cx="279398" cy="8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</p:spTree>
    <p:extLst>
      <p:ext uri="{BB962C8B-B14F-4D97-AF65-F5344CB8AC3E}">
        <p14:creationId xmlns:p14="http://schemas.microsoft.com/office/powerpoint/2010/main" val="199975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46D5A55-37E7-4980-AFB1-22536492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42" y="1"/>
            <a:ext cx="6528081" cy="72000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栈的应用：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graham-scan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CB7B5B5-35A2-289B-738C-724651044E3F}"/>
              </a:ext>
            </a:extLst>
          </p:cNvPr>
          <p:cNvSpPr/>
          <p:nvPr/>
        </p:nvSpPr>
        <p:spPr bwMode="auto">
          <a:xfrm>
            <a:off x="2403438" y="4413662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0A43AC1-686D-5FFB-DF0F-369413DC388D}"/>
              </a:ext>
            </a:extLst>
          </p:cNvPr>
          <p:cNvSpPr/>
          <p:nvPr/>
        </p:nvSpPr>
        <p:spPr bwMode="auto">
          <a:xfrm>
            <a:off x="2725173" y="5062777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C51E073-BAA0-DEF2-7C99-77A230EFDD6B}"/>
              </a:ext>
            </a:extLst>
          </p:cNvPr>
          <p:cNvSpPr/>
          <p:nvPr/>
        </p:nvSpPr>
        <p:spPr bwMode="auto">
          <a:xfrm>
            <a:off x="1408075" y="5124866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9638604-C6DD-8271-7A7C-ACD06F8E6126}"/>
              </a:ext>
            </a:extLst>
          </p:cNvPr>
          <p:cNvSpPr/>
          <p:nvPr/>
        </p:nvSpPr>
        <p:spPr bwMode="auto">
          <a:xfrm>
            <a:off x="2420373" y="5489815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6D68AF9-2899-8423-9B77-3C56763F76F4}"/>
              </a:ext>
            </a:extLst>
          </p:cNvPr>
          <p:cNvSpPr/>
          <p:nvPr/>
        </p:nvSpPr>
        <p:spPr bwMode="auto">
          <a:xfrm>
            <a:off x="2612287" y="6027978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E6C7A4-22C6-B072-0211-0E5585D8F412}"/>
              </a:ext>
            </a:extLst>
          </p:cNvPr>
          <p:cNvSpPr/>
          <p:nvPr/>
        </p:nvSpPr>
        <p:spPr bwMode="auto">
          <a:xfrm>
            <a:off x="2010179" y="5309189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ED20352-04AE-3C70-0D1D-7603099768A0}"/>
              </a:ext>
            </a:extLst>
          </p:cNvPr>
          <p:cNvSpPr/>
          <p:nvPr/>
        </p:nvSpPr>
        <p:spPr bwMode="auto">
          <a:xfrm>
            <a:off x="1861573" y="4870864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C60F5A9-74AB-9623-302F-8FEB54B7F123}"/>
              </a:ext>
            </a:extLst>
          </p:cNvPr>
          <p:cNvSpPr/>
          <p:nvPr/>
        </p:nvSpPr>
        <p:spPr bwMode="auto">
          <a:xfrm>
            <a:off x="5823968" y="444858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6895EEF-05C8-FC47-8E4E-90F3D58EDECC}"/>
              </a:ext>
            </a:extLst>
          </p:cNvPr>
          <p:cNvSpPr/>
          <p:nvPr/>
        </p:nvSpPr>
        <p:spPr bwMode="auto">
          <a:xfrm>
            <a:off x="6145703" y="509770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4CBF7D2-103B-ABA0-82D5-C5576E1119A2}"/>
              </a:ext>
            </a:extLst>
          </p:cNvPr>
          <p:cNvSpPr/>
          <p:nvPr/>
        </p:nvSpPr>
        <p:spPr bwMode="auto">
          <a:xfrm>
            <a:off x="4828605" y="515979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BCE3BAA-867B-7031-4083-5F7FEFEC2481}"/>
              </a:ext>
            </a:extLst>
          </p:cNvPr>
          <p:cNvSpPr/>
          <p:nvPr/>
        </p:nvSpPr>
        <p:spPr bwMode="auto">
          <a:xfrm>
            <a:off x="5840903" y="552474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0B4902B-B610-2978-DA4D-FBB09C02576D}"/>
              </a:ext>
            </a:extLst>
          </p:cNvPr>
          <p:cNvSpPr/>
          <p:nvPr/>
        </p:nvSpPr>
        <p:spPr bwMode="auto">
          <a:xfrm>
            <a:off x="6032817" y="606290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B2A9751-1F71-8A57-15DC-72F14770BF85}"/>
              </a:ext>
            </a:extLst>
          </p:cNvPr>
          <p:cNvSpPr/>
          <p:nvPr/>
        </p:nvSpPr>
        <p:spPr bwMode="auto">
          <a:xfrm>
            <a:off x="5430709" y="534411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685D7FF-C105-8495-71DA-CBB67115C263}"/>
              </a:ext>
            </a:extLst>
          </p:cNvPr>
          <p:cNvSpPr/>
          <p:nvPr/>
        </p:nvSpPr>
        <p:spPr bwMode="auto">
          <a:xfrm>
            <a:off x="5282103" y="490579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79A2F29-8C0F-AC8A-7A99-8E9960F875E3}"/>
              </a:ext>
            </a:extLst>
          </p:cNvPr>
          <p:cNvCxnSpPr>
            <a:stCxn id="12" idx="5"/>
            <a:endCxn id="13" idx="0"/>
          </p:cNvCxnSpPr>
          <p:nvPr/>
        </p:nvCxnSpPr>
        <p:spPr bwMode="auto">
          <a:xfrm>
            <a:off x="5929961" y="4554581"/>
            <a:ext cx="277831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08330B6-FF97-26B9-D040-8D3D6C2755EE}"/>
              </a:ext>
            </a:extLst>
          </p:cNvPr>
          <p:cNvCxnSpPr>
            <a:stCxn id="16" idx="7"/>
            <a:endCxn id="13" idx="4"/>
          </p:cNvCxnSpPr>
          <p:nvPr/>
        </p:nvCxnSpPr>
        <p:spPr bwMode="auto">
          <a:xfrm flipV="1">
            <a:off x="6138810" y="5221881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3B7DE41-6E9A-31C7-E910-6D2678C82227}"/>
              </a:ext>
            </a:extLst>
          </p:cNvPr>
          <p:cNvCxnSpPr>
            <a:stCxn id="16" idx="1"/>
            <a:endCxn id="14" idx="5"/>
          </p:cNvCxnSpPr>
          <p:nvPr/>
        </p:nvCxnSpPr>
        <p:spPr bwMode="auto">
          <a:xfrm flipH="1" flipV="1">
            <a:off x="4934598" y="5265785"/>
            <a:ext cx="1116404" cy="8153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4908BAF-15DE-262E-9A4B-3AE7ECAFD19C}"/>
              </a:ext>
            </a:extLst>
          </p:cNvPr>
          <p:cNvCxnSpPr>
            <a:stCxn id="12" idx="2"/>
            <a:endCxn id="14" idx="0"/>
          </p:cNvCxnSpPr>
          <p:nvPr/>
        </p:nvCxnSpPr>
        <p:spPr bwMode="auto">
          <a:xfrm flipH="1">
            <a:off x="4890694" y="4510677"/>
            <a:ext cx="933274" cy="64911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226A2DA-4E75-3EFC-DA8B-444100071C13}"/>
              </a:ext>
            </a:extLst>
          </p:cNvPr>
          <p:cNvSpPr txBox="1"/>
          <p:nvPr/>
        </p:nvSpPr>
        <p:spPr>
          <a:xfrm>
            <a:off x="2447375" y="415985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9139AB-7381-04BD-2AA5-94263E5F2150}"/>
              </a:ext>
            </a:extLst>
          </p:cNvPr>
          <p:cNvSpPr txBox="1"/>
          <p:nvPr/>
        </p:nvSpPr>
        <p:spPr>
          <a:xfrm>
            <a:off x="1905260" y="479165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E698A81-5E92-44A3-516A-A8E73FD86329}"/>
              </a:ext>
            </a:extLst>
          </p:cNvPr>
          <p:cNvSpPr txBox="1"/>
          <p:nvPr/>
        </p:nvSpPr>
        <p:spPr>
          <a:xfrm>
            <a:off x="1757525" y="5276513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2BB176B-91B3-4581-3C08-BEDFA64B9E3A}"/>
              </a:ext>
            </a:extLst>
          </p:cNvPr>
          <p:cNvSpPr txBox="1"/>
          <p:nvPr/>
        </p:nvSpPr>
        <p:spPr>
          <a:xfrm>
            <a:off x="2884446" y="494356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3D3AD53-F319-A28D-601C-BAC9AA58AF20}"/>
              </a:ext>
            </a:extLst>
          </p:cNvPr>
          <p:cNvSpPr txBox="1"/>
          <p:nvPr/>
        </p:nvSpPr>
        <p:spPr>
          <a:xfrm>
            <a:off x="2482462" y="551949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6271FB-C469-132D-BE7F-705DD9632BD8}"/>
              </a:ext>
            </a:extLst>
          </p:cNvPr>
          <p:cNvSpPr txBox="1"/>
          <p:nvPr/>
        </p:nvSpPr>
        <p:spPr>
          <a:xfrm>
            <a:off x="2719531" y="600241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F33ECAE-D4B2-345C-F583-09390B8BFC32}"/>
              </a:ext>
            </a:extLst>
          </p:cNvPr>
          <p:cNvSpPr txBox="1"/>
          <p:nvPr/>
        </p:nvSpPr>
        <p:spPr>
          <a:xfrm>
            <a:off x="1150355" y="5099304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9C75450-7779-97F0-BF77-1B4837B466FD}"/>
              </a:ext>
            </a:extLst>
          </p:cNvPr>
          <p:cNvSpPr txBox="1"/>
          <p:nvPr/>
        </p:nvSpPr>
        <p:spPr>
          <a:xfrm>
            <a:off x="5860054" y="418981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F4559A6-2859-170D-2DDA-6F4F0590DA86}"/>
              </a:ext>
            </a:extLst>
          </p:cNvPr>
          <p:cNvSpPr txBox="1"/>
          <p:nvPr/>
        </p:nvSpPr>
        <p:spPr>
          <a:xfrm>
            <a:off x="6240680" y="490579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FE61CAA-78DA-A381-AF28-DD75600DC8F9}"/>
              </a:ext>
            </a:extLst>
          </p:cNvPr>
          <p:cNvSpPr txBox="1"/>
          <p:nvPr/>
        </p:nvSpPr>
        <p:spPr>
          <a:xfrm>
            <a:off x="6132210" y="599851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F548363-D59D-E9BB-AE5B-AFB0505DD7F9}"/>
              </a:ext>
            </a:extLst>
          </p:cNvPr>
          <p:cNvSpPr txBox="1"/>
          <p:nvPr/>
        </p:nvSpPr>
        <p:spPr>
          <a:xfrm>
            <a:off x="4506589" y="5061533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F48B83D-28E4-0722-6D62-EE82FDF9AFE5}"/>
              </a:ext>
            </a:extLst>
          </p:cNvPr>
          <p:cNvSpPr txBox="1"/>
          <p:nvPr/>
        </p:nvSpPr>
        <p:spPr>
          <a:xfrm>
            <a:off x="6923179" y="4870864"/>
            <a:ext cx="1760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dirty="0"/>
              <a:t>h: 4</a:t>
            </a:r>
          </a:p>
          <a:p>
            <a:r>
              <a:rPr lang="en-US" altLang="zh-Hans-HK" dirty="0"/>
              <a:t>a: 0 6 5 3</a:t>
            </a:r>
            <a:endParaRPr lang="zh-Hans-HK" altLang="en-US" dirty="0"/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B3DBB4AF-AA5C-24B2-A39B-52B376CEAF4E}"/>
              </a:ext>
            </a:extLst>
          </p:cNvPr>
          <p:cNvSpPr txBox="1">
            <a:spLocks/>
          </p:cNvSpPr>
          <p:nvPr/>
        </p:nvSpPr>
        <p:spPr>
          <a:xfrm>
            <a:off x="720534" y="1151831"/>
            <a:ext cx="8076449" cy="271228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 p[0],…,p[n-1]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是平面上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个点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（假定点不重合，任意三点不共线）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输出： 这些点的凸包。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具体来说，输出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表示凸包顶点数以及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a[1],…a[h]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p[a[1]]…p[a[h]]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3FCD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凸包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按逆时针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排列的点。</a:t>
            </a:r>
            <a:endParaRPr lang="zh-Hans-HK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645371"/>
      </p:ext>
    </p:extLst>
  </p:cSld>
  <p:clrMapOvr>
    <a:masterClrMapping/>
  </p:clrMapOvr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机器学习v2.1rgb" id="{EEBC26C2-D188-4AC0-8846-32FF974952E7}" vid="{5872C309-9AD6-4384-AB1E-DDF89DAEFE7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4678</TotalTime>
  <Words>4788</Words>
  <Application>Microsoft Macintosh PowerPoint</Application>
  <PresentationFormat>全屏显示(4:3)</PresentationFormat>
  <Paragraphs>550</Paragraphs>
  <Slides>50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黑体</vt:lpstr>
      <vt:lpstr>黑体</vt:lpstr>
      <vt:lpstr>STZhongsong</vt:lpstr>
      <vt:lpstr>宋体</vt:lpstr>
      <vt:lpstr>Kaiti SC</vt:lpstr>
      <vt:lpstr>Arial</vt:lpstr>
      <vt:lpstr>Calibri</vt:lpstr>
      <vt:lpstr>Monotype Sorts</vt:lpstr>
      <vt:lpstr>Times New Roman</vt:lpstr>
      <vt:lpstr>Verdana</vt:lpstr>
      <vt:lpstr>Wingdings</vt:lpstr>
      <vt:lpstr>机器学习v2.1rgb</vt:lpstr>
      <vt:lpstr>数据结构与算法</vt:lpstr>
      <vt:lpstr>栈(stack)  回顾</vt:lpstr>
      <vt:lpstr> 入栈与出栈算法</vt:lpstr>
      <vt:lpstr>应用</vt:lpstr>
      <vt:lpstr>队列</vt:lpstr>
      <vt:lpstr>入队算法与出队算法</vt:lpstr>
      <vt:lpstr>本节课内容</vt:lpstr>
      <vt:lpstr>课后思考：关于FILO的forbidden pattern</vt:lpstr>
      <vt:lpstr>栈的应用：graham-scan算法</vt:lpstr>
      <vt:lpstr>Graham-scan convex hull algorithm</vt:lpstr>
      <vt:lpstr>Graham-scan convex hull algorithm</vt:lpstr>
      <vt:lpstr>循环链表 circular linked list</vt:lpstr>
      <vt:lpstr>循环列表的举例：约瑟夫环</vt:lpstr>
      <vt:lpstr>双向链表（double linked list)</vt:lpstr>
      <vt:lpstr>双向链表</vt:lpstr>
      <vt:lpstr>双向链表</vt:lpstr>
      <vt:lpstr>队列</vt:lpstr>
      <vt:lpstr>PowerPoint 演示文稿</vt:lpstr>
      <vt:lpstr>PowerPoint 演示文稿</vt:lpstr>
      <vt:lpstr>PowerPoint 演示文稿</vt:lpstr>
      <vt:lpstr>4.1 串的抽象数据类型的定义</vt:lpstr>
      <vt:lpstr>串 v.s. 线性表</vt:lpstr>
      <vt:lpstr>（13种）基本操作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串的表示和实现</vt:lpstr>
      <vt:lpstr>串的定长顺序存储表示</vt:lpstr>
      <vt:lpstr>PowerPoint 演示文稿</vt:lpstr>
      <vt:lpstr>PowerPoint 演示文稿</vt:lpstr>
      <vt:lpstr>4.2.2 串的堆分配存储表示</vt:lpstr>
      <vt:lpstr>PowerPoint 演示文稿</vt:lpstr>
      <vt:lpstr>PowerPoint 演示文稿</vt:lpstr>
      <vt:lpstr>PowerPoint 演示文稿</vt:lpstr>
      <vt:lpstr>前缀与后缀Prefix and Suffix</vt:lpstr>
      <vt:lpstr>字典序Lexicographic order</vt:lpstr>
      <vt:lpstr>Rotation与Lyndon Word的定义</vt:lpstr>
      <vt:lpstr>LW的基本性质 (**)</vt:lpstr>
      <vt:lpstr>PowerPoint 演示文稿</vt:lpstr>
      <vt:lpstr>Thanks  工学园 1-202 wangjb33@mail.sysu.edu.cn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机器学习-神经网络</dc:title>
  <dc:creator>w49</dc:creator>
  <cp:lastModifiedBy>Junbo Wang</cp:lastModifiedBy>
  <cp:revision>197</cp:revision>
  <cp:lastPrinted>2022-05-10T07:09:34Z</cp:lastPrinted>
  <dcterms:created xsi:type="dcterms:W3CDTF">2021-03-30T12:18:31Z</dcterms:created>
  <dcterms:modified xsi:type="dcterms:W3CDTF">2024-09-23T13:41:37Z</dcterms:modified>
</cp:coreProperties>
</file>