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66" r:id="rId2"/>
    <p:sldId id="304" r:id="rId3"/>
    <p:sldId id="309" r:id="rId4"/>
    <p:sldId id="330" r:id="rId5"/>
    <p:sldId id="351" r:id="rId6"/>
    <p:sldId id="353" r:id="rId7"/>
    <p:sldId id="659" r:id="rId8"/>
    <p:sldId id="352" r:id="rId9"/>
    <p:sldId id="438" r:id="rId10"/>
    <p:sldId id="336" r:id="rId11"/>
    <p:sldId id="355" r:id="rId12"/>
    <p:sldId id="658" r:id="rId13"/>
    <p:sldId id="356" r:id="rId14"/>
    <p:sldId id="357" r:id="rId15"/>
    <p:sldId id="334" r:id="rId16"/>
    <p:sldId id="359" r:id="rId17"/>
    <p:sldId id="358" r:id="rId18"/>
    <p:sldId id="643" r:id="rId19"/>
    <p:sldId id="644" r:id="rId20"/>
    <p:sldId id="384" r:id="rId21"/>
    <p:sldId id="339" r:id="rId22"/>
    <p:sldId id="491" r:id="rId23"/>
    <p:sldId id="645" r:id="rId24"/>
    <p:sldId id="311" r:id="rId25"/>
    <p:sldId id="333" r:id="rId26"/>
    <p:sldId id="646" r:id="rId27"/>
    <p:sldId id="332" r:id="rId28"/>
    <p:sldId id="647" r:id="rId29"/>
    <p:sldId id="648" r:id="rId30"/>
    <p:sldId id="337" r:id="rId31"/>
    <p:sldId id="377" r:id="rId32"/>
    <p:sldId id="649" r:id="rId33"/>
    <p:sldId id="638" r:id="rId34"/>
    <p:sldId id="323" r:id="rId35"/>
    <p:sldId id="324" r:id="rId36"/>
    <p:sldId id="650" r:id="rId37"/>
    <p:sldId id="329" r:id="rId38"/>
    <p:sldId id="331" r:id="rId39"/>
    <p:sldId id="657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0">
          <p15:clr>
            <a:srgbClr val="A4A3A4"/>
          </p15:clr>
        </p15:guide>
        <p15:guide id="2" pos="21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07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8593D-5681-BD48-A1D6-3306C98AF795}" v="32" dt="2024-10-10T02:20:1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1973" autoAdjust="0"/>
  </p:normalViewPr>
  <p:slideViewPr>
    <p:cSldViewPr snapToGrid="0">
      <p:cViewPr varScale="1">
        <p:scale>
          <a:sx n="117" d="100"/>
          <a:sy n="117" d="100"/>
        </p:scale>
        <p:origin x="1016" y="184"/>
      </p:cViewPr>
      <p:guideLst>
        <p:guide orient="horz" pos="2830"/>
        <p:guide pos="21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905"/>
        <p:guide pos="2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军波" userId="abc43a65-caf0-4467-916d-72d11a280d59" providerId="ADAL" clId="{6A96D369-8A69-5A4B-8903-9CDC57D7C474}"/>
    <pc:docChg chg="addSld delSld modSld">
      <pc:chgData name="王军波" userId="abc43a65-caf0-4467-916d-72d11a280d59" providerId="ADAL" clId="{6A96D369-8A69-5A4B-8903-9CDC57D7C474}" dt="2023-11-08T08:50:32.054" v="6" actId="2696"/>
      <pc:docMkLst>
        <pc:docMk/>
      </pc:docMkLst>
      <pc:sldChg chg="modSp mod">
        <pc:chgData name="王军波" userId="abc43a65-caf0-4467-916d-72d11a280d59" providerId="ADAL" clId="{6A96D369-8A69-5A4B-8903-9CDC57D7C474}" dt="2023-11-08T07:57:03.348" v="4" actId="1076"/>
        <pc:sldMkLst>
          <pc:docMk/>
          <pc:sldMk cId="669238538" sldId="332"/>
        </pc:sldMkLst>
        <pc:spChg chg="mod">
          <ac:chgData name="王军波" userId="abc43a65-caf0-4467-916d-72d11a280d59" providerId="ADAL" clId="{6A96D369-8A69-5A4B-8903-9CDC57D7C474}" dt="2023-11-08T07:57:03.348" v="4" actId="1076"/>
          <ac:spMkLst>
            <pc:docMk/>
            <pc:sldMk cId="669238538" sldId="332"/>
            <ac:spMk id="3" creationId="{85814DC9-1FCB-4A9F-9CD9-CE6133CD01E0}"/>
          </ac:spMkLst>
        </pc:spChg>
      </pc:sldChg>
      <pc:sldChg chg="del">
        <pc:chgData name="王军波" userId="abc43a65-caf0-4467-916d-72d11a280d59" providerId="ADAL" clId="{6A96D369-8A69-5A4B-8903-9CDC57D7C474}" dt="2023-11-08T07:25:43.771" v="1" actId="2696"/>
        <pc:sldMkLst>
          <pc:docMk/>
          <pc:sldMk cId="441738567" sldId="352"/>
        </pc:sldMkLst>
      </pc:sldChg>
      <pc:sldChg chg="del">
        <pc:chgData name="王军波" userId="abc43a65-caf0-4467-916d-72d11a280d59" providerId="ADAL" clId="{6A96D369-8A69-5A4B-8903-9CDC57D7C474}" dt="2023-11-07T08:29:43.209" v="0" actId="2696"/>
        <pc:sldMkLst>
          <pc:docMk/>
          <pc:sldMk cId="1299097732" sldId="660"/>
        </pc:sldMkLst>
      </pc:sldChg>
      <pc:sldChg chg="new del">
        <pc:chgData name="王军波" userId="abc43a65-caf0-4467-916d-72d11a280d59" providerId="ADAL" clId="{6A96D369-8A69-5A4B-8903-9CDC57D7C474}" dt="2023-11-08T08:50:32.054" v="6" actId="2696"/>
        <pc:sldMkLst>
          <pc:docMk/>
          <pc:sldMk cId="1831056174" sldId="660"/>
        </pc:sldMkLst>
      </pc:sldChg>
    </pc:docChg>
  </pc:docChgLst>
  <pc:docChgLst>
    <pc:chgData name="军波 王" userId="abc43a65-caf0-4467-916d-72d11a280d59" providerId="ADAL" clId="{4F26926E-3AC7-AA40-BAD9-76A34E3BB570}"/>
    <pc:docChg chg="undo custSel addSld delSld modSld delSection modSection">
      <pc:chgData name="军波 王" userId="abc43a65-caf0-4467-916d-72d11a280d59" providerId="ADAL" clId="{4F26926E-3AC7-AA40-BAD9-76A34E3BB570}" dt="2022-11-10T04:03:37.947" v="540" actId="207"/>
      <pc:docMkLst>
        <pc:docMk/>
      </pc:docMkLst>
      <pc:sldChg chg="addSp modSp add mod modTransition modClrScheme modAnim chgLayout">
        <pc:chgData name="军波 王" userId="abc43a65-caf0-4467-916d-72d11a280d59" providerId="ADAL" clId="{4F26926E-3AC7-AA40-BAD9-76A34E3BB570}" dt="2022-11-09T09:11:32.671" v="492"/>
        <pc:sldMkLst>
          <pc:docMk/>
          <pc:sldMk cId="0" sldId="291"/>
        </pc:sldMkLst>
        <pc:spChg chg="add mod ord">
          <ac:chgData name="军波 王" userId="abc43a65-caf0-4467-916d-72d11a280d59" providerId="ADAL" clId="{4F26926E-3AC7-AA40-BAD9-76A34E3BB570}" dt="2022-11-09T09:11:32.671" v="492"/>
          <ac:spMkLst>
            <pc:docMk/>
            <pc:sldMk cId="0" sldId="291"/>
            <ac:spMk id="2" creationId="{20DAF22D-006E-7D4A-83E2-56FC6E796D4A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7" creationId="{E4F84882-9463-42E5-8B0C-DEBB44FC2F0C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8" creationId="{10F8BBE5-C25A-4352-AF87-FF1FD81A7A72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9" creationId="{F8724075-B056-4A10-BD13-44175D2BEEA2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10" creationId="{9754CE67-719B-4103-8B16-C3B24BBCACD3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11" creationId="{AC312002-EDC0-4B89-8BC7-9611FE87A4EE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12" creationId="{5A43064D-F655-495F-A37A-11EAC42C0DF1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13" creationId="{99B02A0D-ADA1-49C6-8CDA-4AC3DF90A990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14" creationId="{114E8817-1224-4D74-9840-E51C7E02E9A2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15" creationId="{D3C12717-B82D-4861-B847-C6219781E3A4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16" creationId="{B63B9531-6E7D-4447-B96D-4C656CCBC5F9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17" creationId="{60B221E0-73CF-4DE6-B00B-224E68B53FDD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24" creationId="{E206EEC7-B3BC-491E-8446-3D74EFD3A28F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27" creationId="{6281EF29-19C7-49EA-BC5A-460E223DBEA2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28" creationId="{CE815E0F-4194-4412-A113-5984380B3AAF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29" creationId="{AEC2B79A-557D-4DB8-B88E-F866AC42E23C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30" creationId="{5596E145-B16C-4090-A1D6-C87CB5F6C269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31" creationId="{D9085D66-F893-4C4B-8307-8A66F78B446D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32" creationId="{53D10A7F-8F00-448B-AABE-05454EA575A9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33" creationId="{3374EA08-3C34-4C11-8B8A-C5F12127D768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38" creationId="{4F55CE1C-3FDA-4B81-9F13-5C0A8B3B3B2F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40" creationId="{0D393D31-6EA5-44FC-BA03-C9ECCBD3DF5D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42" creationId="{66F37F24-BB2B-4C5B-8608-2BA46820C967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43" creationId="{0BCF9282-0DD3-4BF5-B70C-FBC2857E1BB9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44" creationId="{EFB64AF3-8760-4FC7-AF37-B1D4652EABE2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63" creationId="{AF8F5991-6C16-4C36-9DC4-066948D579D8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66" creationId="{64BCDD55-90EF-4B18-BB70-2B0CEC31ED3F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67" creationId="{2D0BBAAB-D9BA-4AFD-8E90-5B1A1703ACF3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68" creationId="{A32E3E97-BD08-40B7-A442-A25766584303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69" creationId="{60F2937B-0BE0-4BF5-BB0D-F4959D839681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70" creationId="{AD2A781B-B30A-499F-9E9A-4D75F7076938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75" creationId="{C9162A16-3510-4409-8B3F-23E7816950FF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77" creationId="{FC9F412F-3576-4BA8-AB1E-5A293271F93A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79" creationId="{7BE777BA-1F64-4420-96C9-61D4468A6A0B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80" creationId="{39DBB6B4-A48D-4DAF-ACC0-7E30935E6C41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81" creationId="{49B7C335-E5A2-4CD1-85E6-16C1E39DEA92}"/>
          </ac:spMkLst>
        </pc:spChg>
        <pc:spChg chg="mod">
          <ac:chgData name="军波 王" userId="abc43a65-caf0-4467-916d-72d11a280d59" providerId="ADAL" clId="{4F26926E-3AC7-AA40-BAD9-76A34E3BB570}" dt="2022-11-09T09:07:31.049" v="452" actId="1076"/>
          <ac:spMkLst>
            <pc:docMk/>
            <pc:sldMk cId="0" sldId="291"/>
            <ac:spMk id="82" creationId="{5BF7C617-6AFB-49AD-B8FA-45E4EC363F4D}"/>
          </ac:spMkLst>
        </pc:spChg>
        <pc:spChg chg="mod ord">
          <ac:chgData name="军波 王" userId="abc43a65-caf0-4467-916d-72d11a280d59" providerId="ADAL" clId="{4F26926E-3AC7-AA40-BAD9-76A34E3BB570}" dt="2022-11-09T09:07:22.510" v="451" actId="14"/>
          <ac:spMkLst>
            <pc:docMk/>
            <pc:sldMk cId="0" sldId="291"/>
            <ac:spMk id="45058" creationId="{50293D39-8BE1-40F7-8F2F-0B74B29EF167}"/>
          </ac:spMkLst>
        </pc:spChg>
        <pc:grpChg chg="mod">
          <ac:chgData name="军波 王" userId="abc43a65-caf0-4467-916d-72d11a280d59" providerId="ADAL" clId="{4F26926E-3AC7-AA40-BAD9-76A34E3BB570}" dt="2022-11-09T09:07:31.049" v="452" actId="1076"/>
          <ac:grpSpMkLst>
            <pc:docMk/>
            <pc:sldMk cId="0" sldId="291"/>
            <ac:grpSpMk id="5" creationId="{4EB0BCD4-3210-43FC-B100-B9708F17314F}"/>
          </ac:grpSpMkLst>
        </pc:grpChg>
        <pc:grpChg chg="mod">
          <ac:chgData name="军波 王" userId="abc43a65-caf0-4467-916d-72d11a280d59" providerId="ADAL" clId="{4F26926E-3AC7-AA40-BAD9-76A34E3BB570}" dt="2022-11-09T09:07:31.049" v="452" actId="1076"/>
          <ac:grpSpMkLst>
            <pc:docMk/>
            <pc:sldMk cId="0" sldId="291"/>
            <ac:grpSpMk id="6" creationId="{276CD717-1A85-4F33-B492-6310DC729F2A}"/>
          </ac:grpSpMkLst>
        </pc:grpChg>
        <pc:grpChg chg="mod">
          <ac:chgData name="军波 王" userId="abc43a65-caf0-4467-916d-72d11a280d59" providerId="ADAL" clId="{4F26926E-3AC7-AA40-BAD9-76A34E3BB570}" dt="2022-11-09T09:07:31.049" v="452" actId="1076"/>
          <ac:grpSpMkLst>
            <pc:docMk/>
            <pc:sldMk cId="0" sldId="291"/>
            <ac:grpSpMk id="25" creationId="{7AD850E6-C7BC-4F1F-A3D3-D961AB7ED380}"/>
          </ac:grpSpMkLst>
        </pc:grpChg>
        <pc:grpChg chg="mod">
          <ac:chgData name="军波 王" userId="abc43a65-caf0-4467-916d-72d11a280d59" providerId="ADAL" clId="{4F26926E-3AC7-AA40-BAD9-76A34E3BB570}" dt="2022-11-09T09:07:31.049" v="452" actId="1076"/>
          <ac:grpSpMkLst>
            <pc:docMk/>
            <pc:sldMk cId="0" sldId="291"/>
            <ac:grpSpMk id="26" creationId="{6CD1E959-68A1-4CA2-867B-150DA3A42E9F}"/>
          </ac:grpSpMkLst>
        </pc:grpChg>
        <pc:grpChg chg="mod">
          <ac:chgData name="军波 王" userId="abc43a65-caf0-4467-916d-72d11a280d59" providerId="ADAL" clId="{4F26926E-3AC7-AA40-BAD9-76A34E3BB570}" dt="2022-11-09T09:07:31.049" v="452" actId="1076"/>
          <ac:grpSpMkLst>
            <pc:docMk/>
            <pc:sldMk cId="0" sldId="291"/>
            <ac:grpSpMk id="65" creationId="{51A6531D-5645-4035-852F-6EF4CA2DD323}"/>
          </ac:grpSpMkLst>
        </pc:grp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18" creationId="{9B451C71-6582-4EA7-A84C-1EE129FF1513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19" creationId="{BF83DE2D-1938-46BB-B953-E18FE3B834C2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20" creationId="{FF8D58FC-FFC6-4127-841E-D853A2AD8413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21" creationId="{8F259AE1-C60C-4F87-A110-970853D5217B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22" creationId="{58A25565-2141-41ED-8ADC-EC2CC8D6C290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23" creationId="{96F18786-FB79-48F5-AEC1-40DB1BB3006B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34" creationId="{13972860-C9BF-4496-97D4-C8DE6EBE1449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35" creationId="{85E7D491-DEE8-4B61-A034-AF29E0B68E3A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36" creationId="{7731135E-B861-4F6F-BD57-3709D36E41DE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37" creationId="{1FCA2791-937F-4712-BF2C-D1572FB0C968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39" creationId="{839370CD-D1C5-4AA8-9734-7A4AA9BD0490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41" creationId="{CAEE2F59-47DB-48C1-B96D-6D50E11CF5B2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71" creationId="{61555E32-E2CD-45B1-84D4-308DCEBB34E1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72" creationId="{3919FBD2-F9E3-442B-8E1F-2BA1DF222D29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73" creationId="{D1C69E33-2A81-4127-9C73-AC4F85780755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74" creationId="{C1DE7880-BA87-4C26-9BB0-CAEDAC74EC0D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76" creationId="{D40FFB58-2EA6-481A-825D-CF69DAFFCE52}"/>
          </ac:cxnSpMkLst>
        </pc:cxnChg>
        <pc:cxnChg chg="mod">
          <ac:chgData name="军波 王" userId="abc43a65-caf0-4467-916d-72d11a280d59" providerId="ADAL" clId="{4F26926E-3AC7-AA40-BAD9-76A34E3BB570}" dt="2022-11-09T09:07:31.049" v="452" actId="1076"/>
          <ac:cxnSpMkLst>
            <pc:docMk/>
            <pc:sldMk cId="0" sldId="291"/>
            <ac:cxnSpMk id="78" creationId="{2AAFD662-FE12-42D4-87F2-CEC0D3B9CA6E}"/>
          </ac:cxnSpMkLst>
        </pc:cxnChg>
      </pc:sldChg>
      <pc:sldChg chg="modSp add mod modTransition modClrScheme chgLayout">
        <pc:chgData name="军波 王" userId="abc43a65-caf0-4467-916d-72d11a280d59" providerId="ADAL" clId="{4F26926E-3AC7-AA40-BAD9-76A34E3BB570}" dt="2022-11-09T09:11:22.174" v="490" actId="20577"/>
        <pc:sldMkLst>
          <pc:docMk/>
          <pc:sldMk cId="0" sldId="292"/>
        </pc:sldMkLst>
        <pc:spChg chg="mod ord">
          <ac:chgData name="军波 王" userId="abc43a65-caf0-4467-916d-72d11a280d59" providerId="ADAL" clId="{4F26926E-3AC7-AA40-BAD9-76A34E3BB570}" dt="2022-11-09T09:11:22.174" v="490" actId="20577"/>
          <ac:spMkLst>
            <pc:docMk/>
            <pc:sldMk cId="0" sldId="292"/>
            <ac:spMk id="2" creationId="{351F85C3-2364-4361-80FA-266C92479669}"/>
          </ac:spMkLst>
        </pc:spChg>
        <pc:spChg chg="mod ord">
          <ac:chgData name="军波 王" userId="abc43a65-caf0-4467-916d-72d11a280d59" providerId="ADAL" clId="{4F26926E-3AC7-AA40-BAD9-76A34E3BB570}" dt="2022-11-09T09:11:15.505" v="482" actId="700"/>
          <ac:spMkLst>
            <pc:docMk/>
            <pc:sldMk cId="0" sldId="292"/>
            <ac:spMk id="46082" creationId="{242151D7-2C71-40D0-806C-4003B97EF6EA}"/>
          </ac:spMkLst>
        </pc:spChg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97473638" sldId="301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3035843578" sldId="303"/>
        </pc:sldMkLst>
      </pc:sldChg>
      <pc:sldChg chg="modSp mod">
        <pc:chgData name="军波 王" userId="abc43a65-caf0-4467-916d-72d11a280d59" providerId="ADAL" clId="{4F26926E-3AC7-AA40-BAD9-76A34E3BB570}" dt="2022-11-03T07:00:52.876" v="11" actId="207"/>
        <pc:sldMkLst>
          <pc:docMk/>
          <pc:sldMk cId="2760320497" sldId="304"/>
        </pc:sldMkLst>
        <pc:spChg chg="mod">
          <ac:chgData name="军波 王" userId="abc43a65-caf0-4467-916d-72d11a280d59" providerId="ADAL" clId="{4F26926E-3AC7-AA40-BAD9-76A34E3BB570}" dt="2022-11-03T07:00:52.876" v="11" actId="207"/>
          <ac:spMkLst>
            <pc:docMk/>
            <pc:sldMk cId="2760320497" sldId="304"/>
            <ac:spMk id="5" creationId="{34D33EA6-2792-486D-9C1F-D6D51D091BCF}"/>
          </ac:spMkLst>
        </pc:spChg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322450525" sldId="307"/>
        </pc:sldMkLst>
      </pc:sldChg>
      <pc:sldChg chg="addSp modSp add">
        <pc:chgData name="军波 王" userId="abc43a65-caf0-4467-916d-72d11a280d59" providerId="ADAL" clId="{4F26926E-3AC7-AA40-BAD9-76A34E3BB570}" dt="2022-11-03T07:05:38.284" v="12"/>
        <pc:sldMkLst>
          <pc:docMk/>
          <pc:sldMk cId="247839245" sldId="309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247839245" sldId="309"/>
            <ac:spMk id="2" creationId="{7E3D6674-A473-B449-9C01-E83357A28D89}"/>
          </ac:spMkLst>
        </pc:spChg>
      </pc:sldChg>
      <pc:sldChg chg="addSp modSp add">
        <pc:chgData name="军波 王" userId="abc43a65-caf0-4467-916d-72d11a280d59" providerId="ADAL" clId="{4F26926E-3AC7-AA40-BAD9-76A34E3BB570}" dt="2022-11-03T07:05:38.284" v="12"/>
        <pc:sldMkLst>
          <pc:docMk/>
          <pc:sldMk cId="2125740982" sldId="311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2125740982" sldId="311"/>
            <ac:spMk id="2" creationId="{A7EC57EB-F506-BA40-91BF-4DB1A88A270B}"/>
          </ac:spMkLst>
        </pc:spChg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3053795786" sldId="312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3271727629" sldId="315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767120912" sldId="316"/>
        </pc:sldMkLst>
      </pc:sldChg>
      <pc:sldChg chg="del">
        <pc:chgData name="军波 王" userId="abc43a65-caf0-4467-916d-72d11a280d59" providerId="ADAL" clId="{4F26926E-3AC7-AA40-BAD9-76A34E3BB570}" dt="2022-11-03T06:59:55.491" v="6" actId="2696"/>
        <pc:sldMkLst>
          <pc:docMk/>
          <pc:sldMk cId="2622887298" sldId="321"/>
        </pc:sldMkLst>
      </pc:sldChg>
      <pc:sldChg chg="modSp add del mod modClrScheme chgLayout">
        <pc:chgData name="军波 王" userId="abc43a65-caf0-4467-916d-72d11a280d59" providerId="ADAL" clId="{4F26926E-3AC7-AA40-BAD9-76A34E3BB570}" dt="2022-11-07T13:13:04.566" v="325" actId="2696"/>
        <pc:sldMkLst>
          <pc:docMk/>
          <pc:sldMk cId="3890114728" sldId="323"/>
        </pc:sldMkLst>
        <pc:spChg chg="mod ord">
          <ac:chgData name="军波 王" userId="abc43a65-caf0-4467-916d-72d11a280d59" providerId="ADAL" clId="{4F26926E-3AC7-AA40-BAD9-76A34E3BB570}" dt="2022-11-07T13:09:36.749" v="322" actId="207"/>
          <ac:spMkLst>
            <pc:docMk/>
            <pc:sldMk cId="3890114728" sldId="323"/>
            <ac:spMk id="2" creationId="{DF507EEB-C73E-43F5-AFB4-6BFC677C040C}"/>
          </ac:spMkLst>
        </pc:spChg>
        <pc:spChg chg="mod ord">
          <ac:chgData name="军波 王" userId="abc43a65-caf0-4467-916d-72d11a280d59" providerId="ADAL" clId="{4F26926E-3AC7-AA40-BAD9-76A34E3BB570}" dt="2022-11-07T11:32:10.095" v="278" actId="27636"/>
          <ac:spMkLst>
            <pc:docMk/>
            <pc:sldMk cId="3890114728" sldId="323"/>
            <ac:spMk id="3" creationId="{3A0CB7F9-6265-4384-B20A-4B62ADE79832}"/>
          </ac:spMkLst>
        </pc:spChg>
      </pc:sldChg>
      <pc:sldChg chg="modSp add del mod modClrScheme chgLayout">
        <pc:chgData name="军波 王" userId="abc43a65-caf0-4467-916d-72d11a280d59" providerId="ADAL" clId="{4F26926E-3AC7-AA40-BAD9-76A34E3BB570}" dt="2022-11-07T13:13:03.486" v="324" actId="2696"/>
        <pc:sldMkLst>
          <pc:docMk/>
          <pc:sldMk cId="1941835797" sldId="324"/>
        </pc:sldMkLst>
        <pc:spChg chg="mod ord">
          <ac:chgData name="军波 王" userId="abc43a65-caf0-4467-916d-72d11a280d59" providerId="ADAL" clId="{4F26926E-3AC7-AA40-BAD9-76A34E3BB570}" dt="2022-11-07T11:32:09.998" v="277" actId="700"/>
          <ac:spMkLst>
            <pc:docMk/>
            <pc:sldMk cId="1941835797" sldId="324"/>
            <ac:spMk id="2" creationId="{81A35F7E-4002-4CE5-97DC-B5B259D4848E}"/>
          </ac:spMkLst>
        </pc:spChg>
        <pc:spChg chg="mod ord">
          <ac:chgData name="军波 王" userId="abc43a65-caf0-4467-916d-72d11a280d59" providerId="ADAL" clId="{4F26926E-3AC7-AA40-BAD9-76A34E3BB570}" dt="2022-11-07T11:32:10.165" v="279" actId="27636"/>
          <ac:spMkLst>
            <pc:docMk/>
            <pc:sldMk cId="1941835797" sldId="324"/>
            <ac:spMk id="3" creationId="{D18493B0-3760-46E1-A93E-A32286AAD46F}"/>
          </ac:spMkLst>
        </pc:spChg>
      </pc:sldChg>
      <pc:sldChg chg="addSp modSp add del mod">
        <pc:chgData name="军波 王" userId="abc43a65-caf0-4467-916d-72d11a280d59" providerId="ADAL" clId="{4F26926E-3AC7-AA40-BAD9-76A34E3BB570}" dt="2022-11-09T09:12:18.379" v="493" actId="2696"/>
        <pc:sldMkLst>
          <pc:docMk/>
          <pc:sldMk cId="1731343709" sldId="325"/>
        </pc:sldMkLst>
        <pc:spChg chg="mod">
          <ac:chgData name="军波 王" userId="abc43a65-caf0-4467-916d-72d11a280d59" providerId="ADAL" clId="{4F26926E-3AC7-AA40-BAD9-76A34E3BB570}" dt="2022-11-03T06:59:33.569" v="3" actId="27636"/>
          <ac:spMkLst>
            <pc:docMk/>
            <pc:sldMk cId="1731343709" sldId="325"/>
            <ac:spMk id="3" creationId="{EE9FB37A-A8D4-4EB2-970F-405A76D154B0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731343709" sldId="325"/>
            <ac:spMk id="4" creationId="{98BA720F-A66E-7744-ADCD-9BA2B94F39CE}"/>
          </ac:spMkLst>
        </pc:spChg>
      </pc:sldChg>
      <pc:sldChg chg="addSp modSp add">
        <pc:chgData name="军波 王" userId="abc43a65-caf0-4467-916d-72d11a280d59" providerId="ADAL" clId="{4F26926E-3AC7-AA40-BAD9-76A34E3BB570}" dt="2022-11-09T14:05:52.256" v="525" actId="207"/>
        <pc:sldMkLst>
          <pc:docMk/>
          <pc:sldMk cId="4216626915" sldId="330"/>
        </pc:sldMkLst>
        <pc:spChg chg="mod">
          <ac:chgData name="军波 王" userId="abc43a65-caf0-4467-916d-72d11a280d59" providerId="ADAL" clId="{4F26926E-3AC7-AA40-BAD9-76A34E3BB570}" dt="2022-11-09T14:05:52.256" v="525" actId="207"/>
          <ac:spMkLst>
            <pc:docMk/>
            <pc:sldMk cId="4216626915" sldId="330"/>
            <ac:spMk id="3" creationId="{85814DC9-1FCB-4A9F-9CD9-CE6133CD01E0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4216626915" sldId="330"/>
            <ac:spMk id="4" creationId="{91E33087-3EA7-9046-9CCF-06A7194FB4BB}"/>
          </ac:spMkLst>
        </pc:spChg>
      </pc:sldChg>
      <pc:sldChg chg="addSp modSp add mod modAnim">
        <pc:chgData name="军波 王" userId="abc43a65-caf0-4467-916d-72d11a280d59" providerId="ADAL" clId="{4F26926E-3AC7-AA40-BAD9-76A34E3BB570}" dt="2022-11-09T09:12:47.174" v="508" actId="20577"/>
        <pc:sldMkLst>
          <pc:docMk/>
          <pc:sldMk cId="3864330156" sldId="331"/>
        </pc:sldMkLst>
        <pc:spChg chg="mod">
          <ac:chgData name="军波 王" userId="abc43a65-caf0-4467-916d-72d11a280d59" providerId="ADAL" clId="{4F26926E-3AC7-AA40-BAD9-76A34E3BB570}" dt="2022-11-09T09:12:47.174" v="508" actId="20577"/>
          <ac:spMkLst>
            <pc:docMk/>
            <pc:sldMk cId="3864330156" sldId="331"/>
            <ac:spMk id="2" creationId="{CC7BB023-B848-481B-811D-E93F94DD5352}"/>
          </ac:spMkLst>
        </pc:spChg>
        <pc:spChg chg="mod">
          <ac:chgData name="军波 王" userId="abc43a65-caf0-4467-916d-72d11a280d59" providerId="ADAL" clId="{4F26926E-3AC7-AA40-BAD9-76A34E3BB570}" dt="2022-11-09T09:09:41.968" v="480" actId="27636"/>
          <ac:spMkLst>
            <pc:docMk/>
            <pc:sldMk cId="3864330156" sldId="331"/>
            <ac:spMk id="3" creationId="{85814DC9-1FCB-4A9F-9CD9-CE6133CD01E0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3864330156" sldId="331"/>
            <ac:spMk id="4" creationId="{494A8F5A-F3EE-7042-877D-4DBBC6C782AE}"/>
          </ac:spMkLst>
        </pc:spChg>
      </pc:sldChg>
      <pc:sldChg chg="addSp modSp add mod">
        <pc:chgData name="军波 王" userId="abc43a65-caf0-4467-916d-72d11a280d59" providerId="ADAL" clId="{4F26926E-3AC7-AA40-BAD9-76A34E3BB570}" dt="2022-11-07T08:47:35.411" v="214" actId="14100"/>
        <pc:sldMkLst>
          <pc:docMk/>
          <pc:sldMk cId="669238538" sldId="332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669238538" sldId="332"/>
            <ac:spMk id="5" creationId="{025F06F5-D609-4B43-B8F4-7CE18D92DC20}"/>
          </ac:spMkLst>
        </pc:spChg>
        <pc:spChg chg="mod">
          <ac:chgData name="军波 王" userId="abc43a65-caf0-4467-916d-72d11a280d59" providerId="ADAL" clId="{4F26926E-3AC7-AA40-BAD9-76A34E3BB570}" dt="2022-11-07T08:47:31.241" v="213" actId="1036"/>
          <ac:spMkLst>
            <pc:docMk/>
            <pc:sldMk cId="669238538" sldId="332"/>
            <ac:spMk id="28" creationId="{94430CD2-C584-443F-BD4F-023B742FA042}"/>
          </ac:spMkLst>
        </pc:spChg>
        <pc:spChg chg="mod">
          <ac:chgData name="军波 王" userId="abc43a65-caf0-4467-916d-72d11a280d59" providerId="ADAL" clId="{4F26926E-3AC7-AA40-BAD9-76A34E3BB570}" dt="2022-11-07T08:47:35.411" v="214" actId="14100"/>
          <ac:spMkLst>
            <pc:docMk/>
            <pc:sldMk cId="669238538" sldId="332"/>
            <ac:spMk id="75" creationId="{02387B01-4856-455F-AAB4-EDD3B4D0E20D}"/>
          </ac:spMkLst>
        </pc:spChg>
        <pc:grpChg chg="mod">
          <ac:chgData name="军波 王" userId="abc43a65-caf0-4467-916d-72d11a280d59" providerId="ADAL" clId="{4F26926E-3AC7-AA40-BAD9-76A34E3BB570}" dt="2022-11-07T08:47:31.241" v="213" actId="1036"/>
          <ac:grpSpMkLst>
            <pc:docMk/>
            <pc:sldMk cId="669238538" sldId="332"/>
            <ac:grpSpMk id="71" creationId="{5F25D38E-21B5-4374-9410-C793388A8A25}"/>
          </ac:grpSpMkLst>
        </pc:grpChg>
        <pc:grpChg chg="mod">
          <ac:chgData name="军波 王" userId="abc43a65-caf0-4467-916d-72d11a280d59" providerId="ADAL" clId="{4F26926E-3AC7-AA40-BAD9-76A34E3BB570}" dt="2022-11-07T08:47:31.241" v="213" actId="1036"/>
          <ac:grpSpMkLst>
            <pc:docMk/>
            <pc:sldMk cId="669238538" sldId="332"/>
            <ac:grpSpMk id="72" creationId="{88AD54FC-262C-4484-A96A-4FDBE2F65DDD}"/>
          </ac:grpSpMkLst>
        </pc:grpChg>
        <pc:grpChg chg="mod">
          <ac:chgData name="军波 王" userId="abc43a65-caf0-4467-916d-72d11a280d59" providerId="ADAL" clId="{4F26926E-3AC7-AA40-BAD9-76A34E3BB570}" dt="2022-11-07T08:47:31.241" v="213" actId="1036"/>
          <ac:grpSpMkLst>
            <pc:docMk/>
            <pc:sldMk cId="669238538" sldId="332"/>
            <ac:grpSpMk id="73" creationId="{6F382276-2E82-44BC-BC66-7123FE7BD472}"/>
          </ac:grpSpMkLst>
        </pc:grpChg>
      </pc:sldChg>
      <pc:sldChg chg="addSp modSp add mod">
        <pc:chgData name="军波 王" userId="abc43a65-caf0-4467-916d-72d11a280d59" providerId="ADAL" clId="{4F26926E-3AC7-AA40-BAD9-76A34E3BB570}" dt="2022-11-07T08:32:27.700" v="200" actId="1076"/>
        <pc:sldMkLst>
          <pc:docMk/>
          <pc:sldMk cId="657464498" sldId="333"/>
        </pc:sldMkLst>
        <pc:spChg chg="mod">
          <ac:chgData name="军波 王" userId="abc43a65-caf0-4467-916d-72d11a280d59" providerId="ADAL" clId="{4F26926E-3AC7-AA40-BAD9-76A34E3BB570}" dt="2022-11-03T07:14:54.472" v="94" actId="20577"/>
          <ac:spMkLst>
            <pc:docMk/>
            <pc:sldMk cId="657464498" sldId="333"/>
            <ac:spMk id="3" creationId="{C6D4344B-2D64-4FB9-8F3E-82A073829911}"/>
          </ac:spMkLst>
        </pc:spChg>
        <pc:spChg chg="mod">
          <ac:chgData name="军波 王" userId="abc43a65-caf0-4467-916d-72d11a280d59" providerId="ADAL" clId="{4F26926E-3AC7-AA40-BAD9-76A34E3BB570}" dt="2022-11-03T07:15:01.053" v="111" actId="1035"/>
          <ac:spMkLst>
            <pc:docMk/>
            <pc:sldMk cId="657464498" sldId="333"/>
            <ac:spMk id="4" creationId="{FB0E2125-27E9-41B0-B367-B4C2469FC8BD}"/>
          </ac:spMkLst>
        </pc:spChg>
        <pc:spChg chg="mod">
          <ac:chgData name="军波 王" userId="abc43a65-caf0-4467-916d-72d11a280d59" providerId="ADAL" clId="{4F26926E-3AC7-AA40-BAD9-76A34E3BB570}" dt="2022-11-07T08:32:27.700" v="200" actId="1076"/>
          <ac:spMkLst>
            <pc:docMk/>
            <pc:sldMk cId="657464498" sldId="333"/>
            <ac:spMk id="5" creationId="{66CFAC21-518E-49B1-887B-5454AEE26DBD}"/>
          </ac:spMkLst>
        </pc:spChg>
        <pc:spChg chg="mod">
          <ac:chgData name="军波 王" userId="abc43a65-caf0-4467-916d-72d11a280d59" providerId="ADAL" clId="{4F26926E-3AC7-AA40-BAD9-76A34E3BB570}" dt="2022-11-03T07:15:01.053" v="111" actId="1035"/>
          <ac:spMkLst>
            <pc:docMk/>
            <pc:sldMk cId="657464498" sldId="333"/>
            <ac:spMk id="6" creationId="{1FBCD11F-60E1-4543-A477-55FA15FC386A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657464498" sldId="333"/>
            <ac:spMk id="14" creationId="{7A7208D6-D5DE-2941-9144-4C9193588BA8}"/>
          </ac:spMkLst>
        </pc:spChg>
        <pc:spChg chg="mod">
          <ac:chgData name="军波 王" userId="abc43a65-caf0-4467-916d-72d11a280d59" providerId="ADAL" clId="{4F26926E-3AC7-AA40-BAD9-76A34E3BB570}" dt="2022-11-03T07:15:01.053" v="111" actId="1035"/>
          <ac:spMkLst>
            <pc:docMk/>
            <pc:sldMk cId="657464498" sldId="333"/>
            <ac:spMk id="16" creationId="{8E722D7D-8389-40C3-BF27-3E2470EC8478}"/>
          </ac:spMkLst>
        </pc:spChg>
      </pc:sldChg>
      <pc:sldChg chg="addSp modSp add">
        <pc:chgData name="军波 王" userId="abc43a65-caf0-4467-916d-72d11a280d59" providerId="ADAL" clId="{4F26926E-3AC7-AA40-BAD9-76A34E3BB570}" dt="2022-11-03T07:05:38.284" v="12"/>
        <pc:sldMkLst>
          <pc:docMk/>
          <pc:sldMk cId="1727460292" sldId="334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727460292" sldId="334"/>
            <ac:spMk id="2" creationId="{2926FD64-2D8B-1044-94C3-F8166736E709}"/>
          </ac:spMkLst>
        </pc:spChg>
      </pc:sldChg>
      <pc:sldChg chg="addSp modSp add del">
        <pc:chgData name="军波 王" userId="abc43a65-caf0-4467-916d-72d11a280d59" providerId="ADAL" clId="{4F26926E-3AC7-AA40-BAD9-76A34E3BB570}" dt="2022-11-07T09:45:55.133" v="270" actId="2696"/>
        <pc:sldMkLst>
          <pc:docMk/>
          <pc:sldMk cId="2654412512" sldId="335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2654412512" sldId="335"/>
            <ac:spMk id="5" creationId="{36024E4B-4C21-4E40-B524-4B1AEF1B9B87}"/>
          </ac:spMkLst>
        </pc:spChg>
      </pc:sldChg>
      <pc:sldChg chg="addSp modSp add mod">
        <pc:chgData name="军波 王" userId="abc43a65-caf0-4467-916d-72d11a280d59" providerId="ADAL" clId="{4F26926E-3AC7-AA40-BAD9-76A34E3BB570}" dt="2022-11-06T16:16:16.145" v="158" actId="20577"/>
        <pc:sldMkLst>
          <pc:docMk/>
          <pc:sldMk cId="198631622" sldId="336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98631622" sldId="336"/>
            <ac:spMk id="2" creationId="{3FE42BE8-C39A-A744-8D74-680316BA7323}"/>
          </ac:spMkLst>
        </pc:spChg>
        <pc:spChg chg="mod">
          <ac:chgData name="军波 王" userId="abc43a65-caf0-4467-916d-72d11a280d59" providerId="ADAL" clId="{4F26926E-3AC7-AA40-BAD9-76A34E3BB570}" dt="2022-11-06T16:16:16.145" v="158" actId="20577"/>
          <ac:spMkLst>
            <pc:docMk/>
            <pc:sldMk cId="198631622" sldId="336"/>
            <ac:spMk id="4" creationId="{BBC06BF8-AA21-47A6-BA1A-2EBA4FB08267}"/>
          </ac:spMkLst>
        </pc:spChg>
      </pc:sldChg>
      <pc:sldChg chg="addSp modSp add mod">
        <pc:chgData name="军波 王" userId="abc43a65-caf0-4467-916d-72d11a280d59" providerId="ADAL" clId="{4F26926E-3AC7-AA40-BAD9-76A34E3BB570}" dt="2022-11-07T09:39:09.241" v="219" actId="1076"/>
        <pc:sldMkLst>
          <pc:docMk/>
          <pc:sldMk cId="1038801652" sldId="337"/>
        </pc:sldMkLst>
        <pc:spChg chg="mod">
          <ac:chgData name="军波 王" userId="abc43a65-caf0-4467-916d-72d11a280d59" providerId="ADAL" clId="{4F26926E-3AC7-AA40-BAD9-76A34E3BB570}" dt="2022-11-07T09:39:05.006" v="218" actId="1076"/>
          <ac:spMkLst>
            <pc:docMk/>
            <pc:sldMk cId="1038801652" sldId="337"/>
            <ac:spMk id="3" creationId="{85814DC9-1FCB-4A9F-9CD9-CE6133CD01E0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038801652" sldId="337"/>
            <ac:spMk id="10" creationId="{31BEA679-A096-5445-9002-D82C04BC30BA}"/>
          </ac:spMkLst>
        </pc:spChg>
        <pc:spChg chg="mod">
          <ac:chgData name="军波 王" userId="abc43a65-caf0-4467-916d-72d11a280d59" providerId="ADAL" clId="{4F26926E-3AC7-AA40-BAD9-76A34E3BB570}" dt="2022-11-07T09:39:09.241" v="219" actId="1076"/>
          <ac:spMkLst>
            <pc:docMk/>
            <pc:sldMk cId="1038801652" sldId="337"/>
            <ac:spMk id="48" creationId="{E5462618-35CE-4241-A0BB-8A7900456AEE}"/>
          </ac:spMkLst>
        </pc:spChg>
        <pc:spChg chg="mod">
          <ac:chgData name="军波 王" userId="abc43a65-caf0-4467-916d-72d11a280d59" providerId="ADAL" clId="{4F26926E-3AC7-AA40-BAD9-76A34E3BB570}" dt="2022-11-07T09:39:09.241" v="219" actId="1076"/>
          <ac:spMkLst>
            <pc:docMk/>
            <pc:sldMk cId="1038801652" sldId="337"/>
            <ac:spMk id="49" creationId="{DB0188B1-1DCE-4A35-8B2B-1DD2B6828B81}"/>
          </ac:spMkLst>
        </pc:spChg>
        <pc:grpChg chg="mod">
          <ac:chgData name="军波 王" userId="abc43a65-caf0-4467-916d-72d11a280d59" providerId="ADAL" clId="{4F26926E-3AC7-AA40-BAD9-76A34E3BB570}" dt="2022-11-07T09:39:09.241" v="219" actId="1076"/>
          <ac:grpSpMkLst>
            <pc:docMk/>
            <pc:sldMk cId="1038801652" sldId="337"/>
            <ac:grpSpMk id="46" creationId="{50D67BF9-E14A-48EA-BBF8-83D4B88F64DE}"/>
          </ac:grpSpMkLst>
        </pc:grpChg>
        <pc:grpChg chg="mod">
          <ac:chgData name="军波 王" userId="abc43a65-caf0-4467-916d-72d11a280d59" providerId="ADAL" clId="{4F26926E-3AC7-AA40-BAD9-76A34E3BB570}" dt="2022-11-07T09:39:09.241" v="219" actId="1076"/>
          <ac:grpSpMkLst>
            <pc:docMk/>
            <pc:sldMk cId="1038801652" sldId="337"/>
            <ac:grpSpMk id="47" creationId="{2A36FE1C-E9B6-449E-A531-B60A19A596A3}"/>
          </ac:grpSpMkLst>
        </pc:grpChg>
        <pc:grpChg chg="mod">
          <ac:chgData name="军波 王" userId="abc43a65-caf0-4467-916d-72d11a280d59" providerId="ADAL" clId="{4F26926E-3AC7-AA40-BAD9-76A34E3BB570}" dt="2022-11-07T09:39:09.241" v="219" actId="1076"/>
          <ac:grpSpMkLst>
            <pc:docMk/>
            <pc:sldMk cId="1038801652" sldId="337"/>
            <ac:grpSpMk id="50" creationId="{07C35926-72D4-4147-B9D7-86240636CBE2}"/>
          </ac:grpSpMkLst>
        </pc:grpChg>
      </pc:sldChg>
      <pc:sldChg chg="addSp modSp add mod">
        <pc:chgData name="军波 王" userId="abc43a65-caf0-4467-916d-72d11a280d59" providerId="ADAL" clId="{4F26926E-3AC7-AA40-BAD9-76A34E3BB570}" dt="2022-11-09T08:26:36.174" v="439" actId="20577"/>
        <pc:sldMkLst>
          <pc:docMk/>
          <pc:sldMk cId="2421130629" sldId="339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2421130629" sldId="339"/>
            <ac:spMk id="2" creationId="{9174466F-B8DF-A341-8864-3C4000BDBD97}"/>
          </ac:spMkLst>
        </pc:spChg>
        <pc:spChg chg="mod">
          <ac:chgData name="军波 王" userId="abc43a65-caf0-4467-916d-72d11a280d59" providerId="ADAL" clId="{4F26926E-3AC7-AA40-BAD9-76A34E3BB570}" dt="2022-11-09T08:26:36.174" v="439" actId="20577"/>
          <ac:spMkLst>
            <pc:docMk/>
            <pc:sldMk cId="2421130629" sldId="339"/>
            <ac:spMk id="5" creationId="{E6E15566-8BFE-4AA2-B349-3F0420F0D4E9}"/>
          </ac:spMkLst>
        </pc:spChg>
      </pc:sldChg>
      <pc:sldChg chg="addSp modSp add del">
        <pc:chgData name="军波 王" userId="abc43a65-caf0-4467-916d-72d11a280d59" providerId="ADAL" clId="{4F26926E-3AC7-AA40-BAD9-76A34E3BB570}" dt="2022-11-07T09:45:58.104" v="271" actId="2696"/>
        <pc:sldMkLst>
          <pc:docMk/>
          <pc:sldMk cId="796322366" sldId="342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796322366" sldId="342"/>
            <ac:spMk id="4" creationId="{6751FB4B-F20F-044D-977E-A3C20F403724}"/>
          </ac:spMkLst>
        </pc:spChg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141873324" sldId="343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345611534" sldId="344"/>
        </pc:sldMkLst>
      </pc:sldChg>
      <pc:sldChg chg="addSp modSp add del">
        <pc:chgData name="军波 王" userId="abc43a65-caf0-4467-916d-72d11a280d59" providerId="ADAL" clId="{4F26926E-3AC7-AA40-BAD9-76A34E3BB570}" dt="2022-11-07T09:45:55.133" v="270" actId="2696"/>
        <pc:sldMkLst>
          <pc:docMk/>
          <pc:sldMk cId="4067725337" sldId="346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4067725337" sldId="346"/>
            <ac:spMk id="5" creationId="{E90A3997-E06E-2C4E-BDA1-5BF3813A7C6D}"/>
          </ac:spMkLst>
        </pc:spChg>
      </pc:sldChg>
      <pc:sldChg chg="addSp modSp add del mod">
        <pc:chgData name="军波 王" userId="abc43a65-caf0-4467-916d-72d11a280d59" providerId="ADAL" clId="{4F26926E-3AC7-AA40-BAD9-76A34E3BB570}" dt="2022-11-07T09:45:55.133" v="270" actId="2696"/>
        <pc:sldMkLst>
          <pc:docMk/>
          <pc:sldMk cId="4261175091" sldId="347"/>
        </pc:sldMkLst>
        <pc:spChg chg="mod">
          <ac:chgData name="军波 王" userId="abc43a65-caf0-4467-916d-72d11a280d59" providerId="ADAL" clId="{4F26926E-3AC7-AA40-BAD9-76A34E3BB570}" dt="2022-11-03T06:59:33.664" v="5" actId="27636"/>
          <ac:spMkLst>
            <pc:docMk/>
            <pc:sldMk cId="4261175091" sldId="347"/>
            <ac:spMk id="3" creationId="{E8CE4D44-4B7E-462F-BF80-E30D0B966C70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4261175091" sldId="347"/>
            <ac:spMk id="4" creationId="{55C7A7E7-40C1-1142-B7DA-BC4EA0628035}"/>
          </ac:spMkLst>
        </pc:spChg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305579912" sldId="350"/>
        </pc:sldMkLst>
      </pc:sldChg>
      <pc:sldChg chg="addSp modSp add">
        <pc:chgData name="军波 王" userId="abc43a65-caf0-4467-916d-72d11a280d59" providerId="ADAL" clId="{4F26926E-3AC7-AA40-BAD9-76A34E3BB570}" dt="2022-11-06T15:27:55.885" v="120" actId="207"/>
        <pc:sldMkLst>
          <pc:docMk/>
          <pc:sldMk cId="3164353723" sldId="351"/>
        </pc:sldMkLst>
        <pc:spChg chg="mod">
          <ac:chgData name="军波 王" userId="abc43a65-caf0-4467-916d-72d11a280d59" providerId="ADAL" clId="{4F26926E-3AC7-AA40-BAD9-76A34E3BB570}" dt="2022-11-06T15:27:55.885" v="120" actId="207"/>
          <ac:spMkLst>
            <pc:docMk/>
            <pc:sldMk cId="3164353723" sldId="351"/>
            <ac:spMk id="3" creationId="{696E622A-9E79-4CFF-B93B-D7B9C7508DCB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3164353723" sldId="351"/>
            <ac:spMk id="5" creationId="{D884CA63-DF72-6545-BAAC-4DB0CB3EB193}"/>
          </ac:spMkLst>
        </pc:spChg>
      </pc:sldChg>
      <pc:sldChg chg="addSp modSp add mod modAnim">
        <pc:chgData name="军波 王" userId="abc43a65-caf0-4467-916d-72d11a280d59" providerId="ADAL" clId="{4F26926E-3AC7-AA40-BAD9-76A34E3BB570}" dt="2022-11-09T07:21:01.951" v="434" actId="20577"/>
        <pc:sldMkLst>
          <pc:docMk/>
          <pc:sldMk cId="441738567" sldId="352"/>
        </pc:sldMkLst>
        <pc:spChg chg="mod">
          <ac:chgData name="军波 王" userId="abc43a65-caf0-4467-916d-72d11a280d59" providerId="ADAL" clId="{4F26926E-3AC7-AA40-BAD9-76A34E3BB570}" dt="2022-11-09T07:21:01.951" v="434" actId="20577"/>
          <ac:spMkLst>
            <pc:docMk/>
            <pc:sldMk cId="441738567" sldId="352"/>
            <ac:spMk id="3" creationId="{F4497E79-306C-49A8-98B4-3110CC439087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441738567" sldId="352"/>
            <ac:spMk id="4" creationId="{04BFE6BF-C47B-F54D-8933-CCC038DCD582}"/>
          </ac:spMkLst>
        </pc:spChg>
      </pc:sldChg>
      <pc:sldChg chg="addSp modSp add">
        <pc:chgData name="军波 王" userId="abc43a65-caf0-4467-916d-72d11a280d59" providerId="ADAL" clId="{4F26926E-3AC7-AA40-BAD9-76A34E3BB570}" dt="2022-11-03T07:05:38.284" v="12"/>
        <pc:sldMkLst>
          <pc:docMk/>
          <pc:sldMk cId="3050582920" sldId="353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3050582920" sldId="353"/>
            <ac:spMk id="4" creationId="{9C37AF3A-DD5F-494E-917D-A47152DE76E4}"/>
          </ac:spMkLst>
        </pc:spChg>
      </pc:sldChg>
      <pc:sldChg chg="addSp modSp add del">
        <pc:chgData name="军波 王" userId="abc43a65-caf0-4467-916d-72d11a280d59" providerId="ADAL" clId="{4F26926E-3AC7-AA40-BAD9-76A34E3BB570}" dt="2022-11-06T15:47:55.965" v="122" actId="2696"/>
        <pc:sldMkLst>
          <pc:docMk/>
          <pc:sldMk cId="2629215091" sldId="354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2629215091" sldId="354"/>
            <ac:spMk id="5" creationId="{43B76739-AA8F-E044-9172-4377209FB6DB}"/>
          </ac:spMkLst>
        </pc:spChg>
      </pc:sldChg>
      <pc:sldChg chg="addSp modSp add modAnim">
        <pc:chgData name="军波 王" userId="abc43a65-caf0-4467-916d-72d11a280d59" providerId="ADAL" clId="{4F26926E-3AC7-AA40-BAD9-76A34E3BB570}" dt="2022-11-03T07:09:22.021" v="22" actId="20577"/>
        <pc:sldMkLst>
          <pc:docMk/>
          <pc:sldMk cId="2255071440" sldId="355"/>
        </pc:sldMkLst>
        <pc:spChg chg="mod">
          <ac:chgData name="军波 王" userId="abc43a65-caf0-4467-916d-72d11a280d59" providerId="ADAL" clId="{4F26926E-3AC7-AA40-BAD9-76A34E3BB570}" dt="2022-11-03T07:09:22.021" v="22" actId="20577"/>
          <ac:spMkLst>
            <pc:docMk/>
            <pc:sldMk cId="2255071440" sldId="355"/>
            <ac:spMk id="3" creationId="{4B83085B-CE3A-406D-A8EF-D094A55FA3B1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2255071440" sldId="355"/>
            <ac:spMk id="4" creationId="{37746372-281B-0A46-9CC3-8696FD16151F}"/>
          </ac:spMkLst>
        </pc:spChg>
      </pc:sldChg>
      <pc:sldChg chg="addSp modSp add mod">
        <pc:chgData name="军波 王" userId="abc43a65-caf0-4467-916d-72d11a280d59" providerId="ADAL" clId="{4F26926E-3AC7-AA40-BAD9-76A34E3BB570}" dt="2022-11-07T07:12:24.844" v="179" actId="1076"/>
        <pc:sldMkLst>
          <pc:docMk/>
          <pc:sldMk cId="959534628" sldId="356"/>
        </pc:sldMkLst>
        <pc:spChg chg="mod">
          <ac:chgData name="军波 王" userId="abc43a65-caf0-4467-916d-72d11a280d59" providerId="ADAL" clId="{4F26926E-3AC7-AA40-BAD9-76A34E3BB570}" dt="2022-11-03T06:59:33.336" v="1" actId="27636"/>
          <ac:spMkLst>
            <pc:docMk/>
            <pc:sldMk cId="959534628" sldId="356"/>
            <ac:spMk id="3" creationId="{2BDE3B8B-17BC-47B1-8C4A-F64A2A42F869}"/>
          </ac:spMkLst>
        </pc:spChg>
        <pc:spChg chg="mod">
          <ac:chgData name="军波 王" userId="abc43a65-caf0-4467-916d-72d11a280d59" providerId="ADAL" clId="{4F26926E-3AC7-AA40-BAD9-76A34E3BB570}" dt="2022-11-07T07:11:05.041" v="166" actId="1038"/>
          <ac:spMkLst>
            <pc:docMk/>
            <pc:sldMk cId="959534628" sldId="356"/>
            <ac:spMk id="4" creationId="{5198A5A8-7253-4879-B2C2-849E99583BD4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959534628" sldId="356"/>
            <ac:spMk id="5" creationId="{76CE8F6A-9B5D-C74B-A1C5-33C3CD71F7F6}"/>
          </ac:spMkLst>
        </pc:spChg>
        <pc:spChg chg="mod">
          <ac:chgData name="军波 王" userId="abc43a65-caf0-4467-916d-72d11a280d59" providerId="ADAL" clId="{4F26926E-3AC7-AA40-BAD9-76A34E3BB570}" dt="2022-11-07T07:11:07.987" v="167" actId="1076"/>
          <ac:spMkLst>
            <pc:docMk/>
            <pc:sldMk cId="959534628" sldId="356"/>
            <ac:spMk id="6" creationId="{29DB957A-7487-4B71-BBCF-5450F84852BB}"/>
          </ac:spMkLst>
        </pc:spChg>
        <pc:spChg chg="mod">
          <ac:chgData name="军波 王" userId="abc43a65-caf0-4467-916d-72d11a280d59" providerId="ADAL" clId="{4F26926E-3AC7-AA40-BAD9-76A34E3BB570}" dt="2022-11-07T07:11:13.756" v="168" actId="1076"/>
          <ac:spMkLst>
            <pc:docMk/>
            <pc:sldMk cId="959534628" sldId="356"/>
            <ac:spMk id="8" creationId="{BE70C87D-6CAB-4652-B7DF-5936E3483F94}"/>
          </ac:spMkLst>
        </pc:spChg>
        <pc:spChg chg="mod">
          <ac:chgData name="军波 王" userId="abc43a65-caf0-4467-916d-72d11a280d59" providerId="ADAL" clId="{4F26926E-3AC7-AA40-BAD9-76A34E3BB570}" dt="2022-11-07T07:11:18.563" v="169" actId="1076"/>
          <ac:spMkLst>
            <pc:docMk/>
            <pc:sldMk cId="959534628" sldId="356"/>
            <ac:spMk id="9" creationId="{ACD7E9DE-40A8-4DB2-AECA-FFEB8B38A33E}"/>
          </ac:spMkLst>
        </pc:spChg>
        <pc:spChg chg="mod">
          <ac:chgData name="军波 王" userId="abc43a65-caf0-4467-916d-72d11a280d59" providerId="ADAL" clId="{4F26926E-3AC7-AA40-BAD9-76A34E3BB570}" dt="2022-11-07T07:11:22.870" v="170" actId="1076"/>
          <ac:spMkLst>
            <pc:docMk/>
            <pc:sldMk cId="959534628" sldId="356"/>
            <ac:spMk id="11" creationId="{46C12B56-DEF3-4007-AA1C-76CE55420619}"/>
          </ac:spMkLst>
        </pc:spChg>
        <pc:spChg chg="mod">
          <ac:chgData name="军波 王" userId="abc43a65-caf0-4467-916d-72d11a280d59" providerId="ADAL" clId="{4F26926E-3AC7-AA40-BAD9-76A34E3BB570}" dt="2022-11-07T07:11:27.728" v="171" actId="1076"/>
          <ac:spMkLst>
            <pc:docMk/>
            <pc:sldMk cId="959534628" sldId="356"/>
            <ac:spMk id="13" creationId="{9CC0EC5B-434B-4AB1-BB3C-BE3232BB1708}"/>
          </ac:spMkLst>
        </pc:spChg>
        <pc:spChg chg="mod">
          <ac:chgData name="军波 王" userId="abc43a65-caf0-4467-916d-72d11a280d59" providerId="ADAL" clId="{4F26926E-3AC7-AA40-BAD9-76A34E3BB570}" dt="2022-11-07T07:11:31.902" v="172" actId="1076"/>
          <ac:spMkLst>
            <pc:docMk/>
            <pc:sldMk cId="959534628" sldId="356"/>
            <ac:spMk id="14" creationId="{30B5A6A7-0B85-4931-82DB-81EF569CF36F}"/>
          </ac:spMkLst>
        </pc:spChg>
        <pc:spChg chg="mod">
          <ac:chgData name="军波 王" userId="abc43a65-caf0-4467-916d-72d11a280d59" providerId="ADAL" clId="{4F26926E-3AC7-AA40-BAD9-76A34E3BB570}" dt="2022-11-07T07:12:24.844" v="179" actId="1076"/>
          <ac:spMkLst>
            <pc:docMk/>
            <pc:sldMk cId="959534628" sldId="356"/>
            <ac:spMk id="15" creationId="{9F350CA2-5B3E-4D81-A35E-69F9CFEF2F0B}"/>
          </ac:spMkLst>
        </pc:spChg>
        <pc:spChg chg="mod">
          <ac:chgData name="军波 王" userId="abc43a65-caf0-4467-916d-72d11a280d59" providerId="ADAL" clId="{4F26926E-3AC7-AA40-BAD9-76A34E3BB570}" dt="2022-11-07T07:12:20.436" v="178" actId="1076"/>
          <ac:spMkLst>
            <pc:docMk/>
            <pc:sldMk cId="959534628" sldId="356"/>
            <ac:spMk id="17" creationId="{55841003-1CF7-4EA0-B3CD-5464ADB77818}"/>
          </ac:spMkLst>
        </pc:spChg>
        <pc:spChg chg="mod">
          <ac:chgData name="军波 王" userId="abc43a65-caf0-4467-916d-72d11a280d59" providerId="ADAL" clId="{4F26926E-3AC7-AA40-BAD9-76A34E3BB570}" dt="2022-11-07T07:12:16.465" v="177" actId="1076"/>
          <ac:spMkLst>
            <pc:docMk/>
            <pc:sldMk cId="959534628" sldId="356"/>
            <ac:spMk id="19" creationId="{2B46E6AA-02B4-4EEF-B416-FCE1D7217169}"/>
          </ac:spMkLst>
        </pc:spChg>
        <pc:spChg chg="mod">
          <ac:chgData name="军波 王" userId="abc43a65-caf0-4467-916d-72d11a280d59" providerId="ADAL" clId="{4F26926E-3AC7-AA40-BAD9-76A34E3BB570}" dt="2022-11-07T07:12:12.270" v="176" actId="1076"/>
          <ac:spMkLst>
            <pc:docMk/>
            <pc:sldMk cId="959534628" sldId="356"/>
            <ac:spMk id="20" creationId="{9A71E9E6-E182-4201-A671-913DEE0FCE9C}"/>
          </ac:spMkLst>
        </pc:spChg>
        <pc:spChg chg="mod">
          <ac:chgData name="军波 王" userId="abc43a65-caf0-4467-916d-72d11a280d59" providerId="ADAL" clId="{4F26926E-3AC7-AA40-BAD9-76A34E3BB570}" dt="2022-11-07T07:12:02.517" v="175" actId="1076"/>
          <ac:spMkLst>
            <pc:docMk/>
            <pc:sldMk cId="959534628" sldId="356"/>
            <ac:spMk id="21" creationId="{FE33A675-1C43-4E6C-B4B8-B10C8A863E3F}"/>
          </ac:spMkLst>
        </pc:spChg>
      </pc:sldChg>
      <pc:sldChg chg="addSp modSp add mod">
        <pc:chgData name="军波 王" userId="abc43a65-caf0-4467-916d-72d11a280d59" providerId="ADAL" clId="{4F26926E-3AC7-AA40-BAD9-76A34E3BB570}" dt="2022-11-07T07:17:10.111" v="183" actId="1076"/>
        <pc:sldMkLst>
          <pc:docMk/>
          <pc:sldMk cId="1741661841" sldId="357"/>
        </pc:sldMkLst>
        <pc:spChg chg="mod">
          <ac:chgData name="军波 王" userId="abc43a65-caf0-4467-916d-72d11a280d59" providerId="ADAL" clId="{4F26926E-3AC7-AA40-BAD9-76A34E3BB570}" dt="2022-11-07T07:17:08.019" v="182" actId="14100"/>
          <ac:spMkLst>
            <pc:docMk/>
            <pc:sldMk cId="1741661841" sldId="357"/>
            <ac:spMk id="3" creationId="{6A6F8361-E119-4D1B-A367-FAADC4DFDB94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741661841" sldId="357"/>
            <ac:spMk id="5" creationId="{B4F4EA16-7D30-724D-8C2A-4A630FD35C16}"/>
          </ac:spMkLst>
        </pc:spChg>
        <pc:graphicFrameChg chg="mod">
          <ac:chgData name="军波 王" userId="abc43a65-caf0-4467-916d-72d11a280d59" providerId="ADAL" clId="{4F26926E-3AC7-AA40-BAD9-76A34E3BB570}" dt="2022-11-07T07:17:10.111" v="183" actId="1076"/>
          <ac:graphicFrameMkLst>
            <pc:docMk/>
            <pc:sldMk cId="1741661841" sldId="357"/>
            <ac:graphicFrameMk id="4" creationId="{7849143C-0B0E-418E-89CF-067C44BA97B1}"/>
          </ac:graphicFrameMkLst>
        </pc:graphicFrameChg>
      </pc:sldChg>
      <pc:sldChg chg="addSp modSp add mod modAnim">
        <pc:chgData name="军波 王" userId="abc43a65-caf0-4467-916d-72d11a280d59" providerId="ADAL" clId="{4F26926E-3AC7-AA40-BAD9-76A34E3BB570}" dt="2022-11-03T07:11:06.801" v="90" actId="1035"/>
        <pc:sldMkLst>
          <pc:docMk/>
          <pc:sldMk cId="1909564149" sldId="358"/>
        </pc:sldMkLst>
        <pc:spChg chg="mod">
          <ac:chgData name="军波 王" userId="abc43a65-caf0-4467-916d-72d11a280d59" providerId="ADAL" clId="{4F26926E-3AC7-AA40-BAD9-76A34E3BB570}" dt="2022-11-03T07:10:53.556" v="74" actId="14100"/>
          <ac:spMkLst>
            <pc:docMk/>
            <pc:sldMk cId="1909564149" sldId="358"/>
            <ac:spMk id="3" creationId="{35CD8D8C-DA76-4066-83EC-01CC9E503988}"/>
          </ac:spMkLst>
        </pc:spChg>
        <pc:spChg chg="mod">
          <ac:chgData name="军波 王" userId="abc43a65-caf0-4467-916d-72d11a280d59" providerId="ADAL" clId="{4F26926E-3AC7-AA40-BAD9-76A34E3BB570}" dt="2022-11-03T07:10:47.988" v="73" actId="1076"/>
          <ac:spMkLst>
            <pc:docMk/>
            <pc:sldMk cId="1909564149" sldId="358"/>
            <ac:spMk id="4" creationId="{9EDA4EC8-1450-4F7E-BDDA-2EAEE85F5A00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909564149" sldId="358"/>
            <ac:spMk id="7" creationId="{63E7FAB9-FA95-C04F-ACC1-1A508F5E8801}"/>
          </ac:spMkLst>
        </pc:spChg>
        <pc:spChg chg="mod">
          <ac:chgData name="军波 王" userId="abc43a65-caf0-4467-916d-72d11a280d59" providerId="ADAL" clId="{4F26926E-3AC7-AA40-BAD9-76A34E3BB570}" dt="2022-11-03T07:11:06.801" v="90" actId="1035"/>
          <ac:spMkLst>
            <pc:docMk/>
            <pc:sldMk cId="1909564149" sldId="358"/>
            <ac:spMk id="227" creationId="{C953DD74-1A3B-4BD3-BF6D-2A469456F6AA}"/>
          </ac:spMkLst>
        </pc:spChg>
        <pc:grpChg chg="mod">
          <ac:chgData name="军波 王" userId="abc43a65-caf0-4467-916d-72d11a280d59" providerId="ADAL" clId="{4F26926E-3AC7-AA40-BAD9-76A34E3BB570}" dt="2022-11-03T07:11:06.801" v="90" actId="1035"/>
          <ac:grpSpMkLst>
            <pc:docMk/>
            <pc:sldMk cId="1909564149" sldId="358"/>
            <ac:grpSpMk id="223" creationId="{35DE86AF-56EC-49C6-8F38-FDD945788832}"/>
          </ac:grpSpMkLst>
        </pc:grpChg>
        <pc:grpChg chg="mod">
          <ac:chgData name="军波 王" userId="abc43a65-caf0-4467-916d-72d11a280d59" providerId="ADAL" clId="{4F26926E-3AC7-AA40-BAD9-76A34E3BB570}" dt="2022-11-03T07:11:06.801" v="90" actId="1035"/>
          <ac:grpSpMkLst>
            <pc:docMk/>
            <pc:sldMk cId="1909564149" sldId="358"/>
            <ac:grpSpMk id="224" creationId="{87286D09-5D64-4283-B475-DD214A1F63FC}"/>
          </ac:grpSpMkLst>
        </pc:grpChg>
        <pc:grpChg chg="mod">
          <ac:chgData name="军波 王" userId="abc43a65-caf0-4467-916d-72d11a280d59" providerId="ADAL" clId="{4F26926E-3AC7-AA40-BAD9-76A34E3BB570}" dt="2022-11-03T07:11:06.801" v="90" actId="1035"/>
          <ac:grpSpMkLst>
            <pc:docMk/>
            <pc:sldMk cId="1909564149" sldId="358"/>
            <ac:grpSpMk id="225" creationId="{F742C9B8-C1F2-4245-924A-B5B292B63654}"/>
          </ac:grpSpMkLst>
        </pc:grpChg>
        <pc:grpChg chg="mod">
          <ac:chgData name="军波 王" userId="abc43a65-caf0-4467-916d-72d11a280d59" providerId="ADAL" clId="{4F26926E-3AC7-AA40-BAD9-76A34E3BB570}" dt="2022-11-03T07:11:06.801" v="90" actId="1035"/>
          <ac:grpSpMkLst>
            <pc:docMk/>
            <pc:sldMk cId="1909564149" sldId="358"/>
            <ac:grpSpMk id="226" creationId="{F3045DB1-2FB8-49F4-91AF-9D2CD5E031D4}"/>
          </ac:grpSpMkLst>
        </pc:grpChg>
      </pc:sldChg>
      <pc:sldChg chg="addSp modSp add">
        <pc:chgData name="军波 王" userId="abc43a65-caf0-4467-916d-72d11a280d59" providerId="ADAL" clId="{4F26926E-3AC7-AA40-BAD9-76A34E3BB570}" dt="2022-11-03T07:05:38.284" v="12"/>
        <pc:sldMkLst>
          <pc:docMk/>
          <pc:sldMk cId="1765470740" sldId="359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765470740" sldId="359"/>
            <ac:spMk id="6" creationId="{AC11A1E6-6F3C-A543-8114-E786223BAC07}"/>
          </ac:spMkLst>
        </pc:spChg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674548977" sldId="360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3803509356" sldId="361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3855120464" sldId="362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209228358" sldId="363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722171577" sldId="364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190627727" sldId="365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109125718" sldId="366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367098830" sldId="367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087111017" sldId="368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3768651250" sldId="369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393424818" sldId="370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3789843289" sldId="371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544120581" sldId="373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474844546" sldId="374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920499126" sldId="375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903807538" sldId="376"/>
        </pc:sldMkLst>
      </pc:sldChg>
      <pc:sldChg chg="addSp delSp modSp add mod addAnim delAnim modAnim">
        <pc:chgData name="军波 王" userId="abc43a65-caf0-4467-916d-72d11a280d59" providerId="ADAL" clId="{4F26926E-3AC7-AA40-BAD9-76A34E3BB570}" dt="2022-11-07T09:45:01.205" v="269"/>
        <pc:sldMkLst>
          <pc:docMk/>
          <pc:sldMk cId="1798394856" sldId="377"/>
        </pc:sldMkLst>
        <pc:spChg chg="mod">
          <ac:chgData name="军波 王" userId="abc43a65-caf0-4467-916d-72d11a280d59" providerId="ADAL" clId="{4F26926E-3AC7-AA40-BAD9-76A34E3BB570}" dt="2022-11-07T09:41:07.517" v="224" actId="20577"/>
          <ac:spMkLst>
            <pc:docMk/>
            <pc:sldMk cId="1798394856" sldId="377"/>
            <ac:spMk id="3" creationId="{12913CD7-1EA9-4EE8-B49A-E313855B542C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798394856" sldId="377"/>
            <ac:spMk id="4" creationId="{4ADC1B25-6048-FD4A-9152-E9192D038C13}"/>
          </ac:spMkLst>
        </pc:spChg>
        <pc:spChg chg="add del">
          <ac:chgData name="军波 王" userId="abc43a65-caf0-4467-916d-72d11a280d59" providerId="ADAL" clId="{4F26926E-3AC7-AA40-BAD9-76A34E3BB570}" dt="2022-11-07T09:43:57.433" v="244" actId="22"/>
          <ac:spMkLst>
            <pc:docMk/>
            <pc:sldMk cId="1798394856" sldId="377"/>
            <ac:spMk id="45" creationId="{8B26074F-C07A-C44E-8033-E37413783013}"/>
          </ac:spMkLst>
        </pc:spChg>
        <pc:spChg chg="add mod">
          <ac:chgData name="军波 王" userId="abc43a65-caf0-4467-916d-72d11a280d59" providerId="ADAL" clId="{4F26926E-3AC7-AA40-BAD9-76A34E3BB570}" dt="2022-11-07T09:44:36.039" v="263" actId="113"/>
          <ac:spMkLst>
            <pc:docMk/>
            <pc:sldMk cId="1798394856" sldId="377"/>
            <ac:spMk id="46" creationId="{AA46D756-E93E-FE49-AC87-68F9E7506C2E}"/>
          </ac:spMkLst>
        </pc:spChg>
        <pc:spChg chg="mod">
          <ac:chgData name="军波 王" userId="abc43a65-caf0-4467-916d-72d11a280d59" providerId="ADAL" clId="{4F26926E-3AC7-AA40-BAD9-76A34E3BB570}" dt="2022-11-07T09:40:28.136" v="223" actId="1076"/>
          <ac:spMkLst>
            <pc:docMk/>
            <pc:sldMk cId="1798394856" sldId="377"/>
            <ac:spMk id="51" creationId="{1968C92F-6DE3-4D52-BC37-8FB3EC3CFAA8}"/>
          </ac:spMkLst>
        </pc:spChg>
        <pc:spChg chg="mod">
          <ac:chgData name="军波 王" userId="abc43a65-caf0-4467-916d-72d11a280d59" providerId="ADAL" clId="{4F26926E-3AC7-AA40-BAD9-76A34E3BB570}" dt="2022-11-07T09:44:02.573" v="246" actId="21"/>
          <ac:spMkLst>
            <pc:docMk/>
            <pc:sldMk cId="1798394856" sldId="377"/>
            <ac:spMk id="55" creationId="{DF642801-252A-412E-9A04-B1DF9E3B46B6}"/>
          </ac:spMkLst>
        </pc:spChg>
        <pc:grpChg chg="add del mod">
          <ac:chgData name="军波 王" userId="abc43a65-caf0-4467-916d-72d11a280d59" providerId="ADAL" clId="{4F26926E-3AC7-AA40-BAD9-76A34E3BB570}" dt="2022-11-07T09:43:47.599" v="240" actId="478"/>
          <ac:grpSpMkLst>
            <pc:docMk/>
            <pc:sldMk cId="1798394856" sldId="377"/>
            <ac:grpSpMk id="6" creationId="{86A76431-700B-574B-BD47-4B51C7E80249}"/>
          </ac:grpSpMkLst>
        </pc:grpChg>
        <pc:grpChg chg="add del mod">
          <ac:chgData name="军波 王" userId="abc43a65-caf0-4467-916d-72d11a280d59" providerId="ADAL" clId="{4F26926E-3AC7-AA40-BAD9-76A34E3BB570}" dt="2022-11-07T09:43:49.621" v="241" actId="478"/>
          <ac:grpSpMkLst>
            <pc:docMk/>
            <pc:sldMk cId="1798394856" sldId="377"/>
            <ac:grpSpMk id="8" creationId="{BD5737D4-5131-4645-A8EA-436CEC0CCC2D}"/>
          </ac:grpSpMkLst>
        </pc:grpChg>
        <pc:grpChg chg="mod topLvl">
          <ac:chgData name="军波 王" userId="abc43a65-caf0-4467-916d-72d11a280d59" providerId="ADAL" clId="{4F26926E-3AC7-AA40-BAD9-76A34E3BB570}" dt="2022-11-07T09:43:47.599" v="240" actId="478"/>
          <ac:grpSpMkLst>
            <pc:docMk/>
            <pc:sldMk cId="1798394856" sldId="377"/>
            <ac:grpSpMk id="52" creationId="{E25B25D7-B985-472D-A9B5-6B5DA16D3FC7}"/>
          </ac:grpSpMkLst>
        </pc:grpChg>
        <pc:grpChg chg="mod topLvl">
          <ac:chgData name="军波 王" userId="abc43a65-caf0-4467-916d-72d11a280d59" providerId="ADAL" clId="{4F26926E-3AC7-AA40-BAD9-76A34E3BB570}" dt="2022-11-07T09:43:49.621" v="241" actId="478"/>
          <ac:grpSpMkLst>
            <pc:docMk/>
            <pc:sldMk cId="1798394856" sldId="377"/>
            <ac:grpSpMk id="54" creationId="{508A9D3E-1E4A-4ACE-881E-8564AC676081}"/>
          </ac:grpSpMkLst>
        </pc:grpChg>
        <pc:cxnChg chg="add del mod topLvl">
          <ac:chgData name="军波 王" userId="abc43a65-caf0-4467-916d-72d11a280d59" providerId="ADAL" clId="{4F26926E-3AC7-AA40-BAD9-76A34E3BB570}" dt="2022-11-07T09:43:47.599" v="240" actId="478"/>
          <ac:cxnSpMkLst>
            <pc:docMk/>
            <pc:sldMk cId="1798394856" sldId="377"/>
            <ac:cxnSpMk id="42" creationId="{04A0E7DF-7085-A14E-A499-5499BB70C739}"/>
          </ac:cxnSpMkLst>
        </pc:cxnChg>
        <pc:cxnChg chg="add del mod topLvl">
          <ac:chgData name="军波 王" userId="abc43a65-caf0-4467-916d-72d11a280d59" providerId="ADAL" clId="{4F26926E-3AC7-AA40-BAD9-76A34E3BB570}" dt="2022-11-07T09:43:49.621" v="241" actId="478"/>
          <ac:cxnSpMkLst>
            <pc:docMk/>
            <pc:sldMk cId="1798394856" sldId="377"/>
            <ac:cxnSpMk id="43" creationId="{3A7287DE-BDCF-1741-8796-0DEF7533DB46}"/>
          </ac:cxnSpMkLst>
        </pc:cxnChg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4106273326" sldId="378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933413508" sldId="379"/>
        </pc:sldMkLst>
      </pc:sldChg>
      <pc:sldChg chg="addSp modSp add">
        <pc:chgData name="军波 王" userId="abc43a65-caf0-4467-916d-72d11a280d59" providerId="ADAL" clId="{4F26926E-3AC7-AA40-BAD9-76A34E3BB570}" dt="2022-11-03T07:05:38.284" v="12"/>
        <pc:sldMkLst>
          <pc:docMk/>
          <pc:sldMk cId="621263140" sldId="384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621263140" sldId="384"/>
            <ac:spMk id="11" creationId="{B16672F1-E1CD-A845-A4D6-F490A97DA051}"/>
          </ac:spMkLst>
        </pc:spChg>
      </pc:sldChg>
      <pc:sldChg chg="modSp add del">
        <pc:chgData name="军波 王" userId="abc43a65-caf0-4467-916d-72d11a280d59" providerId="ADAL" clId="{4F26926E-3AC7-AA40-BAD9-76A34E3BB570}" dt="2022-11-03T07:15:39.230" v="114" actId="2696"/>
        <pc:sldMkLst>
          <pc:docMk/>
          <pc:sldMk cId="4283478298" sldId="385"/>
        </pc:sldMkLst>
        <pc:spChg chg="mod">
          <ac:chgData name="军波 王" userId="abc43a65-caf0-4467-916d-72d11a280d59" providerId="ADAL" clId="{4F26926E-3AC7-AA40-BAD9-76A34E3BB570}" dt="2022-11-03T06:59:32.891" v="0"/>
          <ac:spMkLst>
            <pc:docMk/>
            <pc:sldMk cId="4283478298" sldId="385"/>
            <ac:spMk id="4" creationId="{A3AFC800-2FB3-4B1F-BEB9-7A4C729F5B02}"/>
          </ac:spMkLst>
        </pc:spChg>
        <pc:spChg chg="mod">
          <ac:chgData name="军波 王" userId="abc43a65-caf0-4467-916d-72d11a280d59" providerId="ADAL" clId="{4F26926E-3AC7-AA40-BAD9-76A34E3BB570}" dt="2022-11-03T06:59:32.891" v="0"/>
          <ac:spMkLst>
            <pc:docMk/>
            <pc:sldMk cId="4283478298" sldId="385"/>
            <ac:spMk id="5" creationId="{34D33EA6-2792-486D-9C1F-D6D51D091BCF}"/>
          </ac:spMkLst>
        </pc:spChg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821422308" sldId="392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622333959" sldId="393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193696111" sldId="394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537808657" sldId="395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519714854" sldId="396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920289907" sldId="399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4022988785" sldId="400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3376881129" sldId="401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450791701" sldId="403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4252307717" sldId="404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4201115366" sldId="407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509177199" sldId="501"/>
        </pc:sldMkLst>
      </pc:sldChg>
      <pc:sldChg chg="addSp delSp modSp add mod modClrScheme modAnim chgLayout">
        <pc:chgData name="军波 王" userId="abc43a65-caf0-4467-916d-72d11a280d59" providerId="ADAL" clId="{4F26926E-3AC7-AA40-BAD9-76A34E3BB570}" dt="2022-11-09T09:11:29.565" v="491"/>
        <pc:sldMkLst>
          <pc:docMk/>
          <pc:sldMk cId="999746012" sldId="628"/>
        </pc:sldMkLst>
        <pc:spChg chg="mod">
          <ac:chgData name="军波 王" userId="abc43a65-caf0-4467-916d-72d11a280d59" providerId="ADAL" clId="{4F26926E-3AC7-AA40-BAD9-76A34E3BB570}" dt="2022-11-09T09:08:03.343" v="462" actId="21"/>
          <ac:spMkLst>
            <pc:docMk/>
            <pc:sldMk cId="999746012" sldId="628"/>
            <ac:spMk id="2" creationId="{BEDCD4E1-F689-46F5-9BFD-40AD60F8D44D}"/>
          </ac:spMkLst>
        </pc:spChg>
        <pc:spChg chg="add mod ord">
          <ac:chgData name="军波 王" userId="abc43a65-caf0-4467-916d-72d11a280d59" providerId="ADAL" clId="{4F26926E-3AC7-AA40-BAD9-76A34E3BB570}" dt="2022-11-09T09:11:29.565" v="491"/>
          <ac:spMkLst>
            <pc:docMk/>
            <pc:sldMk cId="999746012" sldId="628"/>
            <ac:spMk id="62" creationId="{8677047D-F66D-3547-ADEC-76A0125B6028}"/>
          </ac:spMkLst>
        </pc:spChg>
        <pc:spChg chg="del mod">
          <ac:chgData name="军波 王" userId="abc43a65-caf0-4467-916d-72d11a280d59" providerId="ADAL" clId="{4F26926E-3AC7-AA40-BAD9-76A34E3BB570}" dt="2022-11-09T09:08:27.960" v="470"/>
          <ac:spMkLst>
            <pc:docMk/>
            <pc:sldMk cId="999746012" sldId="628"/>
            <ac:spMk id="63" creationId="{5DF90DC7-6AA1-4759-B1B8-C3D44E095BCF}"/>
          </ac:spMkLst>
        </pc:spChg>
        <pc:spChg chg="add mod ord">
          <ac:chgData name="军波 王" userId="abc43a65-caf0-4467-916d-72d11a280d59" providerId="ADAL" clId="{4F26926E-3AC7-AA40-BAD9-76A34E3BB570}" dt="2022-11-09T09:09:03.897" v="477" actId="12"/>
          <ac:spMkLst>
            <pc:docMk/>
            <pc:sldMk cId="999746012" sldId="628"/>
            <ac:spMk id="65" creationId="{5143D8F2-B92F-1042-91BE-D4FCEBB2C930}"/>
          </ac:spMkLst>
        </pc:spChg>
        <pc:spChg chg="add del mod">
          <ac:chgData name="军波 王" userId="abc43a65-caf0-4467-916d-72d11a280d59" providerId="ADAL" clId="{4F26926E-3AC7-AA40-BAD9-76A34E3BB570}" dt="2022-11-09T09:08:28.333" v="472"/>
          <ac:spMkLst>
            <pc:docMk/>
            <pc:sldMk cId="999746012" sldId="628"/>
            <ac:spMk id="66" creationId="{C8F961A5-EAB8-A543-A47D-AC4E127A895F}"/>
          </ac:spMkLst>
        </pc:spChg>
      </pc:sldChg>
      <pc:sldChg chg="modSp add mod modClrScheme modAnim chgLayout">
        <pc:chgData name="军波 王" userId="abc43a65-caf0-4467-916d-72d11a280d59" providerId="ADAL" clId="{4F26926E-3AC7-AA40-BAD9-76A34E3BB570}" dt="2022-11-10T04:03:37.947" v="540" actId="207"/>
        <pc:sldMkLst>
          <pc:docMk/>
          <pc:sldMk cId="2170541332" sldId="638"/>
        </pc:sldMkLst>
        <pc:spChg chg="mod ord">
          <ac:chgData name="军波 王" userId="abc43a65-caf0-4467-916d-72d11a280d59" providerId="ADAL" clId="{4F26926E-3AC7-AA40-BAD9-76A34E3BB570}" dt="2022-11-07T11:33:35.482" v="285" actId="20577"/>
          <ac:spMkLst>
            <pc:docMk/>
            <pc:sldMk cId="2170541332" sldId="638"/>
            <ac:spMk id="2" creationId="{2E6619C1-D46B-4D2D-A309-B87728C91EA8}"/>
          </ac:spMkLst>
        </pc:spChg>
        <pc:spChg chg="mod ord">
          <ac:chgData name="军波 王" userId="abc43a65-caf0-4467-916d-72d11a280d59" providerId="ADAL" clId="{4F26926E-3AC7-AA40-BAD9-76A34E3BB570}" dt="2022-11-10T04:03:37.947" v="540" actId="207"/>
          <ac:spMkLst>
            <pc:docMk/>
            <pc:sldMk cId="2170541332" sldId="638"/>
            <ac:spMk id="3" creationId="{9FBF7F04-AECC-4D1D-B573-540D0B4665C5}"/>
          </ac:spMkLst>
        </pc:spChg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749604267" sldId="639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2072888725" sldId="640"/>
        </pc:sldMkLst>
      </pc:sldChg>
      <pc:sldChg chg="del">
        <pc:chgData name="军波 王" userId="abc43a65-caf0-4467-916d-72d11a280d59" providerId="ADAL" clId="{4F26926E-3AC7-AA40-BAD9-76A34E3BB570}" dt="2022-11-03T07:00:13.360" v="7" actId="2696"/>
        <pc:sldMkLst>
          <pc:docMk/>
          <pc:sldMk cId="1379511320" sldId="641"/>
        </pc:sldMkLst>
      </pc:sldChg>
      <pc:sldChg chg="modSp add del">
        <pc:chgData name="军波 王" userId="abc43a65-caf0-4467-916d-72d11a280d59" providerId="ADAL" clId="{4F26926E-3AC7-AA40-BAD9-76A34E3BB570}" dt="2022-11-03T07:00:28.769" v="8" actId="2696"/>
        <pc:sldMkLst>
          <pc:docMk/>
          <pc:sldMk cId="3910607093" sldId="642"/>
        </pc:sldMkLst>
        <pc:spChg chg="mod">
          <ac:chgData name="军波 王" userId="abc43a65-caf0-4467-916d-72d11a280d59" providerId="ADAL" clId="{4F26926E-3AC7-AA40-BAD9-76A34E3BB570}" dt="2022-11-03T06:59:32.891" v="0"/>
          <ac:spMkLst>
            <pc:docMk/>
            <pc:sldMk cId="3910607093" sldId="642"/>
            <ac:spMk id="4" creationId="{A3AFC800-2FB3-4B1F-BEB9-7A4C729F5B02}"/>
          </ac:spMkLst>
        </pc:spChg>
        <pc:spChg chg="mod">
          <ac:chgData name="军波 王" userId="abc43a65-caf0-4467-916d-72d11a280d59" providerId="ADAL" clId="{4F26926E-3AC7-AA40-BAD9-76A34E3BB570}" dt="2022-11-03T06:59:32.891" v="0"/>
          <ac:spMkLst>
            <pc:docMk/>
            <pc:sldMk cId="3910607093" sldId="642"/>
            <ac:spMk id="5" creationId="{34D33EA6-2792-486D-9C1F-D6D51D091BCF}"/>
          </ac:spMkLst>
        </pc:spChg>
      </pc:sldChg>
      <pc:sldChg chg="addSp modSp add">
        <pc:chgData name="军波 王" userId="abc43a65-caf0-4467-916d-72d11a280d59" providerId="ADAL" clId="{4F26926E-3AC7-AA40-BAD9-76A34E3BB570}" dt="2022-11-03T07:05:38.284" v="12"/>
        <pc:sldMkLst>
          <pc:docMk/>
          <pc:sldMk cId="1214887937" sldId="643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214887937" sldId="643"/>
            <ac:spMk id="5" creationId="{BDC78F13-F695-9C4E-9E78-2DC18348737E}"/>
          </ac:spMkLst>
        </pc:spChg>
      </pc:sldChg>
      <pc:sldChg chg="addSp modSp add mod">
        <pc:chgData name="军波 王" userId="abc43a65-caf0-4467-916d-72d11a280d59" providerId="ADAL" clId="{4F26926E-3AC7-AA40-BAD9-76A34E3BB570}" dt="2022-11-03T07:14:32.660" v="91" actId="1076"/>
        <pc:sldMkLst>
          <pc:docMk/>
          <pc:sldMk cId="3045082440" sldId="644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3045082440" sldId="644"/>
            <ac:spMk id="5" creationId="{29F963F9-8AB4-6045-BE32-D6B0B2443FC3}"/>
          </ac:spMkLst>
        </pc:spChg>
        <pc:spChg chg="mod">
          <ac:chgData name="军波 王" userId="abc43a65-caf0-4467-916d-72d11a280d59" providerId="ADAL" clId="{4F26926E-3AC7-AA40-BAD9-76A34E3BB570}" dt="2022-11-03T07:14:32.660" v="91" actId="1076"/>
          <ac:spMkLst>
            <pc:docMk/>
            <pc:sldMk cId="3045082440" sldId="644"/>
            <ac:spMk id="9" creationId="{978CFB76-124C-48F7-B93D-2D0247749390}"/>
          </ac:spMkLst>
        </pc:spChg>
        <pc:spChg chg="mod">
          <ac:chgData name="军波 王" userId="abc43a65-caf0-4467-916d-72d11a280d59" providerId="ADAL" clId="{4F26926E-3AC7-AA40-BAD9-76A34E3BB570}" dt="2022-11-03T07:14:32.660" v="91" actId="1076"/>
          <ac:spMkLst>
            <pc:docMk/>
            <pc:sldMk cId="3045082440" sldId="644"/>
            <ac:spMk id="11" creationId="{F3B27355-EBD8-4386-AA78-51FCC405C607}"/>
          </ac:spMkLst>
        </pc:spChg>
        <pc:spChg chg="mod">
          <ac:chgData name="军波 王" userId="abc43a65-caf0-4467-916d-72d11a280d59" providerId="ADAL" clId="{4F26926E-3AC7-AA40-BAD9-76A34E3BB570}" dt="2022-11-03T07:14:32.660" v="91" actId="1076"/>
          <ac:spMkLst>
            <pc:docMk/>
            <pc:sldMk cId="3045082440" sldId="644"/>
            <ac:spMk id="12" creationId="{39E7D55E-E5FB-43CF-9B35-885F0BC6109F}"/>
          </ac:spMkLst>
        </pc:spChg>
        <pc:spChg chg="mod">
          <ac:chgData name="军波 王" userId="abc43a65-caf0-4467-916d-72d11a280d59" providerId="ADAL" clId="{4F26926E-3AC7-AA40-BAD9-76A34E3BB570}" dt="2022-11-03T07:14:32.660" v="91" actId="1076"/>
          <ac:spMkLst>
            <pc:docMk/>
            <pc:sldMk cId="3045082440" sldId="644"/>
            <ac:spMk id="13" creationId="{80193E08-27D7-4D31-A917-3C733EC125A9}"/>
          </ac:spMkLst>
        </pc:spChg>
        <pc:spChg chg="mod">
          <ac:chgData name="军波 王" userId="abc43a65-caf0-4467-916d-72d11a280d59" providerId="ADAL" clId="{4F26926E-3AC7-AA40-BAD9-76A34E3BB570}" dt="2022-11-03T07:14:32.660" v="91" actId="1076"/>
          <ac:spMkLst>
            <pc:docMk/>
            <pc:sldMk cId="3045082440" sldId="644"/>
            <ac:spMk id="15" creationId="{31CF8738-B51C-4C75-9DE3-7541CC001D0D}"/>
          </ac:spMkLst>
        </pc:spChg>
        <pc:spChg chg="mod">
          <ac:chgData name="军波 王" userId="abc43a65-caf0-4467-916d-72d11a280d59" providerId="ADAL" clId="{4F26926E-3AC7-AA40-BAD9-76A34E3BB570}" dt="2022-11-03T07:14:32.660" v="91" actId="1076"/>
          <ac:spMkLst>
            <pc:docMk/>
            <pc:sldMk cId="3045082440" sldId="644"/>
            <ac:spMk id="17" creationId="{A0ED2047-07AB-47C4-AD77-250492B84676}"/>
          </ac:spMkLst>
        </pc:spChg>
        <pc:graphicFrameChg chg="mod">
          <ac:chgData name="军波 王" userId="abc43a65-caf0-4467-916d-72d11a280d59" providerId="ADAL" clId="{4F26926E-3AC7-AA40-BAD9-76A34E3BB570}" dt="2022-11-03T07:14:32.660" v="91" actId="1076"/>
          <ac:graphicFrameMkLst>
            <pc:docMk/>
            <pc:sldMk cId="3045082440" sldId="644"/>
            <ac:graphicFrameMk id="8" creationId="{3E97AB81-37DE-4E21-8B08-21B248ADBF24}"/>
          </ac:graphicFrameMkLst>
        </pc:graphicFrameChg>
      </pc:sldChg>
      <pc:sldChg chg="addSp delSp modSp add del mod modClrScheme chgLayout">
        <pc:chgData name="军波 王" userId="abc43a65-caf0-4467-916d-72d11a280d59" providerId="ADAL" clId="{4F26926E-3AC7-AA40-BAD9-76A34E3BB570}" dt="2022-11-07T08:12:03.053" v="199" actId="20577"/>
        <pc:sldMkLst>
          <pc:docMk/>
          <pc:sldMk cId="1613587237" sldId="645"/>
        </pc:sldMkLst>
        <pc:spChg chg="del mod ord">
          <ac:chgData name="军波 王" userId="abc43a65-caf0-4467-916d-72d11a280d59" providerId="ADAL" clId="{4F26926E-3AC7-AA40-BAD9-76A34E3BB570}" dt="2022-11-07T08:11:58.525" v="186" actId="700"/>
          <ac:spMkLst>
            <pc:docMk/>
            <pc:sldMk cId="1613587237" sldId="645"/>
            <ac:spMk id="2" creationId="{C8A810C4-3AF0-1D45-9E77-D0E8DC1B5C50}"/>
          </ac:spMkLst>
        </pc:spChg>
        <pc:spChg chg="del mod ord">
          <ac:chgData name="军波 王" userId="abc43a65-caf0-4467-916d-72d11a280d59" providerId="ADAL" clId="{4F26926E-3AC7-AA40-BAD9-76A34E3BB570}" dt="2022-11-07T08:11:58.525" v="186" actId="700"/>
          <ac:spMkLst>
            <pc:docMk/>
            <pc:sldMk cId="1613587237" sldId="645"/>
            <ac:spMk id="3" creationId="{9F0085AA-64D1-0F45-8AA9-CA9EDC3395CD}"/>
          </ac:spMkLst>
        </pc:spChg>
        <pc:spChg chg="add mod ord">
          <ac:chgData name="军波 王" userId="abc43a65-caf0-4467-916d-72d11a280d59" providerId="ADAL" clId="{4F26926E-3AC7-AA40-BAD9-76A34E3BB570}" dt="2022-11-07T08:11:58.525" v="186" actId="700"/>
          <ac:spMkLst>
            <pc:docMk/>
            <pc:sldMk cId="1613587237" sldId="645"/>
            <ac:spMk id="4" creationId="{63EAD17A-E0B7-324C-9E33-E30FA0AACE84}"/>
          </ac:spMkLst>
        </pc:spChg>
        <pc:spChg chg="add mod ord">
          <ac:chgData name="军波 王" userId="abc43a65-caf0-4467-916d-72d11a280d59" providerId="ADAL" clId="{4F26926E-3AC7-AA40-BAD9-76A34E3BB570}" dt="2022-11-07T08:12:03.053" v="199" actId="20577"/>
          <ac:spMkLst>
            <pc:docMk/>
            <pc:sldMk cId="1613587237" sldId="645"/>
            <ac:spMk id="5" creationId="{4941CBD1-9DA9-DB44-A9C1-FDCD28B69841}"/>
          </ac:spMkLst>
        </pc:spChg>
        <pc:spChg chg="add mod ord">
          <ac:chgData name="军波 王" userId="abc43a65-caf0-4467-916d-72d11a280d59" providerId="ADAL" clId="{4F26926E-3AC7-AA40-BAD9-76A34E3BB570}" dt="2022-11-07T08:11:58.525" v="186" actId="700"/>
          <ac:spMkLst>
            <pc:docMk/>
            <pc:sldMk cId="1613587237" sldId="645"/>
            <ac:spMk id="6" creationId="{A6E53D33-D0A8-6340-BAD4-BDC5BCD26593}"/>
          </ac:spMkLst>
        </pc:spChg>
      </pc:sldChg>
      <pc:sldChg chg="addSp modSp add mod modAnim">
        <pc:chgData name="军波 王" userId="abc43a65-caf0-4467-916d-72d11a280d59" providerId="ADAL" clId="{4F26926E-3AC7-AA40-BAD9-76A34E3BB570}" dt="2022-11-07T08:47:02.399" v="201" actId="20577"/>
        <pc:sldMkLst>
          <pc:docMk/>
          <pc:sldMk cId="18830214" sldId="646"/>
        </pc:sldMkLst>
        <pc:spChg chg="mod">
          <ac:chgData name="军波 王" userId="abc43a65-caf0-4467-916d-72d11a280d59" providerId="ADAL" clId="{4F26926E-3AC7-AA40-BAD9-76A34E3BB570}" dt="2022-11-07T08:47:02.399" v="201" actId="20577"/>
          <ac:spMkLst>
            <pc:docMk/>
            <pc:sldMk cId="18830214" sldId="646"/>
            <ac:spMk id="3" creationId="{011ABEAE-74D9-4BEC-B702-EC81E7E26D5C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8830214" sldId="646"/>
            <ac:spMk id="4" creationId="{DDD08356-95D9-8249-9DB9-603915D979B4}"/>
          </ac:spMkLst>
        </pc:spChg>
        <pc:spChg chg="mod">
          <ac:chgData name="军波 王" userId="abc43a65-caf0-4467-916d-72d11a280d59" providerId="ADAL" clId="{4F26926E-3AC7-AA40-BAD9-76A34E3BB570}" dt="2022-11-03T07:15:14.835" v="113" actId="1076"/>
          <ac:spMkLst>
            <pc:docMk/>
            <pc:sldMk cId="18830214" sldId="646"/>
            <ac:spMk id="5" creationId="{C467404C-3372-457F-A34F-C0AB1FDF73EC}"/>
          </ac:spMkLst>
        </pc:spChg>
        <pc:spChg chg="mod">
          <ac:chgData name="军波 王" userId="abc43a65-caf0-4467-916d-72d11a280d59" providerId="ADAL" clId="{4F26926E-3AC7-AA40-BAD9-76A34E3BB570}" dt="2022-11-03T07:15:14.835" v="113" actId="1076"/>
          <ac:spMkLst>
            <pc:docMk/>
            <pc:sldMk cId="18830214" sldId="646"/>
            <ac:spMk id="7" creationId="{3FB7FC01-EC40-4567-8298-F1F788BD5D80}"/>
          </ac:spMkLst>
        </pc:spChg>
        <pc:spChg chg="mod">
          <ac:chgData name="军波 王" userId="abc43a65-caf0-4467-916d-72d11a280d59" providerId="ADAL" clId="{4F26926E-3AC7-AA40-BAD9-76A34E3BB570}" dt="2022-11-03T07:15:14.835" v="113" actId="1076"/>
          <ac:spMkLst>
            <pc:docMk/>
            <pc:sldMk cId="18830214" sldId="646"/>
            <ac:spMk id="9" creationId="{E0742AE1-0DC7-4EE8-AFBD-2F4EC1C195D0}"/>
          </ac:spMkLst>
        </pc:spChg>
      </pc:sldChg>
      <pc:sldChg chg="addSp modSp add">
        <pc:chgData name="军波 王" userId="abc43a65-caf0-4467-916d-72d11a280d59" providerId="ADAL" clId="{4F26926E-3AC7-AA40-BAD9-76A34E3BB570}" dt="2022-11-03T07:05:38.284" v="12"/>
        <pc:sldMkLst>
          <pc:docMk/>
          <pc:sldMk cId="1831596265" sldId="647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831596265" sldId="647"/>
            <ac:spMk id="4" creationId="{0EEB53D8-6A9A-0647-B337-2016363DB5A3}"/>
          </ac:spMkLst>
        </pc:spChg>
      </pc:sldChg>
      <pc:sldChg chg="addSp modSp add mod">
        <pc:chgData name="军波 王" userId="abc43a65-caf0-4467-916d-72d11a280d59" providerId="ADAL" clId="{4F26926E-3AC7-AA40-BAD9-76A34E3BB570}" dt="2022-11-07T09:01:40.024" v="216" actId="1076"/>
        <pc:sldMkLst>
          <pc:docMk/>
          <pc:sldMk cId="1674301974" sldId="648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674301974" sldId="648"/>
            <ac:spMk id="19" creationId="{8CDB6668-55AE-A949-830F-C11CA9D67B0B}"/>
          </ac:spMkLst>
        </pc:spChg>
        <pc:spChg chg="mod">
          <ac:chgData name="军波 王" userId="abc43a65-caf0-4467-916d-72d11a280d59" providerId="ADAL" clId="{4F26926E-3AC7-AA40-BAD9-76A34E3BB570}" dt="2022-11-07T09:01:40.024" v="216" actId="1076"/>
          <ac:spMkLst>
            <pc:docMk/>
            <pc:sldMk cId="1674301974" sldId="648"/>
            <ac:spMk id="24" creationId="{7D898860-3FB9-4D63-A022-FA9F9BDC0A7D}"/>
          </ac:spMkLst>
        </pc:spChg>
      </pc:sldChg>
      <pc:sldChg chg="modSp add mod modClrScheme chgLayout">
        <pc:chgData name="军波 王" userId="abc43a65-caf0-4467-916d-72d11a280d59" providerId="ADAL" clId="{4F26926E-3AC7-AA40-BAD9-76A34E3BB570}" dt="2022-11-07T11:33:12.418" v="283" actId="207"/>
        <pc:sldMkLst>
          <pc:docMk/>
          <pc:sldMk cId="2681063685" sldId="649"/>
        </pc:sldMkLst>
        <pc:spChg chg="mod ord">
          <ac:chgData name="军波 王" userId="abc43a65-caf0-4467-916d-72d11a280d59" providerId="ADAL" clId="{4F26926E-3AC7-AA40-BAD9-76A34E3BB570}" dt="2022-11-07T11:33:12.418" v="283" actId="207"/>
          <ac:spMkLst>
            <pc:docMk/>
            <pc:sldMk cId="2681063685" sldId="649"/>
            <ac:spMk id="2" creationId="{118B732A-665B-4849-AF97-8FDBA358D4B8}"/>
          </ac:spMkLst>
        </pc:spChg>
        <pc:spChg chg="mod ord">
          <ac:chgData name="军波 王" userId="abc43a65-caf0-4467-916d-72d11a280d59" providerId="ADAL" clId="{4F26926E-3AC7-AA40-BAD9-76A34E3BB570}" dt="2022-11-07T11:32:10.231" v="281" actId="27636"/>
          <ac:spMkLst>
            <pc:docMk/>
            <pc:sldMk cId="2681063685" sldId="649"/>
            <ac:spMk id="3" creationId="{CEF68B43-D904-4672-8329-E9D214C6D2DA}"/>
          </ac:spMkLst>
        </pc:spChg>
      </pc:sldChg>
      <pc:sldChg chg="addSp modSp add del">
        <pc:chgData name="军波 王" userId="abc43a65-caf0-4467-916d-72d11a280d59" providerId="ADAL" clId="{4F26926E-3AC7-AA40-BAD9-76A34E3BB570}" dt="2022-11-07T09:45:55.133" v="270" actId="2696"/>
        <pc:sldMkLst>
          <pc:docMk/>
          <pc:sldMk cId="3653392633" sldId="649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3653392633" sldId="649"/>
            <ac:spMk id="5" creationId="{0C835D42-1512-0744-84C7-EA2DEBA8BE31}"/>
          </ac:spMkLst>
        </pc:spChg>
      </pc:sldChg>
      <pc:sldChg chg="addSp modSp add del">
        <pc:chgData name="军波 王" userId="abc43a65-caf0-4467-916d-72d11a280d59" providerId="ADAL" clId="{4F26926E-3AC7-AA40-BAD9-76A34E3BB570}" dt="2022-11-07T09:45:55.133" v="270" actId="2696"/>
        <pc:sldMkLst>
          <pc:docMk/>
          <pc:sldMk cId="2022307807" sldId="650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2022307807" sldId="650"/>
            <ac:spMk id="4" creationId="{3EB6290E-BE24-4B4F-A74D-5B9AD6D3A55E}"/>
          </ac:spMkLst>
        </pc:spChg>
      </pc:sldChg>
      <pc:sldChg chg="addSp modSp add del mod modClrScheme chgLayout">
        <pc:chgData name="军波 王" userId="abc43a65-caf0-4467-916d-72d11a280d59" providerId="ADAL" clId="{4F26926E-3AC7-AA40-BAD9-76A34E3BB570}" dt="2022-11-07T13:13:01.449" v="323" actId="2696"/>
        <pc:sldMkLst>
          <pc:docMk/>
          <pc:sldMk cId="2568090304" sldId="650"/>
        </pc:sldMkLst>
        <pc:spChg chg="add mod ord">
          <ac:chgData name="军波 王" userId="abc43a65-caf0-4467-916d-72d11a280d59" providerId="ADAL" clId="{4F26926E-3AC7-AA40-BAD9-76A34E3BB570}" dt="2022-11-07T11:32:09.998" v="277" actId="700"/>
          <ac:spMkLst>
            <pc:docMk/>
            <pc:sldMk cId="2568090304" sldId="650"/>
            <ac:spMk id="2" creationId="{A3B79A83-F902-8144-B87C-88F58FF26563}"/>
          </ac:spMkLst>
        </pc:spChg>
        <pc:spChg chg="mod ord">
          <ac:chgData name="军波 王" userId="abc43a65-caf0-4467-916d-72d11a280d59" providerId="ADAL" clId="{4F26926E-3AC7-AA40-BAD9-76A34E3BB570}" dt="2022-11-07T11:32:10.178" v="280" actId="27636"/>
          <ac:spMkLst>
            <pc:docMk/>
            <pc:sldMk cId="2568090304" sldId="650"/>
            <ac:spMk id="3" creationId="{6B3AD5C1-1A37-45A9-BE46-CA378298F75E}"/>
          </ac:spMkLst>
        </pc:spChg>
      </pc:sldChg>
      <pc:sldChg chg="addSp modSp add del">
        <pc:chgData name="军波 王" userId="abc43a65-caf0-4467-916d-72d11a280d59" providerId="ADAL" clId="{4F26926E-3AC7-AA40-BAD9-76A34E3BB570}" dt="2022-11-07T09:45:55.133" v="270" actId="2696"/>
        <pc:sldMkLst>
          <pc:docMk/>
          <pc:sldMk cId="2034762301" sldId="651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2034762301" sldId="651"/>
            <ac:spMk id="5" creationId="{3DDFD9F6-6458-6C42-A51F-95279D8BC74E}"/>
          </ac:spMkLst>
        </pc:spChg>
      </pc:sldChg>
      <pc:sldChg chg="addSp modSp add del">
        <pc:chgData name="军波 王" userId="abc43a65-caf0-4467-916d-72d11a280d59" providerId="ADAL" clId="{4F26926E-3AC7-AA40-BAD9-76A34E3BB570}" dt="2022-11-07T09:45:55.133" v="270" actId="2696"/>
        <pc:sldMkLst>
          <pc:docMk/>
          <pc:sldMk cId="3622701891" sldId="652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3622701891" sldId="652"/>
            <ac:spMk id="4" creationId="{74E12E8F-2313-464E-8829-D6D186C35B64}"/>
          </ac:spMkLst>
        </pc:spChg>
      </pc:sldChg>
      <pc:sldChg chg="addSp modSp add del mod">
        <pc:chgData name="军波 王" userId="abc43a65-caf0-4467-916d-72d11a280d59" providerId="ADAL" clId="{4F26926E-3AC7-AA40-BAD9-76A34E3BB570}" dt="2022-11-07T09:45:55.133" v="270" actId="2696"/>
        <pc:sldMkLst>
          <pc:docMk/>
          <pc:sldMk cId="2206602462" sldId="653"/>
        </pc:sldMkLst>
        <pc:spChg chg="mod">
          <ac:chgData name="军波 王" userId="abc43a65-caf0-4467-916d-72d11a280d59" providerId="ADAL" clId="{4F26926E-3AC7-AA40-BAD9-76A34E3BB570}" dt="2022-11-03T06:59:33.623" v="4" actId="27636"/>
          <ac:spMkLst>
            <pc:docMk/>
            <pc:sldMk cId="2206602462" sldId="653"/>
            <ac:spMk id="3" creationId="{DA1197B4-06B4-4C19-A0E9-ACBC501E0166}"/>
          </ac:spMkLst>
        </pc:spChg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2206602462" sldId="653"/>
            <ac:spMk id="4" creationId="{458D6376-0654-F64E-887D-1323887C2416}"/>
          </ac:spMkLst>
        </pc:spChg>
      </pc:sldChg>
      <pc:sldChg chg="addSp modSp add del">
        <pc:chgData name="军波 王" userId="abc43a65-caf0-4467-916d-72d11a280d59" providerId="ADAL" clId="{4F26926E-3AC7-AA40-BAD9-76A34E3BB570}" dt="2022-11-07T09:45:55.133" v="270" actId="2696"/>
        <pc:sldMkLst>
          <pc:docMk/>
          <pc:sldMk cId="1325281771" sldId="654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1325281771" sldId="654"/>
            <ac:spMk id="5" creationId="{F373733C-2D2A-B640-BFE0-0B993A7485CA}"/>
          </ac:spMkLst>
        </pc:spChg>
      </pc:sldChg>
      <pc:sldChg chg="addSp modSp add del">
        <pc:chgData name="军波 王" userId="abc43a65-caf0-4467-916d-72d11a280d59" providerId="ADAL" clId="{4F26926E-3AC7-AA40-BAD9-76A34E3BB570}" dt="2022-11-03T07:15:40.042" v="115" actId="2696"/>
        <pc:sldMkLst>
          <pc:docMk/>
          <pc:sldMk cId="3515775500" sldId="655"/>
        </pc:sldMkLst>
        <pc:spChg chg="add mod">
          <ac:chgData name="军波 王" userId="abc43a65-caf0-4467-916d-72d11a280d59" providerId="ADAL" clId="{4F26926E-3AC7-AA40-BAD9-76A34E3BB570}" dt="2022-11-03T07:05:38.284" v="12"/>
          <ac:spMkLst>
            <pc:docMk/>
            <pc:sldMk cId="3515775500" sldId="655"/>
            <ac:spMk id="4" creationId="{685EDC6A-BD2D-EA4D-94B4-84180FC957DF}"/>
          </ac:spMkLst>
        </pc:spChg>
      </pc:sldChg>
      <pc:sldChg chg="add del">
        <pc:chgData name="军波 王" userId="abc43a65-caf0-4467-916d-72d11a280d59" providerId="ADAL" clId="{4F26926E-3AC7-AA40-BAD9-76A34E3BB570}" dt="2022-11-03T07:15:41.707" v="116" actId="2696"/>
        <pc:sldMkLst>
          <pc:docMk/>
          <pc:sldMk cId="3824454423" sldId="656"/>
        </pc:sldMkLst>
      </pc:sldChg>
      <pc:sldChg chg="add">
        <pc:chgData name="军波 王" userId="abc43a65-caf0-4467-916d-72d11a280d59" providerId="ADAL" clId="{4F26926E-3AC7-AA40-BAD9-76A34E3BB570}" dt="2022-11-03T06:59:32.891" v="0"/>
        <pc:sldMkLst>
          <pc:docMk/>
          <pc:sldMk cId="354981232" sldId="657"/>
        </pc:sldMkLst>
      </pc:sldChg>
      <pc:sldChg chg="modSp add modAnim">
        <pc:chgData name="军波 王" userId="abc43a65-caf0-4467-916d-72d11a280d59" providerId="ADAL" clId="{4F26926E-3AC7-AA40-BAD9-76A34E3BB570}" dt="2022-11-03T07:09:26.179" v="23" actId="20577"/>
        <pc:sldMkLst>
          <pc:docMk/>
          <pc:sldMk cId="2604769353" sldId="658"/>
        </pc:sldMkLst>
        <pc:spChg chg="mod">
          <ac:chgData name="军波 王" userId="abc43a65-caf0-4467-916d-72d11a280d59" providerId="ADAL" clId="{4F26926E-3AC7-AA40-BAD9-76A34E3BB570}" dt="2022-11-03T07:09:26.179" v="23" actId="20577"/>
          <ac:spMkLst>
            <pc:docMk/>
            <pc:sldMk cId="2604769353" sldId="658"/>
            <ac:spMk id="3" creationId="{4B83085B-CE3A-406D-A8EF-D094A55FA3B1}"/>
          </ac:spMkLst>
        </pc:spChg>
      </pc:sldChg>
      <pc:sldChg chg="modSp add mod">
        <pc:chgData name="军波 王" userId="abc43a65-caf0-4467-916d-72d11a280d59" providerId="ADAL" clId="{4F26926E-3AC7-AA40-BAD9-76A34E3BB570}" dt="2022-11-09T07:17:08.601" v="428" actId="1076"/>
        <pc:sldMkLst>
          <pc:docMk/>
          <pc:sldMk cId="3012975533" sldId="659"/>
        </pc:sldMkLst>
        <pc:spChg chg="mod">
          <ac:chgData name="军波 王" userId="abc43a65-caf0-4467-916d-72d11a280d59" providerId="ADAL" clId="{4F26926E-3AC7-AA40-BAD9-76A34E3BB570}" dt="2022-11-09T07:16:32.590" v="418" actId="1076"/>
          <ac:spMkLst>
            <pc:docMk/>
            <pc:sldMk cId="3012975533" sldId="659"/>
            <ac:spMk id="4" creationId="{9185BFF1-C3E2-483F-829E-BA041209D0F2}"/>
          </ac:spMkLst>
        </pc:spChg>
        <pc:spChg chg="mod">
          <ac:chgData name="军波 王" userId="abc43a65-caf0-4467-916d-72d11a280d59" providerId="ADAL" clId="{4F26926E-3AC7-AA40-BAD9-76A34E3BB570}" dt="2022-11-09T07:16:35.716" v="419" actId="1076"/>
          <ac:spMkLst>
            <pc:docMk/>
            <pc:sldMk cId="3012975533" sldId="659"/>
            <ac:spMk id="6" creationId="{40DBBCD7-82BB-4CFB-AD98-0F7EF3DFE465}"/>
          </ac:spMkLst>
        </pc:spChg>
        <pc:spChg chg="mod">
          <ac:chgData name="军波 王" userId="abc43a65-caf0-4467-916d-72d11a280d59" providerId="ADAL" clId="{4F26926E-3AC7-AA40-BAD9-76A34E3BB570}" dt="2022-11-09T07:16:41.803" v="422" actId="1038"/>
          <ac:spMkLst>
            <pc:docMk/>
            <pc:sldMk cId="3012975533" sldId="659"/>
            <ac:spMk id="8" creationId="{7BE30829-5A1C-42EF-A20F-5DD898171881}"/>
          </ac:spMkLst>
        </pc:spChg>
        <pc:spChg chg="mod">
          <ac:chgData name="军波 王" userId="abc43a65-caf0-4467-916d-72d11a280d59" providerId="ADAL" clId="{4F26926E-3AC7-AA40-BAD9-76A34E3BB570}" dt="2022-11-09T07:16:45.715" v="423" actId="1076"/>
          <ac:spMkLst>
            <pc:docMk/>
            <pc:sldMk cId="3012975533" sldId="659"/>
            <ac:spMk id="10" creationId="{CFA103C0-390F-4120-AEB8-9932C57EA3B4}"/>
          </ac:spMkLst>
        </pc:spChg>
        <pc:spChg chg="mod">
          <ac:chgData name="军波 王" userId="abc43a65-caf0-4467-916d-72d11a280d59" providerId="ADAL" clId="{4F26926E-3AC7-AA40-BAD9-76A34E3BB570}" dt="2022-11-09T07:16:50.107" v="424" actId="1076"/>
          <ac:spMkLst>
            <pc:docMk/>
            <pc:sldMk cId="3012975533" sldId="659"/>
            <ac:spMk id="12" creationId="{A01BC1A5-4951-4710-B370-D2A44617A42C}"/>
          </ac:spMkLst>
        </pc:spChg>
        <pc:spChg chg="mod">
          <ac:chgData name="军波 王" userId="abc43a65-caf0-4467-916d-72d11a280d59" providerId="ADAL" clId="{4F26926E-3AC7-AA40-BAD9-76A34E3BB570}" dt="2022-11-09T07:16:54.542" v="425" actId="1076"/>
          <ac:spMkLst>
            <pc:docMk/>
            <pc:sldMk cId="3012975533" sldId="659"/>
            <ac:spMk id="13" creationId="{212D4999-9034-4039-94DE-48C6691A47DA}"/>
          </ac:spMkLst>
        </pc:spChg>
        <pc:spChg chg="mod">
          <ac:chgData name="军波 王" userId="abc43a65-caf0-4467-916d-72d11a280d59" providerId="ADAL" clId="{4F26926E-3AC7-AA40-BAD9-76A34E3BB570}" dt="2022-11-09T07:16:57.994" v="426" actId="1076"/>
          <ac:spMkLst>
            <pc:docMk/>
            <pc:sldMk cId="3012975533" sldId="659"/>
            <ac:spMk id="15" creationId="{48805715-DACD-478C-B089-A87E289F5C91}"/>
          </ac:spMkLst>
        </pc:spChg>
        <pc:spChg chg="mod">
          <ac:chgData name="军波 王" userId="abc43a65-caf0-4467-916d-72d11a280d59" providerId="ADAL" clId="{4F26926E-3AC7-AA40-BAD9-76A34E3BB570}" dt="2022-11-09T07:17:03.480" v="427" actId="1076"/>
          <ac:spMkLst>
            <pc:docMk/>
            <pc:sldMk cId="3012975533" sldId="659"/>
            <ac:spMk id="17" creationId="{52BC2208-D4E5-467D-8176-6A849A376B36}"/>
          </ac:spMkLst>
        </pc:spChg>
        <pc:spChg chg="mod">
          <ac:chgData name="军波 王" userId="abc43a65-caf0-4467-916d-72d11a280d59" providerId="ADAL" clId="{4F26926E-3AC7-AA40-BAD9-76A34E3BB570}" dt="2022-11-09T07:17:08.601" v="428" actId="1076"/>
          <ac:spMkLst>
            <pc:docMk/>
            <pc:sldMk cId="3012975533" sldId="659"/>
            <ac:spMk id="19" creationId="{1A4197F9-0A0B-415D-A468-F00F4FE4ACE4}"/>
          </ac:spMkLst>
        </pc:spChg>
        <pc:spChg chg="mod">
          <ac:chgData name="军波 王" userId="abc43a65-caf0-4467-916d-72d11a280d59" providerId="ADAL" clId="{4F26926E-3AC7-AA40-BAD9-76A34E3BB570}" dt="2022-11-09T07:16:26.826" v="417" actId="255"/>
          <ac:spMkLst>
            <pc:docMk/>
            <pc:sldMk cId="3012975533" sldId="659"/>
            <ac:spMk id="21" creationId="{6ACA5F67-D62B-4DB8-B4CA-47F7AD3D9BB0}"/>
          </ac:spMkLst>
        </pc:spChg>
      </pc:sldChg>
      <pc:sldChg chg="addSp delSp modSp new mod modClrScheme chgLayout">
        <pc:chgData name="军波 王" userId="abc43a65-caf0-4467-916d-72d11a280d59" providerId="ADAL" clId="{4F26926E-3AC7-AA40-BAD9-76A34E3BB570}" dt="2022-11-10T02:08:27.357" v="539" actId="20577"/>
        <pc:sldMkLst>
          <pc:docMk/>
          <pc:sldMk cId="1299097732" sldId="660"/>
        </pc:sldMkLst>
        <pc:spChg chg="del mod ord">
          <ac:chgData name="军波 王" userId="abc43a65-caf0-4467-916d-72d11a280d59" providerId="ADAL" clId="{4F26926E-3AC7-AA40-BAD9-76A34E3BB570}" dt="2022-11-09T06:50:34.806" v="327" actId="700"/>
          <ac:spMkLst>
            <pc:docMk/>
            <pc:sldMk cId="1299097732" sldId="660"/>
            <ac:spMk id="2" creationId="{7B75EA1A-0FBD-D944-9383-809340E4E8C0}"/>
          </ac:spMkLst>
        </pc:spChg>
        <pc:spChg chg="del">
          <ac:chgData name="军波 王" userId="abc43a65-caf0-4467-916d-72d11a280d59" providerId="ADAL" clId="{4F26926E-3AC7-AA40-BAD9-76A34E3BB570}" dt="2022-11-09T06:50:34.806" v="327" actId="700"/>
          <ac:spMkLst>
            <pc:docMk/>
            <pc:sldMk cId="1299097732" sldId="660"/>
            <ac:spMk id="3" creationId="{1D32044F-7AA3-904C-88C0-EAD8E3198840}"/>
          </ac:spMkLst>
        </pc:spChg>
        <pc:spChg chg="add del mod ord">
          <ac:chgData name="军波 王" userId="abc43a65-caf0-4467-916d-72d11a280d59" providerId="ADAL" clId="{4F26926E-3AC7-AA40-BAD9-76A34E3BB570}" dt="2022-11-09T06:50:37.557" v="328" actId="700"/>
          <ac:spMkLst>
            <pc:docMk/>
            <pc:sldMk cId="1299097732" sldId="660"/>
            <ac:spMk id="4" creationId="{53BFE946-862A-0442-9128-A546D46F003E}"/>
          </ac:spMkLst>
        </pc:spChg>
        <pc:spChg chg="add mod ord">
          <ac:chgData name="军波 王" userId="abc43a65-caf0-4467-916d-72d11a280d59" providerId="ADAL" clId="{4F26926E-3AC7-AA40-BAD9-76A34E3BB570}" dt="2022-11-09T06:50:46.238" v="354" actId="20577"/>
          <ac:spMkLst>
            <pc:docMk/>
            <pc:sldMk cId="1299097732" sldId="660"/>
            <ac:spMk id="5" creationId="{9F1C2A01-B55F-8F41-A94F-CD76399CCD7C}"/>
          </ac:spMkLst>
        </pc:spChg>
        <pc:spChg chg="add mod ord">
          <ac:chgData name="军波 王" userId="abc43a65-caf0-4467-916d-72d11a280d59" providerId="ADAL" clId="{4F26926E-3AC7-AA40-BAD9-76A34E3BB570}" dt="2022-11-10T02:08:27.357" v="539" actId="20577"/>
          <ac:spMkLst>
            <pc:docMk/>
            <pc:sldMk cId="1299097732" sldId="660"/>
            <ac:spMk id="6" creationId="{B5112CA4-54EB-8B40-A5C8-080D69016C44}"/>
          </ac:spMkLst>
        </pc:spChg>
      </pc:sldChg>
      <pc:sldChg chg="modSp add del mod">
        <pc:chgData name="军波 王" userId="abc43a65-caf0-4467-916d-72d11a280d59" providerId="ADAL" clId="{4F26926E-3AC7-AA40-BAD9-76A34E3BB570}" dt="2022-11-07T11:33:43.325" v="296"/>
        <pc:sldMkLst>
          <pc:docMk/>
          <pc:sldMk cId="2873847870" sldId="660"/>
        </pc:sldMkLst>
        <pc:spChg chg="mod">
          <ac:chgData name="军波 王" userId="abc43a65-caf0-4467-916d-72d11a280d59" providerId="ADAL" clId="{4F26926E-3AC7-AA40-BAD9-76A34E3BB570}" dt="2022-11-07T11:33:43.325" v="296"/>
          <ac:spMkLst>
            <pc:docMk/>
            <pc:sldMk cId="2873847870" sldId="660"/>
            <ac:spMk id="3" creationId="{CEF68B43-D904-4672-8329-E9D214C6D2DA}"/>
          </ac:spMkLst>
        </pc:spChg>
      </pc:sldChg>
      <pc:sldChg chg="modSp add del mod">
        <pc:chgData name="军波 王" userId="abc43a65-caf0-4467-916d-72d11a280d59" providerId="ADAL" clId="{4F26926E-3AC7-AA40-BAD9-76A34E3BB570}" dt="2022-11-07T11:33:43.325" v="296"/>
        <pc:sldMkLst>
          <pc:docMk/>
          <pc:sldMk cId="1774376588" sldId="661"/>
        </pc:sldMkLst>
        <pc:spChg chg="mod">
          <ac:chgData name="军波 王" userId="abc43a65-caf0-4467-916d-72d11a280d59" providerId="ADAL" clId="{4F26926E-3AC7-AA40-BAD9-76A34E3BB570}" dt="2022-11-07T11:33:43.325" v="296"/>
          <ac:spMkLst>
            <pc:docMk/>
            <pc:sldMk cId="1774376588" sldId="661"/>
            <ac:spMk id="3" creationId="{9FBF7F04-AECC-4D1D-B573-540D0B4665C5}"/>
          </ac:spMkLst>
        </pc:spChg>
      </pc:sldChg>
      <pc:sldChg chg="modSp add del mod">
        <pc:chgData name="军波 王" userId="abc43a65-caf0-4467-916d-72d11a280d59" providerId="ADAL" clId="{4F26926E-3AC7-AA40-BAD9-76A34E3BB570}" dt="2022-11-07T11:33:43.325" v="296"/>
        <pc:sldMkLst>
          <pc:docMk/>
          <pc:sldMk cId="571279244" sldId="662"/>
        </pc:sldMkLst>
        <pc:spChg chg="mod">
          <ac:chgData name="军波 王" userId="abc43a65-caf0-4467-916d-72d11a280d59" providerId="ADAL" clId="{4F26926E-3AC7-AA40-BAD9-76A34E3BB570}" dt="2022-11-07T11:33:43.325" v="296"/>
          <ac:spMkLst>
            <pc:docMk/>
            <pc:sldMk cId="571279244" sldId="662"/>
            <ac:spMk id="3" creationId="{3A0CB7F9-6265-4384-B20A-4B62ADE79832}"/>
          </ac:spMkLst>
        </pc:spChg>
      </pc:sldChg>
      <pc:sldChg chg="add del">
        <pc:chgData name="军波 王" userId="abc43a65-caf0-4467-916d-72d11a280d59" providerId="ADAL" clId="{4F26926E-3AC7-AA40-BAD9-76A34E3BB570}" dt="2022-11-07T11:33:43.325" v="296"/>
        <pc:sldMkLst>
          <pc:docMk/>
          <pc:sldMk cId="3996516935" sldId="663"/>
        </pc:sldMkLst>
      </pc:sldChg>
      <pc:sldChg chg="modSp add del mod">
        <pc:chgData name="军波 王" userId="abc43a65-caf0-4467-916d-72d11a280d59" providerId="ADAL" clId="{4F26926E-3AC7-AA40-BAD9-76A34E3BB570}" dt="2022-11-07T11:33:43.325" v="296"/>
        <pc:sldMkLst>
          <pc:docMk/>
          <pc:sldMk cId="2088162609" sldId="664"/>
        </pc:sldMkLst>
        <pc:spChg chg="mod">
          <ac:chgData name="军波 王" userId="abc43a65-caf0-4467-916d-72d11a280d59" providerId="ADAL" clId="{4F26926E-3AC7-AA40-BAD9-76A34E3BB570}" dt="2022-11-07T11:33:43.325" v="296"/>
          <ac:spMkLst>
            <pc:docMk/>
            <pc:sldMk cId="2088162609" sldId="664"/>
            <ac:spMk id="3" creationId="{6B3AD5C1-1A37-45A9-BE46-CA378298F75E}"/>
          </ac:spMkLst>
        </pc:spChg>
      </pc:sldChg>
      <pc:sldMasterChg chg="delSldLayout">
        <pc:chgData name="军波 王" userId="abc43a65-caf0-4467-916d-72d11a280d59" providerId="ADAL" clId="{4F26926E-3AC7-AA40-BAD9-76A34E3BB570}" dt="2022-11-03T07:00:13.360" v="7" actId="2696"/>
        <pc:sldMasterMkLst>
          <pc:docMk/>
          <pc:sldMasterMk cId="0" sldId="2147483648"/>
        </pc:sldMasterMkLst>
        <pc:sldLayoutChg chg="del">
          <pc:chgData name="军波 王" userId="abc43a65-caf0-4467-916d-72d11a280d59" providerId="ADAL" clId="{4F26926E-3AC7-AA40-BAD9-76A34E3BB570}" dt="2022-11-03T07:00:13.360" v="7" actId="2696"/>
          <pc:sldLayoutMkLst>
            <pc:docMk/>
            <pc:sldMasterMk cId="0" sldId="2147483648"/>
            <pc:sldLayoutMk cId="610148628" sldId="2147483658"/>
          </pc:sldLayoutMkLst>
        </pc:sldLayoutChg>
      </pc:sldMasterChg>
    </pc:docChg>
  </pc:docChgLst>
  <pc:docChgLst>
    <pc:chgData name="王军波" userId="abc43a65-caf0-4467-916d-72d11a280d59" providerId="ADAL" clId="{3776E186-798B-41EF-99AF-69CD81DF1B15}"/>
    <pc:docChg chg="undo custSel addSld delSld modSld">
      <pc:chgData name="王军波" userId="abc43a65-caf0-4467-916d-72d11a280d59" providerId="ADAL" clId="{3776E186-798B-41EF-99AF-69CD81DF1B15}" dt="2021-05-23T15:06:41.389" v="433"/>
      <pc:docMkLst>
        <pc:docMk/>
      </pc:docMkLst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124354111" sldId="278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793723130" sldId="297"/>
        </pc:sldMkLst>
      </pc:sldChg>
      <pc:sldChg chg="add">
        <pc:chgData name="王军波" userId="abc43a65-caf0-4467-916d-72d11a280d59" providerId="ADAL" clId="{3776E186-798B-41EF-99AF-69CD81DF1B15}" dt="2021-05-23T12:51:57.398" v="411"/>
        <pc:sldMkLst>
          <pc:docMk/>
          <pc:sldMk cId="3852609185" sldId="377"/>
        </pc:sldMkLst>
      </pc:sldChg>
      <pc:sldChg chg="addSp delSp modSp modAnim">
        <pc:chgData name="王军波" userId="abc43a65-caf0-4467-916d-72d11a280d59" providerId="ADAL" clId="{3776E186-798B-41EF-99AF-69CD81DF1B15}" dt="2021-05-23T11:01:42.167" v="165"/>
        <pc:sldMkLst>
          <pc:docMk/>
          <pc:sldMk cId="0" sldId="586"/>
        </pc:sldMkLst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2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2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4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19.228" v="134" actId="404"/>
          <ac:spMkLst>
            <pc:docMk/>
            <pc:sldMk cId="0" sldId="586"/>
            <ac:spMk id="5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2" creationId="{4F38FE8A-6C66-4A4C-AE15-8DE2184CC2BE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3" creationId="{9494C9E6-D769-4F26-B561-02320B36EEF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4" creationId="{8FD8E133-F9D2-479C-BE2E-813634F2BE57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5" creationId="{0548D160-D37E-48BF-B8EA-4D3EDE2CF36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6" creationId="{DA337679-1136-4B42-BE0C-E3097C8FE665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57" creationId="{7B21B8B3-A383-474C-8E0E-51A62C91C930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63" creationId="{8103BB72-41CC-43B8-9427-4BC058F5D37B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65" creationId="{2790FF36-BFB8-4DD3-A934-2774FE06E859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67" creationId="{5B115210-A7DC-4649-AE3B-4F859A7438FF}"/>
          </ac:spMkLst>
        </pc:spChg>
        <pc:spChg chg="del">
          <ac:chgData name="王军波" userId="abc43a65-caf0-4467-916d-72d11a280d59" providerId="ADAL" clId="{3776E186-798B-41EF-99AF-69CD81DF1B15}" dt="2021-05-23T10:57:07.154" v="124" actId="478"/>
          <ac:spMkLst>
            <pc:docMk/>
            <pc:sldMk cId="0" sldId="586"/>
            <ac:spMk id="69" creationId="{68015348-263F-450F-B075-73CF4F20D418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71" creationId="{F84F75EF-FF31-475D-94E9-EA45EF2644B4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72" creationId="{B90E04C4-7D58-48A5-991E-DA045B688BAC}"/>
          </ac:spMkLst>
        </pc:spChg>
        <pc:spChg chg="mod">
          <ac:chgData name="王军波" userId="abc43a65-caf0-4467-916d-72d11a280d59" providerId="ADAL" clId="{3776E186-798B-41EF-99AF-69CD81DF1B15}" dt="2021-05-23T10:58:30.180" v="137" actId="404"/>
          <ac:spMkLst>
            <pc:docMk/>
            <pc:sldMk cId="0" sldId="586"/>
            <ac:spMk id="73" creationId="{D68C4DB0-499C-450E-8C04-C4D3BAA36F72}"/>
          </ac:spMkLst>
        </pc:spChg>
        <pc:spChg chg="del">
          <ac:chgData name="王军波" userId="abc43a65-caf0-4467-916d-72d11a280d59" providerId="ADAL" clId="{3776E186-798B-41EF-99AF-69CD81DF1B15}" dt="2021-05-23T10:57:11.956" v="125" actId="478"/>
          <ac:spMkLst>
            <pc:docMk/>
            <pc:sldMk cId="0" sldId="586"/>
            <ac:spMk id="74" creationId="{9271AF72-AE4C-4150-BA5C-0C1384929E9B}"/>
          </ac:spMkLst>
        </pc:spChg>
        <pc:spChg chg="mod">
          <ac:chgData name="王军波" userId="abc43a65-caf0-4467-916d-72d11a280d59" providerId="ADAL" clId="{3776E186-798B-41EF-99AF-69CD81DF1B15}" dt="2021-05-23T10:58:57.309" v="144" actId="207"/>
          <ac:spMkLst>
            <pc:docMk/>
            <pc:sldMk cId="0" sldId="586"/>
            <ac:spMk id="80" creationId="{E4C32F38-5A71-45B4-B9AF-A05EB23AEBAE}"/>
          </ac:spMkLst>
        </pc:spChg>
        <pc:spChg chg="mod">
          <ac:chgData name="王军波" userId="abc43a65-caf0-4467-916d-72d11a280d59" providerId="ADAL" clId="{3776E186-798B-41EF-99AF-69CD81DF1B15}" dt="2021-05-23T10:58:43.294" v="141" actId="20577"/>
          <ac:spMkLst>
            <pc:docMk/>
            <pc:sldMk cId="0" sldId="586"/>
            <ac:spMk id="81" creationId="{2079F650-F8A0-41FB-9A42-9649636E3DD5}"/>
          </ac:spMkLst>
        </pc:spChg>
        <pc:spChg chg="mod">
          <ac:chgData name="王军波" userId="abc43a65-caf0-4467-916d-72d11a280d59" providerId="ADAL" clId="{3776E186-798B-41EF-99AF-69CD81DF1B15}" dt="2021-05-23T11:00:08.960" v="155" actId="207"/>
          <ac:spMkLst>
            <pc:docMk/>
            <pc:sldMk cId="0" sldId="586"/>
            <ac:spMk id="99" creationId="{64C2BBDD-BE2F-4FB7-9C96-08801CCACCBA}"/>
          </ac:spMkLst>
        </pc:spChg>
        <pc:spChg chg="mod">
          <ac:chgData name="王军波" userId="abc43a65-caf0-4467-916d-72d11a280d59" providerId="ADAL" clId="{3776E186-798B-41EF-99AF-69CD81DF1B15}" dt="2021-05-23T10:59:58.574" v="154" actId="20577"/>
          <ac:spMkLst>
            <pc:docMk/>
            <pc:sldMk cId="0" sldId="586"/>
            <ac:spMk id="101" creationId="{09CD74AF-465C-4BA8-906A-540954FAA29F}"/>
          </ac:spMkLst>
        </pc:spChg>
        <pc:grpChg chg="mod">
          <ac:chgData name="王军波" userId="abc43a65-caf0-4467-916d-72d11a280d59" providerId="ADAL" clId="{3776E186-798B-41EF-99AF-69CD81DF1B15}" dt="2021-05-23T11:00:45.507" v="159" actId="1076"/>
          <ac:grpSpMkLst>
            <pc:docMk/>
            <pc:sldMk cId="0" sldId="586"/>
            <ac:grpSpMk id="3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1:00:32.930" v="158" actId="1076"/>
          <ac:grpSpMkLst>
            <pc:docMk/>
            <pc:sldMk cId="0" sldId="586"/>
            <ac:grpSpMk id="51" creationId="{8301569D-08C5-40CE-A2DB-F7DDC7A310A9}"/>
          </ac:grpSpMkLst>
        </pc:grpChg>
        <pc:grpChg chg="add mod">
          <ac:chgData name="王军波" userId="abc43a65-caf0-4467-916d-72d11a280d59" providerId="ADAL" clId="{3776E186-798B-41EF-99AF-69CD81DF1B15}" dt="2021-05-23T11:01:08.573" v="161" actId="1076"/>
          <ac:grpSpMkLst>
            <pc:docMk/>
            <pc:sldMk cId="0" sldId="586"/>
            <ac:grpSpMk id="75" creationId="{C668BD87-2869-41BA-95A2-639864B2082D}"/>
          </ac:grpSpMkLst>
        </pc:grpChg>
        <pc:grpChg chg="add mod">
          <ac:chgData name="王军波" userId="abc43a65-caf0-4467-916d-72d11a280d59" providerId="ADAL" clId="{3776E186-798B-41EF-99AF-69CD81DF1B15}" dt="2021-05-23T11:00:51.748" v="160" actId="1076"/>
          <ac:grpSpMkLst>
            <pc:docMk/>
            <pc:sldMk cId="0" sldId="586"/>
            <ac:grpSpMk id="96" creationId="{D870AB87-2128-4567-A5DD-0C4473CD14D6}"/>
          </ac:grpSpMkLst>
        </pc:grpChg>
        <pc:cxnChg chg="del mod">
          <ac:chgData name="王军波" userId="abc43a65-caf0-4467-916d-72d11a280d59" providerId="ADAL" clId="{3776E186-798B-41EF-99AF-69CD81DF1B15}" dt="2021-05-23T10:57:26.682" v="126" actId="478"/>
          <ac:cxnSpMkLst>
            <pc:docMk/>
            <pc:sldMk cId="0" sldId="586"/>
            <ac:cxnSpMk id="70" creationId="{A3C7D070-2911-4A76-9A60-901F3D44C050}"/>
          </ac:cxnSpMkLst>
        </pc:cxnChg>
      </pc:sldChg>
      <pc:sldChg chg="modSp">
        <pc:chgData name="王军波" userId="abc43a65-caf0-4467-916d-72d11a280d59" providerId="ADAL" clId="{3776E186-798B-41EF-99AF-69CD81DF1B15}" dt="2021-05-23T11:10:04.841" v="286"/>
        <pc:sldMkLst>
          <pc:docMk/>
          <pc:sldMk cId="0" sldId="587"/>
        </pc:sldMkLst>
        <pc:spChg chg="mod">
          <ac:chgData name="王军波" userId="abc43a65-caf0-4467-916d-72d11a280d59" providerId="ADAL" clId="{3776E186-798B-41EF-99AF-69CD81DF1B15}" dt="2021-05-23T11:10:04.841" v="286"/>
          <ac:spMkLst>
            <pc:docMk/>
            <pc:sldMk cId="0" sldId="587"/>
            <ac:spMk id="3" creationId="{666125B3-46E6-CD44-8B15-CE564C996615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1:23:05.778" v="317"/>
        <pc:sldMkLst>
          <pc:docMk/>
          <pc:sldMk cId="0" sldId="588"/>
        </pc:sldMkLst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29" creationId="{9C775DE2-A6FD-4C15-9540-91DDAA3EB9B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0" creationId="{254FB873-68B4-4541-8A29-BB8A5040BB60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1" creationId="{624FDF97-4591-4303-9FB7-E715E443F37B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2" creationId="{D6F397D6-25F3-4214-89AB-94A4B44C3B6A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3" creationId="{E43AA10B-48B2-426A-9D9A-2A611AF28964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34" creationId="{E8A0B8B9-74C2-4EAA-9260-F4A0ECC92A6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0" creationId="{F78190EF-3D35-4EF2-A482-0F6FF1967FE7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2" creationId="{EF040D09-A49F-424F-82C3-5876E28231F2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4" creationId="{B58BF47C-153C-4414-A723-3E0337FBDBFF}"/>
          </ac:spMkLst>
        </pc:spChg>
        <pc:spChg chg="del">
          <ac:chgData name="王军波" userId="abc43a65-caf0-4467-916d-72d11a280d59" providerId="ADAL" clId="{3776E186-798B-41EF-99AF-69CD81DF1B15}" dt="2021-05-23T11:11:14.551" v="294" actId="478"/>
          <ac:spMkLst>
            <pc:docMk/>
            <pc:sldMk cId="0" sldId="588"/>
            <ac:spMk id="46" creationId="{3F9D91C4-B609-4B36-B963-22B1F2C6B91E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8" creationId="{BA644608-098A-4E89-B10C-BE6E52FFC69F}"/>
          </ac:spMkLst>
        </pc:spChg>
        <pc:spChg chg="mod topLvl">
          <ac:chgData name="王军波" userId="abc43a65-caf0-4467-916d-72d11a280d59" providerId="ADAL" clId="{3776E186-798B-41EF-99AF-69CD81DF1B15}" dt="2021-05-23T11:11:56.641" v="299" actId="164"/>
          <ac:spMkLst>
            <pc:docMk/>
            <pc:sldMk cId="0" sldId="588"/>
            <ac:spMk id="49" creationId="{02A1435D-9580-4E0B-9C7C-4F4FD281943B}"/>
          </ac:spMkLst>
        </pc:spChg>
        <pc:spChg chg="del mod topLvl">
          <ac:chgData name="王军波" userId="abc43a65-caf0-4467-916d-72d11a280d59" providerId="ADAL" clId="{3776E186-798B-41EF-99AF-69CD81DF1B15}" dt="2021-05-23T11:11:38.594" v="297" actId="478"/>
          <ac:spMkLst>
            <pc:docMk/>
            <pc:sldMk cId="0" sldId="588"/>
            <ac:spMk id="50" creationId="{75279E0E-3ECA-4604-BCA4-DAF95BBCEB4B}"/>
          </ac:spMkLst>
        </pc:spChg>
        <pc:spChg chg="mod">
          <ac:chgData name="王军波" userId="abc43a65-caf0-4467-916d-72d11a280d59" providerId="ADAL" clId="{3776E186-798B-41EF-99AF-69CD81DF1B15}" dt="2021-05-23T11:22:39.648" v="312"/>
          <ac:spMkLst>
            <pc:docMk/>
            <pc:sldMk cId="0" sldId="588"/>
            <ac:spMk id="57" creationId="{6ECA9D5B-13A9-455E-B06A-F0F118B8B451}"/>
          </ac:spMkLst>
        </pc:spChg>
        <pc:spChg chg="mod">
          <ac:chgData name="王军波" userId="abc43a65-caf0-4467-916d-72d11a280d59" providerId="ADAL" clId="{3776E186-798B-41EF-99AF-69CD81DF1B15}" dt="2021-05-23T11:22:33.304" v="310"/>
          <ac:spMkLst>
            <pc:docMk/>
            <pc:sldMk cId="0" sldId="588"/>
            <ac:spMk id="69" creationId="{1B3B2B7F-D56C-4660-B76F-FA20202A60B0}"/>
          </ac:spMkLst>
        </pc:spChg>
        <pc:spChg chg="mod">
          <ac:chgData name="王军波" userId="abc43a65-caf0-4467-916d-72d11a280d59" providerId="ADAL" clId="{3776E186-798B-41EF-99AF-69CD81DF1B15}" dt="2021-05-23T11:22:52.084" v="316" actId="20577"/>
          <ac:spMkLst>
            <pc:docMk/>
            <pc:sldMk cId="0" sldId="588"/>
            <ac:spMk id="72" creationId="{4A20157F-03B5-4BF2-B3C9-BC03F4F64E5E}"/>
          </ac:spMkLst>
        </pc:spChg>
        <pc:spChg chg="add del">
          <ac:chgData name="王军波" userId="abc43a65-caf0-4467-916d-72d11a280d59" providerId="ADAL" clId="{3776E186-798B-41EF-99AF-69CD81DF1B15}" dt="2021-05-23T11:22:47.876" v="314" actId="478"/>
          <ac:spMkLst>
            <pc:docMk/>
            <pc:sldMk cId="0" sldId="588"/>
            <ac:spMk id="76" creationId="{C0224E70-80A4-49F9-BDFB-A711AB2ED9D4}"/>
          </ac:spMkLst>
        </pc:spChg>
        <pc:grpChg chg="mod">
          <ac:chgData name="王军波" userId="abc43a65-caf0-4467-916d-72d11a280d59" providerId="ADAL" clId="{3776E186-798B-41EF-99AF-69CD81DF1B15}" dt="2021-05-23T11:10:57.576" v="288" actId="1076"/>
          <ac:grpSpMkLst>
            <pc:docMk/>
            <pc:sldMk cId="0" sldId="588"/>
            <ac:grpSpMk id="4" creationId="{00000000-0000-0000-0000-000000000000}"/>
          </ac:grpSpMkLst>
        </pc:grpChg>
        <pc:grpChg chg="add del mod">
          <ac:chgData name="王军波" userId="abc43a65-caf0-4467-916d-72d11a280d59" providerId="ADAL" clId="{3776E186-798B-41EF-99AF-69CD81DF1B15}" dt="2021-05-23T11:11:35.265" v="295" actId="165"/>
          <ac:grpSpMkLst>
            <pc:docMk/>
            <pc:sldMk cId="0" sldId="588"/>
            <ac:grpSpMk id="28" creationId="{20F8365F-492B-486D-A6A9-3405F610BD0B}"/>
          </ac:grpSpMkLst>
        </pc:grpChg>
        <pc:grpChg chg="add mod">
          <ac:chgData name="王军波" userId="abc43a65-caf0-4467-916d-72d11a280d59" providerId="ADAL" clId="{3776E186-798B-41EF-99AF-69CD81DF1B15}" dt="2021-05-23T11:11:59.128" v="305" actId="1036"/>
          <ac:grpSpMkLst>
            <pc:docMk/>
            <pc:sldMk cId="0" sldId="588"/>
            <ac:grpSpMk id="52" creationId="{EF89EFAF-B147-4D49-997B-673106AE3C7E}"/>
          </ac:grpSpMkLst>
        </pc:grpChg>
        <pc:grpChg chg="add mod">
          <ac:chgData name="王军波" userId="abc43a65-caf0-4467-916d-72d11a280d59" providerId="ADAL" clId="{3776E186-798B-41EF-99AF-69CD81DF1B15}" dt="2021-05-23T11:12:06.586" v="308" actId="1076"/>
          <ac:grpSpMkLst>
            <pc:docMk/>
            <pc:sldMk cId="0" sldId="588"/>
            <ac:grpSpMk id="53" creationId="{8A3C6519-DD76-4A35-92E2-AF5116B3E2E6}"/>
          </ac:grpSpMkLst>
        </pc:grp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5" creationId="{15452A89-95C9-443A-BA53-7881DB293D6D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6" creationId="{A901D615-4CFB-471C-A6E6-3F09BECB090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7" creationId="{BC238BF8-2278-41AC-B8D5-5FB1A8E7E92F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8" creationId="{1825189B-012F-4FA6-8E17-1F140A3481CE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39" creationId="{38605A74-46A2-4CE0-BF48-A3D3F96186B9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41" creationId="{91A974C2-5180-4FE8-81A6-2868CBE7ED21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43" creationId="{E84AC1BB-B500-4F1C-98C2-4BCBAD467C8A}"/>
          </ac:cxnSpMkLst>
        </pc:cxnChg>
        <pc:cxnChg chg="mod topLvl">
          <ac:chgData name="王军波" userId="abc43a65-caf0-4467-916d-72d11a280d59" providerId="ADAL" clId="{3776E186-798B-41EF-99AF-69CD81DF1B15}" dt="2021-05-23T11:11:56.641" v="299" actId="164"/>
          <ac:cxnSpMkLst>
            <pc:docMk/>
            <pc:sldMk cId="0" sldId="588"/>
            <ac:cxnSpMk id="45" creationId="{A2C9E5F9-B5BC-4223-862F-2F9EE236E85F}"/>
          </ac:cxnSpMkLst>
        </pc:cxnChg>
        <pc:cxnChg chg="del mod topLvl">
          <ac:chgData name="王军波" userId="abc43a65-caf0-4467-916d-72d11a280d59" providerId="ADAL" clId="{3776E186-798B-41EF-99AF-69CD81DF1B15}" dt="2021-05-23T11:11:41.637" v="298" actId="478"/>
          <ac:cxnSpMkLst>
            <pc:docMk/>
            <pc:sldMk cId="0" sldId="588"/>
            <ac:cxnSpMk id="47" creationId="{F3239D8B-59CB-422F-B4DB-D35563233A94}"/>
          </ac:cxnSpMkLst>
        </pc:cxnChg>
      </pc:sldChg>
      <pc:sldChg chg="modSp">
        <pc:chgData name="王军波" userId="abc43a65-caf0-4467-916d-72d11a280d59" providerId="ADAL" clId="{3776E186-798B-41EF-99AF-69CD81DF1B15}" dt="2021-05-23T11:28:26.173" v="375" actId="947"/>
        <pc:sldMkLst>
          <pc:docMk/>
          <pc:sldMk cId="0" sldId="589"/>
        </pc:sldMkLst>
        <pc:spChg chg="mod">
          <ac:chgData name="王军波" userId="abc43a65-caf0-4467-916d-72d11a280d59" providerId="ADAL" clId="{3776E186-798B-41EF-99AF-69CD81DF1B15}" dt="2021-05-23T11:28:26.173" v="375" actId="947"/>
          <ac:spMkLst>
            <pc:docMk/>
            <pc:sldMk cId="0" sldId="589"/>
            <ac:spMk id="3" creationId="{00A6B553-EA07-2C47-9B24-571A846CF87C}"/>
          </ac:spMkLst>
        </pc:spChg>
      </pc:sldChg>
      <pc:sldChg chg="modSp">
        <pc:chgData name="王军波" userId="abc43a65-caf0-4467-916d-72d11a280d59" providerId="ADAL" clId="{3776E186-798B-41EF-99AF-69CD81DF1B15}" dt="2021-05-23T11:28:46.011" v="378"/>
        <pc:sldMkLst>
          <pc:docMk/>
          <pc:sldMk cId="0" sldId="590"/>
        </pc:sldMkLst>
        <pc:spChg chg="mod">
          <ac:chgData name="王军波" userId="abc43a65-caf0-4467-916d-72d11a280d59" providerId="ADAL" clId="{3776E186-798B-41EF-99AF-69CD81DF1B15}" dt="2021-05-23T11:28:46.011" v="378"/>
          <ac:spMkLst>
            <pc:docMk/>
            <pc:sldMk cId="0" sldId="590"/>
            <ac:spMk id="2" creationId="{00000000-0000-0000-0000-000000000000}"/>
          </ac:spMkLst>
        </pc:spChg>
      </pc:sldChg>
      <pc:sldChg chg="addSp delSp modSp modAnim">
        <pc:chgData name="王军波" userId="abc43a65-caf0-4467-916d-72d11a280d59" providerId="ADAL" clId="{3776E186-798B-41EF-99AF-69CD81DF1B15}" dt="2021-05-23T12:46:02.249" v="405"/>
        <pc:sldMkLst>
          <pc:docMk/>
          <pc:sldMk cId="0" sldId="591"/>
        </pc:sldMkLst>
        <pc:spChg chg="mod">
          <ac:chgData name="王军波" userId="abc43a65-caf0-4467-916d-72d11a280d59" providerId="ADAL" clId="{3776E186-798B-41EF-99AF-69CD81DF1B15}" dt="2021-05-23T12:42:26.099" v="395" actId="15"/>
          <ac:spMkLst>
            <pc:docMk/>
            <pc:sldMk cId="0" sldId="591"/>
            <ac:spMk id="3" creationId="{00000000-0000-0000-0000-000000000000}"/>
          </ac:spMkLst>
        </pc:spChg>
        <pc:spChg chg="add del">
          <ac:chgData name="王军波" userId="abc43a65-caf0-4467-916d-72d11a280d59" providerId="ADAL" clId="{3776E186-798B-41EF-99AF-69CD81DF1B15}" dt="2021-05-23T12:41:52.652" v="384"/>
          <ac:spMkLst>
            <pc:docMk/>
            <pc:sldMk cId="0" sldId="591"/>
            <ac:spMk id="5" creationId="{A3DE0E05-5FFD-4C76-B2ED-127776A7118A}"/>
          </ac:spMkLst>
        </pc:spChg>
      </pc:sldChg>
      <pc:sldChg chg="modAnim">
        <pc:chgData name="王军波" userId="abc43a65-caf0-4467-916d-72d11a280d59" providerId="ADAL" clId="{3776E186-798B-41EF-99AF-69CD81DF1B15}" dt="2021-05-23T12:51:06.688" v="409"/>
        <pc:sldMkLst>
          <pc:docMk/>
          <pc:sldMk cId="0" sldId="592"/>
        </pc:sldMkLst>
      </pc:sldChg>
      <pc:sldChg chg="modAnim">
        <pc:chgData name="王军波" userId="abc43a65-caf0-4467-916d-72d11a280d59" providerId="ADAL" clId="{3776E186-798B-41EF-99AF-69CD81DF1B15}" dt="2021-05-23T13:19:48.720" v="417"/>
        <pc:sldMkLst>
          <pc:docMk/>
          <pc:sldMk cId="0" sldId="593"/>
        </pc:sldMkLst>
      </pc:sldChg>
      <pc:sldChg chg="addSp modSp modAnim">
        <pc:chgData name="王军波" userId="abc43a65-caf0-4467-916d-72d11a280d59" providerId="ADAL" clId="{3776E186-798B-41EF-99AF-69CD81DF1B15}" dt="2021-05-23T15:06:41.389" v="433"/>
        <pc:sldMkLst>
          <pc:docMk/>
          <pc:sldMk cId="0" sldId="596"/>
        </pc:sldMkLst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24.723" v="422" actId="164"/>
          <ac:spMkLst>
            <pc:docMk/>
            <pc:sldMk cId="0" sldId="596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0" sldId="596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6:35.341" v="431" actId="164"/>
          <ac:spMkLst>
            <pc:docMk/>
            <pc:sldMk cId="0" sldId="596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58.619" v="425" actId="164"/>
          <ac:spMkLst>
            <pc:docMk/>
            <pc:sldMk cId="0" sldId="596"/>
            <ac:spMk id="6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0" sldId="596"/>
            <ac:spMk id="8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0.207" v="423" actId="164"/>
          <ac:spMkLst>
            <pc:docMk/>
            <pc:sldMk cId="0" sldId="596"/>
            <ac:spMk id="8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3T15:05:39.648" v="424" actId="164"/>
          <ac:spMkLst>
            <pc:docMk/>
            <pc:sldMk cId="0" sldId="596"/>
            <ac:spMk id="110" creationId="{00000000-0000-0000-0000-000000000000}"/>
          </ac:spMkLst>
        </pc:spChg>
        <pc:grpChg chg="add 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0" sldId="596"/>
            <ac:grpSpMk id="2" creationId="{4ABF45BF-1C84-41E0-BBD2-48E6568E220C}"/>
          </ac:grpSpMkLst>
        </pc:grpChg>
        <pc:grpChg chg="add 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0" sldId="596"/>
            <ac:grpSpMk id="3" creationId="{72FE9609-55D5-4F99-9B53-7B3760E36C97}"/>
          </ac:grpSpMkLst>
        </pc:grpChg>
        <pc:grpChg chg="mod">
          <ac:chgData name="王军波" userId="abc43a65-caf0-4467-916d-72d11a280d59" providerId="ADAL" clId="{3776E186-798B-41EF-99AF-69CD81DF1B15}" dt="2021-05-23T15:05:24.723" v="422" actId="164"/>
          <ac:grpSpMkLst>
            <pc:docMk/>
            <pc:sldMk cId="0" sldId="596"/>
            <ac:grpSpMk id="4" creationId="{00000000-0000-0000-0000-000000000000}"/>
          </ac:grpSpMkLst>
        </pc:grpChg>
        <pc:grpChg chg="add 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0" sldId="596"/>
            <ac:grpSpMk id="26" creationId="{3BBCE637-8FF0-4BD1-8377-D8801B95D02D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0" sldId="596"/>
            <ac:grpSpMk id="27" creationId="{64C8BAAE-B81D-41DF-8E71-9E7886855663}"/>
          </ac:grpSpMkLst>
        </pc:grpChg>
        <pc:grpChg chg="add mod">
          <ac:chgData name="王军波" userId="abc43a65-caf0-4467-916d-72d11a280d59" providerId="ADAL" clId="{3776E186-798B-41EF-99AF-69CD81DF1B15}" dt="2021-05-23T15:06:35.341" v="431" actId="164"/>
          <ac:grpSpMkLst>
            <pc:docMk/>
            <pc:sldMk cId="0" sldId="596"/>
            <ac:grpSpMk id="28" creationId="{2358404F-61CF-4104-A668-0C7D22EDA9BC}"/>
          </ac:grpSpMkLst>
        </pc:grpChg>
        <pc:grpChg chg="mod">
          <ac:chgData name="王军波" userId="abc43a65-caf0-4467-916d-72d11a280d59" providerId="ADAL" clId="{3776E186-798B-41EF-99AF-69CD81DF1B15}" dt="2021-05-23T15:05:58.619" v="425" actId="164"/>
          <ac:grpSpMkLst>
            <pc:docMk/>
            <pc:sldMk cId="0" sldId="596"/>
            <ac:grpSpMk id="31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0.207" v="423" actId="164"/>
          <ac:grpSpMkLst>
            <pc:docMk/>
            <pc:sldMk cId="0" sldId="596"/>
            <ac:grpSpMk id="62" creationId="{00000000-0000-0000-0000-000000000000}"/>
          </ac:grpSpMkLst>
        </pc:grpChg>
        <pc:grpChg chg="mod">
          <ac:chgData name="王军波" userId="abc43a65-caf0-4467-916d-72d11a280d59" providerId="ADAL" clId="{3776E186-798B-41EF-99AF-69CD81DF1B15}" dt="2021-05-23T15:05:39.648" v="424" actId="164"/>
          <ac:grpSpMkLst>
            <pc:docMk/>
            <pc:sldMk cId="0" sldId="596"/>
            <ac:grpSpMk id="88" creationId="{00000000-0000-0000-0000-000000000000}"/>
          </ac:grpSpMkLst>
        </pc:grpChg>
      </pc:sldChg>
      <pc:sldChg chg="addSp delSp modSp">
        <pc:chgData name="王军波" userId="abc43a65-caf0-4467-916d-72d11a280d59" providerId="ADAL" clId="{3776E186-798B-41EF-99AF-69CD81DF1B15}" dt="2021-05-22T19:28:14.594" v="51" actId="1076"/>
        <pc:sldMkLst>
          <pc:docMk/>
          <pc:sldMk cId="0" sldId="622"/>
        </pc:sldMkLst>
        <pc:spChg chg="del mod">
          <ac:chgData name="王军波" userId="abc43a65-caf0-4467-916d-72d11a280d59" providerId="ADAL" clId="{3776E186-798B-41EF-99AF-69CD81DF1B15}" dt="2021-05-22T19:26:56.747" v="1" actId="478"/>
          <ac:spMkLst>
            <pc:docMk/>
            <pc:sldMk cId="0" sldId="622"/>
            <ac:spMk id="3" creationId="{00000000-0000-0000-0000-000000000000}"/>
          </ac:spMkLst>
        </pc:spChg>
        <pc:spChg chg="add mod">
          <ac:chgData name="王军波" userId="abc43a65-caf0-4467-916d-72d11a280d59" providerId="ADAL" clId="{3776E186-798B-41EF-99AF-69CD81DF1B15}" dt="2021-05-22T19:28:14.594" v="51" actId="1076"/>
          <ac:spMkLst>
            <pc:docMk/>
            <pc:sldMk cId="0" sldId="622"/>
            <ac:spMk id="5" creationId="{0C46E62F-F73A-4CBA-8B03-F5322D0AD5F5}"/>
          </ac:spMkLst>
        </pc:spChg>
      </pc:sldChg>
      <pc:sldChg chg="delSp modSp">
        <pc:chgData name="王军波" userId="abc43a65-caf0-4467-916d-72d11a280d59" providerId="ADAL" clId="{3776E186-798B-41EF-99AF-69CD81DF1B15}" dt="2021-05-22T19:28:52.190" v="81" actId="1037"/>
        <pc:sldMkLst>
          <pc:docMk/>
          <pc:sldMk cId="0" sldId="623"/>
        </pc:sldMkLst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10" creationId="{00000000-0000-0000-0000-000000000000}"/>
          </ac:spMkLst>
        </pc:spChg>
        <pc:spChg chg="del">
          <ac:chgData name="王军波" userId="abc43a65-caf0-4467-916d-72d11a280d59" providerId="ADAL" clId="{3776E186-798B-41EF-99AF-69CD81DF1B15}" dt="2021-05-22T19:28:46.547" v="57" actId="478"/>
          <ac:spMkLst>
            <pc:docMk/>
            <pc:sldMk cId="0" sldId="623"/>
            <ac:spMk id="11" creationId="{DA887724-44B6-F54A-9D28-2147D7AAF015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1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2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1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2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3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45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46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3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4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41.767" v="56" actId="404"/>
          <ac:spMkLst>
            <pc:docMk/>
            <pc:sldMk cId="0" sldId="623"/>
            <ac:spMk id="57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8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59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60" creationId="{00000000-0000-0000-0000-000000000000}"/>
          </ac:spMkLst>
        </pc:spChg>
        <pc:spChg chg="mod">
          <ac:chgData name="王军波" userId="abc43a65-caf0-4467-916d-72d11a280d59" providerId="ADAL" clId="{3776E186-798B-41EF-99AF-69CD81DF1B15}" dt="2021-05-22T19:28:52.190" v="81" actId="1037"/>
          <ac:spMkLst>
            <pc:docMk/>
            <pc:sldMk cId="0" sldId="623"/>
            <ac:spMk id="61" creationId="{00000000-0000-0000-0000-000000000000}"/>
          </ac:spMkLst>
        </pc:sp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12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1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1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2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23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2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6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39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4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41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47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50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55" creationId="{00000000-0000-0000-0000-000000000000}"/>
          </ac:cxnSpMkLst>
        </pc:cxnChg>
        <pc:cxnChg chg="mod">
          <ac:chgData name="王军波" userId="abc43a65-caf0-4467-916d-72d11a280d59" providerId="ADAL" clId="{3776E186-798B-41EF-99AF-69CD81DF1B15}" dt="2021-05-22T19:28:52.190" v="81" actId="1037"/>
          <ac:cxnSpMkLst>
            <pc:docMk/>
            <pc:sldMk cId="0" sldId="623"/>
            <ac:cxnSpMk id="56" creationId="{00000000-0000-0000-0000-000000000000}"/>
          </ac:cxnSpMkLst>
        </pc:cxnChg>
      </pc:sldChg>
      <pc:sldChg chg="delSp">
        <pc:chgData name="王军波" userId="abc43a65-caf0-4467-916d-72d11a280d59" providerId="ADAL" clId="{3776E186-798B-41EF-99AF-69CD81DF1B15}" dt="2021-05-22T19:29:01.404" v="82" actId="478"/>
        <pc:sldMkLst>
          <pc:docMk/>
          <pc:sldMk cId="0" sldId="624"/>
        </pc:sldMkLst>
        <pc:spChg chg="del">
          <ac:chgData name="王军波" userId="abc43a65-caf0-4467-916d-72d11a280d59" providerId="ADAL" clId="{3776E186-798B-41EF-99AF-69CD81DF1B15}" dt="2021-05-22T19:29:01.404" v="82" actId="478"/>
          <ac:spMkLst>
            <pc:docMk/>
            <pc:sldMk cId="0" sldId="624"/>
            <ac:spMk id="42" creationId="{F2CB5C5E-1C9D-5F4C-A672-F26EAFC5B538}"/>
          </ac:spMkLst>
        </pc:spChg>
      </pc:sldChg>
      <pc:sldChg chg="delSp modSp">
        <pc:chgData name="王军波" userId="abc43a65-caf0-4467-916d-72d11a280d59" providerId="ADAL" clId="{3776E186-798B-41EF-99AF-69CD81DF1B15}" dt="2021-05-22T19:30:03.616" v="101"/>
        <pc:sldMkLst>
          <pc:docMk/>
          <pc:sldMk cId="0" sldId="625"/>
        </pc:sldMkLst>
        <pc:spChg chg="del">
          <ac:chgData name="王军波" userId="abc43a65-caf0-4467-916d-72d11a280d59" providerId="ADAL" clId="{3776E186-798B-41EF-99AF-69CD81DF1B15}" dt="2021-05-22T19:29:07.288" v="83" actId="478"/>
          <ac:spMkLst>
            <pc:docMk/>
            <pc:sldMk cId="0" sldId="625"/>
            <ac:spMk id="7" creationId="{E358B1A5-A7C7-3642-9CAE-DCCE46AA6290}"/>
          </ac:spMkLst>
        </pc:spChg>
        <pc:spChg chg="mod">
          <ac:chgData name="王军波" userId="abc43a65-caf0-4467-916d-72d11a280d59" providerId="ADAL" clId="{3776E186-798B-41EF-99AF-69CD81DF1B15}" dt="2021-05-22T19:30:03.616" v="101"/>
          <ac:spMkLst>
            <pc:docMk/>
            <pc:sldMk cId="0" sldId="625"/>
            <ac:spMk id="42" creationId="{00000000-0000-0000-0000-000000000000}"/>
          </ac:spMkLst>
        </pc:spChg>
      </pc:sldChg>
      <pc:sldChg chg="modSp modAnim">
        <pc:chgData name="王军波" userId="abc43a65-caf0-4467-916d-72d11a280d59" providerId="ADAL" clId="{3776E186-798B-41EF-99AF-69CD81DF1B15}" dt="2021-05-22T19:31:29.165" v="117" actId="113"/>
        <pc:sldMkLst>
          <pc:docMk/>
          <pc:sldMk cId="0" sldId="626"/>
        </pc:sldMkLst>
        <pc:spChg chg="mod">
          <ac:chgData name="王军波" userId="abc43a65-caf0-4467-916d-72d11a280d59" providerId="ADAL" clId="{3776E186-798B-41EF-99AF-69CD81DF1B15}" dt="2021-05-22T19:31:29.165" v="117" actId="113"/>
          <ac:spMkLst>
            <pc:docMk/>
            <pc:sldMk cId="0" sldId="626"/>
            <ac:spMk id="3" creationId="{00000000-0000-0000-0000-000000000000}"/>
          </ac:spMkLst>
        </pc:spChg>
      </pc:sldChg>
      <pc:sldChg chg="add del">
        <pc:chgData name="王军波" userId="abc43a65-caf0-4467-916d-72d11a280d59" providerId="ADAL" clId="{3776E186-798B-41EF-99AF-69CD81DF1B15}" dt="2021-05-23T13:17:53.025" v="412" actId="2696"/>
        <pc:sldMkLst>
          <pc:docMk/>
          <pc:sldMk cId="490627556" sldId="633"/>
        </pc:sldMkLst>
      </pc:sldChg>
    </pc:docChg>
  </pc:docChgLst>
  <pc:docChgLst>
    <pc:chgData name="军波 王" userId="abc43a65-caf0-4467-916d-72d11a280d59" providerId="ADAL" clId="{58D5D6B4-A9A2-3446-AE8A-C5D6CF9A8727}"/>
    <pc:docChg chg="undo custSel addSld delSld modSld sldOrd modMainMaster delSection modSection">
      <pc:chgData name="军波 王" userId="abc43a65-caf0-4467-916d-72d11a280d59" providerId="ADAL" clId="{58D5D6B4-A9A2-3446-AE8A-C5D6CF9A8727}" dt="2022-11-03T02:03:17.076" v="281" actId="20578"/>
      <pc:docMkLst>
        <pc:docMk/>
      </pc:docMkLst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3124354111" sldId="278"/>
        </pc:sldMkLst>
      </pc:sldChg>
      <pc:sldChg chg="addSp delSp modSp add del mod modClrScheme delAnim modAnim chgLayout">
        <pc:chgData name="军波 王" userId="abc43a65-caf0-4467-916d-72d11a280d59" providerId="ADAL" clId="{58D5D6B4-A9A2-3446-AE8A-C5D6CF9A8727}" dt="2022-10-30T15:48:03.460" v="120" actId="2696"/>
        <pc:sldMkLst>
          <pc:docMk/>
          <pc:sldMk cId="3278496760" sldId="284"/>
        </pc:sldMkLst>
        <pc:spChg chg="del mod ord">
          <ac:chgData name="军波 王" userId="abc43a65-caf0-4467-916d-72d11a280d59" providerId="ADAL" clId="{58D5D6B4-A9A2-3446-AE8A-C5D6CF9A8727}" dt="2022-10-30T13:45:24.574" v="46"/>
          <ac:spMkLst>
            <pc:docMk/>
            <pc:sldMk cId="3278496760" sldId="284"/>
            <ac:spMk id="2" creationId="{5A8E89DE-B889-8F42-B178-7D3EF05938A1}"/>
          </ac:spMkLst>
        </pc:spChg>
        <pc:spChg chg="del">
          <ac:chgData name="军波 王" userId="abc43a65-caf0-4467-916d-72d11a280d59" providerId="ADAL" clId="{58D5D6B4-A9A2-3446-AE8A-C5D6CF9A8727}" dt="2022-10-30T15:47:54.690" v="117" actId="21"/>
          <ac:spMkLst>
            <pc:docMk/>
            <pc:sldMk cId="3278496760" sldId="284"/>
            <ac:spMk id="4" creationId="{07B6994D-475D-3643-807E-B0899E05A494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278496760" sldId="284"/>
            <ac:spMk id="6" creationId="{255D9322-D4AE-4744-B625-C8DA93987722}"/>
          </ac:spMkLst>
        </pc:spChg>
        <pc:spChg chg="add del mod ord">
          <ac:chgData name="军波 王" userId="abc43a65-caf0-4467-916d-72d11a280d59" providerId="ADAL" clId="{58D5D6B4-A9A2-3446-AE8A-C5D6CF9A8727}" dt="2022-10-30T13:41:20.457" v="25" actId="700"/>
          <ac:spMkLst>
            <pc:docMk/>
            <pc:sldMk cId="3278496760" sldId="284"/>
            <ac:spMk id="6" creationId="{5860581F-68F6-F946-9169-5FCC99A4463A}"/>
          </ac:spMkLst>
        </pc:spChg>
        <pc:spChg chg="add del mod ord">
          <ac:chgData name="军波 王" userId="abc43a65-caf0-4467-916d-72d11a280d59" providerId="ADAL" clId="{58D5D6B4-A9A2-3446-AE8A-C5D6CF9A8727}" dt="2022-10-30T13:41:20.457" v="25" actId="700"/>
          <ac:spMkLst>
            <pc:docMk/>
            <pc:sldMk cId="3278496760" sldId="284"/>
            <ac:spMk id="7" creationId="{145F84CC-F443-874C-B29E-B457BC7DC137}"/>
          </ac:spMkLst>
        </pc:spChg>
        <pc:spChg chg="mod">
          <ac:chgData name="军波 王" userId="abc43a65-caf0-4467-916d-72d11a280d59" providerId="ADAL" clId="{58D5D6B4-A9A2-3446-AE8A-C5D6CF9A8727}" dt="2022-10-30T15:40:51.087" v="108" actId="1076"/>
          <ac:spMkLst>
            <pc:docMk/>
            <pc:sldMk cId="3278496760" sldId="284"/>
            <ac:spMk id="36" creationId="{5EF49409-806A-C948-BEF1-017C6E054700}"/>
          </ac:spMkLst>
        </pc:spChg>
        <pc:spChg chg="mod">
          <ac:chgData name="军波 王" userId="abc43a65-caf0-4467-916d-72d11a280d59" providerId="ADAL" clId="{58D5D6B4-A9A2-3446-AE8A-C5D6CF9A8727}" dt="2022-10-30T15:40:51.087" v="108" actId="1076"/>
          <ac:spMkLst>
            <pc:docMk/>
            <pc:sldMk cId="3278496760" sldId="284"/>
            <ac:spMk id="37" creationId="{468F67C3-03A2-1B49-96C5-DFE801471196}"/>
          </ac:spMkLst>
        </pc:spChg>
        <pc:spChg chg="add mod">
          <ac:chgData name="军波 王" userId="abc43a65-caf0-4467-916d-72d11a280d59" providerId="ADAL" clId="{58D5D6B4-A9A2-3446-AE8A-C5D6CF9A8727}" dt="2022-10-30T15:41:06.671" v="112" actId="164"/>
          <ac:spMkLst>
            <pc:docMk/>
            <pc:sldMk cId="3278496760" sldId="284"/>
            <ac:spMk id="41" creationId="{D0A2C1BD-78C3-4848-9234-3136127ED597}"/>
          </ac:spMkLst>
        </pc:spChg>
        <pc:spChg chg="add mod">
          <ac:chgData name="军波 王" userId="abc43a65-caf0-4467-916d-72d11a280d59" providerId="ADAL" clId="{58D5D6B4-A9A2-3446-AE8A-C5D6CF9A8727}" dt="2022-10-30T15:41:06.671" v="112" actId="164"/>
          <ac:spMkLst>
            <pc:docMk/>
            <pc:sldMk cId="3278496760" sldId="284"/>
            <ac:spMk id="43" creationId="{9A6BDE77-8E82-8945-A240-35F04B7A5928}"/>
          </ac:spMkLst>
        </pc:spChg>
        <pc:grpChg chg="mod">
          <ac:chgData name="军波 王" userId="abc43a65-caf0-4467-916d-72d11a280d59" providerId="ADAL" clId="{58D5D6B4-A9A2-3446-AE8A-C5D6CF9A8727}" dt="2022-10-30T15:40:51.087" v="108" actId="1076"/>
          <ac:grpSpMkLst>
            <pc:docMk/>
            <pc:sldMk cId="3278496760" sldId="284"/>
            <ac:grpSpMk id="3" creationId="{7551BAEB-014E-EF42-89F4-FDC8EC07A3A3}"/>
          </ac:grpSpMkLst>
        </pc:grpChg>
        <pc:grpChg chg="add mod">
          <ac:chgData name="军波 王" userId="abc43a65-caf0-4467-916d-72d11a280d59" providerId="ADAL" clId="{58D5D6B4-A9A2-3446-AE8A-C5D6CF9A8727}" dt="2022-10-30T15:41:06.671" v="112" actId="164"/>
          <ac:grpSpMkLst>
            <pc:docMk/>
            <pc:sldMk cId="3278496760" sldId="284"/>
            <ac:grpSpMk id="9" creationId="{D295C1BD-A29F-4643-823A-F40A5AB54A6B}"/>
          </ac:grpSpMkLst>
        </pc:grpChg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793723130" sldId="297"/>
        </pc:sldMkLst>
      </pc:sldChg>
      <pc:sldChg chg="addSp modSp add">
        <pc:chgData name="军波 王" userId="abc43a65-caf0-4467-916d-72d11a280d59" providerId="ADAL" clId="{58D5D6B4-A9A2-3446-AE8A-C5D6CF9A8727}" dt="2022-11-02T07:41:05.707" v="238" actId="1076"/>
        <pc:sldMkLst>
          <pc:docMk/>
          <pc:sldMk cId="197473638" sldId="301"/>
        </pc:sldMkLst>
        <pc:spChg chg="add mod">
          <ac:chgData name="军波 王" userId="abc43a65-caf0-4467-916d-72d11a280d59" providerId="ADAL" clId="{58D5D6B4-A9A2-3446-AE8A-C5D6CF9A8727}" dt="2022-11-02T07:40:11.932" v="223" actId="767"/>
          <ac:spMkLst>
            <pc:docMk/>
            <pc:sldMk cId="197473638" sldId="301"/>
            <ac:spMk id="3" creationId="{EFA00FBD-7388-DD42-B962-526EE085E5EF}"/>
          </ac:spMkLst>
        </pc:spChg>
        <pc:spChg chg="mod">
          <ac:chgData name="军波 王" userId="abc43a65-caf0-4467-916d-72d11a280d59" providerId="ADAL" clId="{58D5D6B4-A9A2-3446-AE8A-C5D6CF9A8727}" dt="2022-11-02T07:41:03.146" v="237" actId="1076"/>
          <ac:spMkLst>
            <pc:docMk/>
            <pc:sldMk cId="197473638" sldId="301"/>
            <ac:spMk id="8" creationId="{5924D0D9-CA56-5A47-B836-901062376D87}"/>
          </ac:spMkLst>
        </pc:spChg>
        <pc:spChg chg="mod">
          <ac:chgData name="军波 王" userId="abc43a65-caf0-4467-916d-72d11a280d59" providerId="ADAL" clId="{58D5D6B4-A9A2-3446-AE8A-C5D6CF9A8727}" dt="2022-11-02T07:41:03.146" v="237" actId="1076"/>
          <ac:spMkLst>
            <pc:docMk/>
            <pc:sldMk cId="197473638" sldId="301"/>
            <ac:spMk id="9" creationId="{F3B66DC7-582D-B049-B4BF-F5FDBCF385AE}"/>
          </ac:spMkLst>
        </pc:spChg>
        <pc:spChg chg="mod">
          <ac:chgData name="军波 王" userId="abc43a65-caf0-4467-916d-72d11a280d59" providerId="ADAL" clId="{58D5D6B4-A9A2-3446-AE8A-C5D6CF9A8727}" dt="2022-11-02T07:40:54.330" v="236" actId="20577"/>
          <ac:spMkLst>
            <pc:docMk/>
            <pc:sldMk cId="197473638" sldId="301"/>
            <ac:spMk id="50179" creationId="{A5D8D093-6DF2-C340-86E1-029CB4C99E4A}"/>
          </ac:spMkLst>
        </pc:spChg>
        <pc:spChg chg="mod">
          <ac:chgData name="军波 王" userId="abc43a65-caf0-4467-916d-72d11a280d59" providerId="ADAL" clId="{58D5D6B4-A9A2-3446-AE8A-C5D6CF9A8727}" dt="2022-11-02T07:41:05.707" v="238" actId="1076"/>
          <ac:spMkLst>
            <pc:docMk/>
            <pc:sldMk cId="197473638" sldId="301"/>
            <ac:spMk id="50180" creationId="{94EE1187-EC40-F643-A0B6-8D45F2796A37}"/>
          </ac:spMkLst>
        </pc:spChg>
      </pc:sldChg>
      <pc:sldChg chg="addSp modSp add mod modClrScheme modAnim chgLayout">
        <pc:chgData name="军波 王" userId="abc43a65-caf0-4467-916d-72d11a280d59" providerId="ADAL" clId="{58D5D6B4-A9A2-3446-AE8A-C5D6CF9A8727}" dt="2022-10-30T14:47:20.178" v="64"/>
        <pc:sldMkLst>
          <pc:docMk/>
          <pc:sldMk cId="3035843578" sldId="303"/>
        </pc:sldMkLst>
        <pc:spChg chg="mod ord">
          <ac:chgData name="军波 王" userId="abc43a65-caf0-4467-916d-72d11a280d59" providerId="ADAL" clId="{58D5D6B4-A9A2-3446-AE8A-C5D6CF9A8727}" dt="2022-10-30T13:46:14.664" v="49" actId="700"/>
          <ac:spMkLst>
            <pc:docMk/>
            <pc:sldMk cId="3035843578" sldId="303"/>
            <ac:spMk id="2" creationId="{3B8B8D02-FDE3-48A0-A6DA-357BE5F48CEE}"/>
          </ac:spMkLst>
        </pc:spChg>
        <pc:spChg chg="mod ord">
          <ac:chgData name="军波 王" userId="abc43a65-caf0-4467-916d-72d11a280d59" providerId="ADAL" clId="{58D5D6B4-A9A2-3446-AE8A-C5D6CF9A8727}" dt="2022-10-30T13:46:14.664" v="49" actId="700"/>
          <ac:spMkLst>
            <pc:docMk/>
            <pc:sldMk cId="3035843578" sldId="303"/>
            <ac:spMk id="3" creationId="{EB774CB9-9269-4282-A6C2-559EE2F2E644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035843578" sldId="303"/>
            <ac:spMk id="4" creationId="{7B137DC1-BA14-434A-8DBB-1CBE9594FBE9}"/>
          </ac:spMkLst>
        </pc:spChg>
      </pc:sldChg>
      <pc:sldChg chg="modSp add mod ord modClrScheme chgLayout">
        <pc:chgData name="军波 王" userId="abc43a65-caf0-4467-916d-72d11a280d59" providerId="ADAL" clId="{58D5D6B4-A9A2-3446-AE8A-C5D6CF9A8727}" dt="2022-11-03T02:03:17.076" v="281" actId="20578"/>
        <pc:sldMkLst>
          <pc:docMk/>
          <pc:sldMk cId="2760320497" sldId="304"/>
        </pc:sldMkLst>
        <pc:spChg chg="mod ord">
          <ac:chgData name="军波 王" userId="abc43a65-caf0-4467-916d-72d11a280d59" providerId="ADAL" clId="{58D5D6B4-A9A2-3446-AE8A-C5D6CF9A8727}" dt="2022-10-30T13:42:37.385" v="37" actId="14100"/>
          <ac:spMkLst>
            <pc:docMk/>
            <pc:sldMk cId="2760320497" sldId="304"/>
            <ac:spMk id="4" creationId="{A3AFC800-2FB3-4B1F-BEB9-7A4C729F5B02}"/>
          </ac:spMkLst>
        </pc:spChg>
        <pc:spChg chg="mod ord">
          <ac:chgData name="军波 王" userId="abc43a65-caf0-4467-916d-72d11a280d59" providerId="ADAL" clId="{58D5D6B4-A9A2-3446-AE8A-C5D6CF9A8727}" dt="2022-10-30T13:42:52.181" v="41" actId="1076"/>
          <ac:spMkLst>
            <pc:docMk/>
            <pc:sldMk cId="2760320497" sldId="304"/>
            <ac:spMk id="5" creationId="{34D33EA6-2792-486D-9C1F-D6D51D091BCF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5:11:45.969" v="78" actId="207"/>
        <pc:sldMkLst>
          <pc:docMk/>
          <pc:sldMk cId="2322450525" sldId="307"/>
        </pc:sldMkLst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322450525" sldId="307"/>
            <ac:spMk id="2" creationId="{FD04F2B2-552F-0B4A-96AD-6040E7EDC338}"/>
          </ac:spMkLst>
        </pc:spChg>
        <pc:spChg chg="mod ord">
          <ac:chgData name="军波 王" userId="abc43a65-caf0-4467-916d-72d11a280d59" providerId="ADAL" clId="{58D5D6B4-A9A2-3446-AE8A-C5D6CF9A8727}" dt="2022-10-30T15:11:45.969" v="78" actId="207"/>
          <ac:spMkLst>
            <pc:docMk/>
            <pc:sldMk cId="2322450525" sldId="307"/>
            <ac:spMk id="3" creationId="{634EA22A-1BDC-4702-99F2-3A40A333EE55}"/>
          </ac:spMkLst>
        </pc:spChg>
        <pc:spChg chg="mod ord">
          <ac:chgData name="军波 王" userId="abc43a65-caf0-4467-916d-72d11a280d59" providerId="ADAL" clId="{58D5D6B4-A9A2-3446-AE8A-C5D6CF9A8727}" dt="2022-10-30T13:40:48.643" v="15" actId="27636"/>
          <ac:spMkLst>
            <pc:docMk/>
            <pc:sldMk cId="2322450525" sldId="307"/>
            <ac:spMk id="4" creationId="{151FEB49-A3C2-4AF4-8E56-9C24D95C371C}"/>
          </ac:spMkLst>
        </pc:spChg>
      </pc:sldChg>
      <pc:sldChg chg="addSp modSp add mod modClrScheme modAnim chgLayout">
        <pc:chgData name="军波 王" userId="abc43a65-caf0-4467-916d-72d11a280d59" providerId="ADAL" clId="{58D5D6B4-A9A2-3446-AE8A-C5D6CF9A8727}" dt="2022-10-30T14:48:00.289" v="66"/>
        <pc:sldMkLst>
          <pc:docMk/>
          <pc:sldMk cId="3053795786" sldId="312"/>
        </pc:sldMkLst>
        <pc:spChg chg="mod ord">
          <ac:chgData name="军波 王" userId="abc43a65-caf0-4467-916d-72d11a280d59" providerId="ADAL" clId="{58D5D6B4-A9A2-3446-AE8A-C5D6CF9A8727}" dt="2022-10-30T13:47:41.675" v="52" actId="108"/>
          <ac:spMkLst>
            <pc:docMk/>
            <pc:sldMk cId="3053795786" sldId="312"/>
            <ac:spMk id="2" creationId="{A22887DF-BF41-4AF3-AA4A-E36B204A816D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053795786" sldId="312"/>
            <ac:spMk id="3" creationId="{1C1C4A1E-EFF1-4A56-83BD-9E4E35C51506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053795786" sldId="312"/>
            <ac:spMk id="10" creationId="{9E160E59-882F-7E44-9DDB-CAD5D1D9D841}"/>
          </ac:spMkLst>
        </pc:spChg>
      </pc:sldChg>
      <pc:sldChg chg="addSp modSp add del mod modClrScheme chgLayout">
        <pc:chgData name="军波 王" userId="abc43a65-caf0-4467-916d-72d11a280d59" providerId="ADAL" clId="{58D5D6B4-A9A2-3446-AE8A-C5D6CF9A8727}" dt="2022-10-31T15:09:35.491" v="198" actId="2696"/>
        <pc:sldMkLst>
          <pc:docMk/>
          <pc:sldMk cId="2334190257" sldId="314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334190257" sldId="314"/>
            <ac:spMk id="2" creationId="{A22887DF-BF41-4AF3-AA4A-E36B204A816D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334190257" sldId="314"/>
            <ac:spMk id="3" creationId="{1C1C4A1E-EFF1-4A56-83BD-9E4E35C51506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334190257" sldId="314"/>
            <ac:spMk id="4" creationId="{0F209E96-7D6A-744F-8EEC-1032588D01E5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5:07:44.325" v="77" actId="57"/>
        <pc:sldMkLst>
          <pc:docMk/>
          <pc:sldMk cId="3271727629" sldId="315"/>
        </pc:sldMkLst>
        <pc:spChg chg="mod ord">
          <ac:chgData name="军波 王" userId="abc43a65-caf0-4467-916d-72d11a280d59" providerId="ADAL" clId="{58D5D6B4-A9A2-3446-AE8A-C5D6CF9A8727}" dt="2022-10-30T13:48:09.418" v="56" actId="108"/>
          <ac:spMkLst>
            <pc:docMk/>
            <pc:sldMk cId="3271727629" sldId="315"/>
            <ac:spMk id="2" creationId="{A22887DF-BF41-4AF3-AA4A-E36B204A816D}"/>
          </ac:spMkLst>
        </pc:spChg>
        <pc:spChg chg="mod ord">
          <ac:chgData name="军波 王" userId="abc43a65-caf0-4467-916d-72d11a280d59" providerId="ADAL" clId="{58D5D6B4-A9A2-3446-AE8A-C5D6CF9A8727}" dt="2022-10-30T15:07:44.325" v="77" actId="57"/>
          <ac:spMkLst>
            <pc:docMk/>
            <pc:sldMk cId="3271727629" sldId="315"/>
            <ac:spMk id="3" creationId="{1C1C4A1E-EFF1-4A56-83BD-9E4E35C51506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271727629" sldId="315"/>
            <ac:spMk id="4" creationId="{BA3F1965-741B-E543-B4BA-57C67A315CD0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5:12:12.282" v="84" actId="20577"/>
        <pc:sldMkLst>
          <pc:docMk/>
          <pc:sldMk cId="1767120912" sldId="316"/>
        </pc:sldMkLst>
        <pc:spChg chg="mod ord">
          <ac:chgData name="军波 王" userId="abc43a65-caf0-4467-916d-72d11a280d59" providerId="ADAL" clId="{58D5D6B4-A9A2-3446-AE8A-C5D6CF9A8727}" dt="2022-10-30T15:12:09.454" v="82" actId="207"/>
          <ac:spMkLst>
            <pc:docMk/>
            <pc:sldMk cId="1767120912" sldId="316"/>
            <ac:spMk id="2" creationId="{86DF11F7-0CA3-453A-A9FB-9C1FA9D945EE}"/>
          </ac:spMkLst>
        </pc:spChg>
        <pc:spChg chg="mod ord">
          <ac:chgData name="军波 王" userId="abc43a65-caf0-4467-916d-72d11a280d59" providerId="ADAL" clId="{58D5D6B4-A9A2-3446-AE8A-C5D6CF9A8727}" dt="2022-10-30T15:12:12.282" v="84" actId="20577"/>
          <ac:spMkLst>
            <pc:docMk/>
            <pc:sldMk cId="1767120912" sldId="316"/>
            <ac:spMk id="3" creationId="{3D13F2FF-AA71-44E4-9252-4A0F31B5EC2D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767120912" sldId="316"/>
            <ac:spMk id="4" creationId="{6C72D17A-4EEF-AC4A-8EC6-9FC22585AE9E}"/>
          </ac:spMkLst>
        </pc:spChg>
      </pc:sldChg>
      <pc:sldChg chg="modSp add mod ord modClrScheme chgLayout">
        <pc:chgData name="军波 王" userId="abc43a65-caf0-4467-916d-72d11a280d59" providerId="ADAL" clId="{58D5D6B4-A9A2-3446-AE8A-C5D6CF9A8727}" dt="2022-10-30T13:49:24.072" v="61" actId="207"/>
        <pc:sldMkLst>
          <pc:docMk/>
          <pc:sldMk cId="2622887298" sldId="321"/>
        </pc:sldMkLst>
        <pc:spChg chg="mod ord">
          <ac:chgData name="军波 王" userId="abc43a65-caf0-4467-916d-72d11a280d59" providerId="ADAL" clId="{58D5D6B4-A9A2-3446-AE8A-C5D6CF9A8727}" dt="2022-10-30T13:49:24.072" v="61" actId="207"/>
          <ac:spMkLst>
            <pc:docMk/>
            <pc:sldMk cId="2622887298" sldId="321"/>
            <ac:spMk id="2" creationId="{6CF15840-AC68-4157-8080-7C3F401D26BA}"/>
          </ac:spMkLst>
        </pc:spChg>
        <pc:spChg chg="mod ord">
          <ac:chgData name="军波 王" userId="abc43a65-caf0-4467-916d-72d11a280d59" providerId="ADAL" clId="{58D5D6B4-A9A2-3446-AE8A-C5D6CF9A8727}" dt="2022-10-30T13:49:19.412" v="60" actId="2711"/>
          <ac:spMkLst>
            <pc:docMk/>
            <pc:sldMk cId="2622887298" sldId="321"/>
            <ac:spMk id="3" creationId="{A1F80EC9-EEDB-44F9-8CF8-F402D9B3AF97}"/>
          </ac:spMkLst>
        </pc:spChg>
      </pc:sldChg>
      <pc:sldChg chg="addSp modSp add del mod modClrScheme chgLayout">
        <pc:chgData name="军波 王" userId="abc43a65-caf0-4467-916d-72d11a280d59" providerId="ADAL" clId="{58D5D6B4-A9A2-3446-AE8A-C5D6CF9A8727}" dt="2022-10-31T15:09:35.491" v="198" actId="2696"/>
        <pc:sldMkLst>
          <pc:docMk/>
          <pc:sldMk cId="3382336872" sldId="340"/>
        </pc:sldMkLst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382336872" sldId="340"/>
            <ac:spMk id="2" creationId="{96AC6798-FC1D-3240-B882-9126CBDE1F61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382336872" sldId="340"/>
            <ac:spMk id="3" creationId="{2C4610E7-D8C5-1E4D-BB95-5CFD6372EE55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382336872" sldId="340"/>
            <ac:spMk id="5" creationId="{198DB3A5-8738-46AB-AFE7-D62883505759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5:11:59.400" v="79" actId="207"/>
        <pc:sldMkLst>
          <pc:docMk/>
          <pc:sldMk cId="1141873324" sldId="343"/>
        </pc:sldMkLst>
        <pc:spChg chg="mod ord">
          <ac:chgData name="军波 王" userId="abc43a65-caf0-4467-916d-72d11a280d59" providerId="ADAL" clId="{58D5D6B4-A9A2-3446-AE8A-C5D6CF9A8727}" dt="2022-10-30T15:11:59.400" v="79" actId="207"/>
          <ac:spMkLst>
            <pc:docMk/>
            <pc:sldMk cId="1141873324" sldId="343"/>
            <ac:spMk id="2" creationId="{489C7469-8BFE-4CED-8CFE-B48C4EEB05E9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141873324" sldId="343"/>
            <ac:spMk id="3" creationId="{37E360FD-9BAB-4E39-B67A-E0623330AFAF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141873324" sldId="343"/>
            <ac:spMk id="4" creationId="{00319AF8-C672-7B45-B124-5E755EB0F8D3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6:06:04.613" v="138" actId="207"/>
        <pc:sldMkLst>
          <pc:docMk/>
          <pc:sldMk cId="345611534" sldId="344"/>
        </pc:sldMkLst>
        <pc:spChg chg="mod ord">
          <ac:chgData name="军波 王" userId="abc43a65-caf0-4467-916d-72d11a280d59" providerId="ADAL" clId="{58D5D6B4-A9A2-3446-AE8A-C5D6CF9A8727}" dt="2022-10-30T16:06:04.613" v="138" actId="207"/>
          <ac:spMkLst>
            <pc:docMk/>
            <pc:sldMk cId="345611534" sldId="344"/>
            <ac:spMk id="2" creationId="{1B626D2E-BCF4-4E76-978E-DAC19B3EEBD3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45611534" sldId="344"/>
            <ac:spMk id="3" creationId="{F195CDB5-E9B8-4E1E-93D9-A2584FF016A8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45611534" sldId="344"/>
            <ac:spMk id="11" creationId="{1822A54B-190F-5D48-9163-4201BD648CF6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6:05:58.165" v="137" actId="207"/>
        <pc:sldMkLst>
          <pc:docMk/>
          <pc:sldMk cId="1305579912" sldId="350"/>
        </pc:sldMkLst>
        <pc:spChg chg="mod ord">
          <ac:chgData name="军波 王" userId="abc43a65-caf0-4467-916d-72d11a280d59" providerId="ADAL" clId="{58D5D6B4-A9A2-3446-AE8A-C5D6CF9A8727}" dt="2022-10-30T16:05:58.165" v="137" actId="207"/>
          <ac:spMkLst>
            <pc:docMk/>
            <pc:sldMk cId="1305579912" sldId="350"/>
            <ac:spMk id="2" creationId="{C4DD57C7-5AEE-46E0-B437-1B4D9A76DF98}"/>
          </ac:spMkLst>
        </pc:spChg>
        <pc:spChg chg="mod ord">
          <ac:chgData name="军波 王" userId="abc43a65-caf0-4467-916d-72d11a280d59" providerId="ADAL" clId="{58D5D6B4-A9A2-3446-AE8A-C5D6CF9A8727}" dt="2022-10-30T13:40:48.663" v="16" actId="27636"/>
          <ac:spMkLst>
            <pc:docMk/>
            <pc:sldMk cId="1305579912" sldId="350"/>
            <ac:spMk id="3" creationId="{38CF45C7-5F1F-485F-BF83-95040755ADE8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305579912" sldId="350"/>
            <ac:spMk id="13" creationId="{B59FB9F9-864E-534F-B4D0-E6E2F61EEE57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5:12:23.320" v="85" actId="207"/>
        <pc:sldMkLst>
          <pc:docMk/>
          <pc:sldMk cId="1674548977" sldId="360"/>
        </pc:sldMkLst>
        <pc:spChg chg="mod ord">
          <ac:chgData name="军波 王" userId="abc43a65-caf0-4467-916d-72d11a280d59" providerId="ADAL" clId="{58D5D6B4-A9A2-3446-AE8A-C5D6CF9A8727}" dt="2022-10-30T15:12:23.320" v="85" actId="207"/>
          <ac:spMkLst>
            <pc:docMk/>
            <pc:sldMk cId="1674548977" sldId="360"/>
            <ac:spMk id="2" creationId="{01651C75-22B2-4BFF-878A-7B30BDBBB1A3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674548977" sldId="360"/>
            <ac:spMk id="3" creationId="{DDE47B23-B159-485D-A567-2DA6F82F4645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674548977" sldId="360"/>
            <ac:spMk id="10" creationId="{C456BD4B-EDEC-8E46-9A4E-F885AD6F95DA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3:46:58.390" v="51"/>
        <pc:sldMkLst>
          <pc:docMk/>
          <pc:sldMk cId="3803509356" sldId="361"/>
        </pc:sldMkLst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803509356" sldId="361"/>
            <ac:spMk id="2" creationId="{8F08494F-ADE7-3741-B071-2FAD24CE383E}"/>
          </ac:spMkLst>
        </pc:spChg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803509356" sldId="361"/>
            <ac:spMk id="3" creationId="{3A2D0236-0557-934B-8634-56B1BEC48C34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803509356" sldId="361"/>
            <ac:spMk id="4" creationId="{53CFD961-4384-4E45-9B7C-F280695A6D04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1T13:01:53.075" v="139" actId="14100"/>
        <pc:sldMkLst>
          <pc:docMk/>
          <pc:sldMk cId="3855120464" sldId="362"/>
        </pc:sldMkLst>
        <pc:spChg chg="mod ord">
          <ac:chgData name="军波 王" userId="abc43a65-caf0-4467-916d-72d11a280d59" providerId="ADAL" clId="{58D5D6B4-A9A2-3446-AE8A-C5D6CF9A8727}" dt="2022-10-30T15:12:28.921" v="86" actId="207"/>
          <ac:spMkLst>
            <pc:docMk/>
            <pc:sldMk cId="3855120464" sldId="362"/>
            <ac:spMk id="2" creationId="{AD000F0C-2EBF-48B2-BECE-7DDEA750F5B6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855120464" sldId="362"/>
            <ac:spMk id="3" creationId="{BD9AEE3A-5330-4C8C-9AF4-00AC8D4FE693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855120464" sldId="362"/>
            <ac:spMk id="4" creationId="{96BC1E11-7C97-0647-857F-73A15FA7BEEB}"/>
          </ac:spMkLst>
        </pc:spChg>
        <pc:spChg chg="mod">
          <ac:chgData name="军波 王" userId="abc43a65-caf0-4467-916d-72d11a280d59" providerId="ADAL" clId="{58D5D6B4-A9A2-3446-AE8A-C5D6CF9A8727}" dt="2022-10-31T13:01:53.075" v="139" actId="14100"/>
          <ac:spMkLst>
            <pc:docMk/>
            <pc:sldMk cId="3855120464" sldId="362"/>
            <ac:spMk id="8" creationId="{4D9D5407-0F84-4EF8-9FAF-F21E8536E76D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5:12:55.689" v="91" actId="207"/>
        <pc:sldMkLst>
          <pc:docMk/>
          <pc:sldMk cId="2209228358" sldId="363"/>
        </pc:sldMkLst>
        <pc:spChg chg="mod ord">
          <ac:chgData name="军波 王" userId="abc43a65-caf0-4467-916d-72d11a280d59" providerId="ADAL" clId="{58D5D6B4-A9A2-3446-AE8A-C5D6CF9A8727}" dt="2022-10-30T15:12:55.689" v="91" actId="207"/>
          <ac:spMkLst>
            <pc:docMk/>
            <pc:sldMk cId="2209228358" sldId="363"/>
            <ac:spMk id="2" creationId="{E72A2050-C410-443A-89CE-DDF3136761C7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209228358" sldId="363"/>
            <ac:spMk id="3" creationId="{E1FFF5D3-FA99-462A-8D42-905A15655952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209228358" sldId="363"/>
            <ac:spMk id="4" creationId="{EFD6ED02-CA02-AD44-9B14-F2C768DC1C67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1T14:18:42.556" v="186" actId="1076"/>
        <pc:sldMkLst>
          <pc:docMk/>
          <pc:sldMk cId="2722171577" sldId="364"/>
        </pc:sldMkLst>
        <pc:spChg chg="mod ord">
          <ac:chgData name="军波 王" userId="abc43a65-caf0-4467-916d-72d11a280d59" providerId="ADAL" clId="{58D5D6B4-A9A2-3446-AE8A-C5D6CF9A8727}" dt="2022-10-30T15:13:14.780" v="92" actId="207"/>
          <ac:spMkLst>
            <pc:docMk/>
            <pc:sldMk cId="2722171577" sldId="364"/>
            <ac:spMk id="2" creationId="{DEB2F9D3-400E-4BDD-8871-5BDBD54A4382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722171577" sldId="364"/>
            <ac:spMk id="3" creationId="{1E8DA699-C250-4B12-A2B8-64B04E1BADCD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722171577" sldId="364"/>
            <ac:spMk id="4" creationId="{F4C938CE-B2F2-4B49-A447-F7D9FA705454}"/>
          </ac:spMkLst>
        </pc:spChg>
        <pc:spChg chg="mod">
          <ac:chgData name="军波 王" userId="abc43a65-caf0-4467-916d-72d11a280d59" providerId="ADAL" clId="{58D5D6B4-A9A2-3446-AE8A-C5D6CF9A8727}" dt="2022-10-31T14:18:39.035" v="185" actId="1076"/>
          <ac:spMkLst>
            <pc:docMk/>
            <pc:sldMk cId="2722171577" sldId="364"/>
            <ac:spMk id="6" creationId="{2A23D197-3B9F-4708-BAA0-73BD7697EE07}"/>
          </ac:spMkLst>
        </pc:spChg>
        <pc:spChg chg="mod">
          <ac:chgData name="军波 王" userId="abc43a65-caf0-4467-916d-72d11a280d59" providerId="ADAL" clId="{58D5D6B4-A9A2-3446-AE8A-C5D6CF9A8727}" dt="2022-10-31T14:18:42.556" v="186" actId="1076"/>
          <ac:spMkLst>
            <pc:docMk/>
            <pc:sldMk cId="2722171577" sldId="364"/>
            <ac:spMk id="8" creationId="{9FBEAF0C-67C0-4E5F-952A-D9F7A8850A1A}"/>
          </ac:spMkLst>
        </pc:spChg>
      </pc:sldChg>
      <pc:sldChg chg="addSp modSp add mod modClrScheme modAnim chgLayout">
        <pc:chgData name="军波 王" userId="abc43a65-caf0-4467-916d-72d11a280d59" providerId="ADAL" clId="{58D5D6B4-A9A2-3446-AE8A-C5D6CF9A8727}" dt="2022-10-31T14:23:55.787" v="188" actId="1076"/>
        <pc:sldMkLst>
          <pc:docMk/>
          <pc:sldMk cId="2190627727" sldId="365"/>
        </pc:sldMkLst>
        <pc:spChg chg="mod ord">
          <ac:chgData name="军波 王" userId="abc43a65-caf0-4467-916d-72d11a280d59" providerId="ADAL" clId="{58D5D6B4-A9A2-3446-AE8A-C5D6CF9A8727}" dt="2022-10-30T15:13:19.199" v="93" actId="207"/>
          <ac:spMkLst>
            <pc:docMk/>
            <pc:sldMk cId="2190627727" sldId="365"/>
            <ac:spMk id="2" creationId="{587BF84A-5758-4B0F-B435-99FC0043F4CF}"/>
          </ac:spMkLst>
        </pc:spChg>
        <pc:spChg chg="mod ord">
          <ac:chgData name="军波 王" userId="abc43a65-caf0-4467-916d-72d11a280d59" providerId="ADAL" clId="{58D5D6B4-A9A2-3446-AE8A-C5D6CF9A8727}" dt="2022-10-31T14:23:51.616" v="187" actId="20577"/>
          <ac:spMkLst>
            <pc:docMk/>
            <pc:sldMk cId="2190627727" sldId="365"/>
            <ac:spMk id="3" creationId="{D4F1136C-F15D-4CD7-B3A3-2F38473886E4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190627727" sldId="365"/>
            <ac:spMk id="5" creationId="{B87DB4DD-B213-C945-886C-0229AF285046}"/>
          </ac:spMkLst>
        </pc:spChg>
        <pc:graphicFrameChg chg="mod">
          <ac:chgData name="军波 王" userId="abc43a65-caf0-4467-916d-72d11a280d59" providerId="ADAL" clId="{58D5D6B4-A9A2-3446-AE8A-C5D6CF9A8727}" dt="2022-10-31T14:23:55.787" v="188" actId="1076"/>
          <ac:graphicFrameMkLst>
            <pc:docMk/>
            <pc:sldMk cId="2190627727" sldId="365"/>
            <ac:graphicFrameMk id="4" creationId="{EFC861F7-0CC4-47A6-A389-DF0308C609AD}"/>
          </ac:graphicFrameMkLst>
        </pc:graphicFrameChg>
        <pc:graphicFrameChg chg="mod">
          <ac:chgData name="军波 王" userId="abc43a65-caf0-4467-916d-72d11a280d59" providerId="ADAL" clId="{58D5D6B4-A9A2-3446-AE8A-C5D6CF9A8727}" dt="2022-10-31T14:23:55.787" v="188" actId="1076"/>
          <ac:graphicFrameMkLst>
            <pc:docMk/>
            <pc:sldMk cId="2190627727" sldId="365"/>
            <ac:graphicFrameMk id="7" creationId="{8DBDE5D4-0894-4DDC-B6CB-A08A41EF39BA}"/>
          </ac:graphicFrameMkLst>
        </pc:graphicFrameChg>
      </pc:sldChg>
      <pc:sldChg chg="addSp modSp add mod modClrScheme chgLayout">
        <pc:chgData name="军波 王" userId="abc43a65-caf0-4467-916d-72d11a280d59" providerId="ADAL" clId="{58D5D6B4-A9A2-3446-AE8A-C5D6CF9A8727}" dt="2022-10-31T13:43:25.182" v="181" actId="1076"/>
        <pc:sldMkLst>
          <pc:docMk/>
          <pc:sldMk cId="2109125718" sldId="366"/>
        </pc:sldMkLst>
        <pc:spChg chg="mod ord">
          <ac:chgData name="军波 王" userId="abc43a65-caf0-4467-916d-72d11a280d59" providerId="ADAL" clId="{58D5D6B4-A9A2-3446-AE8A-C5D6CF9A8727}" dt="2022-10-30T15:12:44.491" v="89" actId="207"/>
          <ac:spMkLst>
            <pc:docMk/>
            <pc:sldMk cId="2109125718" sldId="366"/>
            <ac:spMk id="2" creationId="{D814214C-5AA2-4E39-B721-52CD29E0D7A1}"/>
          </ac:spMkLst>
        </pc:spChg>
        <pc:spChg chg="mod ord">
          <ac:chgData name="军波 王" userId="abc43a65-caf0-4467-916d-72d11a280d59" providerId="ADAL" clId="{58D5D6B4-A9A2-3446-AE8A-C5D6CF9A8727}" dt="2022-10-31T13:43:17.623" v="180" actId="14100"/>
          <ac:spMkLst>
            <pc:docMk/>
            <pc:sldMk cId="2109125718" sldId="366"/>
            <ac:spMk id="3" creationId="{59E634CD-B899-4CCC-B47F-1CAB7F68C64E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109125718" sldId="366"/>
            <ac:spMk id="4" creationId="{0DEF5456-8F43-FC41-965D-F1806DF2EB81}"/>
          </ac:spMkLst>
        </pc:spChg>
        <pc:graphicFrameChg chg="mod">
          <ac:chgData name="军波 王" userId="abc43a65-caf0-4467-916d-72d11a280d59" providerId="ADAL" clId="{58D5D6B4-A9A2-3446-AE8A-C5D6CF9A8727}" dt="2022-10-31T13:43:25.182" v="181" actId="1076"/>
          <ac:graphicFrameMkLst>
            <pc:docMk/>
            <pc:sldMk cId="2109125718" sldId="366"/>
            <ac:graphicFrameMk id="5" creationId="{8D148476-9F62-457B-AEAD-8F4CD0415668}"/>
          </ac:graphicFrameMkLst>
        </pc:graphicFrameChg>
        <pc:graphicFrameChg chg="mod">
          <ac:chgData name="军波 王" userId="abc43a65-caf0-4467-916d-72d11a280d59" providerId="ADAL" clId="{58D5D6B4-A9A2-3446-AE8A-C5D6CF9A8727}" dt="2022-10-31T13:43:25.182" v="181" actId="1076"/>
          <ac:graphicFrameMkLst>
            <pc:docMk/>
            <pc:sldMk cId="2109125718" sldId="366"/>
            <ac:graphicFrameMk id="12" creationId="{065D2F1D-B109-4FE8-96A6-1C4895843BF4}"/>
          </ac:graphicFrameMkLst>
        </pc:graphicFrameChg>
      </pc:sldChg>
      <pc:sldChg chg="addSp modSp add mod modClrScheme chgLayout">
        <pc:chgData name="军波 王" userId="abc43a65-caf0-4467-916d-72d11a280d59" providerId="ADAL" clId="{58D5D6B4-A9A2-3446-AE8A-C5D6CF9A8727}" dt="2022-10-30T15:13:24.566" v="94" actId="207"/>
        <pc:sldMkLst>
          <pc:docMk/>
          <pc:sldMk cId="2367098830" sldId="367"/>
        </pc:sldMkLst>
        <pc:spChg chg="mod ord">
          <ac:chgData name="军波 王" userId="abc43a65-caf0-4467-916d-72d11a280d59" providerId="ADAL" clId="{58D5D6B4-A9A2-3446-AE8A-C5D6CF9A8727}" dt="2022-10-30T15:13:24.566" v="94" actId="207"/>
          <ac:spMkLst>
            <pc:docMk/>
            <pc:sldMk cId="2367098830" sldId="367"/>
            <ac:spMk id="2" creationId="{C85ED84F-DD92-4711-ABFC-AF81DAE1B9EA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367098830" sldId="367"/>
            <ac:spMk id="3" creationId="{A9E90477-0902-4D09-8D67-D40B97D889DB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367098830" sldId="367"/>
            <ac:spMk id="4" creationId="{2FD1BCC0-5862-E54D-A338-E40BBE868584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5:13:33.444" v="96" actId="207"/>
        <pc:sldMkLst>
          <pc:docMk/>
          <pc:sldMk cId="1087111017" sldId="368"/>
        </pc:sldMkLst>
        <pc:spChg chg="mod ord">
          <ac:chgData name="军波 王" userId="abc43a65-caf0-4467-916d-72d11a280d59" providerId="ADAL" clId="{58D5D6B4-A9A2-3446-AE8A-C5D6CF9A8727}" dt="2022-10-30T15:13:33.444" v="96" actId="207"/>
          <ac:spMkLst>
            <pc:docMk/>
            <pc:sldMk cId="1087111017" sldId="368"/>
            <ac:spMk id="2" creationId="{D4A1A539-FBFC-4E50-AFFE-425D73B6693F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087111017" sldId="368"/>
            <ac:spMk id="3" creationId="{9BCD6401-C703-433C-9419-D9AF51D09431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087111017" sldId="368"/>
            <ac:spMk id="4" creationId="{BC5529C9-CD09-884F-8706-7BA2A2154E1C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1T15:00:16.184" v="196" actId="207"/>
        <pc:sldMkLst>
          <pc:docMk/>
          <pc:sldMk cId="3768651250" sldId="369"/>
        </pc:sldMkLst>
        <pc:spChg chg="mod ord">
          <ac:chgData name="军波 王" userId="abc43a65-caf0-4467-916d-72d11a280d59" providerId="ADAL" clId="{58D5D6B4-A9A2-3446-AE8A-C5D6CF9A8727}" dt="2022-10-31T15:00:16.184" v="196" actId="207"/>
          <ac:spMkLst>
            <pc:docMk/>
            <pc:sldMk cId="3768651250" sldId="369"/>
            <ac:spMk id="2" creationId="{951E1F41-1669-4C4E-8CF4-9272CA7333B0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768651250" sldId="369"/>
            <ac:spMk id="3" creationId="{8021665D-E0E3-4170-A803-9C9865118C80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768651250" sldId="369"/>
            <ac:spMk id="4" creationId="{E6CF1BC7-6D8D-744C-A3DC-01105E910C8D}"/>
          </ac:spMkLst>
        </pc:spChg>
      </pc:sldChg>
      <pc:sldChg chg="addSp delSp modSp add mod modClrScheme chgLayout">
        <pc:chgData name="军波 王" userId="abc43a65-caf0-4467-916d-72d11a280d59" providerId="ADAL" clId="{58D5D6B4-A9A2-3446-AE8A-C5D6CF9A8727}" dt="2022-10-31T14:34:41.490" v="193" actId="1076"/>
        <pc:sldMkLst>
          <pc:docMk/>
          <pc:sldMk cId="1393424818" sldId="370"/>
        </pc:sldMkLst>
        <pc:spChg chg="add del mod ord">
          <ac:chgData name="军波 王" userId="abc43a65-caf0-4467-916d-72d11a280d59" providerId="ADAL" clId="{58D5D6B4-A9A2-3446-AE8A-C5D6CF9A8727}" dt="2022-10-30T15:13:43.810" v="98" actId="700"/>
          <ac:spMkLst>
            <pc:docMk/>
            <pc:sldMk cId="1393424818" sldId="370"/>
            <ac:spMk id="2" creationId="{5EEEBB84-60B7-3644-AE56-1E86DDCFB4F4}"/>
          </ac:spMkLst>
        </pc:spChg>
        <pc:spChg chg="mod ord">
          <ac:chgData name="军波 王" userId="abc43a65-caf0-4467-916d-72d11a280d59" providerId="ADAL" clId="{58D5D6B4-A9A2-3446-AE8A-C5D6CF9A8727}" dt="2022-10-31T14:32:53.883" v="191" actId="1076"/>
          <ac:spMkLst>
            <pc:docMk/>
            <pc:sldMk cId="1393424818" sldId="370"/>
            <ac:spMk id="3" creationId="{1859768D-D8A3-4628-84C0-95F2D757310E}"/>
          </ac:spMkLst>
        </pc:spChg>
        <pc:spChg chg="add mod ord">
          <ac:chgData name="军波 王" userId="abc43a65-caf0-4467-916d-72d11a280d59" providerId="ADAL" clId="{58D5D6B4-A9A2-3446-AE8A-C5D6CF9A8727}" dt="2022-10-30T15:13:43.810" v="98" actId="700"/>
          <ac:spMkLst>
            <pc:docMk/>
            <pc:sldMk cId="1393424818" sldId="370"/>
            <ac:spMk id="4" creationId="{C8014596-DBFA-5246-978C-0AB0CE7B26AB}"/>
          </ac:spMkLst>
        </pc:spChg>
        <pc:spChg chg="mod">
          <ac:chgData name="军波 王" userId="abc43a65-caf0-4467-916d-72d11a280d59" providerId="ADAL" clId="{58D5D6B4-A9A2-3446-AE8A-C5D6CF9A8727}" dt="2022-10-31T14:32:49.628" v="189" actId="1076"/>
          <ac:spMkLst>
            <pc:docMk/>
            <pc:sldMk cId="1393424818" sldId="370"/>
            <ac:spMk id="11" creationId="{88831CA2-E678-4660-8A27-11DD7888BDFB}"/>
          </ac:spMkLst>
        </pc:spChg>
        <pc:spChg chg="mod">
          <ac:chgData name="军波 王" userId="abc43a65-caf0-4467-916d-72d11a280d59" providerId="ADAL" clId="{58D5D6B4-A9A2-3446-AE8A-C5D6CF9A8727}" dt="2022-10-31T14:32:49.628" v="189" actId="1076"/>
          <ac:spMkLst>
            <pc:docMk/>
            <pc:sldMk cId="1393424818" sldId="370"/>
            <ac:spMk id="13" creationId="{33020D76-2D87-44E4-9B98-0440FF4A301B}"/>
          </ac:spMkLst>
        </pc:spChg>
        <pc:spChg chg="mod">
          <ac:chgData name="军波 王" userId="abc43a65-caf0-4467-916d-72d11a280d59" providerId="ADAL" clId="{58D5D6B4-A9A2-3446-AE8A-C5D6CF9A8727}" dt="2022-10-31T14:32:49.628" v="189" actId="1076"/>
          <ac:spMkLst>
            <pc:docMk/>
            <pc:sldMk cId="1393424818" sldId="370"/>
            <ac:spMk id="15" creationId="{7790EFED-DFA0-45AD-8E05-AA9702A129F5}"/>
          </ac:spMkLst>
        </pc:spChg>
        <pc:spChg chg="mod">
          <ac:chgData name="军波 王" userId="abc43a65-caf0-4467-916d-72d11a280d59" providerId="ADAL" clId="{58D5D6B4-A9A2-3446-AE8A-C5D6CF9A8727}" dt="2022-10-31T14:33:01.047" v="192" actId="1076"/>
          <ac:spMkLst>
            <pc:docMk/>
            <pc:sldMk cId="1393424818" sldId="370"/>
            <ac:spMk id="21" creationId="{9ECC101F-FD85-4DAB-88F0-FAA9758B3464}"/>
          </ac:spMkLst>
        </pc:spChg>
        <pc:spChg chg="mod">
          <ac:chgData name="军波 王" userId="abc43a65-caf0-4467-916d-72d11a280d59" providerId="ADAL" clId="{58D5D6B4-A9A2-3446-AE8A-C5D6CF9A8727}" dt="2022-10-31T14:34:41.490" v="193" actId="1076"/>
          <ac:spMkLst>
            <pc:docMk/>
            <pc:sldMk cId="1393424818" sldId="370"/>
            <ac:spMk id="22" creationId="{5C80C055-6A94-4D94-BCA8-A1369CF8ABF8}"/>
          </ac:spMkLst>
        </pc:spChg>
        <pc:spChg chg="mod">
          <ac:chgData name="军波 王" userId="abc43a65-caf0-4467-916d-72d11a280d59" providerId="ADAL" clId="{58D5D6B4-A9A2-3446-AE8A-C5D6CF9A8727}" dt="2022-10-31T14:32:49.628" v="189" actId="1076"/>
          <ac:spMkLst>
            <pc:docMk/>
            <pc:sldMk cId="1393424818" sldId="370"/>
            <ac:spMk id="23" creationId="{0C43D5D6-4CF9-4422-8FCB-55DC14A05D6D}"/>
          </ac:spMkLst>
        </pc:spChg>
        <pc:graphicFrameChg chg="mod">
          <ac:chgData name="军波 王" userId="abc43a65-caf0-4467-916d-72d11a280d59" providerId="ADAL" clId="{58D5D6B4-A9A2-3446-AE8A-C5D6CF9A8727}" dt="2022-10-31T14:33:01.047" v="192" actId="1076"/>
          <ac:graphicFrameMkLst>
            <pc:docMk/>
            <pc:sldMk cId="1393424818" sldId="370"/>
            <ac:graphicFrameMk id="6" creationId="{0524C9DE-F720-4460-801C-30379607F7F6}"/>
          </ac:graphicFrameMkLst>
        </pc:graphicFrameChg>
        <pc:graphicFrameChg chg="mod">
          <ac:chgData name="军波 王" userId="abc43a65-caf0-4467-916d-72d11a280d59" providerId="ADAL" clId="{58D5D6B4-A9A2-3446-AE8A-C5D6CF9A8727}" dt="2022-10-31T14:33:01.047" v="192" actId="1076"/>
          <ac:graphicFrameMkLst>
            <pc:docMk/>
            <pc:sldMk cId="1393424818" sldId="370"/>
            <ac:graphicFrameMk id="7" creationId="{12C2E332-1A4F-4A09-B068-8501E5B233DD}"/>
          </ac:graphicFrameMkLst>
        </pc:graphicFrameChg>
        <pc:graphicFrameChg chg="mod">
          <ac:chgData name="军波 王" userId="abc43a65-caf0-4467-916d-72d11a280d59" providerId="ADAL" clId="{58D5D6B4-A9A2-3446-AE8A-C5D6CF9A8727}" dt="2022-10-31T14:33:01.047" v="192" actId="1076"/>
          <ac:graphicFrameMkLst>
            <pc:docMk/>
            <pc:sldMk cId="1393424818" sldId="370"/>
            <ac:graphicFrameMk id="8" creationId="{C71B2027-733C-4FFD-9F64-A9FB3015CF86}"/>
          </ac:graphicFrameMkLst>
        </pc:graphicFrameChg>
        <pc:graphicFrameChg chg="mod">
          <ac:chgData name="军波 王" userId="abc43a65-caf0-4467-916d-72d11a280d59" providerId="ADAL" clId="{58D5D6B4-A9A2-3446-AE8A-C5D6CF9A8727}" dt="2022-10-31T14:33:01.047" v="192" actId="1076"/>
          <ac:graphicFrameMkLst>
            <pc:docMk/>
            <pc:sldMk cId="1393424818" sldId="370"/>
            <ac:graphicFrameMk id="17" creationId="{FDADFB45-E13B-4FF1-9F0E-9DCE20FC69E0}"/>
          </ac:graphicFrameMkLst>
        </pc:graphicFrameChg>
      </pc:sldChg>
      <pc:sldChg chg="addSp modSp add mod modClrScheme chgLayout">
        <pc:chgData name="军波 王" userId="abc43a65-caf0-4467-916d-72d11a280d59" providerId="ADAL" clId="{58D5D6B4-A9A2-3446-AE8A-C5D6CF9A8727}" dt="2022-10-30T15:12:49.655" v="90" actId="207"/>
        <pc:sldMkLst>
          <pc:docMk/>
          <pc:sldMk cId="3789843289" sldId="371"/>
        </pc:sldMkLst>
        <pc:spChg chg="mod ord">
          <ac:chgData name="军波 王" userId="abc43a65-caf0-4467-916d-72d11a280d59" providerId="ADAL" clId="{58D5D6B4-A9A2-3446-AE8A-C5D6CF9A8727}" dt="2022-10-30T15:12:49.655" v="90" actId="207"/>
          <ac:spMkLst>
            <pc:docMk/>
            <pc:sldMk cId="3789843289" sldId="371"/>
            <ac:spMk id="2" creationId="{6C215F32-4C7A-42AC-AACD-BD4B8A4D4BF9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789843289" sldId="371"/>
            <ac:spMk id="3" creationId="{0DF8D1F1-CCB8-46AD-926E-6F15CFDA51EF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789843289" sldId="371"/>
            <ac:spMk id="4" creationId="{F611A4E0-1A81-5246-A79B-499853DFA09D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3:46:58.390" v="51"/>
        <pc:sldMkLst>
          <pc:docMk/>
          <pc:sldMk cId="1544120581" sldId="373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544120581" sldId="373"/>
            <ac:spMk id="3" creationId="{EA8542E3-7CE5-4953-9231-AB1B5BBDF84F}"/>
          </ac:spMkLst>
        </pc:spChg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544120581" sldId="373"/>
            <ac:spMk id="4" creationId="{9DF02FA6-B9B2-174E-808A-648420E2C424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544120581" sldId="373"/>
            <ac:spMk id="11" creationId="{4BA2A52B-9B92-0744-A00D-2813B946FB42}"/>
          </ac:spMkLst>
        </pc:spChg>
      </pc:sldChg>
      <pc:sldChg chg="addSp modSp add mod modClrScheme modAnim chgLayout">
        <pc:chgData name="军波 王" userId="abc43a65-caf0-4467-916d-72d11a280d59" providerId="ADAL" clId="{58D5D6B4-A9A2-3446-AE8A-C5D6CF9A8727}" dt="2022-10-31T13:34:59.623" v="179"/>
        <pc:sldMkLst>
          <pc:docMk/>
          <pc:sldMk cId="2474844546" sldId="374"/>
        </pc:sldMkLst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474844546" sldId="374"/>
            <ac:spMk id="2" creationId="{339A87BA-A22D-C240-B96B-3EFD81D6760C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474844546" sldId="374"/>
            <ac:spMk id="3" creationId="{8C91FE8C-1FCE-924C-BC82-D79CB4AC4E9D}"/>
          </ac:spMkLst>
        </pc:spChg>
        <pc:spChg chg="mod ord">
          <ac:chgData name="军波 王" userId="abc43a65-caf0-4467-916d-72d11a280d59" providerId="ADAL" clId="{58D5D6B4-A9A2-3446-AE8A-C5D6CF9A8727}" dt="2022-10-31T13:32:54.305" v="163" actId="14100"/>
          <ac:spMkLst>
            <pc:docMk/>
            <pc:sldMk cId="2474844546" sldId="374"/>
            <ac:spMk id="4" creationId="{96E82D7D-7FAB-446E-9861-EE8DCDA63CDE}"/>
          </ac:spMkLst>
        </pc:spChg>
        <pc:spChg chg="add">
          <ac:chgData name="军波 王" userId="abc43a65-caf0-4467-916d-72d11a280d59" providerId="ADAL" clId="{58D5D6B4-A9A2-3446-AE8A-C5D6CF9A8727}" dt="2022-10-31T13:34:04.580" v="164" actId="11529"/>
          <ac:spMkLst>
            <pc:docMk/>
            <pc:sldMk cId="2474844546" sldId="374"/>
            <ac:spMk id="5" creationId="{48334200-53B0-BC44-9A03-35B566DD6FBB}"/>
          </ac:spMkLst>
        </pc:spChg>
        <pc:spChg chg="mod">
          <ac:chgData name="军波 王" userId="abc43a65-caf0-4467-916d-72d11a280d59" providerId="ADAL" clId="{58D5D6B4-A9A2-3446-AE8A-C5D6CF9A8727}" dt="2022-10-31T13:15:41.332" v="145" actId="1076"/>
          <ac:spMkLst>
            <pc:docMk/>
            <pc:sldMk cId="2474844546" sldId="374"/>
            <ac:spMk id="6" creationId="{4F1AC54A-4105-434D-AC3B-D6E80EDE1847}"/>
          </ac:spMkLst>
        </pc:spChg>
        <pc:spChg chg="mod">
          <ac:chgData name="军波 王" userId="abc43a65-caf0-4467-916d-72d11a280d59" providerId="ADAL" clId="{58D5D6B4-A9A2-3446-AE8A-C5D6CF9A8727}" dt="2022-10-31T13:15:05.523" v="140" actId="1076"/>
          <ac:spMkLst>
            <pc:docMk/>
            <pc:sldMk cId="2474844546" sldId="374"/>
            <ac:spMk id="7" creationId="{84B5F160-FC00-494F-8189-69251C9FF025}"/>
          </ac:spMkLst>
        </pc:spChg>
        <pc:spChg chg="add mod">
          <ac:chgData name="军波 王" userId="abc43a65-caf0-4467-916d-72d11a280d59" providerId="ADAL" clId="{58D5D6B4-A9A2-3446-AE8A-C5D6CF9A8727}" dt="2022-10-31T13:34:13.619" v="167" actId="14100"/>
          <ac:spMkLst>
            <pc:docMk/>
            <pc:sldMk cId="2474844546" sldId="374"/>
            <ac:spMk id="8" creationId="{BD338C45-C9C6-5847-84CA-8FE3DF2A9644}"/>
          </ac:spMkLst>
        </pc:spChg>
        <pc:spChg chg="add mod">
          <ac:chgData name="军波 王" userId="abc43a65-caf0-4467-916d-72d11a280d59" providerId="ADAL" clId="{58D5D6B4-A9A2-3446-AE8A-C5D6CF9A8727}" dt="2022-10-31T13:34:20.030" v="170" actId="14100"/>
          <ac:spMkLst>
            <pc:docMk/>
            <pc:sldMk cId="2474844546" sldId="374"/>
            <ac:spMk id="9" creationId="{7ABCD166-55DF-BB4E-BAD5-BEAE751F4F28}"/>
          </ac:spMkLst>
        </pc:spChg>
        <pc:spChg chg="add mod">
          <ac:chgData name="军波 王" userId="abc43a65-caf0-4467-916d-72d11a280d59" providerId="ADAL" clId="{58D5D6B4-A9A2-3446-AE8A-C5D6CF9A8727}" dt="2022-10-31T13:34:26.937" v="173" actId="14100"/>
          <ac:spMkLst>
            <pc:docMk/>
            <pc:sldMk cId="2474844546" sldId="374"/>
            <ac:spMk id="10" creationId="{1C8451D1-4974-FB43-BE6F-EB47B1E4DB9A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1T13:24:15.988" v="162" actId="767"/>
        <pc:sldMkLst>
          <pc:docMk/>
          <pc:sldMk cId="920499126" sldId="375"/>
        </pc:sldMkLst>
        <pc:spChg chg="mod ord">
          <ac:chgData name="军波 王" userId="abc43a65-caf0-4467-916d-72d11a280d59" providerId="ADAL" clId="{58D5D6B4-A9A2-3446-AE8A-C5D6CF9A8727}" dt="2022-10-30T15:12:34.028" v="87" actId="207"/>
          <ac:spMkLst>
            <pc:docMk/>
            <pc:sldMk cId="920499126" sldId="375"/>
            <ac:spMk id="2" creationId="{7511CDB7-3BAF-46B3-A48E-2A60498E77B5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920499126" sldId="375"/>
            <ac:spMk id="3" creationId="{228A1923-E0DD-BB4B-8740-A8E518B267CA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920499126" sldId="375"/>
            <ac:spMk id="4" creationId="{E4A2715F-1D33-44C1-B1CF-7EC6F04DEB56}"/>
          </ac:spMkLst>
        </pc:spChg>
        <pc:spChg chg="add mod">
          <ac:chgData name="军波 王" userId="abc43a65-caf0-4467-916d-72d11a280d59" providerId="ADAL" clId="{58D5D6B4-A9A2-3446-AE8A-C5D6CF9A8727}" dt="2022-10-31T13:24:15.988" v="162" actId="767"/>
          <ac:spMkLst>
            <pc:docMk/>
            <pc:sldMk cId="920499126" sldId="375"/>
            <ac:spMk id="7" creationId="{E9E1D7C7-52CC-904C-8B9A-C2FC7975326D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8" creationId="{D3AE31FA-916E-4E71-97B9-CCEE70C82B56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11" creationId="{9B6A61CD-B12B-46CD-AEEF-CE34076EF4FB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12" creationId="{D5414743-5EBE-482E-94BF-586E8891A513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13" creationId="{EEDBFFC6-324A-4D8E-ACBE-BB48C1A9360E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15" creationId="{46876499-28C7-48E1-8594-B956A603821A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16" creationId="{FA14564B-F9DC-4406-BD31-8473A67BD2B0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18" creationId="{B2C0549A-DDC6-43B1-8A33-B53F0B140DE9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19" creationId="{92E16472-D0FF-4BA9-B25A-932B246CF626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21" creationId="{6DE21B1F-EA70-4B07-93F3-15DB292F7EEF}"/>
          </ac:spMkLst>
        </pc:spChg>
        <pc:spChg chg="mod">
          <ac:chgData name="军波 王" userId="abc43a65-caf0-4467-916d-72d11a280d59" providerId="ADAL" clId="{58D5D6B4-A9A2-3446-AE8A-C5D6CF9A8727}" dt="2022-10-31T13:19:22.193" v="161" actId="1038"/>
          <ac:spMkLst>
            <pc:docMk/>
            <pc:sldMk cId="920499126" sldId="375"/>
            <ac:spMk id="22" creationId="{9634E51D-869B-433C-A1C0-5C856D2655B6}"/>
          </ac:spMkLst>
        </pc:spChg>
        <pc:graphicFrameChg chg="mod">
          <ac:chgData name="军波 王" userId="abc43a65-caf0-4467-916d-72d11a280d59" providerId="ADAL" clId="{58D5D6B4-A9A2-3446-AE8A-C5D6CF9A8727}" dt="2022-10-31T13:19:22.193" v="161" actId="1038"/>
          <ac:graphicFrameMkLst>
            <pc:docMk/>
            <pc:sldMk cId="920499126" sldId="375"/>
            <ac:graphicFrameMk id="6" creationId="{623394B9-47E4-49C7-9E7C-E44605669CB3}"/>
          </ac:graphicFrameMkLst>
        </pc:graphicFrameChg>
        <pc:graphicFrameChg chg="mod">
          <ac:chgData name="军波 王" userId="abc43a65-caf0-4467-916d-72d11a280d59" providerId="ADAL" clId="{58D5D6B4-A9A2-3446-AE8A-C5D6CF9A8727}" dt="2022-10-31T13:19:22.193" v="161" actId="1038"/>
          <ac:graphicFrameMkLst>
            <pc:docMk/>
            <pc:sldMk cId="920499126" sldId="375"/>
            <ac:graphicFrameMk id="10" creationId="{7C10F06F-DCBB-4CF8-AE12-1CFF9012AEE4}"/>
          </ac:graphicFrameMkLst>
        </pc:graphicFrameChg>
        <pc:graphicFrameChg chg="mod">
          <ac:chgData name="军波 王" userId="abc43a65-caf0-4467-916d-72d11a280d59" providerId="ADAL" clId="{58D5D6B4-A9A2-3446-AE8A-C5D6CF9A8727}" dt="2022-10-31T13:19:22.193" v="161" actId="1038"/>
          <ac:graphicFrameMkLst>
            <pc:docMk/>
            <pc:sldMk cId="920499126" sldId="375"/>
            <ac:graphicFrameMk id="14" creationId="{4CDEFCB6-53D4-472D-9B5E-51A41CEA1681}"/>
          </ac:graphicFrameMkLst>
        </pc:graphicFrameChg>
        <pc:graphicFrameChg chg="mod">
          <ac:chgData name="军波 王" userId="abc43a65-caf0-4467-916d-72d11a280d59" providerId="ADAL" clId="{58D5D6B4-A9A2-3446-AE8A-C5D6CF9A8727}" dt="2022-10-31T13:19:22.193" v="161" actId="1038"/>
          <ac:graphicFrameMkLst>
            <pc:docMk/>
            <pc:sldMk cId="920499126" sldId="375"/>
            <ac:graphicFrameMk id="17" creationId="{229F01D1-B610-4766-BC7D-BF8E48B91331}"/>
          </ac:graphicFrameMkLst>
        </pc:graphicFrameChg>
        <pc:graphicFrameChg chg="mod">
          <ac:chgData name="军波 王" userId="abc43a65-caf0-4467-916d-72d11a280d59" providerId="ADAL" clId="{58D5D6B4-A9A2-3446-AE8A-C5D6CF9A8727}" dt="2022-10-31T13:19:22.193" v="161" actId="1038"/>
          <ac:graphicFrameMkLst>
            <pc:docMk/>
            <pc:sldMk cId="920499126" sldId="375"/>
            <ac:graphicFrameMk id="20" creationId="{9B8D2BB4-B8FD-4DBC-8E35-0CA8EBA771CD}"/>
          </ac:graphicFrameMkLst>
        </pc:graphicFrameChg>
        <pc:graphicFrameChg chg="mod">
          <ac:chgData name="军波 王" userId="abc43a65-caf0-4467-916d-72d11a280d59" providerId="ADAL" clId="{58D5D6B4-A9A2-3446-AE8A-C5D6CF9A8727}" dt="2022-10-31T13:19:22.193" v="161" actId="1038"/>
          <ac:graphicFrameMkLst>
            <pc:docMk/>
            <pc:sldMk cId="920499126" sldId="375"/>
            <ac:graphicFrameMk id="23" creationId="{C4081F8E-A2B6-4339-903E-2CDB4027E773}"/>
          </ac:graphicFrameMkLst>
        </pc:graphicFrameChg>
      </pc:sldChg>
      <pc:sldChg chg="addSp delSp modSp add mod modClrScheme chgLayout">
        <pc:chgData name="军波 王" userId="abc43a65-caf0-4467-916d-72d11a280d59" providerId="ADAL" clId="{58D5D6B4-A9A2-3446-AE8A-C5D6CF9A8727}" dt="2022-11-02T08:38:07.405" v="266" actId="1036"/>
        <pc:sldMkLst>
          <pc:docMk/>
          <pc:sldMk cId="903807538" sldId="376"/>
        </pc:sldMkLst>
        <pc:spChg chg="mod ord">
          <ac:chgData name="军波 王" userId="abc43a65-caf0-4467-916d-72d11a280d59" providerId="ADAL" clId="{58D5D6B4-A9A2-3446-AE8A-C5D6CF9A8727}" dt="2022-10-30T15:12:39.564" v="88" actId="207"/>
          <ac:spMkLst>
            <pc:docMk/>
            <pc:sldMk cId="903807538" sldId="376"/>
            <ac:spMk id="2" creationId="{4F959171-964A-419E-A2D7-891AAAB48ED8}"/>
          </ac:spMkLst>
        </pc:spChg>
        <pc:spChg chg="add del mod ord">
          <ac:chgData name="军波 王" userId="abc43a65-caf0-4467-916d-72d11a280d59" providerId="ADAL" clId="{58D5D6B4-A9A2-3446-AE8A-C5D6CF9A8727}" dt="2022-11-02T08:37:52.230" v="239" actId="478"/>
          <ac:spMkLst>
            <pc:docMk/>
            <pc:sldMk cId="903807538" sldId="376"/>
            <ac:spMk id="3" creationId="{6C5A5410-AC51-0647-97B0-F4E9A92D0E69}"/>
          </ac:spMkLst>
        </pc:spChg>
        <pc:spChg chg="mod">
          <ac:chgData name="军波 王" userId="abc43a65-caf0-4467-916d-72d11a280d59" providerId="ADAL" clId="{58D5D6B4-A9A2-3446-AE8A-C5D6CF9A8727}" dt="2022-11-02T08:38:07.405" v="266" actId="1036"/>
          <ac:spMkLst>
            <pc:docMk/>
            <pc:sldMk cId="903807538" sldId="376"/>
            <ac:spMk id="7" creationId="{9702393E-2380-4CCA-A3D1-A4F2BA7919AA}"/>
          </ac:spMkLst>
        </pc:spChg>
        <pc:spChg chg="mod">
          <ac:chgData name="军波 王" userId="abc43a65-caf0-4467-916d-72d11a280d59" providerId="ADAL" clId="{58D5D6B4-A9A2-3446-AE8A-C5D6CF9A8727}" dt="2022-11-02T08:38:07.405" v="266" actId="1036"/>
          <ac:spMkLst>
            <pc:docMk/>
            <pc:sldMk cId="903807538" sldId="376"/>
            <ac:spMk id="8" creationId="{65804F83-09E0-4786-903A-4169FD942107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903807538" sldId="376"/>
            <ac:spMk id="9" creationId="{D9FA5D57-9E5E-B645-8774-D678132DC80B}"/>
          </ac:spMkLst>
        </pc:spChg>
        <pc:spChg chg="mod">
          <ac:chgData name="军波 王" userId="abc43a65-caf0-4467-916d-72d11a280d59" providerId="ADAL" clId="{58D5D6B4-A9A2-3446-AE8A-C5D6CF9A8727}" dt="2022-11-02T08:38:07.405" v="266" actId="1036"/>
          <ac:spMkLst>
            <pc:docMk/>
            <pc:sldMk cId="903807538" sldId="376"/>
            <ac:spMk id="11" creationId="{6B68B890-DF35-43CA-858B-4B6EA2567E72}"/>
          </ac:spMkLst>
        </pc:spChg>
        <pc:spChg chg="mod">
          <ac:chgData name="军波 王" userId="abc43a65-caf0-4467-916d-72d11a280d59" providerId="ADAL" clId="{58D5D6B4-A9A2-3446-AE8A-C5D6CF9A8727}" dt="2022-11-02T08:38:07.405" v="266" actId="1036"/>
          <ac:spMkLst>
            <pc:docMk/>
            <pc:sldMk cId="903807538" sldId="376"/>
            <ac:spMk id="12" creationId="{85ADBEFA-907E-4738-8B30-17D4C992D434}"/>
          </ac:spMkLst>
        </pc:spChg>
        <pc:spChg chg="mod">
          <ac:chgData name="军波 王" userId="abc43a65-caf0-4467-916d-72d11a280d59" providerId="ADAL" clId="{58D5D6B4-A9A2-3446-AE8A-C5D6CF9A8727}" dt="2022-11-02T08:38:07.405" v="266" actId="1036"/>
          <ac:spMkLst>
            <pc:docMk/>
            <pc:sldMk cId="903807538" sldId="376"/>
            <ac:spMk id="13" creationId="{31F24EDB-9085-44BB-94D1-5DA70AB44702}"/>
          </ac:spMkLst>
        </pc:spChg>
        <pc:spChg chg="mod">
          <ac:chgData name="军波 王" userId="abc43a65-caf0-4467-916d-72d11a280d59" providerId="ADAL" clId="{58D5D6B4-A9A2-3446-AE8A-C5D6CF9A8727}" dt="2022-11-02T08:38:07.405" v="266" actId="1036"/>
          <ac:spMkLst>
            <pc:docMk/>
            <pc:sldMk cId="903807538" sldId="376"/>
            <ac:spMk id="14" creationId="{148495C2-B79F-45A5-87B1-016CF0328853}"/>
          </ac:spMkLst>
        </pc:spChg>
        <pc:spChg chg="mod">
          <ac:chgData name="军波 王" userId="abc43a65-caf0-4467-916d-72d11a280d59" providerId="ADAL" clId="{58D5D6B4-A9A2-3446-AE8A-C5D6CF9A8727}" dt="2022-11-02T08:38:07.405" v="266" actId="1036"/>
          <ac:spMkLst>
            <pc:docMk/>
            <pc:sldMk cId="903807538" sldId="376"/>
            <ac:spMk id="17" creationId="{177BC197-B4CB-4D1C-8384-FA071BA1DE6F}"/>
          </ac:spMkLst>
        </pc:spChg>
        <pc:spChg chg="mod">
          <ac:chgData name="军波 王" userId="abc43a65-caf0-4467-916d-72d11a280d59" providerId="ADAL" clId="{58D5D6B4-A9A2-3446-AE8A-C5D6CF9A8727}" dt="2022-11-02T08:38:07.405" v="266" actId="1036"/>
          <ac:spMkLst>
            <pc:docMk/>
            <pc:sldMk cId="903807538" sldId="376"/>
            <ac:spMk id="18" creationId="{92B1F1FD-A7E9-4D38-A3C4-3689ECF45903}"/>
          </ac:spMkLst>
        </pc:spChg>
        <pc:spChg chg="mod">
          <ac:chgData name="军波 王" userId="abc43a65-caf0-4467-916d-72d11a280d59" providerId="ADAL" clId="{58D5D6B4-A9A2-3446-AE8A-C5D6CF9A8727}" dt="2022-11-02T08:38:07.405" v="266" actId="1036"/>
          <ac:spMkLst>
            <pc:docMk/>
            <pc:sldMk cId="903807538" sldId="376"/>
            <ac:spMk id="19" creationId="{82158E1A-598B-402E-92AA-798DF40A83E5}"/>
          </ac:spMkLst>
        </pc:spChg>
        <pc:graphicFrameChg chg="mod">
          <ac:chgData name="军波 王" userId="abc43a65-caf0-4467-916d-72d11a280d59" providerId="ADAL" clId="{58D5D6B4-A9A2-3446-AE8A-C5D6CF9A8727}" dt="2022-11-02T08:38:07.405" v="266" actId="1036"/>
          <ac:graphicFrameMkLst>
            <pc:docMk/>
            <pc:sldMk cId="903807538" sldId="376"/>
            <ac:graphicFrameMk id="4" creationId="{668B9512-1C00-4F0D-8D03-1A57DB0E50CE}"/>
          </ac:graphicFrameMkLst>
        </pc:graphicFrameChg>
        <pc:graphicFrameChg chg="mod">
          <ac:chgData name="军波 王" userId="abc43a65-caf0-4467-916d-72d11a280d59" providerId="ADAL" clId="{58D5D6B4-A9A2-3446-AE8A-C5D6CF9A8727}" dt="2022-11-02T08:38:07.405" v="266" actId="1036"/>
          <ac:graphicFrameMkLst>
            <pc:docMk/>
            <pc:sldMk cId="903807538" sldId="376"/>
            <ac:graphicFrameMk id="5" creationId="{752E6853-188D-4D76-A088-C4DE4CF09620}"/>
          </ac:graphicFrameMkLst>
        </pc:graphicFrameChg>
        <pc:graphicFrameChg chg="mod">
          <ac:chgData name="军波 王" userId="abc43a65-caf0-4467-916d-72d11a280d59" providerId="ADAL" clId="{58D5D6B4-A9A2-3446-AE8A-C5D6CF9A8727}" dt="2022-11-02T08:38:07.405" v="266" actId="1036"/>
          <ac:graphicFrameMkLst>
            <pc:docMk/>
            <pc:sldMk cId="903807538" sldId="376"/>
            <ac:graphicFrameMk id="6" creationId="{53C206E0-9DCC-4EF1-918F-37708D53917E}"/>
          </ac:graphicFrameMkLst>
        </pc:graphicFrameChg>
        <pc:graphicFrameChg chg="mod">
          <ac:chgData name="军波 王" userId="abc43a65-caf0-4467-916d-72d11a280d59" providerId="ADAL" clId="{58D5D6B4-A9A2-3446-AE8A-C5D6CF9A8727}" dt="2022-11-02T08:38:07.405" v="266" actId="1036"/>
          <ac:graphicFrameMkLst>
            <pc:docMk/>
            <pc:sldMk cId="903807538" sldId="376"/>
            <ac:graphicFrameMk id="10" creationId="{880E6B4B-895D-4EED-846B-9B2BA3219B0D}"/>
          </ac:graphicFrameMkLst>
        </pc:graphicFrameChg>
        <pc:graphicFrameChg chg="mod">
          <ac:chgData name="军波 王" userId="abc43a65-caf0-4467-916d-72d11a280d59" providerId="ADAL" clId="{58D5D6B4-A9A2-3446-AE8A-C5D6CF9A8727}" dt="2022-11-02T08:38:07.405" v="266" actId="1036"/>
          <ac:graphicFrameMkLst>
            <pc:docMk/>
            <pc:sldMk cId="903807538" sldId="376"/>
            <ac:graphicFrameMk id="15" creationId="{D0B9FB3B-8E52-4F91-99B5-F8203A9B3D73}"/>
          </ac:graphicFrameMkLst>
        </pc:graphicFrameChg>
        <pc:graphicFrameChg chg="mod">
          <ac:chgData name="军波 王" userId="abc43a65-caf0-4467-916d-72d11a280d59" providerId="ADAL" clId="{58D5D6B4-A9A2-3446-AE8A-C5D6CF9A8727}" dt="2022-11-02T08:38:07.405" v="266" actId="1036"/>
          <ac:graphicFrameMkLst>
            <pc:docMk/>
            <pc:sldMk cId="903807538" sldId="376"/>
            <ac:graphicFrameMk id="16" creationId="{68A9579B-AD00-43F4-BA77-273ED7512681}"/>
          </ac:graphicFrameMkLst>
        </pc:graphicFrameChg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3852609185" sldId="377"/>
        </pc:sldMkLst>
      </pc:sldChg>
      <pc:sldChg chg="addSp delSp modSp add mod modClrScheme chgLayout">
        <pc:chgData name="军波 王" userId="abc43a65-caf0-4467-916d-72d11a280d59" providerId="ADAL" clId="{58D5D6B4-A9A2-3446-AE8A-C5D6CF9A8727}" dt="2022-10-31T15:00:08.086" v="195" actId="1076"/>
        <pc:sldMkLst>
          <pc:docMk/>
          <pc:sldMk cId="4106273326" sldId="378"/>
        </pc:sldMkLst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4106273326" sldId="378"/>
            <ac:spMk id="2" creationId="{15955C7D-5712-664C-A338-C23426258BDF}"/>
          </ac:spMkLst>
        </pc:spChg>
        <pc:spChg chg="add del mod ord">
          <ac:chgData name="军波 王" userId="abc43a65-caf0-4467-916d-72d11a280d59" providerId="ADAL" clId="{58D5D6B4-A9A2-3446-AE8A-C5D6CF9A8727}" dt="2022-10-31T15:00:03.155" v="194" actId="478"/>
          <ac:spMkLst>
            <pc:docMk/>
            <pc:sldMk cId="4106273326" sldId="378"/>
            <ac:spMk id="3" creationId="{219B1145-4857-F741-8BB2-9A043D114613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4106273326" sldId="378"/>
            <ac:spMk id="4" creationId="{0E267743-7A67-DC45-A3F7-9A7D4AB78084}"/>
          </ac:spMkLst>
        </pc:spChg>
        <pc:spChg chg="mod">
          <ac:chgData name="军波 王" userId="abc43a65-caf0-4467-916d-72d11a280d59" providerId="ADAL" clId="{58D5D6B4-A9A2-3446-AE8A-C5D6CF9A8727}" dt="2022-10-31T15:00:08.086" v="195" actId="1076"/>
          <ac:spMkLst>
            <pc:docMk/>
            <pc:sldMk cId="4106273326" sldId="378"/>
            <ac:spMk id="5" creationId="{005C6324-7BFC-4E15-8781-892B7FD959C5}"/>
          </ac:spMkLst>
        </pc:spChg>
        <pc:spChg chg="mod">
          <ac:chgData name="军波 王" userId="abc43a65-caf0-4467-916d-72d11a280d59" providerId="ADAL" clId="{58D5D6B4-A9A2-3446-AE8A-C5D6CF9A8727}" dt="2022-10-31T15:00:08.086" v="195" actId="1076"/>
          <ac:spMkLst>
            <pc:docMk/>
            <pc:sldMk cId="4106273326" sldId="378"/>
            <ac:spMk id="6" creationId="{86E5316B-BF38-4133-9480-D4D733EADFA6}"/>
          </ac:spMkLst>
        </pc:spChg>
        <pc:spChg chg="mod">
          <ac:chgData name="军波 王" userId="abc43a65-caf0-4467-916d-72d11a280d59" providerId="ADAL" clId="{58D5D6B4-A9A2-3446-AE8A-C5D6CF9A8727}" dt="2022-10-31T15:00:08.086" v="195" actId="1076"/>
          <ac:spMkLst>
            <pc:docMk/>
            <pc:sldMk cId="4106273326" sldId="378"/>
            <ac:spMk id="7" creationId="{5D066BE9-C4C9-4D42-880A-97EC3D0CC384}"/>
          </ac:spMkLst>
        </pc:spChg>
        <pc:spChg chg="mod">
          <ac:chgData name="军波 王" userId="abc43a65-caf0-4467-916d-72d11a280d59" providerId="ADAL" clId="{58D5D6B4-A9A2-3446-AE8A-C5D6CF9A8727}" dt="2022-10-31T15:00:08.086" v="195" actId="1076"/>
          <ac:spMkLst>
            <pc:docMk/>
            <pc:sldMk cId="4106273326" sldId="378"/>
            <ac:spMk id="8" creationId="{FA787393-7969-4030-BED9-83EC01B32CB9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5:52:33.509" v="136" actId="1076"/>
        <pc:sldMkLst>
          <pc:docMk/>
          <pc:sldMk cId="933413508" sldId="379"/>
        </pc:sldMkLst>
        <pc:spChg chg="mod ord">
          <ac:chgData name="军波 王" userId="abc43a65-caf0-4467-916d-72d11a280d59" providerId="ADAL" clId="{58D5D6B4-A9A2-3446-AE8A-C5D6CF9A8727}" dt="2022-10-30T15:12:05.217" v="81" actId="207"/>
          <ac:spMkLst>
            <pc:docMk/>
            <pc:sldMk cId="933413508" sldId="379"/>
            <ac:spMk id="2" creationId="{5085A43F-0A35-4AE9-907F-A8E3467AE5AF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933413508" sldId="379"/>
            <ac:spMk id="3" creationId="{6577FC0B-C154-3D46-906C-D57407DA1657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4" creationId="{464C66D2-42AA-4398-82A7-A640D64A8D42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5" creationId="{298DC6AA-3FC4-4FF0-88D0-9971F0EE0669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6" creationId="{AFE7737C-C47C-47CB-B6FD-20EB9E97B753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7" creationId="{D6B40C9C-83F2-432E-9327-CC1F4D35A3FF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16" creationId="{CF39405B-5499-4DB7-9242-2FBDFF72DE7D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17" creationId="{92D516D3-BAAB-40A9-936A-9BFDC4C9E26E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18" creationId="{FB413F3C-1200-4AD8-AAFA-884B98C90FD5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19" creationId="{C4949F9F-750D-420C-9373-14B0549BF625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20" creationId="{892EBA32-605A-4E44-ACEA-88EA28177E8B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22" creationId="{9C622D53-EE1E-4A09-970E-A6F8417E416A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23" creationId="{6BD4231D-1714-49B4-BB1F-2910EAB9E85E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24" creationId="{7CCBAA99-E435-467D-85A3-C8F77169A05E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25" creationId="{5C06B8E5-82EF-46EF-8EA0-C36200B24F67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26" creationId="{75415973-9B48-4C53-B532-22F34AFB90F9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27" creationId="{417BE656-FAE6-4742-84B1-59023ED6771D}"/>
          </ac:spMkLst>
        </pc:spChg>
        <pc:spChg chg="mod">
          <ac:chgData name="军波 王" userId="abc43a65-caf0-4467-916d-72d11a280d59" providerId="ADAL" clId="{58D5D6B4-A9A2-3446-AE8A-C5D6CF9A8727}" dt="2022-10-30T15:52:26.897" v="134" actId="1076"/>
          <ac:spMkLst>
            <pc:docMk/>
            <pc:sldMk cId="933413508" sldId="379"/>
            <ac:spMk id="28" creationId="{811266F4-D0D5-4DE7-A4F4-C3BF115D9E73}"/>
          </ac:spMkLst>
        </pc:spChg>
        <pc:spChg chg="mod ord">
          <ac:chgData name="军波 王" userId="abc43a65-caf0-4467-916d-72d11a280d59" providerId="ADAL" clId="{58D5D6B4-A9A2-3446-AE8A-C5D6CF9A8727}" dt="2022-10-30T15:52:33.509" v="136" actId="1076"/>
          <ac:spMkLst>
            <pc:docMk/>
            <pc:sldMk cId="933413508" sldId="379"/>
            <ac:spMk id="30" creationId="{B0A99DD7-748B-4170-9556-C0820AD7E64D}"/>
          </ac:spMkLst>
        </pc:spChg>
      </pc:sldChg>
      <pc:sldChg chg="addSp modSp add del mod modClrScheme chgLayout">
        <pc:chgData name="军波 王" userId="abc43a65-caf0-4467-916d-72d11a280d59" providerId="ADAL" clId="{58D5D6B4-A9A2-3446-AE8A-C5D6CF9A8727}" dt="2022-10-31T15:12:36.214" v="220" actId="2696"/>
        <pc:sldMkLst>
          <pc:docMk/>
          <pc:sldMk cId="1204083156" sldId="384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204083156" sldId="384"/>
            <ac:spMk id="2" creationId="{D05B33AB-448B-45CC-92AA-7BDB3BDE2DD7}"/>
          </ac:spMkLst>
        </pc:spChg>
        <pc:spChg chg="mod ord">
          <ac:chgData name="军波 王" userId="abc43a65-caf0-4467-916d-72d11a280d59" providerId="ADAL" clId="{58D5D6B4-A9A2-3446-AE8A-C5D6CF9A8727}" dt="2022-10-31T15:12:14.522" v="211" actId="21"/>
          <ac:spMkLst>
            <pc:docMk/>
            <pc:sldMk cId="1204083156" sldId="384"/>
            <ac:spMk id="3" creationId="{583CBA84-958B-4767-93FB-CBC5A2E966C6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204083156" sldId="384"/>
            <ac:spMk id="4" creationId="{D684619B-4E2E-D848-9F6B-B00B41FBD510}"/>
          </ac:spMkLst>
        </pc:spChg>
      </pc:sldChg>
      <pc:sldChg chg="addSp modSp add del mod modClrScheme chgLayout">
        <pc:chgData name="军波 王" userId="abc43a65-caf0-4467-916d-72d11a280d59" providerId="ADAL" clId="{58D5D6B4-A9A2-3446-AE8A-C5D6CF9A8727}" dt="2022-10-31T15:09:35.491" v="198" actId="2696"/>
        <pc:sldMkLst>
          <pc:docMk/>
          <pc:sldMk cId="3769082415" sldId="385"/>
        </pc:sldMkLst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769082415" sldId="385"/>
            <ac:spMk id="2" creationId="{46903A34-FB07-1747-A982-7A77D9A18113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769082415" sldId="385"/>
            <ac:spMk id="3" creationId="{1C006F27-87C1-A143-A949-3F092AAC43AB}"/>
          </ac:spMkLst>
        </pc:spChg>
        <pc:spChg chg="mod ord">
          <ac:chgData name="军波 王" userId="abc43a65-caf0-4467-916d-72d11a280d59" providerId="ADAL" clId="{58D5D6B4-A9A2-3446-AE8A-C5D6CF9A8727}" dt="2022-10-30T13:40:48.904" v="23" actId="27636"/>
          <ac:spMkLst>
            <pc:docMk/>
            <pc:sldMk cId="3769082415" sldId="385"/>
            <ac:spMk id="4" creationId="{C0278EC1-8A39-4953-8D35-8AACF5A08DB0}"/>
          </ac:spMkLst>
        </pc:spChg>
      </pc:sldChg>
      <pc:sldChg chg="addSp modSp add del mod modClrScheme chgLayout">
        <pc:chgData name="军波 王" userId="abc43a65-caf0-4467-916d-72d11a280d59" providerId="ADAL" clId="{58D5D6B4-A9A2-3446-AE8A-C5D6CF9A8727}" dt="2022-10-31T15:09:35.491" v="198" actId="2696"/>
        <pc:sldMkLst>
          <pc:docMk/>
          <pc:sldMk cId="1585195187" sldId="387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585195187" sldId="387"/>
            <ac:spMk id="2" creationId="{493306CD-F028-42B1-8102-BA77BD0AE0EA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585195187" sldId="387"/>
            <ac:spMk id="3" creationId="{E5C4D718-16C6-4AEC-AAFD-D0695F331D3A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585195187" sldId="387"/>
            <ac:spMk id="7" creationId="{E4EFB21E-9169-6745-A908-4E599C9B0E8E}"/>
          </ac:spMkLst>
        </pc:spChg>
      </pc:sldChg>
      <pc:sldChg chg="addSp modSp add del mod modClrScheme chgLayout">
        <pc:chgData name="军波 王" userId="abc43a65-caf0-4467-916d-72d11a280d59" providerId="ADAL" clId="{58D5D6B4-A9A2-3446-AE8A-C5D6CF9A8727}" dt="2022-10-31T15:09:35.491" v="198" actId="2696"/>
        <pc:sldMkLst>
          <pc:docMk/>
          <pc:sldMk cId="2349569020" sldId="388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349569020" sldId="388"/>
            <ac:spMk id="3" creationId="{82E383BB-BA68-4BC3-92D6-B3591A0FF293}"/>
          </ac:spMkLst>
        </pc:spChg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349569020" sldId="388"/>
            <ac:spMk id="4" creationId="{CC4372C6-B17C-364A-BA97-91F35AC020FB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349569020" sldId="388"/>
            <ac:spMk id="5" creationId="{FE69025C-AFCF-5A43-BE18-4F7CEA413176}"/>
          </ac:spMkLst>
        </pc:spChg>
      </pc:sldChg>
      <pc:sldChg chg="addSp modSp add del mod modClrScheme chgLayout">
        <pc:chgData name="军波 王" userId="abc43a65-caf0-4467-916d-72d11a280d59" providerId="ADAL" clId="{58D5D6B4-A9A2-3446-AE8A-C5D6CF9A8727}" dt="2022-10-31T15:09:35.491" v="198" actId="2696"/>
        <pc:sldMkLst>
          <pc:docMk/>
          <pc:sldMk cId="2900482018" sldId="389"/>
        </pc:sldMkLst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900482018" sldId="389"/>
            <ac:spMk id="2" creationId="{8DCE9971-D6E4-AA4E-8732-0B66EF89A2E4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900482018" sldId="389"/>
            <ac:spMk id="3" creationId="{AC1671FB-1709-4E27-BB6F-AF00EA39EB4D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900482018" sldId="389"/>
            <ac:spMk id="10" creationId="{1345BFC4-A62F-F047-A27F-3EA55EEE18F6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1T15:00:20.892" v="197" actId="207"/>
        <pc:sldMkLst>
          <pc:docMk/>
          <pc:sldMk cId="2821422308" sldId="392"/>
        </pc:sldMkLst>
        <pc:spChg chg="mod ord">
          <ac:chgData name="军波 王" userId="abc43a65-caf0-4467-916d-72d11a280d59" providerId="ADAL" clId="{58D5D6B4-A9A2-3446-AE8A-C5D6CF9A8727}" dt="2022-10-31T15:00:20.892" v="197" actId="207"/>
          <ac:spMkLst>
            <pc:docMk/>
            <pc:sldMk cId="2821422308" sldId="392"/>
            <ac:spMk id="2" creationId="{A6872160-6BFE-4BDF-87CF-36F4AC16DD5E}"/>
          </ac:spMkLst>
        </pc:spChg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821422308" sldId="392"/>
            <ac:spMk id="3" creationId="{297F4FDD-C178-B640-86E0-7DD6E2029FCC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821422308" sldId="392"/>
            <ac:spMk id="4" creationId="{F3728D4C-3CA9-3641-80BD-139F26EB4E4B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1T15:09:57.530" v="199" actId="207"/>
        <pc:sldMkLst>
          <pc:docMk/>
          <pc:sldMk cId="622333959" sldId="393"/>
        </pc:sldMkLst>
        <pc:spChg chg="mod ord">
          <ac:chgData name="军波 王" userId="abc43a65-caf0-4467-916d-72d11a280d59" providerId="ADAL" clId="{58D5D6B4-A9A2-3446-AE8A-C5D6CF9A8727}" dt="2022-10-31T15:09:57.530" v="199" actId="207"/>
          <ac:spMkLst>
            <pc:docMk/>
            <pc:sldMk cId="622333959" sldId="393"/>
            <ac:spMk id="2" creationId="{C7E302B7-3AD8-4CF2-9F93-073BA957A91F}"/>
          </ac:spMkLst>
        </pc:spChg>
        <pc:spChg chg="mod ord">
          <ac:chgData name="军波 王" userId="abc43a65-caf0-4467-916d-72d11a280d59" providerId="ADAL" clId="{58D5D6B4-A9A2-3446-AE8A-C5D6CF9A8727}" dt="2022-10-30T13:40:48.837" v="20" actId="27636"/>
          <ac:spMkLst>
            <pc:docMk/>
            <pc:sldMk cId="622333959" sldId="393"/>
            <ac:spMk id="3" creationId="{4BD2559B-A63B-4492-8D5B-E7803DAB8188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622333959" sldId="393"/>
            <ac:spMk id="4" creationId="{E656EA30-70B4-7444-AF6A-CBC28AD15CF5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1T15:10:14.672" v="200" actId="207"/>
        <pc:sldMkLst>
          <pc:docMk/>
          <pc:sldMk cId="1193696111" sldId="394"/>
        </pc:sldMkLst>
        <pc:spChg chg="mod ord">
          <ac:chgData name="军波 王" userId="abc43a65-caf0-4467-916d-72d11a280d59" providerId="ADAL" clId="{58D5D6B4-A9A2-3446-AE8A-C5D6CF9A8727}" dt="2022-10-31T15:10:14.672" v="200" actId="207"/>
          <ac:spMkLst>
            <pc:docMk/>
            <pc:sldMk cId="1193696111" sldId="394"/>
            <ac:spMk id="2" creationId="{0D2CBB9E-1E76-4DF2-BD4C-960D393F6FD7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193696111" sldId="394"/>
            <ac:spMk id="3" creationId="{B9C8785F-A718-443E-92B5-3C8B95A15EEE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193696111" sldId="394"/>
            <ac:spMk id="11" creationId="{69CC2488-3475-EE47-851E-B11365612147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1T15:10:20.928" v="201" actId="207"/>
        <pc:sldMkLst>
          <pc:docMk/>
          <pc:sldMk cId="1537808657" sldId="395"/>
        </pc:sldMkLst>
        <pc:spChg chg="mod ord">
          <ac:chgData name="军波 王" userId="abc43a65-caf0-4467-916d-72d11a280d59" providerId="ADAL" clId="{58D5D6B4-A9A2-3446-AE8A-C5D6CF9A8727}" dt="2022-10-31T15:10:20.928" v="201" actId="207"/>
          <ac:spMkLst>
            <pc:docMk/>
            <pc:sldMk cId="1537808657" sldId="395"/>
            <ac:spMk id="2" creationId="{E444D060-1156-4A54-AB20-D75A020F60F6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537808657" sldId="395"/>
            <ac:spMk id="3" creationId="{AA1D2171-84AD-45C1-9B58-E6EEC69D5E98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537808657" sldId="395"/>
            <ac:spMk id="4" creationId="{EA766718-D38A-3244-ABAB-F951B37039F3}"/>
          </ac:spMkLst>
        </pc:spChg>
      </pc:sldChg>
      <pc:sldChg chg="addSp delSp modSp add mod modClrScheme delAnim modAnim chgLayout">
        <pc:chgData name="军波 王" userId="abc43a65-caf0-4467-916d-72d11a280d59" providerId="ADAL" clId="{58D5D6B4-A9A2-3446-AE8A-C5D6CF9A8727}" dt="2022-11-02T12:26:40.444" v="280"/>
        <pc:sldMkLst>
          <pc:docMk/>
          <pc:sldMk cId="1519714854" sldId="396"/>
        </pc:sldMkLst>
        <pc:spChg chg="add 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1519714854" sldId="396"/>
            <ac:spMk id="2" creationId="{9C1CFCB8-1F3A-BA42-A604-B009D69A2728}"/>
          </ac:spMkLst>
        </pc:spChg>
        <pc:spChg chg="mod ord">
          <ac:chgData name="军波 王" userId="abc43a65-caf0-4467-916d-72d11a280d59" providerId="ADAL" clId="{58D5D6B4-A9A2-3446-AE8A-C5D6CF9A8727}" dt="2022-10-31T15:10:52.407" v="207" actId="14100"/>
          <ac:spMkLst>
            <pc:docMk/>
            <pc:sldMk cId="1519714854" sldId="396"/>
            <ac:spMk id="3" creationId="{F7FF36E5-67B9-4181-BE41-BA5F391142C7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1519714854" sldId="396"/>
            <ac:spMk id="4" creationId="{095884FD-1A2C-D04B-8324-4BF18B546432}"/>
          </ac:spMkLst>
        </pc:spChg>
        <pc:spChg chg="mod">
          <ac:chgData name="军波 王" userId="abc43a65-caf0-4467-916d-72d11a280d59" providerId="ADAL" clId="{58D5D6B4-A9A2-3446-AE8A-C5D6CF9A8727}" dt="2022-10-31T15:10:59.326" v="209" actId="1076"/>
          <ac:spMkLst>
            <pc:docMk/>
            <pc:sldMk cId="1519714854" sldId="396"/>
            <ac:spMk id="5" creationId="{93282E1A-FBFD-4A42-9DE1-C1A3F88E1769}"/>
          </ac:spMkLst>
        </pc:spChg>
        <pc:spChg chg="del mod">
          <ac:chgData name="军波 王" userId="abc43a65-caf0-4467-916d-72d11a280d59" providerId="ADAL" clId="{58D5D6B4-A9A2-3446-AE8A-C5D6CF9A8727}" dt="2022-10-31T15:12:08.634" v="210" actId="478"/>
          <ac:spMkLst>
            <pc:docMk/>
            <pc:sldMk cId="1519714854" sldId="396"/>
            <ac:spMk id="6" creationId="{3D96FE5E-093B-4C03-8791-33B4D1B25984}"/>
          </ac:spMkLst>
        </pc:spChg>
        <pc:spChg chg="add mod">
          <ac:chgData name="军波 王" userId="abc43a65-caf0-4467-916d-72d11a280d59" providerId="ADAL" clId="{58D5D6B4-A9A2-3446-AE8A-C5D6CF9A8727}" dt="2022-11-02T12:26:39.848" v="279" actId="404"/>
          <ac:spMkLst>
            <pc:docMk/>
            <pc:sldMk cId="1519714854" sldId="396"/>
            <ac:spMk id="8" creationId="{10F104C3-B94E-A64E-B3F2-73FDD803A97D}"/>
          </ac:spMkLst>
        </pc:spChg>
      </pc:sldChg>
      <pc:sldChg chg="addSp delSp modSp add del mod modClrScheme delAnim chgLayout">
        <pc:chgData name="军波 王" userId="abc43a65-caf0-4467-916d-72d11a280d59" providerId="ADAL" clId="{58D5D6B4-A9A2-3446-AE8A-C5D6CF9A8727}" dt="2022-10-30T14:58:24.052" v="70" actId="2696"/>
        <pc:sldMkLst>
          <pc:docMk/>
          <pc:sldMk cId="375340886" sldId="398"/>
        </pc:sldMkLst>
        <pc:spChg chg="mod ord">
          <ac:chgData name="军波 王" userId="abc43a65-caf0-4467-916d-72d11a280d59" providerId="ADAL" clId="{58D5D6B4-A9A2-3446-AE8A-C5D6CF9A8727}" dt="2022-10-30T13:47:45.869" v="53" actId="108"/>
          <ac:spMkLst>
            <pc:docMk/>
            <pc:sldMk cId="375340886" sldId="398"/>
            <ac:spMk id="2" creationId="{A22887DF-BF41-4AF3-AA4A-E36B204A816D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75340886" sldId="398"/>
            <ac:spMk id="3" creationId="{1C1C4A1E-EFF1-4A56-83BD-9E4E35C51506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75340886" sldId="398"/>
            <ac:spMk id="4" creationId="{87AC45D5-340A-154D-85D2-987621BEB28C}"/>
          </ac:spMkLst>
        </pc:spChg>
        <pc:spChg chg="del">
          <ac:chgData name="军波 王" userId="abc43a65-caf0-4467-916d-72d11a280d59" providerId="ADAL" clId="{58D5D6B4-A9A2-3446-AE8A-C5D6CF9A8727}" dt="2022-10-30T14:58:14.220" v="69" actId="478"/>
          <ac:spMkLst>
            <pc:docMk/>
            <pc:sldMk cId="375340886" sldId="398"/>
            <ac:spMk id="59" creationId="{1B86EAD2-5667-ED45-BA25-1200A63DFC7C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3:47:49.485" v="54" actId="108"/>
        <pc:sldMkLst>
          <pc:docMk/>
          <pc:sldMk cId="2920289907" sldId="399"/>
        </pc:sldMkLst>
        <pc:spChg chg="mod ord">
          <ac:chgData name="军波 王" userId="abc43a65-caf0-4467-916d-72d11a280d59" providerId="ADAL" clId="{58D5D6B4-A9A2-3446-AE8A-C5D6CF9A8727}" dt="2022-10-30T13:47:49.485" v="54" actId="108"/>
          <ac:spMkLst>
            <pc:docMk/>
            <pc:sldMk cId="2920289907" sldId="399"/>
            <ac:spMk id="2" creationId="{A22887DF-BF41-4AF3-AA4A-E36B204A816D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920289907" sldId="399"/>
            <ac:spMk id="3" creationId="{1C1C4A1E-EFF1-4A56-83BD-9E4E35C51506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920289907" sldId="399"/>
            <ac:spMk id="6" creationId="{9955812B-D7B7-5C4A-BD3D-94FF86137EAA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3:46:58.390" v="51"/>
        <pc:sldMkLst>
          <pc:docMk/>
          <pc:sldMk cId="4022988785" sldId="400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4022988785" sldId="400"/>
            <ac:spMk id="2" creationId="{D036BCD9-962E-F146-914B-C0D49384AC32}"/>
          </ac:spMkLst>
        </pc:spChg>
        <pc:spChg chg="mod ord">
          <ac:chgData name="军波 王" userId="abc43a65-caf0-4467-916d-72d11a280d59" providerId="ADAL" clId="{58D5D6B4-A9A2-3446-AE8A-C5D6CF9A8727}" dt="2022-10-30T13:40:48.590" v="14" actId="27636"/>
          <ac:spMkLst>
            <pc:docMk/>
            <pc:sldMk cId="4022988785" sldId="400"/>
            <ac:spMk id="3" creationId="{AD68C765-FE65-0E47-BFEA-549DD57A67F8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4022988785" sldId="400"/>
            <ac:spMk id="4" creationId="{BD1E437C-6485-BC4E-A4B4-E1BCFC2FB81C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3:46:58.390" v="51"/>
        <pc:sldMkLst>
          <pc:docMk/>
          <pc:sldMk cId="3376881129" sldId="401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3376881129" sldId="401"/>
            <ac:spMk id="2" creationId="{D036BCD9-962E-F146-914B-C0D49384AC32}"/>
          </ac:spMkLst>
        </pc:spChg>
        <pc:spChg chg="mod ord">
          <ac:chgData name="军波 王" userId="abc43a65-caf0-4467-916d-72d11a280d59" providerId="ADAL" clId="{58D5D6B4-A9A2-3446-AE8A-C5D6CF9A8727}" dt="2022-10-30T13:40:48.695" v="17" actId="27636"/>
          <ac:spMkLst>
            <pc:docMk/>
            <pc:sldMk cId="3376881129" sldId="401"/>
            <ac:spMk id="3" creationId="{AD68C765-FE65-0E47-BFEA-549DD57A67F8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3376881129" sldId="401"/>
            <ac:spMk id="4" creationId="{1B083389-167D-8A46-955D-AA3652BC79F8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3:46:58.390" v="51"/>
        <pc:sldMkLst>
          <pc:docMk/>
          <pc:sldMk cId="450791701" sldId="403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450791701" sldId="403"/>
            <ac:spMk id="2" creationId="{D036BCD9-962E-F146-914B-C0D49384AC32}"/>
          </ac:spMkLst>
        </pc:spChg>
        <pc:spChg chg="mod ord">
          <ac:chgData name="军波 王" userId="abc43a65-caf0-4467-916d-72d11a280d59" providerId="ADAL" clId="{58D5D6B4-A9A2-3446-AE8A-C5D6CF9A8727}" dt="2022-10-30T13:40:48.771" v="18" actId="27636"/>
          <ac:spMkLst>
            <pc:docMk/>
            <pc:sldMk cId="450791701" sldId="403"/>
            <ac:spMk id="3" creationId="{AD68C765-FE65-0E47-BFEA-549DD57A67F8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450791701" sldId="403"/>
            <ac:spMk id="4" creationId="{2BE6314D-5F56-7D49-8517-20ABDCAE19DD}"/>
          </ac:spMkLst>
        </pc:spChg>
      </pc:sldChg>
      <pc:sldChg chg="addSp modSp add mod modClrScheme chgLayout">
        <pc:chgData name="军波 王" userId="abc43a65-caf0-4467-916d-72d11a280d59" providerId="ADAL" clId="{58D5D6B4-A9A2-3446-AE8A-C5D6CF9A8727}" dt="2022-10-30T13:46:58.390" v="51"/>
        <pc:sldMkLst>
          <pc:docMk/>
          <pc:sldMk cId="4252307717" sldId="404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4252307717" sldId="404"/>
            <ac:spMk id="2" creationId="{D036BCD9-962E-F146-914B-C0D49384AC32}"/>
          </ac:spMkLst>
        </pc:spChg>
        <pc:spChg chg="mod ord">
          <ac:chgData name="军波 王" userId="abc43a65-caf0-4467-916d-72d11a280d59" providerId="ADAL" clId="{58D5D6B4-A9A2-3446-AE8A-C5D6CF9A8727}" dt="2022-10-30T13:40:48.826" v="19" actId="27636"/>
          <ac:spMkLst>
            <pc:docMk/>
            <pc:sldMk cId="4252307717" sldId="404"/>
            <ac:spMk id="3" creationId="{AD68C765-FE65-0E47-BFEA-549DD57A67F8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4252307717" sldId="404"/>
            <ac:spMk id="4" creationId="{C9421191-5D9D-7D45-A0C6-FC73B226B083}"/>
          </ac:spMkLst>
        </pc:spChg>
      </pc:sldChg>
      <pc:sldChg chg="addSp modSp add del mod modClrScheme chgLayout">
        <pc:chgData name="军波 王" userId="abc43a65-caf0-4467-916d-72d11a280d59" providerId="ADAL" clId="{58D5D6B4-A9A2-3446-AE8A-C5D6CF9A8727}" dt="2022-10-31T15:09:35.491" v="198" actId="2696"/>
        <pc:sldMkLst>
          <pc:docMk/>
          <pc:sldMk cId="2314234633" sldId="405"/>
        </pc:sldMkLst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2314234633" sldId="405"/>
            <ac:spMk id="2" creationId="{D036BCD9-962E-F146-914B-C0D49384AC32}"/>
          </ac:spMkLst>
        </pc:spChg>
        <pc:spChg chg="mod ord">
          <ac:chgData name="军波 王" userId="abc43a65-caf0-4467-916d-72d11a280d59" providerId="ADAL" clId="{58D5D6B4-A9A2-3446-AE8A-C5D6CF9A8727}" dt="2022-10-30T13:40:48.892" v="22" actId="27636"/>
          <ac:spMkLst>
            <pc:docMk/>
            <pc:sldMk cId="2314234633" sldId="405"/>
            <ac:spMk id="3" creationId="{AD68C765-FE65-0E47-BFEA-549DD57A67F8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2314234633" sldId="405"/>
            <ac:spMk id="4" creationId="{87E47188-6EF1-E54A-8FD1-E11BE7337BA0}"/>
          </ac:spMkLst>
        </pc:spChg>
      </pc:sldChg>
      <pc:sldChg chg="addSp modSp add mod modClrScheme modAnim chgLayout">
        <pc:chgData name="军波 王" userId="abc43a65-caf0-4467-916d-72d11a280d59" providerId="ADAL" clId="{58D5D6B4-A9A2-3446-AE8A-C5D6CF9A8727}" dt="2022-10-30T15:04:44.605" v="76"/>
        <pc:sldMkLst>
          <pc:docMk/>
          <pc:sldMk cId="4201115366" sldId="407"/>
        </pc:sldMkLst>
        <pc:spChg chg="mod ord">
          <ac:chgData name="军波 王" userId="abc43a65-caf0-4467-916d-72d11a280d59" providerId="ADAL" clId="{58D5D6B4-A9A2-3446-AE8A-C5D6CF9A8727}" dt="2022-10-30T13:47:56.548" v="55" actId="108"/>
          <ac:spMkLst>
            <pc:docMk/>
            <pc:sldMk cId="4201115366" sldId="407"/>
            <ac:spMk id="2" creationId="{A22887DF-BF41-4AF3-AA4A-E36B204A816D}"/>
          </ac:spMkLst>
        </pc:spChg>
        <pc:spChg chg="mod ord">
          <ac:chgData name="军波 王" userId="abc43a65-caf0-4467-916d-72d11a280d59" providerId="ADAL" clId="{58D5D6B4-A9A2-3446-AE8A-C5D6CF9A8727}" dt="2022-10-30T15:04:33.410" v="72" actId="21"/>
          <ac:spMkLst>
            <pc:docMk/>
            <pc:sldMk cId="4201115366" sldId="407"/>
            <ac:spMk id="3" creationId="{1C1C4A1E-EFF1-4A56-83BD-9E4E35C51506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4201115366" sldId="407"/>
            <ac:spMk id="4" creationId="{50E5E4A3-B9A7-3A45-B1EE-33C80211A2ED}"/>
          </ac:spMkLst>
        </pc:spChg>
        <pc:spChg chg="add mod">
          <ac:chgData name="军波 王" userId="abc43a65-caf0-4467-916d-72d11a280d59" providerId="ADAL" clId="{58D5D6B4-A9A2-3446-AE8A-C5D6CF9A8727}" dt="2022-10-30T15:04:39.233" v="74" actId="1076"/>
          <ac:spMkLst>
            <pc:docMk/>
            <pc:sldMk cId="4201115366" sldId="407"/>
            <ac:spMk id="6" creationId="{56208EAE-0E31-9545-96B7-C831CFC8742A}"/>
          </ac:spMkLst>
        </pc:spChg>
      </pc:sldChg>
      <pc:sldChg chg="addSp delSp modSp add mod modAnim">
        <pc:chgData name="军波 王" userId="abc43a65-caf0-4467-916d-72d11a280d59" providerId="ADAL" clId="{58D5D6B4-A9A2-3446-AE8A-C5D6CF9A8727}" dt="2022-11-02T12:26:23.977" v="276" actId="22"/>
        <pc:sldMkLst>
          <pc:docMk/>
          <pc:sldMk cId="509177199" sldId="501"/>
        </pc:sldMkLst>
        <pc:spChg chg="add mod">
          <ac:chgData name="军波 王" userId="abc43a65-caf0-4467-916d-72d11a280d59" providerId="ADAL" clId="{58D5D6B4-A9A2-3446-AE8A-C5D6CF9A8727}" dt="2022-10-30T15:47:59.285" v="119" actId="1076"/>
          <ac:spMkLst>
            <pc:docMk/>
            <pc:sldMk cId="509177199" sldId="501"/>
            <ac:spMk id="6" creationId="{AD6F631F-1797-B341-9C4E-FE47FCD4120D}"/>
          </ac:spMkLst>
        </pc:spChg>
        <pc:spChg chg="add del">
          <ac:chgData name="军波 王" userId="abc43a65-caf0-4467-916d-72d11a280d59" providerId="ADAL" clId="{58D5D6B4-A9A2-3446-AE8A-C5D6CF9A8727}" dt="2022-11-02T12:26:23.977" v="276" actId="22"/>
          <ac:spMkLst>
            <pc:docMk/>
            <pc:sldMk cId="509177199" sldId="501"/>
            <ac:spMk id="9" creationId="{E3CF2D45-EF96-D14B-BCAE-9D4A9DAD436C}"/>
          </ac:spMkLst>
        </pc:spChg>
      </pc:sldChg>
      <pc:sldChg chg="modSp del mod">
        <pc:chgData name="军波 王" userId="abc43a65-caf0-4467-916d-72d11a280d59" providerId="ADAL" clId="{58D5D6B4-A9A2-3446-AE8A-C5D6CF9A8727}" dt="2022-10-30T13:42:54.642" v="42" actId="2696"/>
        <pc:sldMkLst>
          <pc:docMk/>
          <pc:sldMk cId="0" sldId="580"/>
        </pc:sldMkLst>
        <pc:spChg chg="mod">
          <ac:chgData name="军波 王" userId="abc43a65-caf0-4467-916d-72d11a280d59" providerId="ADAL" clId="{58D5D6B4-A9A2-3446-AE8A-C5D6CF9A8727}" dt="2022-10-30T13:42:07.016" v="27"/>
          <ac:spMkLst>
            <pc:docMk/>
            <pc:sldMk cId="0" sldId="580"/>
            <ac:spMk id="2" creationId="{00000000-0000-0000-0000-000000000000}"/>
          </ac:spMkLst>
        </pc:spChg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81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82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83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84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85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86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87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88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89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0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1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2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3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4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5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6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7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8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599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00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01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02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03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04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05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06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07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08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10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11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12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13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14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15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16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18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19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20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21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22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23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24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25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0" sldId="626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199728454" sldId="628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209382086" sldId="630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638721431" sldId="631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4050543337" sldId="632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360756805" sldId="633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1063635799" sldId="634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1628475599" sldId="635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418001342" sldId="636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4195886510" sldId="637"/>
        </pc:sldMkLst>
      </pc:sldChg>
      <pc:sldChg chg="del">
        <pc:chgData name="军波 王" userId="abc43a65-caf0-4467-916d-72d11a280d59" providerId="ADAL" clId="{58D5D6B4-A9A2-3446-AE8A-C5D6CF9A8727}" dt="2022-10-30T13:43:28.910" v="43" actId="2696"/>
        <pc:sldMkLst>
          <pc:docMk/>
          <pc:sldMk cId="1477246545" sldId="638"/>
        </pc:sldMkLst>
      </pc:sldChg>
      <pc:sldChg chg="addSp modSp add mod modClrScheme chgLayout">
        <pc:chgData name="军波 王" userId="abc43a65-caf0-4467-916d-72d11a280d59" providerId="ADAL" clId="{58D5D6B4-A9A2-3446-AE8A-C5D6CF9A8727}" dt="2022-10-30T15:13:28.794" v="95" actId="207"/>
        <pc:sldMkLst>
          <pc:docMk/>
          <pc:sldMk cId="749604267" sldId="639"/>
        </pc:sldMkLst>
        <pc:spChg chg="mod ord">
          <ac:chgData name="军波 王" userId="abc43a65-caf0-4467-916d-72d11a280d59" providerId="ADAL" clId="{58D5D6B4-A9A2-3446-AE8A-C5D6CF9A8727}" dt="2022-10-30T15:13:28.794" v="95" actId="207"/>
          <ac:spMkLst>
            <pc:docMk/>
            <pc:sldMk cId="749604267" sldId="639"/>
            <ac:spMk id="2" creationId="{B724A1C8-7F9B-41F2-ADB2-A7063D49FDB1}"/>
          </ac:spMkLst>
        </pc:spChg>
        <pc:spChg chg="mod ord">
          <ac:chgData name="军波 王" userId="abc43a65-caf0-4467-916d-72d11a280d59" providerId="ADAL" clId="{58D5D6B4-A9A2-3446-AE8A-C5D6CF9A8727}" dt="2022-10-30T13:40:48.369" v="12" actId="700"/>
          <ac:spMkLst>
            <pc:docMk/>
            <pc:sldMk cId="749604267" sldId="639"/>
            <ac:spMk id="3" creationId="{9F7A64F9-63A2-4429-B1E3-D5C25395EA76}"/>
          </ac:spMkLst>
        </pc:spChg>
        <pc:spChg chg="add mod">
          <ac:chgData name="军波 王" userId="abc43a65-caf0-4467-916d-72d11a280d59" providerId="ADAL" clId="{58D5D6B4-A9A2-3446-AE8A-C5D6CF9A8727}" dt="2022-10-30T13:46:58.390" v="51"/>
          <ac:spMkLst>
            <pc:docMk/>
            <pc:sldMk cId="749604267" sldId="639"/>
            <ac:spMk id="6" creationId="{F251A759-01DD-8A43-BA5E-608D5D38EE70}"/>
          </ac:spMkLst>
        </pc:spChg>
      </pc:sldChg>
      <pc:sldChg chg="add">
        <pc:chgData name="军波 王" userId="abc43a65-caf0-4467-916d-72d11a280d59" providerId="ADAL" clId="{58D5D6B4-A9A2-3446-AE8A-C5D6CF9A8727}" dt="2022-10-30T15:47:40.508" v="116"/>
        <pc:sldMkLst>
          <pc:docMk/>
          <pc:sldMk cId="2072888725" sldId="640"/>
        </pc:sldMkLst>
      </pc:sldChg>
      <pc:sldChg chg="new del">
        <pc:chgData name="军波 王" userId="abc43a65-caf0-4467-916d-72d11a280d59" providerId="ADAL" clId="{58D5D6B4-A9A2-3446-AE8A-C5D6CF9A8727}" dt="2022-11-02T12:22:55.734" v="274" actId="680"/>
        <pc:sldMkLst>
          <pc:docMk/>
          <pc:sldMk cId="2244948380" sldId="642"/>
        </pc:sldMkLst>
      </pc:sldChg>
      <pc:sldChg chg="new del">
        <pc:chgData name="军波 王" userId="abc43a65-caf0-4467-916d-72d11a280d59" providerId="ADAL" clId="{58D5D6B4-A9A2-3446-AE8A-C5D6CF9A8727}" dt="2022-11-02T12:22:54.653" v="273" actId="680"/>
        <pc:sldMkLst>
          <pc:docMk/>
          <pc:sldMk cId="3032803705" sldId="643"/>
        </pc:sldMkLst>
      </pc:sldChg>
      <pc:sldChg chg="new del">
        <pc:chgData name="军波 王" userId="abc43a65-caf0-4467-916d-72d11a280d59" providerId="ADAL" clId="{58D5D6B4-A9A2-3446-AE8A-C5D6CF9A8727}" dt="2022-11-02T12:22:53.964" v="272" actId="680"/>
        <pc:sldMkLst>
          <pc:docMk/>
          <pc:sldMk cId="618250101" sldId="644"/>
        </pc:sldMkLst>
      </pc:sldChg>
      <pc:sldMasterChg chg="modSldLayout">
        <pc:chgData name="军波 王" userId="abc43a65-caf0-4467-916d-72d11a280d59" providerId="ADAL" clId="{58D5D6B4-A9A2-3446-AE8A-C5D6CF9A8727}" dt="2022-10-30T13:46:44.976" v="50"/>
        <pc:sldMasterMkLst>
          <pc:docMk/>
          <pc:sldMasterMk cId="0" sldId="2147483648"/>
        </pc:sldMasterMkLst>
        <pc:sldLayoutChg chg="modSp">
          <pc:chgData name="军波 王" userId="abc43a65-caf0-4467-916d-72d11a280d59" providerId="ADAL" clId="{58D5D6B4-A9A2-3446-AE8A-C5D6CF9A8727}" dt="2022-10-30T13:46:44.976" v="50"/>
          <pc:sldLayoutMkLst>
            <pc:docMk/>
            <pc:sldMasterMk cId="0" sldId="2147483648"/>
            <pc:sldLayoutMk cId="4194208159" sldId="2147483657"/>
          </pc:sldLayoutMkLst>
          <pc:spChg chg="mod">
            <ac:chgData name="军波 王" userId="abc43a65-caf0-4467-916d-72d11a280d59" providerId="ADAL" clId="{58D5D6B4-A9A2-3446-AE8A-C5D6CF9A8727}" dt="2022-10-30T13:46:44.976" v="50"/>
            <ac:spMkLst>
              <pc:docMk/>
              <pc:sldMasterMk cId="0" sldId="2147483648"/>
              <pc:sldLayoutMk cId="4194208159" sldId="2147483657"/>
              <ac:spMk id="6" creationId="{00000000-0000-0000-0000-000000000000}"/>
            </ac:spMkLst>
          </pc:spChg>
        </pc:sldLayoutChg>
      </pc:sldMasterChg>
    </pc:docChg>
  </pc:docChgLst>
  <pc:docChgLst>
    <pc:chgData name="Junbo Wang" userId="f0da0bc2f53c18da" providerId="LiveId" clId="{6DF8593D-5681-BD48-A1D6-3306C98AF795}"/>
    <pc:docChg chg="undo custSel addSld delSld modSld">
      <pc:chgData name="Junbo Wang" userId="f0da0bc2f53c18da" providerId="LiveId" clId="{6DF8593D-5681-BD48-A1D6-3306C98AF795}" dt="2024-10-10T02:20:10.898" v="76"/>
      <pc:docMkLst>
        <pc:docMk/>
      </pc:docMkLst>
      <pc:sldChg chg="del">
        <pc:chgData name="Junbo Wang" userId="f0da0bc2f53c18da" providerId="LiveId" clId="{6DF8593D-5681-BD48-A1D6-3306C98AF795}" dt="2024-10-09T16:44:57.181" v="55" actId="2696"/>
        <pc:sldMkLst>
          <pc:docMk/>
          <pc:sldMk cId="0" sldId="291"/>
        </pc:sldMkLst>
      </pc:sldChg>
      <pc:sldChg chg="del">
        <pc:chgData name="Junbo Wang" userId="f0da0bc2f53c18da" providerId="LiveId" clId="{6DF8593D-5681-BD48-A1D6-3306C98AF795}" dt="2024-10-09T16:44:57.192" v="56" actId="2696"/>
        <pc:sldMkLst>
          <pc:docMk/>
          <pc:sldMk cId="0" sldId="292"/>
        </pc:sldMkLst>
      </pc:sldChg>
      <pc:sldChg chg="modSp mod chgLayout">
        <pc:chgData name="Junbo Wang" userId="f0da0bc2f53c18da" providerId="LiveId" clId="{6DF8593D-5681-BD48-A1D6-3306C98AF795}" dt="2024-10-09T16:45:46.766" v="59" actId="700"/>
        <pc:sldMkLst>
          <pc:docMk/>
          <pc:sldMk cId="2125740982" sldId="311"/>
        </pc:sldMkLst>
        <pc:spChg chg="mod ord">
          <ac:chgData name="Junbo Wang" userId="f0da0bc2f53c18da" providerId="LiveId" clId="{6DF8593D-5681-BD48-A1D6-3306C98AF795}" dt="2024-10-09T16:45:46.766" v="59" actId="700"/>
          <ac:spMkLst>
            <pc:docMk/>
            <pc:sldMk cId="2125740982" sldId="311"/>
            <ac:spMk id="2" creationId="{A7EC57EB-F506-BA40-91BF-4DB1A88A270B}"/>
          </ac:spMkLst>
        </pc:spChg>
        <pc:spChg chg="mod ord">
          <ac:chgData name="Junbo Wang" userId="f0da0bc2f53c18da" providerId="LiveId" clId="{6DF8593D-5681-BD48-A1D6-3306C98AF795}" dt="2024-10-09T16:45:46.766" v="59" actId="700"/>
          <ac:spMkLst>
            <pc:docMk/>
            <pc:sldMk cId="2125740982" sldId="311"/>
            <ac:spMk id="3" creationId="{460BCB72-232D-4453-86D6-9B840E914863}"/>
          </ac:spMkLst>
        </pc:spChg>
        <pc:spChg chg="mod ord">
          <ac:chgData name="Junbo Wang" userId="f0da0bc2f53c18da" providerId="LiveId" clId="{6DF8593D-5681-BD48-A1D6-3306C98AF795}" dt="2024-10-09T16:45:46.766" v="59" actId="700"/>
          <ac:spMkLst>
            <pc:docMk/>
            <pc:sldMk cId="2125740982" sldId="311"/>
            <ac:spMk id="4" creationId="{BBC06BF8-AA21-47A6-BA1A-2EBA4FB08267}"/>
          </ac:spMkLst>
        </pc:spChg>
      </pc:sldChg>
      <pc:sldChg chg="modSp add mod modClrScheme chgLayout">
        <pc:chgData name="Junbo Wang" userId="f0da0bc2f53c18da" providerId="LiveId" clId="{6DF8593D-5681-BD48-A1D6-3306C98AF795}" dt="2024-10-10T02:14:43.307" v="67" actId="207"/>
        <pc:sldMkLst>
          <pc:docMk/>
          <pc:sldMk cId="3890114728" sldId="323"/>
        </pc:sldMkLst>
        <pc:spChg chg="mod ord">
          <ac:chgData name="Junbo Wang" userId="f0da0bc2f53c18da" providerId="LiveId" clId="{6DF8593D-5681-BD48-A1D6-3306C98AF795}" dt="2024-10-10T02:14:43.307" v="67" actId="207"/>
          <ac:spMkLst>
            <pc:docMk/>
            <pc:sldMk cId="3890114728" sldId="323"/>
            <ac:spMk id="2" creationId="{DF507EEB-C73E-43F5-AFB4-6BFC677C040C}"/>
          </ac:spMkLst>
        </pc:spChg>
        <pc:spChg chg="mod ord">
          <ac:chgData name="Junbo Wang" userId="f0da0bc2f53c18da" providerId="LiveId" clId="{6DF8593D-5681-BD48-A1D6-3306C98AF795}" dt="2024-10-09T16:46:34.185" v="64" actId="27636"/>
          <ac:spMkLst>
            <pc:docMk/>
            <pc:sldMk cId="3890114728" sldId="323"/>
            <ac:spMk id="3" creationId="{3A0CB7F9-6265-4384-B20A-4B62ADE79832}"/>
          </ac:spMkLst>
        </pc:spChg>
      </pc:sldChg>
      <pc:sldChg chg="modSp add mod modClrScheme chgLayout">
        <pc:chgData name="Junbo Wang" userId="f0da0bc2f53c18da" providerId="LiveId" clId="{6DF8593D-5681-BD48-A1D6-3306C98AF795}" dt="2024-10-10T02:17:23.417" v="68" actId="207"/>
        <pc:sldMkLst>
          <pc:docMk/>
          <pc:sldMk cId="1941835797" sldId="324"/>
        </pc:sldMkLst>
        <pc:spChg chg="mod ord">
          <ac:chgData name="Junbo Wang" userId="f0da0bc2f53c18da" providerId="LiveId" clId="{6DF8593D-5681-BD48-A1D6-3306C98AF795}" dt="2024-10-10T02:17:23.417" v="68" actId="207"/>
          <ac:spMkLst>
            <pc:docMk/>
            <pc:sldMk cId="1941835797" sldId="324"/>
            <ac:spMk id="2" creationId="{81A35F7E-4002-4CE5-97DC-B5B259D4848E}"/>
          </ac:spMkLst>
        </pc:spChg>
        <pc:spChg chg="mod ord">
          <ac:chgData name="Junbo Wang" userId="f0da0bc2f53c18da" providerId="LiveId" clId="{6DF8593D-5681-BD48-A1D6-3306C98AF795}" dt="2024-10-09T16:46:34.202" v="65" actId="27636"/>
          <ac:spMkLst>
            <pc:docMk/>
            <pc:sldMk cId="1941835797" sldId="324"/>
            <ac:spMk id="3" creationId="{D18493B0-3760-46E1-A93E-A32286AAD46F}"/>
          </ac:spMkLst>
        </pc:spChg>
      </pc:sldChg>
      <pc:sldChg chg="modSp add mod modClrScheme chgLayout">
        <pc:chgData name="Junbo Wang" userId="f0da0bc2f53c18da" providerId="LiveId" clId="{6DF8593D-5681-BD48-A1D6-3306C98AF795}" dt="2024-10-09T16:46:34.054" v="63" actId="700"/>
        <pc:sldMkLst>
          <pc:docMk/>
          <pc:sldMk cId="4239174016" sldId="329"/>
        </pc:sldMkLst>
        <pc:spChg chg="mod ord">
          <ac:chgData name="Junbo Wang" userId="f0da0bc2f53c18da" providerId="LiveId" clId="{6DF8593D-5681-BD48-A1D6-3306C98AF795}" dt="2024-10-09T16:46:34.054" v="63" actId="700"/>
          <ac:spMkLst>
            <pc:docMk/>
            <pc:sldMk cId="4239174016" sldId="329"/>
            <ac:spMk id="2" creationId="{A65AF259-C7BC-4555-AE96-76AAE746394E}"/>
          </ac:spMkLst>
        </pc:spChg>
        <pc:spChg chg="mod ord">
          <ac:chgData name="Junbo Wang" userId="f0da0bc2f53c18da" providerId="LiveId" clId="{6DF8593D-5681-BD48-A1D6-3306C98AF795}" dt="2024-10-09T16:46:34.054" v="63" actId="700"/>
          <ac:spMkLst>
            <pc:docMk/>
            <pc:sldMk cId="4239174016" sldId="329"/>
            <ac:spMk id="3" creationId="{12DE7F30-26AA-4E04-BAB8-C93647E3F0F4}"/>
          </ac:spMkLst>
        </pc:spChg>
      </pc:sldChg>
      <pc:sldChg chg="modSp mod">
        <pc:chgData name="Junbo Wang" userId="f0da0bc2f53c18da" providerId="LiveId" clId="{6DF8593D-5681-BD48-A1D6-3306C98AF795}" dt="2024-10-09T16:45:03.543" v="58" actId="20577"/>
        <pc:sldMkLst>
          <pc:docMk/>
          <pc:sldMk cId="3864330156" sldId="331"/>
        </pc:sldMkLst>
        <pc:spChg chg="mod">
          <ac:chgData name="Junbo Wang" userId="f0da0bc2f53c18da" providerId="LiveId" clId="{6DF8593D-5681-BD48-A1D6-3306C98AF795}" dt="2024-10-09T16:45:03.543" v="58" actId="20577"/>
          <ac:spMkLst>
            <pc:docMk/>
            <pc:sldMk cId="3864330156" sldId="331"/>
            <ac:spMk id="2" creationId="{CC7BB023-B848-481B-811D-E93F94DD5352}"/>
          </ac:spMkLst>
        </pc:spChg>
      </pc:sldChg>
      <pc:sldChg chg="modSp mod">
        <pc:chgData name="Junbo Wang" userId="f0da0bc2f53c18da" providerId="LiveId" clId="{6DF8593D-5681-BD48-A1D6-3306C98AF795}" dt="2024-10-09T16:37:06.379" v="45" actId="20577"/>
        <pc:sldMkLst>
          <pc:docMk/>
          <pc:sldMk cId="1727460292" sldId="334"/>
        </pc:sldMkLst>
        <pc:spChg chg="mod">
          <ac:chgData name="Junbo Wang" userId="f0da0bc2f53c18da" providerId="LiveId" clId="{6DF8593D-5681-BD48-A1D6-3306C98AF795}" dt="2024-10-09T16:37:06.379" v="45" actId="20577"/>
          <ac:spMkLst>
            <pc:docMk/>
            <pc:sldMk cId="1727460292" sldId="334"/>
            <ac:spMk id="3" creationId="{460BCB72-232D-4453-86D6-9B840E914863}"/>
          </ac:spMkLst>
        </pc:spChg>
      </pc:sldChg>
      <pc:sldChg chg="modSp mod">
        <pc:chgData name="Junbo Wang" userId="f0da0bc2f53c18da" providerId="LiveId" clId="{6DF8593D-5681-BD48-A1D6-3306C98AF795}" dt="2024-10-09T16:31:55.129" v="40" actId="20577"/>
        <pc:sldMkLst>
          <pc:docMk/>
          <pc:sldMk cId="198631622" sldId="336"/>
        </pc:sldMkLst>
        <pc:spChg chg="mod">
          <ac:chgData name="Junbo Wang" userId="f0da0bc2f53c18da" providerId="LiveId" clId="{6DF8593D-5681-BD48-A1D6-3306C98AF795}" dt="2024-10-09T16:31:55.129" v="40" actId="20577"/>
          <ac:spMkLst>
            <pc:docMk/>
            <pc:sldMk cId="198631622" sldId="336"/>
            <ac:spMk id="3" creationId="{460BCB72-232D-4453-86D6-9B840E914863}"/>
          </ac:spMkLst>
        </pc:spChg>
      </pc:sldChg>
      <pc:sldChg chg="modSp add mod modClrScheme chgLayout">
        <pc:chgData name="Junbo Wang" userId="f0da0bc2f53c18da" providerId="LiveId" clId="{6DF8593D-5681-BD48-A1D6-3306C98AF795}" dt="2024-10-09T08:42:22.124" v="1" actId="700"/>
        <pc:sldMkLst>
          <pc:docMk/>
          <pc:sldMk cId="441738567" sldId="352"/>
        </pc:sldMkLst>
        <pc:spChg chg="mod ord">
          <ac:chgData name="Junbo Wang" userId="f0da0bc2f53c18da" providerId="LiveId" clId="{6DF8593D-5681-BD48-A1D6-3306C98AF795}" dt="2024-10-09T08:42:22.124" v="1" actId="700"/>
          <ac:spMkLst>
            <pc:docMk/>
            <pc:sldMk cId="441738567" sldId="352"/>
            <ac:spMk id="2" creationId="{119A665F-B597-47C4-A33D-04DF4878D7E2}"/>
          </ac:spMkLst>
        </pc:spChg>
        <pc:spChg chg="mod ord">
          <ac:chgData name="Junbo Wang" userId="f0da0bc2f53c18da" providerId="LiveId" clId="{6DF8593D-5681-BD48-A1D6-3306C98AF795}" dt="2024-10-09T08:42:22.124" v="1" actId="700"/>
          <ac:spMkLst>
            <pc:docMk/>
            <pc:sldMk cId="441738567" sldId="352"/>
            <ac:spMk id="3" creationId="{F4497E79-306C-49A8-98B4-3110CC439087}"/>
          </ac:spMkLst>
        </pc:spChg>
      </pc:sldChg>
      <pc:sldChg chg="modSp mod">
        <pc:chgData name="Junbo Wang" userId="f0da0bc2f53c18da" providerId="LiveId" clId="{6DF8593D-5681-BD48-A1D6-3306C98AF795}" dt="2024-10-09T16:32:12.697" v="42" actId="20577"/>
        <pc:sldMkLst>
          <pc:docMk/>
          <pc:sldMk cId="2255071440" sldId="355"/>
        </pc:sldMkLst>
        <pc:spChg chg="mod">
          <ac:chgData name="Junbo Wang" userId="f0da0bc2f53c18da" providerId="LiveId" clId="{6DF8593D-5681-BD48-A1D6-3306C98AF795}" dt="2024-10-09T16:32:12.697" v="42" actId="20577"/>
          <ac:spMkLst>
            <pc:docMk/>
            <pc:sldMk cId="2255071440" sldId="355"/>
            <ac:spMk id="2" creationId="{2DC17AAE-7876-42C4-A642-6EF5002ADA70}"/>
          </ac:spMkLst>
        </pc:spChg>
      </pc:sldChg>
      <pc:sldChg chg="modSp mod">
        <pc:chgData name="Junbo Wang" userId="f0da0bc2f53c18da" providerId="LiveId" clId="{6DF8593D-5681-BD48-A1D6-3306C98AF795}" dt="2024-10-09T16:32:23.922" v="44" actId="20577"/>
        <pc:sldMkLst>
          <pc:docMk/>
          <pc:sldMk cId="959534628" sldId="356"/>
        </pc:sldMkLst>
        <pc:spChg chg="mod">
          <ac:chgData name="Junbo Wang" userId="f0da0bc2f53c18da" providerId="LiveId" clId="{6DF8593D-5681-BD48-A1D6-3306C98AF795}" dt="2024-10-09T16:32:23.922" v="44" actId="20577"/>
          <ac:spMkLst>
            <pc:docMk/>
            <pc:sldMk cId="959534628" sldId="356"/>
            <ac:spMk id="2" creationId="{2B1C3BA6-91AA-40E6-A86F-5E3EEE45CC64}"/>
          </ac:spMkLst>
        </pc:spChg>
      </pc:sldChg>
      <pc:sldChg chg="modSp mod">
        <pc:chgData name="Junbo Wang" userId="f0da0bc2f53c18da" providerId="LiveId" clId="{6DF8593D-5681-BD48-A1D6-3306C98AF795}" dt="2024-10-09T16:37:16.692" v="47" actId="20577"/>
        <pc:sldMkLst>
          <pc:docMk/>
          <pc:sldMk cId="1909564149" sldId="358"/>
        </pc:sldMkLst>
        <pc:spChg chg="mod">
          <ac:chgData name="Junbo Wang" userId="f0da0bc2f53c18da" providerId="LiveId" clId="{6DF8593D-5681-BD48-A1D6-3306C98AF795}" dt="2024-10-09T16:37:16.692" v="47" actId="20577"/>
          <ac:spMkLst>
            <pc:docMk/>
            <pc:sldMk cId="1909564149" sldId="358"/>
            <ac:spMk id="2" creationId="{4885B238-F235-468D-BC3C-65DBD3F68CD3}"/>
          </ac:spMkLst>
        </pc:spChg>
      </pc:sldChg>
      <pc:sldChg chg="modSp mod">
        <pc:chgData name="Junbo Wang" userId="f0da0bc2f53c18da" providerId="LiveId" clId="{6DF8593D-5681-BD48-A1D6-3306C98AF795}" dt="2024-10-09T16:37:11.525" v="46" actId="20577"/>
        <pc:sldMkLst>
          <pc:docMk/>
          <pc:sldMk cId="1765470740" sldId="359"/>
        </pc:sldMkLst>
        <pc:spChg chg="mod">
          <ac:chgData name="Junbo Wang" userId="f0da0bc2f53c18da" providerId="LiveId" clId="{6DF8593D-5681-BD48-A1D6-3306C98AF795}" dt="2024-10-09T16:37:11.525" v="46" actId="20577"/>
          <ac:spMkLst>
            <pc:docMk/>
            <pc:sldMk cId="1765470740" sldId="359"/>
            <ac:spMk id="2" creationId="{4017B284-FCA4-428C-B206-08B80B0B0997}"/>
          </ac:spMkLst>
        </pc:spChg>
      </pc:sldChg>
      <pc:sldChg chg="modSp add mod modClrScheme chgLayout">
        <pc:chgData name="Junbo Wang" userId="f0da0bc2f53c18da" providerId="LiveId" clId="{6DF8593D-5681-BD48-A1D6-3306C98AF795}" dt="2024-10-09T16:32:06.752" v="41" actId="207"/>
        <pc:sldMkLst>
          <pc:docMk/>
          <pc:sldMk cId="0" sldId="438"/>
        </pc:sldMkLst>
        <pc:spChg chg="mod ord">
          <ac:chgData name="Junbo Wang" userId="f0da0bc2f53c18da" providerId="LiveId" clId="{6DF8593D-5681-BD48-A1D6-3306C98AF795}" dt="2024-10-09T16:32:06.752" v="41" actId="207"/>
          <ac:spMkLst>
            <pc:docMk/>
            <pc:sldMk cId="0" sldId="438"/>
            <ac:spMk id="4" creationId="{E2F49FE8-A279-4CE1-92CD-53CACF9FEFA8}"/>
          </ac:spMkLst>
        </pc:spChg>
        <pc:spChg chg="mod ord">
          <ac:chgData name="Junbo Wang" userId="f0da0bc2f53c18da" providerId="LiveId" clId="{6DF8593D-5681-BD48-A1D6-3306C98AF795}" dt="2024-10-09T16:31:49.173" v="39" actId="27636"/>
          <ac:spMkLst>
            <pc:docMk/>
            <pc:sldMk cId="0" sldId="438"/>
            <ac:spMk id="14" creationId="{00000000-0000-0000-0000-000000000000}"/>
          </ac:spMkLst>
        </pc:spChg>
      </pc:sldChg>
      <pc:sldChg chg="modSp add mod modClrScheme chgLayout">
        <pc:chgData name="Junbo Wang" userId="f0da0bc2f53c18da" providerId="LiveId" clId="{6DF8593D-5681-BD48-A1D6-3306C98AF795}" dt="2024-10-09T16:43:07.161" v="54" actId="207"/>
        <pc:sldMkLst>
          <pc:docMk/>
          <pc:sldMk cId="482516655" sldId="491"/>
        </pc:sldMkLst>
        <pc:spChg chg="mod ord">
          <ac:chgData name="Junbo Wang" userId="f0da0bc2f53c18da" providerId="LiveId" clId="{6DF8593D-5681-BD48-A1D6-3306C98AF795}" dt="2024-10-09T16:43:07.161" v="54" actId="207"/>
          <ac:spMkLst>
            <pc:docMk/>
            <pc:sldMk cId="482516655" sldId="491"/>
            <ac:spMk id="2" creationId="{6392C56A-5456-47B8-857D-45DC49DD72FE}"/>
          </ac:spMkLst>
        </pc:spChg>
        <pc:spChg chg="mod ord">
          <ac:chgData name="Junbo Wang" userId="f0da0bc2f53c18da" providerId="LiveId" clId="{6DF8593D-5681-BD48-A1D6-3306C98AF795}" dt="2024-10-09T16:43:02.196" v="53" actId="27636"/>
          <ac:spMkLst>
            <pc:docMk/>
            <pc:sldMk cId="482516655" sldId="491"/>
            <ac:spMk id="3" creationId="{2F26AAFA-DC2F-4ACB-BE72-F5DAB801C1D9}"/>
          </ac:spMkLst>
        </pc:spChg>
      </pc:sldChg>
      <pc:sldChg chg="addSp modSp add mod modAnim">
        <pc:chgData name="Junbo Wang" userId="f0da0bc2f53c18da" providerId="LiveId" clId="{6DF8593D-5681-BD48-A1D6-3306C98AF795}" dt="2024-10-09T14:43:00.052" v="35"/>
        <pc:sldMkLst>
          <pc:docMk/>
          <pc:sldMk cId="4039639999" sldId="566"/>
        </pc:sldMkLst>
        <pc:spChg chg="mod">
          <ac:chgData name="Junbo Wang" userId="f0da0bc2f53c18da" providerId="LiveId" clId="{6DF8593D-5681-BD48-A1D6-3306C98AF795}" dt="2024-10-09T14:39:58.680" v="26" actId="207"/>
          <ac:spMkLst>
            <pc:docMk/>
            <pc:sldMk cId="4039639999" sldId="566"/>
            <ac:spMk id="3" creationId="{A1D315F2-0B20-41B8-8F02-236B6D3F70CF}"/>
          </ac:spMkLst>
        </pc:spChg>
        <pc:spChg chg="mod">
          <ac:chgData name="Junbo Wang" userId="f0da0bc2f53c18da" providerId="LiveId" clId="{6DF8593D-5681-BD48-A1D6-3306C98AF795}" dt="2024-10-09T14:38:56.147" v="16" actId="1035"/>
          <ac:spMkLst>
            <pc:docMk/>
            <pc:sldMk cId="4039639999" sldId="566"/>
            <ac:spMk id="22" creationId="{57D3C73A-5B16-0528-9753-2D654A814A14}"/>
          </ac:spMkLst>
        </pc:spChg>
        <pc:spChg chg="mod">
          <ac:chgData name="Junbo Wang" userId="f0da0bc2f53c18da" providerId="LiveId" clId="{6DF8593D-5681-BD48-A1D6-3306C98AF795}" dt="2024-10-09T14:38:56.147" v="16" actId="1035"/>
          <ac:spMkLst>
            <pc:docMk/>
            <pc:sldMk cId="4039639999" sldId="566"/>
            <ac:spMk id="23" creationId="{E4207397-8783-161C-7FD0-204E41EB78C5}"/>
          </ac:spMkLst>
        </pc:spChg>
        <pc:spChg chg="mod">
          <ac:chgData name="Junbo Wang" userId="f0da0bc2f53c18da" providerId="LiveId" clId="{6DF8593D-5681-BD48-A1D6-3306C98AF795}" dt="2024-10-09T14:38:56.147" v="16" actId="1035"/>
          <ac:spMkLst>
            <pc:docMk/>
            <pc:sldMk cId="4039639999" sldId="566"/>
            <ac:spMk id="26" creationId="{E8FBDDDC-D266-EA55-9936-0AC73C51336E}"/>
          </ac:spMkLst>
        </pc:spChg>
        <pc:spChg chg="mod">
          <ac:chgData name="Junbo Wang" userId="f0da0bc2f53c18da" providerId="LiveId" clId="{6DF8593D-5681-BD48-A1D6-3306C98AF795}" dt="2024-10-09T14:38:56.147" v="16" actId="1035"/>
          <ac:spMkLst>
            <pc:docMk/>
            <pc:sldMk cId="4039639999" sldId="566"/>
            <ac:spMk id="28" creationId="{3A2A5AED-54F1-6A80-B17E-7A2A586D8E03}"/>
          </ac:spMkLst>
        </pc:spChg>
        <pc:spChg chg="mod">
          <ac:chgData name="Junbo Wang" userId="f0da0bc2f53c18da" providerId="LiveId" clId="{6DF8593D-5681-BD48-A1D6-3306C98AF795}" dt="2024-10-09T14:40:12.049" v="27" actId="207"/>
          <ac:spMkLst>
            <pc:docMk/>
            <pc:sldMk cId="4039639999" sldId="566"/>
            <ac:spMk id="34" creationId="{E17F750A-030D-F559-2794-FC7FFD4910D0}"/>
          </ac:spMkLst>
        </pc:spChg>
        <pc:spChg chg="mod">
          <ac:chgData name="Junbo Wang" userId="f0da0bc2f53c18da" providerId="LiveId" clId="{6DF8593D-5681-BD48-A1D6-3306C98AF795}" dt="2024-10-09T14:40:12.049" v="27" actId="207"/>
          <ac:spMkLst>
            <pc:docMk/>
            <pc:sldMk cId="4039639999" sldId="566"/>
            <ac:spMk id="35" creationId="{D755DAEC-0239-1FB0-C6B8-506DC1D873A1}"/>
          </ac:spMkLst>
        </pc:spChg>
        <pc:spChg chg="mod">
          <ac:chgData name="Junbo Wang" userId="f0da0bc2f53c18da" providerId="LiveId" clId="{6DF8593D-5681-BD48-A1D6-3306C98AF795}" dt="2024-10-09T14:41:02.292" v="31" actId="164"/>
          <ac:spMkLst>
            <pc:docMk/>
            <pc:sldMk cId="4039639999" sldId="566"/>
            <ac:spMk id="44" creationId="{1209E8AB-CD1B-DAEB-F783-3E49F84451E9}"/>
          </ac:spMkLst>
        </pc:spChg>
        <pc:spChg chg="mod">
          <ac:chgData name="Junbo Wang" userId="f0da0bc2f53c18da" providerId="LiveId" clId="{6DF8593D-5681-BD48-A1D6-3306C98AF795}" dt="2024-10-09T14:41:02.292" v="31" actId="164"/>
          <ac:spMkLst>
            <pc:docMk/>
            <pc:sldMk cId="4039639999" sldId="566"/>
            <ac:spMk id="45" creationId="{7E8895F1-86EE-E04E-64BB-E76E85BDE20F}"/>
          </ac:spMkLst>
        </pc:spChg>
        <pc:spChg chg="mod">
          <ac:chgData name="Junbo Wang" userId="f0da0bc2f53c18da" providerId="LiveId" clId="{6DF8593D-5681-BD48-A1D6-3306C98AF795}" dt="2024-10-09T14:41:02.292" v="31" actId="164"/>
          <ac:spMkLst>
            <pc:docMk/>
            <pc:sldMk cId="4039639999" sldId="566"/>
            <ac:spMk id="46" creationId="{CE7FFCBA-174F-7A87-8D2B-F33C9DF44D76}"/>
          </ac:spMkLst>
        </pc:spChg>
        <pc:spChg chg="mod">
          <ac:chgData name="Junbo Wang" userId="f0da0bc2f53c18da" providerId="LiveId" clId="{6DF8593D-5681-BD48-A1D6-3306C98AF795}" dt="2024-10-09T14:42:04.388" v="34" actId="20577"/>
          <ac:spMkLst>
            <pc:docMk/>
            <pc:sldMk cId="4039639999" sldId="566"/>
            <ac:spMk id="47" creationId="{6DF1D379-3CC3-0074-E304-B57708E784B4}"/>
          </ac:spMkLst>
        </pc:spChg>
        <pc:grpChg chg="add mod">
          <ac:chgData name="Junbo Wang" userId="f0da0bc2f53c18da" providerId="LiveId" clId="{6DF8593D-5681-BD48-A1D6-3306C98AF795}" dt="2024-10-09T14:41:02.292" v="31" actId="164"/>
          <ac:grpSpMkLst>
            <pc:docMk/>
            <pc:sldMk cId="4039639999" sldId="566"/>
            <ac:grpSpMk id="2" creationId="{CA12C818-6F9D-C86F-F24A-CACBBBE1AFF1}"/>
          </ac:grpSpMkLst>
        </pc:grpChg>
      </pc:sldChg>
      <pc:sldChg chg="del">
        <pc:chgData name="Junbo Wang" userId="f0da0bc2f53c18da" providerId="LiveId" clId="{6DF8593D-5681-BD48-A1D6-3306C98AF795}" dt="2024-10-09T16:44:57.211" v="57" actId="2696"/>
        <pc:sldMkLst>
          <pc:docMk/>
          <pc:sldMk cId="999746012" sldId="628"/>
        </pc:sldMkLst>
      </pc:sldChg>
      <pc:sldChg chg="modSp mod">
        <pc:chgData name="Junbo Wang" userId="f0da0bc2f53c18da" providerId="LiveId" clId="{6DF8593D-5681-BD48-A1D6-3306C98AF795}" dt="2024-10-09T16:37:20.724" v="48" actId="20577"/>
        <pc:sldMkLst>
          <pc:docMk/>
          <pc:sldMk cId="1214887937" sldId="643"/>
        </pc:sldMkLst>
        <pc:spChg chg="mod">
          <ac:chgData name="Junbo Wang" userId="f0da0bc2f53c18da" providerId="LiveId" clId="{6DF8593D-5681-BD48-A1D6-3306C98AF795}" dt="2024-10-09T16:37:20.724" v="48" actId="20577"/>
          <ac:spMkLst>
            <pc:docMk/>
            <pc:sldMk cId="1214887937" sldId="643"/>
            <ac:spMk id="2" creationId="{5959E39D-2EBF-4F7E-A47F-0E63AB609873}"/>
          </ac:spMkLst>
        </pc:spChg>
      </pc:sldChg>
      <pc:sldChg chg="modSp mod">
        <pc:chgData name="Junbo Wang" userId="f0da0bc2f53c18da" providerId="LiveId" clId="{6DF8593D-5681-BD48-A1D6-3306C98AF795}" dt="2024-10-09T16:37:55.467" v="49" actId="20577"/>
        <pc:sldMkLst>
          <pc:docMk/>
          <pc:sldMk cId="3045082440" sldId="644"/>
        </pc:sldMkLst>
        <pc:spChg chg="mod">
          <ac:chgData name="Junbo Wang" userId="f0da0bc2f53c18da" providerId="LiveId" clId="{6DF8593D-5681-BD48-A1D6-3306C98AF795}" dt="2024-10-09T16:37:55.467" v="49" actId="20577"/>
          <ac:spMkLst>
            <pc:docMk/>
            <pc:sldMk cId="3045082440" sldId="644"/>
            <ac:spMk id="2" creationId="{D9105D28-796B-4428-9D17-5BB62F354FAB}"/>
          </ac:spMkLst>
        </pc:spChg>
      </pc:sldChg>
      <pc:sldChg chg="addSp modSp add mod modClrScheme modAnim chgLayout">
        <pc:chgData name="Junbo Wang" userId="f0da0bc2f53c18da" providerId="LiveId" clId="{6DF8593D-5681-BD48-A1D6-3306C98AF795}" dt="2024-10-10T02:20:10.898" v="76"/>
        <pc:sldMkLst>
          <pc:docMk/>
          <pc:sldMk cId="2568090304" sldId="650"/>
        </pc:sldMkLst>
        <pc:spChg chg="add mod ord">
          <ac:chgData name="Junbo Wang" userId="f0da0bc2f53c18da" providerId="LiveId" clId="{6DF8593D-5681-BD48-A1D6-3306C98AF795}" dt="2024-10-09T16:46:34.054" v="63" actId="700"/>
          <ac:spMkLst>
            <pc:docMk/>
            <pc:sldMk cId="2568090304" sldId="650"/>
            <ac:spMk id="2" creationId="{886A90CD-459C-CCC8-0647-C8423ADDAF7B}"/>
          </ac:spMkLst>
        </pc:spChg>
        <pc:spChg chg="mod ord">
          <ac:chgData name="Junbo Wang" userId="f0da0bc2f53c18da" providerId="LiveId" clId="{6DF8593D-5681-BD48-A1D6-3306C98AF795}" dt="2024-10-09T16:46:34.216" v="66" actId="27636"/>
          <ac:spMkLst>
            <pc:docMk/>
            <pc:sldMk cId="2568090304" sldId="650"/>
            <ac:spMk id="3" creationId="{6B3AD5C1-1A37-45A9-BE46-CA378298F75E}"/>
          </ac:spMkLst>
        </pc:spChg>
      </pc:sldChg>
      <pc:sldChg chg="modSp mod">
        <pc:chgData name="Junbo Wang" userId="f0da0bc2f53c18da" providerId="LiveId" clId="{6DF8593D-5681-BD48-A1D6-3306C98AF795}" dt="2024-10-09T16:32:19.410" v="43" actId="20577"/>
        <pc:sldMkLst>
          <pc:docMk/>
          <pc:sldMk cId="2604769353" sldId="658"/>
        </pc:sldMkLst>
        <pc:spChg chg="mod">
          <ac:chgData name="Junbo Wang" userId="f0da0bc2f53c18da" providerId="LiveId" clId="{6DF8593D-5681-BD48-A1D6-3306C98AF795}" dt="2024-10-09T16:32:19.410" v="43" actId="20577"/>
          <ac:spMkLst>
            <pc:docMk/>
            <pc:sldMk cId="2604769353" sldId="658"/>
            <ac:spMk id="2" creationId="{2DC17AAE-7876-42C4-A642-6EF5002ADA7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22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086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98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37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/>
          <p:cNvPicPr>
            <a:picLocks noChangeAspect="1" noChangeArrowheads="1"/>
          </p:cNvPicPr>
          <p:nvPr/>
        </p:nvPicPr>
        <p:blipFill>
          <a:blip r:embed="rId8"/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/>
          <p:cNvGrpSpPr/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CustomShape 4"/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aseline="0">
                <a:solidFill>
                  <a:schemeClr val="bg2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黑体" panose="02010609060101010101" pitchFamily="49" charset="-122"/>
              </a:defRPr>
            </a:lvl1pPr>
          </a:lstStyle>
          <a:p>
            <a:fld id="{5FA5E20D-8408-6842-9C4E-91A48B99822E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8B091-07D1-3342-BD34-0A14CAA50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806988"/>
            <a:ext cx="8755117" cy="5918526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buClr>
                <a:schemeClr val="tx1"/>
              </a:buClr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1pPr>
            <a:lvl2pPr marL="6858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  <a:defRPr sz="24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30000"/>
              </a:lnSpc>
              <a:buClr>
                <a:schemeClr val="tx1"/>
              </a:buClr>
              <a:defRPr sz="20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3pPr>
            <a:lvl4pPr marL="1600200" indent="-360045">
              <a:lnSpc>
                <a:spcPct val="13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4pPr>
            <a:lvl5pPr marL="2057400" indent="-360045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ü"/>
              <a:defRPr sz="180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9420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46542" y="330370"/>
            <a:ext cx="2368292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3491" y="329308"/>
            <a:ext cx="4034004" cy="309201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7725" y="798973"/>
            <a:ext cx="795746" cy="503578"/>
          </a:xfrm>
        </p:spPr>
        <p:txBody>
          <a:bodyPr/>
          <a:lstStyle/>
          <a:p>
            <a:fld id="{B64B4D1D-2127-4D72-A731-DEDCF38890E5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78907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428145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6" r:id="rId7"/>
    <p:sldLayoutId id="2147483659" r:id="rId8"/>
    <p:sldLayoutId id="214748366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en.wikipedia.org/wiki/Dynamic_programm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luogu.com.cn/problem/lis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dp/tasks/dp_a" TargetMode="External"/><Relationship Id="rId2" Type="http://schemas.openxmlformats.org/officeDocument/2006/relationships/hyperlink" Target="https://atcoder.jp/contests/dp/tasks/dp_h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coder.jp/contests/dp/tasks/dp_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ogu.com.cn/problem/P1223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%27s_algorithm" TargetMode="External"/><Relationship Id="rId2" Type="http://schemas.openxmlformats.org/officeDocument/2006/relationships/hyperlink" Target="https://en.wikipedia.org/wiki/Kruskal%27s_algorithm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D315F2-0B20-41B8-8F02-236B6D3F70CF}"/>
              </a:ext>
            </a:extLst>
          </p:cNvPr>
          <p:cNvSpPr txBox="1"/>
          <p:nvPr/>
        </p:nvSpPr>
        <p:spPr>
          <a:xfrm>
            <a:off x="3393666" y="987340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      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‘ a   b   a   b   a   a   b 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1400" dirty="0">
                <a:solidFill>
                  <a:srgbClr val="FF000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1        2        3        4        5        6       7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DF0B0-C4C3-4509-B068-F7E0DB4097B1}"/>
              </a:ext>
            </a:extLst>
          </p:cNvPr>
          <p:cNvSpPr txBox="1"/>
          <p:nvPr/>
        </p:nvSpPr>
        <p:spPr>
          <a:xfrm>
            <a:off x="678874" y="121427"/>
            <a:ext cx="804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π</a:t>
            </a:r>
            <a:r>
              <a:rPr lang="zh-CN" altLang="en-US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的计算完整演示（实验课代码解析）</a:t>
            </a:r>
            <a:endParaRPr lang="en-US" altLang="zh-CN" sz="3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AA1E6150-F27E-3670-F6AA-8A34A22D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" y="967664"/>
            <a:ext cx="3520578" cy="24003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32B671C-0B5E-E6FD-F04D-945462B664A7}"/>
              </a:ext>
            </a:extLst>
          </p:cNvPr>
          <p:cNvSpPr txBox="1"/>
          <p:nvPr/>
        </p:nvSpPr>
        <p:spPr>
          <a:xfrm>
            <a:off x="4838699" y="704193"/>
            <a:ext cx="56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s[0]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FDEE76-9569-83CA-251B-0B4C0408B4CC}"/>
              </a:ext>
            </a:extLst>
          </p:cNvPr>
          <p:cNvSpPr txBox="1"/>
          <p:nvPr/>
        </p:nvSpPr>
        <p:spPr>
          <a:xfrm>
            <a:off x="5438241" y="701804"/>
            <a:ext cx="56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s[1]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7772E6-CAFE-601E-6D26-9BB7E67F14DC}"/>
              </a:ext>
            </a:extLst>
          </p:cNvPr>
          <p:cNvSpPr txBox="1"/>
          <p:nvPr/>
        </p:nvSpPr>
        <p:spPr>
          <a:xfrm>
            <a:off x="6037783" y="711346"/>
            <a:ext cx="56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s[2]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1B85D0-A411-D30A-9F4F-6758BACF6B47}"/>
              </a:ext>
            </a:extLst>
          </p:cNvPr>
          <p:cNvSpPr txBox="1"/>
          <p:nvPr/>
        </p:nvSpPr>
        <p:spPr>
          <a:xfrm>
            <a:off x="6592471" y="701804"/>
            <a:ext cx="56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s[3]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1F9E7D-DC33-19E6-A974-FB627E2C4035}"/>
              </a:ext>
            </a:extLst>
          </p:cNvPr>
          <p:cNvSpPr txBox="1"/>
          <p:nvPr/>
        </p:nvSpPr>
        <p:spPr>
          <a:xfrm>
            <a:off x="7107233" y="692262"/>
            <a:ext cx="56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s[4]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49E30F-4520-16B6-C1E0-3BEB81AA3FC0}"/>
              </a:ext>
            </a:extLst>
          </p:cNvPr>
          <p:cNvSpPr txBox="1"/>
          <p:nvPr/>
        </p:nvSpPr>
        <p:spPr>
          <a:xfrm>
            <a:off x="7635065" y="696575"/>
            <a:ext cx="56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s[5]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1D637B3-12D5-812F-B2CA-0C911837D20C}"/>
              </a:ext>
            </a:extLst>
          </p:cNvPr>
          <p:cNvSpPr txBox="1"/>
          <p:nvPr/>
        </p:nvSpPr>
        <p:spPr>
          <a:xfrm>
            <a:off x="8132159" y="692262"/>
            <a:ext cx="565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s[6]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7D3C73A-5B16-0528-9753-2D654A814A14}"/>
                  </a:ext>
                </a:extLst>
              </p:cNvPr>
              <p:cNvSpPr txBox="1"/>
              <p:nvPr/>
            </p:nvSpPr>
            <p:spPr>
              <a:xfrm>
                <a:off x="3409017" y="1977969"/>
                <a:ext cx="20292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7D3C73A-5B16-0528-9753-2D654A81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017" y="1977969"/>
                <a:ext cx="2029224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4207397-8783-161C-7FD0-204E41EB78C5}"/>
                  </a:ext>
                </a:extLst>
              </p:cNvPr>
              <p:cNvSpPr txBox="1"/>
              <p:nvPr/>
            </p:nvSpPr>
            <p:spPr>
              <a:xfrm>
                <a:off x="5121431" y="1977969"/>
                <a:ext cx="26818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[0]=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4207397-8783-161C-7FD0-204E41EB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431" y="1977969"/>
                <a:ext cx="2681824" cy="830997"/>
              </a:xfrm>
              <a:prstGeom prst="rect">
                <a:avLst/>
              </a:prstGeom>
              <a:blipFill>
                <a:blip r:embed="rId4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8FBDDDC-D266-EA55-9936-0AC73C51336E}"/>
                  </a:ext>
                </a:extLst>
              </p:cNvPr>
              <p:cNvSpPr txBox="1"/>
              <p:nvPr/>
            </p:nvSpPr>
            <p:spPr>
              <a:xfrm>
                <a:off x="7580288" y="2396400"/>
                <a:ext cx="16408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[2]=0 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8FBDDDC-D266-EA55-9936-0AC73C513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88" y="2396400"/>
                <a:ext cx="1640812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A2A5AED-54F1-6A80-B17E-7A2A586D8E03}"/>
                  </a:ext>
                </a:extLst>
              </p:cNvPr>
              <p:cNvSpPr txBox="1"/>
              <p:nvPr/>
            </p:nvSpPr>
            <p:spPr>
              <a:xfrm>
                <a:off x="7817452" y="1968721"/>
                <a:ext cx="11948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A2A5AED-54F1-6A80-B17E-7A2A586D8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52" y="1968721"/>
                <a:ext cx="119487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320B06F6-846D-889E-5A72-786320561D4A}"/>
              </a:ext>
            </a:extLst>
          </p:cNvPr>
          <p:cNvSpPr txBox="1"/>
          <p:nvPr/>
        </p:nvSpPr>
        <p:spPr>
          <a:xfrm>
            <a:off x="4339225" y="2722429"/>
            <a:ext cx="4911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   b   </a:t>
            </a:r>
            <a:r>
              <a:rPr lang="en-US" altLang="zh-CN" sz="24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   b   a   a   b </a:t>
            </a:r>
            <a:endParaRPr lang="zh-CN" altLang="en-US" sz="2400" dirty="0"/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19A6DCCD-6DFB-0E92-AB41-FEC96F0B1427}"/>
              </a:ext>
            </a:extLst>
          </p:cNvPr>
          <p:cNvSpPr/>
          <p:nvPr/>
        </p:nvSpPr>
        <p:spPr>
          <a:xfrm>
            <a:off x="5321034" y="3131008"/>
            <a:ext cx="316809" cy="24490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A0B304-8378-3740-1E33-E288A9ADCB06}"/>
                  </a:ext>
                </a:extLst>
              </p:cNvPr>
              <p:cNvSpPr txBox="1"/>
              <p:nvPr/>
            </p:nvSpPr>
            <p:spPr>
              <a:xfrm>
                <a:off x="3374940" y="3463472"/>
                <a:ext cx="20292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=2,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A0B304-8378-3740-1E33-E288A9AD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40" y="3463472"/>
                <a:ext cx="2029224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B632134-C4EA-F99C-3281-24BCB049C68B}"/>
                  </a:ext>
                </a:extLst>
              </p:cNvPr>
              <p:cNvSpPr txBox="1"/>
              <p:nvPr/>
            </p:nvSpPr>
            <p:spPr>
              <a:xfrm>
                <a:off x="5138164" y="3466404"/>
                <a:ext cx="26818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[2]=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[0]=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B632134-C4EA-F99C-3281-24BCB049C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164" y="3466404"/>
                <a:ext cx="2681824" cy="830997"/>
              </a:xfrm>
              <a:prstGeom prst="rect">
                <a:avLst/>
              </a:prstGeom>
              <a:blipFill>
                <a:blip r:embed="rId8"/>
                <a:stretch>
                  <a:fillRect r="-472"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17F750A-030D-F559-2794-FC7FFD4910D0}"/>
                  </a:ext>
                </a:extLst>
              </p:cNvPr>
              <p:cNvSpPr txBox="1"/>
              <p:nvPr/>
            </p:nvSpPr>
            <p:spPr>
              <a:xfrm>
                <a:off x="7635065" y="3901773"/>
                <a:ext cx="16408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[3]=1 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17F750A-030D-F559-2794-FC7FFD491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065" y="3901773"/>
                <a:ext cx="1640812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55DAEC-0239-1FB0-C6B8-506DC1D873A1}"/>
                  </a:ext>
                </a:extLst>
              </p:cNvPr>
              <p:cNvSpPr txBox="1"/>
              <p:nvPr/>
            </p:nvSpPr>
            <p:spPr>
              <a:xfrm>
                <a:off x="7872229" y="3474094"/>
                <a:ext cx="11948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55DAEC-0239-1FB0-C6B8-506DC1D8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229" y="3474094"/>
                <a:ext cx="119487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3F8622B-B4D6-3B12-A39D-DD863449563B}"/>
              </a:ext>
            </a:extLst>
          </p:cNvPr>
          <p:cNvCxnSpPr/>
          <p:nvPr/>
        </p:nvCxnSpPr>
        <p:spPr>
          <a:xfrm>
            <a:off x="3131127" y="4363438"/>
            <a:ext cx="6012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DE29391F-5AF4-75C4-1EE4-AB81462D6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58" y="3629520"/>
            <a:ext cx="2840652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11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DF3325B-8D1B-2DDC-17B4-4A969005DB1E}"/>
                  </a:ext>
                </a:extLst>
              </p:cNvPr>
              <p:cNvSpPr txBox="1"/>
              <p:nvPr/>
            </p:nvSpPr>
            <p:spPr>
              <a:xfrm>
                <a:off x="3409017" y="4386802"/>
                <a:ext cx="20292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DF3325B-8D1B-2DDC-17B4-4A969005D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017" y="4386802"/>
                <a:ext cx="2029224" cy="461665"/>
              </a:xfrm>
              <a:prstGeom prst="rect">
                <a:avLst/>
              </a:prstGeom>
              <a:blipFill>
                <a:blip r:embed="rId1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E8C6B11-6114-2145-3B0C-4120628B8819}"/>
                  </a:ext>
                </a:extLst>
              </p:cNvPr>
              <p:cNvSpPr txBox="1"/>
              <p:nvPr/>
            </p:nvSpPr>
            <p:spPr>
              <a:xfrm>
                <a:off x="5230152" y="4371128"/>
                <a:ext cx="265524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_GB231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楷体_GB231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楷体_GB231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_GB231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_GB231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_GB2312"/>
                        <a:cs typeface="Times New Roman" panose="02020603050405020304" pitchFamily="18" charset="0"/>
                      </a:rPr>
                      <m:t>[1]</m:t>
                    </m:r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  <a:ea typeface="楷体_GB231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楷体_GB231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E8C6B11-6114-2145-3B0C-4120628B8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152" y="4371128"/>
                <a:ext cx="2655249" cy="1200329"/>
              </a:xfrm>
              <a:prstGeom prst="rect">
                <a:avLst/>
              </a:prstGeom>
              <a:blipFill>
                <a:blip r:embed="rId13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D2C9067-D97D-298F-3BCA-E59CBE3D6D34}"/>
                  </a:ext>
                </a:extLst>
              </p:cNvPr>
              <p:cNvSpPr txBox="1"/>
              <p:nvPr/>
            </p:nvSpPr>
            <p:spPr>
              <a:xfrm>
                <a:off x="7602869" y="4776557"/>
                <a:ext cx="16408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[2]=0 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D2C9067-D97D-298F-3BCA-E59CBE3D6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869" y="4776557"/>
                <a:ext cx="1640812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D130E21-B537-5F7A-4CA1-9D3F8D7B9DB9}"/>
                  </a:ext>
                </a:extLst>
              </p:cNvPr>
              <p:cNvSpPr txBox="1"/>
              <p:nvPr/>
            </p:nvSpPr>
            <p:spPr>
              <a:xfrm>
                <a:off x="7840033" y="4348878"/>
                <a:ext cx="11948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D130E21-B537-5F7A-4CA1-9D3F8D7B9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033" y="4348878"/>
                <a:ext cx="119487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A12C818-6F9D-C86F-F24A-CACBBBE1AFF1}"/>
              </a:ext>
            </a:extLst>
          </p:cNvPr>
          <p:cNvGrpSpPr/>
          <p:nvPr/>
        </p:nvGrpSpPr>
        <p:grpSpPr>
          <a:xfrm>
            <a:off x="3356513" y="5452195"/>
            <a:ext cx="5875721" cy="1202708"/>
            <a:chOff x="3356513" y="5452195"/>
            <a:chExt cx="5875721" cy="1202708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09E8AB-CD1B-DAEB-F783-3E49F84451E9}"/>
                </a:ext>
              </a:extLst>
            </p:cNvPr>
            <p:cNvSpPr txBox="1"/>
            <p:nvPr/>
          </p:nvSpPr>
          <p:spPr>
            <a:xfrm>
              <a:off x="4320798" y="5452195"/>
              <a:ext cx="49114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   b   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   b   a   a   b </a:t>
              </a:r>
              <a:endParaRPr lang="zh-CN" altLang="en-US" sz="2400" dirty="0"/>
            </a:p>
          </p:txBody>
        </p:sp>
        <p:sp>
          <p:nvSpPr>
            <p:cNvPr id="45" name="三角形 44">
              <a:extLst>
                <a:ext uri="{FF2B5EF4-FFF2-40B4-BE49-F238E27FC236}">
                  <a16:creationId xmlns:a16="http://schemas.microsoft.com/office/drawing/2014/main" id="{7E8895F1-86EE-E04E-64BB-E76E85BDE20F}"/>
                </a:ext>
              </a:extLst>
            </p:cNvPr>
            <p:cNvSpPr/>
            <p:nvPr/>
          </p:nvSpPr>
          <p:spPr>
            <a:xfrm>
              <a:off x="5302607" y="5860774"/>
              <a:ext cx="316809" cy="24490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E7FFCBA-174F-7A87-8D2B-F33C9DF44D76}"/>
                    </a:ext>
                  </a:extLst>
                </p:cNvPr>
                <p:cNvSpPr txBox="1"/>
                <p:nvPr/>
              </p:nvSpPr>
              <p:spPr>
                <a:xfrm>
                  <a:off x="3356513" y="6193238"/>
                  <a:ext cx="20292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=2,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CE7FFCBA-174F-7A87-8D2B-F33C9DF44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513" y="6193238"/>
                  <a:ext cx="2029224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F1D379-3CC3-0074-E304-B57708E784B4}"/>
                  </a:ext>
                </a:extLst>
              </p:cNvPr>
              <p:cNvSpPr txBox="1"/>
              <p:nvPr/>
            </p:nvSpPr>
            <p:spPr>
              <a:xfrm>
                <a:off x="4901518" y="5976886"/>
                <a:ext cx="3947369" cy="1192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_GB231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楷体_GB231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楷体_GB231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_GB231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_GB231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_GB2312"/>
                          <a:cs typeface="Times New Roman" panose="02020603050405020304" pitchFamily="18" charset="0"/>
                        </a:rPr>
                        <m:t>[1]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0070C0"/>
                          </a:solidFill>
                          <a:ea typeface="楷体_GB231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楷体_GB231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[0]=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DF1D379-3CC3-0074-E304-B57708E7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518" y="5976886"/>
                <a:ext cx="3947369" cy="1192314"/>
              </a:xfrm>
              <a:prstGeom prst="rect">
                <a:avLst/>
              </a:prstGeom>
              <a:blipFill>
                <a:blip r:embed="rId17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3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6" grpId="0"/>
      <p:bldP spid="28" grpId="0"/>
      <p:bldP spid="30" grpId="0"/>
      <p:bldP spid="31" grpId="0" animBg="1"/>
      <p:bldP spid="32" grpId="0"/>
      <p:bldP spid="33" grpId="0"/>
      <p:bldP spid="34" grpId="0"/>
      <p:bldP spid="35" grpId="0"/>
      <p:bldP spid="38" grpId="0" animBg="1"/>
      <p:bldP spid="39" grpId="0"/>
      <p:bldP spid="41" grpId="0"/>
      <p:bldP spid="42" grpId="0"/>
      <p:bldP spid="43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-43347" y="806988"/>
                <a:ext cx="9107932" cy="5918526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solidFill>
                      <a:srgbClr val="00B050"/>
                    </a:solidFill>
                  </a:rPr>
                  <a:t>最长递增子序列</a:t>
                </a:r>
                <a:endParaRPr lang="en-US" altLang="zh-CN" sz="24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输入实数序列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=x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称作</m:t>
                    </m:r>
                  </m:oMath>
                </a14:m>
                <a:r>
                  <a:rPr lang="en-US" altLang="zh-CN" sz="2400" b="1" dirty="0"/>
                  <a:t>x</a:t>
                </a:r>
                <a:r>
                  <a:rPr lang="zh-CN" altLang="en-US" sz="2400" dirty="0"/>
                  <a:t>的子序列。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若子序列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，则称之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递增子序列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问题：序列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400" dirty="0"/>
                  <a:t>的递增子序列最多包含多少个元素？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FF"/>
                    </a:solidFill>
                  </a:rPr>
                  <a:t>举例</a:t>
                </a:r>
                <a:endParaRPr lang="en-US" altLang="zh-CN" sz="2400" dirty="0">
                  <a:solidFill>
                    <a:srgbClr val="FF00FF"/>
                  </a:solidFill>
                </a:endParaRPr>
              </a:p>
              <a:p>
                <a:pPr lvl="2"/>
                <a:r>
                  <a:rPr lang="en-US" altLang="zh-CN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dirty="0"/>
                  <a:t> =  	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2"/>
                <a:r>
                  <a:rPr lang="en-US" altLang="zh-CN" sz="2400" dirty="0"/>
                  <a:t>        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1   5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6   7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4</a:t>
                </a:r>
                <a:r>
                  <a:rPr lang="en-US" altLang="zh-CN" sz="2400" dirty="0"/>
                  <a:t>    </a:t>
                </a:r>
                <a:r>
                  <a:rPr lang="zh-CN" altLang="en-US" sz="2400" dirty="0"/>
                  <a:t>是递增子序列，含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400" dirty="0"/>
                  <a:t>个元素。</a:t>
                </a:r>
                <a:endParaRPr lang="en-US" altLang="zh-CN" sz="2400" dirty="0"/>
              </a:p>
              <a:p>
                <a:pPr lvl="2"/>
                <a:r>
                  <a:rPr lang="en-US" altLang="zh-CN" sz="2400" dirty="0"/>
                  <a:t>        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 </a:t>
                </a:r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2   6   7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400" dirty="0"/>
                  <a:t>是递增子序列，含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400" dirty="0"/>
                  <a:t>个元素。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>
                    <a:solidFill>
                      <a:srgbClr val="002060"/>
                    </a:solidFill>
                  </a:rPr>
                  <a:t>      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1</a:t>
                </a:r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400" dirty="0"/>
                  <a:t>  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6   7 </a:t>
                </a:r>
                <a:r>
                  <a:rPr lang="en-US" altLang="zh-CN" sz="2400" dirty="0"/>
                  <a:t>  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400" dirty="0"/>
                  <a:t>是递增子序列，含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4</a:t>
                </a:r>
                <a:r>
                  <a:rPr lang="zh-CN" altLang="en-US" sz="2400" dirty="0"/>
                  <a:t>个元素。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为了方便，一个子序列的元素个数叫做这个序列的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长度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-43347" y="806988"/>
                <a:ext cx="9107932" cy="5918526"/>
              </a:xfrm>
              <a:blipFill>
                <a:blip r:embed="rId2"/>
                <a:stretch>
                  <a:fillRect l="-1253" t="-642" r="-4457" b="-3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FE42BE8-C39A-A744-8D74-680316BA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316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7AAE-7876-42C4-A642-6EF5002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3(cont.)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en-US" altLang="zh-CN" sz="2400" dirty="0">
                    <a:solidFill>
                      <a:srgbClr val="00B0F0"/>
                    </a:solidFill>
                  </a:rPr>
                  <a:t>F[j]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400" dirty="0"/>
                  <a:t>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的“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结束</a:t>
                </a:r>
                <a:r>
                  <a:rPr lang="zh-CN" altLang="en-US" sz="2400" dirty="0"/>
                  <a:t>”的最长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递增</a:t>
                </a:r>
                <a:r>
                  <a:rPr lang="zh-CN" altLang="en-US" sz="2400" dirty="0"/>
                  <a:t>子序列的长度</a:t>
                </a:r>
                <a:endParaRPr lang="en-US" altLang="zh-CN" sz="2400" dirty="0"/>
              </a:p>
              <a:p>
                <a:pPr lvl="1"/>
                <a:r>
                  <a:rPr lang="en-US" altLang="zh-CN" sz="2400" b="1" dirty="0">
                    <a:solidFill>
                      <a:schemeClr val="tx1"/>
                    </a:solidFill>
                  </a:rPr>
                  <a:t>x=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(x</a:t>
                </a:r>
                <a:r>
                  <a:rPr lang="en-US" altLang="zh-CN" sz="2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,…</a:t>
                </a:r>
                <a:r>
                  <a:rPr lang="en-US" altLang="zh-CN" sz="2400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的最长递增子序列以某个</a:t>
                </a:r>
                <a:r>
                  <a:rPr lang="en-US" altLang="zh-CN" sz="2400" dirty="0" err="1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chemeClr val="accent2"/>
                    </a:solidFill>
                  </a:rPr>
                  <a:t>j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结束 </a:t>
                </a:r>
                <a:r>
                  <a:rPr lang="en-US" altLang="zh-CN" sz="24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 x</a:t>
                </a:r>
                <a:r>
                  <a:rPr lang="zh-CN" altLang="en-US" sz="2400" dirty="0"/>
                  <a:t>的最长递增子序列长度</a:t>
                </a:r>
                <a:r>
                  <a:rPr lang="en-US" altLang="zh-CN" sz="2400" dirty="0"/>
                  <a:t>=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max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{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F[1],…,F[n]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}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。</a:t>
                </a:r>
                <a:r>
                  <a:rPr lang="zh-CN" altLang="en-US" sz="2400" dirty="0"/>
                  <a:t>故，转换为求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F[1],…,F[n]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400" dirty="0">
                    <a:solidFill>
                      <a:srgbClr val="FFC000"/>
                    </a:solidFill>
                  </a:rPr>
                  <a:t>      </a:t>
                </a:r>
              </a:p>
              <a:p>
                <a:pPr lvl="1"/>
                <a:endParaRPr lang="en-US" altLang="zh-CN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02" t="-642" r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46372-281B-0A46-9CC3-8696FD16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71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7AAE-7876-42C4-A642-6EF5002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3(cont.)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400" dirty="0">
                    <a:solidFill>
                      <a:srgbClr val="FFC000"/>
                    </a:solidFill>
                  </a:rPr>
                  <a:t>      </a:t>
                </a:r>
              </a:p>
              <a:p>
                <a:pPr lvl="1"/>
                <a:r>
                  <a:rPr lang="en-US" altLang="zh-CN" sz="2400" dirty="0">
                    <a:solidFill>
                      <a:srgbClr val="FFC000"/>
                    </a:solidFill>
                  </a:rPr>
                  <a:t>WHY?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的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结束的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递增子序列有两类：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2400" dirty="0">
                    <a:solidFill>
                      <a:srgbClr val="7030A0"/>
                    </a:solidFill>
                  </a:rPr>
                  <a:t>(1) 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它仅包含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它自己。此时长度为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2400" dirty="0">
                    <a:solidFill>
                      <a:srgbClr val="7030A0"/>
                    </a:solidFill>
                  </a:rPr>
                  <a:t>(2)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 它包含至少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个元素，即，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接在某个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</a:rPr>
                  <a:t>之后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7030A0"/>
                    </a:solidFill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marL="782955" lvl="2" indent="0">
                  <a:buNone/>
                </a:pPr>
                <a:r>
                  <a:rPr lang="zh-CN" altLang="en-US" sz="2400" dirty="0">
                    <a:solidFill>
                      <a:schemeClr val="accent2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时，若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。</a:t>
                </a:r>
                <a:r>
                  <a:rPr lang="zh-CN" altLang="en-US" sz="2400" b="1" dirty="0">
                    <a:solidFill>
                      <a:schemeClr val="accent2"/>
                    </a:solidFill>
                  </a:rPr>
                  <a:t>反之依然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！</a:t>
                </a:r>
                <a:br>
                  <a:rPr lang="en-US" altLang="zh-CN" sz="2400" dirty="0">
                    <a:solidFill>
                      <a:schemeClr val="accent2"/>
                    </a:solidFill>
                  </a:rPr>
                </a:br>
                <a:r>
                  <a:rPr lang="zh-CN" altLang="en-US" sz="2400" dirty="0">
                    <a:solidFill>
                      <a:schemeClr val="accent2"/>
                    </a:solidFill>
                  </a:rPr>
                  <a:t>因此，以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accent2"/>
                    </a:solidFill>
                  </a:rPr>
                  <a:t>结束的最长递增子序列的长度为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F[</a:t>
                </a:r>
                <a:r>
                  <a:rPr lang="en-US" altLang="zh-CN" sz="2400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2"/>
                    </a:solidFill>
                  </a:rPr>
                  <a:t>]+1</a:t>
                </a:r>
                <a:r>
                  <a:rPr lang="zh-CN" altLang="en-US" sz="24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302" r="-4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46372-281B-0A46-9CC3-8696FD16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76935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C3BA6-91AA-40E6-A86F-5E3EEE4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3(cont.)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4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400" dirty="0"/>
              </a:p>
              <a:p>
                <a:r>
                  <a:rPr lang="zh-CN" altLang="en-US" sz="2400" dirty="0"/>
                  <a:t>可以依次计算</a:t>
                </a:r>
                <a:r>
                  <a:rPr lang="en-US" altLang="zh-CN" sz="2400" dirty="0"/>
                  <a:t>F[1],…,F[n]</a:t>
                </a:r>
                <a:r>
                  <a:rPr lang="zh-CN" altLang="en-US" sz="2400" dirty="0"/>
                  <a:t>。时间复杂度为</a:t>
                </a:r>
                <a:r>
                  <a:rPr lang="en-US" altLang="zh-CN" sz="2400" dirty="0"/>
                  <a:t>O(n</a:t>
                </a:r>
                <a:r>
                  <a:rPr lang="en-US" altLang="zh-CN" sz="2400" baseline="30000" dirty="0"/>
                  <a:t>2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FF00FF"/>
                    </a:solidFill>
                  </a:rPr>
                  <a:t>举例：</a:t>
                </a:r>
                <a:endParaRPr lang="en-US" altLang="zh-CN" sz="24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4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400" dirty="0"/>
                  <a:t> =  	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1"/>
                <a:r>
                  <a:rPr lang="en-US" altLang="zh-CN" sz="2400" dirty="0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400" dirty="0"/>
                  <a:t> =  	</a:t>
                </a:r>
                <a:endParaRPr lang="en-US" altLang="zh-CN" sz="2400" dirty="0">
                  <a:solidFill>
                    <a:srgbClr val="002060"/>
                  </a:solidFill>
                </a:endParaRPr>
              </a:p>
              <a:p>
                <a:pPr lvl="1"/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Extension:</a:t>
                </a:r>
              </a:p>
              <a:p>
                <a:pPr lvl="1"/>
                <a:r>
                  <a:rPr lang="zh-CN" altLang="en-US" sz="2400" dirty="0"/>
                  <a:t>之后讲到“查找”时，将给出</a:t>
                </a:r>
                <a:r>
                  <a:rPr lang="en-US" altLang="zh-CN" sz="2400" dirty="0"/>
                  <a:t>O(n log n)</a:t>
                </a:r>
                <a:r>
                  <a:rPr lang="zh-CN" altLang="en-US" sz="2400" dirty="0"/>
                  <a:t>的算法。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13" t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98A5A8-7253-4879-B2C2-849E99583BD4}"/>
              </a:ext>
            </a:extLst>
          </p:cNvPr>
          <p:cNvSpPr txBox="1"/>
          <p:nvPr/>
        </p:nvSpPr>
        <p:spPr>
          <a:xfrm>
            <a:off x="2043812" y="295499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B957A-7487-4B71-BBCF-5450F84852BB}"/>
              </a:ext>
            </a:extLst>
          </p:cNvPr>
          <p:cNvSpPr txBox="1"/>
          <p:nvPr/>
        </p:nvSpPr>
        <p:spPr>
          <a:xfrm>
            <a:off x="2425752" y="3226647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0C87D-6CAB-4652-B7DF-5936E3483F94}"/>
              </a:ext>
            </a:extLst>
          </p:cNvPr>
          <p:cNvSpPr txBox="1"/>
          <p:nvPr/>
        </p:nvSpPr>
        <p:spPr>
          <a:xfrm>
            <a:off x="2770858" y="3562826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7E9DE-40A8-4DB2-AECA-FFEB8B38A33E}"/>
              </a:ext>
            </a:extLst>
          </p:cNvPr>
          <p:cNvSpPr txBox="1"/>
          <p:nvPr/>
        </p:nvSpPr>
        <p:spPr>
          <a:xfrm>
            <a:off x="3132224" y="3880366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C12B56-DEF3-4007-AA1C-76CE55420619}"/>
              </a:ext>
            </a:extLst>
          </p:cNvPr>
          <p:cNvSpPr txBox="1"/>
          <p:nvPr/>
        </p:nvSpPr>
        <p:spPr>
          <a:xfrm>
            <a:off x="3509508" y="4193891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C0EC5B-434B-4AB1-BB3C-BE3232BB1708}"/>
              </a:ext>
            </a:extLst>
          </p:cNvPr>
          <p:cNvSpPr txBox="1"/>
          <p:nvPr/>
        </p:nvSpPr>
        <p:spPr>
          <a:xfrm>
            <a:off x="3829781" y="4563223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B5A6A7-0B85-4931-82DB-81EF569CF36F}"/>
              </a:ext>
            </a:extLst>
          </p:cNvPr>
          <p:cNvSpPr txBox="1"/>
          <p:nvPr/>
        </p:nvSpPr>
        <p:spPr>
          <a:xfrm>
            <a:off x="4150054" y="4834876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350CA2-5B3E-4D81-A35E-69F9CFEF2F0B}"/>
              </a:ext>
            </a:extLst>
          </p:cNvPr>
          <p:cNvSpPr txBox="1"/>
          <p:nvPr/>
        </p:nvSpPr>
        <p:spPr>
          <a:xfrm>
            <a:off x="5130953" y="3531974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max{F[1],F[2]}+1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41003-1CF7-4EA0-B3CD-5464ADB77818}"/>
              </a:ext>
            </a:extLst>
          </p:cNvPr>
          <p:cNvSpPr txBox="1"/>
          <p:nvPr/>
        </p:nvSpPr>
        <p:spPr>
          <a:xfrm>
            <a:off x="5158754" y="3838643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46E6AA-02B4-4EEF-B416-FCE1D7217169}"/>
              </a:ext>
            </a:extLst>
          </p:cNvPr>
          <p:cNvSpPr txBox="1"/>
          <p:nvPr/>
        </p:nvSpPr>
        <p:spPr>
          <a:xfrm>
            <a:off x="5158754" y="4183425"/>
            <a:ext cx="32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71E9E6-E182-4201-A671-913DEE0FCE9C}"/>
              </a:ext>
            </a:extLst>
          </p:cNvPr>
          <p:cNvSpPr txBox="1"/>
          <p:nvPr/>
        </p:nvSpPr>
        <p:spPr>
          <a:xfrm>
            <a:off x="5182738" y="4525499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],F[2],F[3],F[4],F[5]}+1</a:t>
            </a:r>
            <a:r>
              <a:rPr lang="en-US" altLang="zh-CN" dirty="0"/>
              <a:t>=4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33A675-1C43-4E6C-B4B8-B10C8A863E3F}"/>
              </a:ext>
            </a:extLst>
          </p:cNvPr>
          <p:cNvSpPr txBox="1"/>
          <p:nvPr/>
        </p:nvSpPr>
        <p:spPr>
          <a:xfrm>
            <a:off x="5194730" y="4834876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</a:t>
            </a:r>
            <a:r>
              <a:rPr lang="en-US" altLang="zh-CN" dirty="0"/>
              <a:t>4</a:t>
            </a:r>
            <a:r>
              <a:rPr lang="en-US" altLang="zh-Hans-HK" dirty="0"/>
              <a:t>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E8F6A-9B5D-C74B-A1C5-33C3CD71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5346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1" grpId="0"/>
      <p:bldP spid="13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1EF6-F479-424B-83E9-154911F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原问题和</a:t>
            </a:r>
            <a:r>
              <a:rPr lang="en-US" altLang="zh-CN" dirty="0"/>
              <a:t>DP</a:t>
            </a:r>
            <a:r>
              <a:rPr lang="zh-CN" altLang="en-US" dirty="0"/>
              <a:t>解决的问题有区别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F8361-E119-4D1B-A367-FAADC4DFDB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97" y="3886200"/>
            <a:ext cx="8755117" cy="2839314"/>
          </a:xfrm>
        </p:spPr>
        <p:txBody>
          <a:bodyPr>
            <a:noAutofit/>
          </a:bodyPr>
          <a:lstStyle/>
          <a:p>
            <a:pPr lvl="1"/>
            <a:r>
              <a:rPr lang="en-US" altLang="zh-CN" sz="2800" dirty="0">
                <a:solidFill>
                  <a:srgbClr val="FFC000"/>
                </a:solidFill>
              </a:rPr>
              <a:t>WHY</a:t>
            </a:r>
            <a:r>
              <a:rPr lang="zh-CN" altLang="en-US" sz="2800" dirty="0">
                <a:solidFill>
                  <a:srgbClr val="FFC000"/>
                </a:solidFill>
              </a:rPr>
              <a:t>？</a:t>
            </a:r>
            <a:r>
              <a:rPr lang="en-US" altLang="zh-Hans-HK" sz="2800" dirty="0"/>
              <a:t>x</a:t>
            </a:r>
            <a:r>
              <a:rPr lang="en-US" altLang="zh-Hans-HK" sz="2800" baseline="-25000" dirty="0"/>
              <a:t>1</a:t>
            </a:r>
            <a:r>
              <a:rPr lang="en-US" altLang="zh-Hans-HK" sz="2800" dirty="0"/>
              <a:t>…</a:t>
            </a:r>
            <a:r>
              <a:rPr lang="en-US" altLang="zh-Hans-HK" sz="2800" dirty="0" err="1"/>
              <a:t>x</a:t>
            </a:r>
            <a:r>
              <a:rPr lang="en-US" altLang="zh-Hans-HK" sz="2800" baseline="-25000" dirty="0" err="1"/>
              <a:t>j</a:t>
            </a:r>
            <a:r>
              <a:rPr lang="zh-CN" altLang="en-US" sz="2800" dirty="0"/>
              <a:t>的最大和连续子序列</a:t>
            </a:r>
            <a:r>
              <a:rPr lang="zh-CN" altLang="en-US" sz="2800" dirty="0">
                <a:solidFill>
                  <a:srgbClr val="FF0000"/>
                </a:solidFill>
              </a:rPr>
              <a:t>无法</a:t>
            </a:r>
            <a:r>
              <a:rPr lang="zh-CN" altLang="en-US" sz="2800" dirty="0"/>
              <a:t>从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…x</a:t>
            </a:r>
            <a:r>
              <a:rPr lang="en-US" altLang="zh-CN" sz="2800" baseline="-25000" dirty="0"/>
              <a:t>j-1</a:t>
            </a:r>
            <a:r>
              <a:rPr lang="zh-CN" altLang="en-US" sz="2800" dirty="0"/>
              <a:t>的最大和连续子序列求出。</a:t>
            </a:r>
            <a:endParaRPr lang="en-US" altLang="zh-CN" sz="2800" dirty="0"/>
          </a:p>
          <a:p>
            <a:pPr lvl="2"/>
            <a:r>
              <a:rPr lang="zh-CN" altLang="en-US" sz="2600" dirty="0"/>
              <a:t>需要加上约束才能给出递推关系（转移方程）。</a:t>
            </a:r>
            <a:endParaRPr lang="zh-Hans-HK" alt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49143C-0B0E-418E-89CF-067C44BA9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67306"/>
              </p:ext>
            </p:extLst>
          </p:nvPr>
        </p:nvGraphicFramePr>
        <p:xfrm>
          <a:off x="633779" y="1115800"/>
          <a:ext cx="752475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827">
                  <a:extLst>
                    <a:ext uri="{9D8B030D-6E8A-4147-A177-3AD203B41FA5}">
                      <a16:colId xmlns:a16="http://schemas.microsoft.com/office/drawing/2014/main" val="4022048977"/>
                    </a:ext>
                  </a:extLst>
                </a:gridCol>
                <a:gridCol w="3305908">
                  <a:extLst>
                    <a:ext uri="{9D8B030D-6E8A-4147-A177-3AD203B41FA5}">
                      <a16:colId xmlns:a16="http://schemas.microsoft.com/office/drawing/2014/main" val="1137465868"/>
                    </a:ext>
                  </a:extLst>
                </a:gridCol>
                <a:gridCol w="3259015">
                  <a:extLst>
                    <a:ext uri="{9D8B030D-6E8A-4147-A177-3AD203B41FA5}">
                      <a16:colId xmlns:a16="http://schemas.microsoft.com/office/drawing/2014/main" val="407684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原问题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DP</a:t>
                      </a:r>
                      <a:r>
                        <a:rPr lang="zh-CN" altLang="en-US" sz="2400" dirty="0"/>
                        <a:t>解的子问题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1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的最大和连续子序列。</a:t>
                      </a:r>
                      <a:endParaRPr lang="en-US" altLang="zh-Hans-HK" sz="2400" dirty="0"/>
                    </a:p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的最大和连续子序列，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b="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="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2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的最长单增子序列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的最长单增子序列，</a:t>
                      </a:r>
                      <a:endParaRPr lang="zh-Hans-HK" altLang="en-US" sz="2400" dirty="0"/>
                    </a:p>
                    <a:p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21786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F4EA16-7D30-724D-8C2A-4A630FD3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6618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最优矩阵乘法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0</a:t>
            </a:r>
            <a:r>
              <a:rPr lang="en-US" altLang="zh-CN" sz="2400" dirty="0">
                <a:solidFill>
                  <a:srgbClr val="00B050"/>
                </a:solidFill>
              </a:rPr>
              <a:t>,…</a:t>
            </a:r>
            <a:r>
              <a:rPr lang="en-US" altLang="zh-CN" sz="2400" dirty="0" err="1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假定有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个矩阵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，其中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400" dirty="0"/>
              <a:t>的尺寸为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i-1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altLang="zh-CN" sz="2400" dirty="0">
                <a:solidFill>
                  <a:srgbClr val="00B050"/>
                </a:solidFill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问题：根据这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个矩阵的尺寸，设计一个</a:t>
            </a:r>
            <a:r>
              <a:rPr lang="zh-CN" altLang="en-US" sz="2400" dirty="0">
                <a:solidFill>
                  <a:srgbClr val="00B0F0"/>
                </a:solidFill>
              </a:rPr>
              <a:t>计算顺序</a:t>
            </a:r>
            <a:r>
              <a:rPr lang="zh-CN" altLang="en-US" sz="2400" dirty="0"/>
              <a:t>去计算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*…*A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/>
              <a:t>，使得总的计算量最小。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举例：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 lvl="2"/>
            <a:r>
              <a:rPr lang="en-US" altLang="zh-CN" sz="2400" dirty="0">
                <a:solidFill>
                  <a:srgbClr val="00B050"/>
                </a:solidFill>
              </a:rPr>
              <a:t>n=3,m=(3,4,5,3)</a:t>
            </a:r>
            <a:r>
              <a:rPr lang="zh-CN" altLang="en-US" sz="2400" dirty="0"/>
              <a:t>。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zh-CN" altLang="en-US" sz="2400" dirty="0"/>
              <a:t>分别是</a:t>
            </a:r>
            <a:r>
              <a:rPr lang="en-US" altLang="zh-CN" sz="2400" dirty="0">
                <a:solidFill>
                  <a:srgbClr val="FF0000"/>
                </a:solidFill>
              </a:rPr>
              <a:t>3*4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4*5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5*3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如果按</a:t>
            </a:r>
            <a:r>
              <a:rPr lang="en-US" altLang="zh-CN" sz="2400" b="1" dirty="0"/>
              <a:t>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*A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)*A</a:t>
            </a:r>
            <a:r>
              <a:rPr lang="en-US" altLang="zh-CN" sz="2400" b="1" baseline="-25000" dirty="0"/>
              <a:t>3</a:t>
            </a:r>
            <a:r>
              <a:rPr lang="zh-CN" altLang="en-US" sz="2400" dirty="0"/>
              <a:t>计算，运算量为</a:t>
            </a:r>
            <a:r>
              <a:rPr lang="en-US" altLang="zh-CN" sz="2400" dirty="0">
                <a:solidFill>
                  <a:srgbClr val="00B050"/>
                </a:solidFill>
              </a:rPr>
              <a:t>3*4*5  +  3*5*3 =105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如果按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*(A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*A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)</a:t>
            </a:r>
            <a:r>
              <a:rPr lang="zh-CN" altLang="en-US" sz="2400" dirty="0"/>
              <a:t>计算，运算量为</a:t>
            </a:r>
            <a:r>
              <a:rPr lang="en-US" altLang="zh-CN" sz="2400" dirty="0">
                <a:solidFill>
                  <a:srgbClr val="00B050"/>
                </a:solidFill>
              </a:rPr>
              <a:t>4</a:t>
            </a:r>
            <a:r>
              <a:rPr lang="zh-CN" altLang="en-US" sz="2400" dirty="0">
                <a:solidFill>
                  <a:srgbClr val="00B050"/>
                </a:solidFill>
              </a:rPr>
              <a:t>*</a:t>
            </a:r>
            <a:r>
              <a:rPr lang="en-US" altLang="zh-CN" sz="2400" dirty="0">
                <a:solidFill>
                  <a:srgbClr val="00B050"/>
                </a:solidFill>
              </a:rPr>
              <a:t>5</a:t>
            </a:r>
            <a:r>
              <a:rPr lang="zh-CN" altLang="en-US" sz="2400" dirty="0">
                <a:solidFill>
                  <a:srgbClr val="00B050"/>
                </a:solidFill>
              </a:rPr>
              <a:t>*</a:t>
            </a:r>
            <a:r>
              <a:rPr lang="en-US" altLang="zh-CN" sz="2400" dirty="0">
                <a:solidFill>
                  <a:srgbClr val="00B050"/>
                </a:solidFill>
              </a:rPr>
              <a:t>3  +  3*4*3 =96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400" dirty="0"/>
              <a:t>通过以上这个例子，我们能够发现：不同的计算顺序计算量不同。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26FD64-2D8B-1044-94C3-F8166736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4602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B284-FCA4-428C-B206-08B80B0B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4(cont.)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52E64-22B3-49A7-AB20-DC70967EF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对计算顺序的理解</a:t>
            </a:r>
            <a:endParaRPr lang="en-US" altLang="zh-CN" sz="2400" dirty="0"/>
          </a:p>
          <a:p>
            <a:pPr lvl="1"/>
            <a:r>
              <a:rPr lang="zh-CN" altLang="en-US" sz="2400" dirty="0"/>
              <a:t>假设有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个矩阵。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每一次我们能选择</a:t>
            </a:r>
            <a:r>
              <a:rPr lang="zh-CN" altLang="en-US" sz="2400" b="1" dirty="0">
                <a:solidFill>
                  <a:srgbClr val="00B0F0"/>
                </a:solidFill>
              </a:rPr>
              <a:t>相邻</a:t>
            </a:r>
            <a:r>
              <a:rPr lang="zh-CN" altLang="en-US" sz="2400" dirty="0"/>
              <a:t>的两个矩阵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i+1</a:t>
            </a:r>
            <a:r>
              <a:rPr lang="zh-CN" altLang="en-US" sz="2400" dirty="0"/>
              <a:t>，将它们乘起来。</a:t>
            </a:r>
            <a:endParaRPr lang="en-US" altLang="zh-CN" sz="2400" dirty="0"/>
          </a:p>
          <a:p>
            <a:pPr lvl="1"/>
            <a:r>
              <a:rPr lang="zh-CN" altLang="en-US" sz="2400" dirty="0"/>
              <a:t>计算顺序可以用二叉树表示：</a:t>
            </a:r>
            <a:endParaRPr lang="zh-Hans-HK" altLang="en-US" sz="24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3AD4FA7-724B-4471-B985-EBD3FDE05A5D}"/>
              </a:ext>
            </a:extLst>
          </p:cNvPr>
          <p:cNvGrpSpPr/>
          <p:nvPr/>
        </p:nvGrpSpPr>
        <p:grpSpPr>
          <a:xfrm>
            <a:off x="1168644" y="3429000"/>
            <a:ext cx="2954614" cy="1914525"/>
            <a:chOff x="1285875" y="3514725"/>
            <a:chExt cx="2954614" cy="191452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780BF1-A9AF-49C9-8DFA-34489D217671}"/>
                </a:ext>
              </a:extLst>
            </p:cNvPr>
            <p:cNvSpPr/>
            <p:nvPr/>
          </p:nvSpPr>
          <p:spPr>
            <a:xfrm>
              <a:off x="1371600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A0416BF-77DD-4419-BA89-A8E500DFDE6E}"/>
                </a:ext>
              </a:extLst>
            </p:cNvPr>
            <p:cNvSpPr/>
            <p:nvPr/>
          </p:nvSpPr>
          <p:spPr>
            <a:xfrm>
              <a:off x="185737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2EA52EB-88A5-4C89-93C5-60657BFBAC2A}"/>
                </a:ext>
              </a:extLst>
            </p:cNvPr>
            <p:cNvSpPr/>
            <p:nvPr/>
          </p:nvSpPr>
          <p:spPr>
            <a:xfrm>
              <a:off x="23717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C7FCDB-4855-4A45-8681-CC977FD8F855}"/>
                </a:ext>
              </a:extLst>
            </p:cNvPr>
            <p:cNvSpPr/>
            <p:nvPr/>
          </p:nvSpPr>
          <p:spPr>
            <a:xfrm>
              <a:off x="28670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DABAC9-81C1-4C17-9831-70427C0E7679}"/>
                </a:ext>
              </a:extLst>
            </p:cNvPr>
            <p:cNvSpPr/>
            <p:nvPr/>
          </p:nvSpPr>
          <p:spPr>
            <a:xfrm>
              <a:off x="33623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FE750B3-5B02-4E89-AC54-9DE3644FE93D}"/>
                </a:ext>
              </a:extLst>
            </p:cNvPr>
            <p:cNvSpPr/>
            <p:nvPr/>
          </p:nvSpPr>
          <p:spPr>
            <a:xfrm>
              <a:off x="38576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1FA459-EFFD-40EF-8991-CCFD6B7A0B70}"/>
                </a:ext>
              </a:extLst>
            </p:cNvPr>
            <p:cNvSpPr txBox="1"/>
            <p:nvPr/>
          </p:nvSpPr>
          <p:spPr>
            <a:xfrm>
              <a:off x="128587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F9799D-30F4-49F0-9520-87E7C295EFF4}"/>
                </a:ext>
              </a:extLst>
            </p:cNvPr>
            <p:cNvSpPr txBox="1"/>
            <p:nvPr/>
          </p:nvSpPr>
          <p:spPr>
            <a:xfrm>
              <a:off x="176212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903EE7-FEC3-446B-95DC-33812134940A}"/>
                </a:ext>
              </a:extLst>
            </p:cNvPr>
            <p:cNvSpPr txBox="1"/>
            <p:nvPr/>
          </p:nvSpPr>
          <p:spPr>
            <a:xfrm>
              <a:off x="2276475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2D2FCD-7F2D-4255-9388-9B11D7951E90}"/>
                </a:ext>
              </a:extLst>
            </p:cNvPr>
            <p:cNvSpPr txBox="1"/>
            <p:nvPr/>
          </p:nvSpPr>
          <p:spPr>
            <a:xfrm>
              <a:off x="277363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C78000-C094-4D49-94A8-AE7B9FE7D025}"/>
                </a:ext>
              </a:extLst>
            </p:cNvPr>
            <p:cNvSpPr txBox="1"/>
            <p:nvPr/>
          </p:nvSpPr>
          <p:spPr>
            <a:xfrm>
              <a:off x="324988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2ADF093-3A93-4F98-92EE-D87DB10AC12A}"/>
                </a:ext>
              </a:extLst>
            </p:cNvPr>
            <p:cNvSpPr txBox="1"/>
            <p:nvPr/>
          </p:nvSpPr>
          <p:spPr>
            <a:xfrm>
              <a:off x="3764239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324A24A-3D6D-406D-92F1-BBF45C396A52}"/>
                </a:ext>
              </a:extLst>
            </p:cNvPr>
            <p:cNvSpPr/>
            <p:nvPr/>
          </p:nvSpPr>
          <p:spPr>
            <a:xfrm>
              <a:off x="1647825" y="421743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6D2A4F7-DFAE-440F-9DA4-9863A81C1EAE}"/>
                </a:ext>
              </a:extLst>
            </p:cNvPr>
            <p:cNvSpPr/>
            <p:nvPr/>
          </p:nvSpPr>
          <p:spPr>
            <a:xfrm>
              <a:off x="2051581" y="455080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FE2F46-755E-45F6-84B9-0C5589FD4734}"/>
                </a:ext>
              </a:extLst>
            </p:cNvPr>
            <p:cNvSpPr/>
            <p:nvPr/>
          </p:nvSpPr>
          <p:spPr>
            <a:xfrm>
              <a:off x="2524125" y="48006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0E1F30-B3D2-41EB-895E-EB9D4011DA28}"/>
                </a:ext>
              </a:extLst>
            </p:cNvPr>
            <p:cNvSpPr/>
            <p:nvPr/>
          </p:nvSpPr>
          <p:spPr>
            <a:xfrm>
              <a:off x="3040339" y="50101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75DFB-8866-48DD-84DA-84BC3F026C02}"/>
                </a:ext>
              </a:extLst>
            </p:cNvPr>
            <p:cNvSpPr/>
            <p:nvPr/>
          </p:nvSpPr>
          <p:spPr>
            <a:xfrm>
              <a:off x="3571875" y="52197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B0E739-E280-40C1-89A6-AF911393F390}"/>
                </a:ext>
              </a:extLst>
            </p:cNvPr>
            <p:cNvCxnSpPr>
              <a:cxnSpLocks/>
              <a:stCxn id="4" idx="4"/>
              <a:endCxn id="38" idx="1"/>
            </p:cNvCxnSpPr>
            <p:nvPr/>
          </p:nvCxnSpPr>
          <p:spPr>
            <a:xfrm>
              <a:off x="1476375" y="4086225"/>
              <a:ext cx="202138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348912B-66B9-4DC7-9516-F8CEAD16E054}"/>
                </a:ext>
              </a:extLst>
            </p:cNvPr>
            <p:cNvCxnSpPr>
              <a:cxnSpLocks/>
              <a:stCxn id="5" idx="4"/>
              <a:endCxn id="38" idx="7"/>
            </p:cNvCxnSpPr>
            <p:nvPr/>
          </p:nvCxnSpPr>
          <p:spPr>
            <a:xfrm flipH="1">
              <a:off x="1826687" y="4086225"/>
              <a:ext cx="135463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CF2CC6-B777-409F-B7FA-9E0C2A3263DC}"/>
                </a:ext>
              </a:extLst>
            </p:cNvPr>
            <p:cNvCxnSpPr>
              <a:cxnSpLocks/>
              <a:stCxn id="7" idx="4"/>
              <a:endCxn id="39" idx="7"/>
            </p:cNvCxnSpPr>
            <p:nvPr/>
          </p:nvCxnSpPr>
          <p:spPr>
            <a:xfrm flipH="1">
              <a:off x="2230443" y="4086225"/>
              <a:ext cx="246057" cy="495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39633E4-345B-4E01-BD03-C4014D5A2FD3}"/>
                </a:ext>
              </a:extLst>
            </p:cNvPr>
            <p:cNvCxnSpPr>
              <a:cxnSpLocks/>
              <a:stCxn id="38" idx="4"/>
              <a:endCxn id="39" idx="2"/>
            </p:cNvCxnSpPr>
            <p:nvPr/>
          </p:nvCxnSpPr>
          <p:spPr>
            <a:xfrm>
              <a:off x="1752600" y="4426982"/>
              <a:ext cx="29898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A43B2BA-AC39-4694-9832-30F9DB7C8A20}"/>
                </a:ext>
              </a:extLst>
            </p:cNvPr>
            <p:cNvCxnSpPr>
              <a:cxnSpLocks/>
              <a:stCxn id="39" idx="5"/>
              <a:endCxn id="40" idx="2"/>
            </p:cNvCxnSpPr>
            <p:nvPr/>
          </p:nvCxnSpPr>
          <p:spPr>
            <a:xfrm>
              <a:off x="2230443" y="4729669"/>
              <a:ext cx="293682" cy="175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00C7D58-77E0-4BA0-8790-CD7E562A34FD}"/>
                </a:ext>
              </a:extLst>
            </p:cNvPr>
            <p:cNvCxnSpPr>
              <a:cxnSpLocks/>
              <a:stCxn id="40" idx="5"/>
              <a:endCxn id="41" idx="2"/>
            </p:cNvCxnSpPr>
            <p:nvPr/>
          </p:nvCxnSpPr>
          <p:spPr>
            <a:xfrm>
              <a:off x="2702987" y="4979462"/>
              <a:ext cx="337352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CC4FE5-51DF-4563-84B6-054CED0C2817}"/>
                </a:ext>
              </a:extLst>
            </p:cNvPr>
            <p:cNvCxnSpPr>
              <a:cxnSpLocks/>
              <a:stCxn id="41" idx="5"/>
              <a:endCxn id="42" idx="2"/>
            </p:cNvCxnSpPr>
            <p:nvPr/>
          </p:nvCxnSpPr>
          <p:spPr>
            <a:xfrm>
              <a:off x="3219201" y="5189012"/>
              <a:ext cx="352674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83E6CF2-16B6-4CCC-BC3F-DAD7682547F1}"/>
                </a:ext>
              </a:extLst>
            </p:cNvPr>
            <p:cNvCxnSpPr>
              <a:cxnSpLocks/>
              <a:stCxn id="9" idx="4"/>
              <a:endCxn id="40" idx="7"/>
            </p:cNvCxnSpPr>
            <p:nvPr/>
          </p:nvCxnSpPr>
          <p:spPr>
            <a:xfrm flipH="1">
              <a:off x="2702987" y="4086225"/>
              <a:ext cx="268813" cy="745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B388316-D4E1-4BCF-9A43-B0FDA439CA53}"/>
                </a:ext>
              </a:extLst>
            </p:cNvPr>
            <p:cNvCxnSpPr>
              <a:cxnSpLocks/>
              <a:stCxn id="11" idx="4"/>
              <a:endCxn id="41" idx="7"/>
            </p:cNvCxnSpPr>
            <p:nvPr/>
          </p:nvCxnSpPr>
          <p:spPr>
            <a:xfrm flipH="1">
              <a:off x="3219201" y="4086225"/>
              <a:ext cx="247899" cy="954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D5520B1-96DD-430D-97BE-594FAF55BF8C}"/>
                </a:ext>
              </a:extLst>
            </p:cNvPr>
            <p:cNvCxnSpPr>
              <a:cxnSpLocks/>
              <a:stCxn id="13" idx="4"/>
              <a:endCxn id="42" idx="7"/>
            </p:cNvCxnSpPr>
            <p:nvPr/>
          </p:nvCxnSpPr>
          <p:spPr>
            <a:xfrm flipH="1">
              <a:off x="3750737" y="4086225"/>
              <a:ext cx="211663" cy="1164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F032013A-ECAD-4F8A-973C-15EEC585B1D3}"/>
              </a:ext>
            </a:extLst>
          </p:cNvPr>
          <p:cNvSpPr txBox="1"/>
          <p:nvPr/>
        </p:nvSpPr>
        <p:spPr>
          <a:xfrm>
            <a:off x="1168644" y="5314950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600" dirty="0"/>
              <a:t>(</a:t>
            </a:r>
            <a:r>
              <a:rPr lang="en-US" altLang="zh-Hans-HK" sz="2200" dirty="0"/>
              <a:t>(</a:t>
            </a:r>
            <a:r>
              <a:rPr lang="en-US" altLang="zh-Hans-HK" sz="20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000" dirty="0"/>
              <a:t>)</a:t>
            </a:r>
            <a:r>
              <a:rPr lang="en-US" altLang="zh-Hans-HK" dirty="0"/>
              <a:t>*A4</a:t>
            </a:r>
            <a:r>
              <a:rPr lang="en-US" altLang="zh-Hans-HK" sz="2200" dirty="0"/>
              <a:t>)</a:t>
            </a:r>
            <a:r>
              <a:rPr lang="en-US" altLang="zh-Hans-HK" dirty="0"/>
              <a:t>*A5</a:t>
            </a:r>
            <a:r>
              <a:rPr lang="en-US" altLang="zh-Hans-HK" sz="2600" dirty="0"/>
              <a:t>)</a:t>
            </a:r>
            <a:r>
              <a:rPr lang="en-US" altLang="zh-Hans-HK" dirty="0"/>
              <a:t>*A6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6FC8E5F-3BDD-41CA-8C20-B34AF1562C24}"/>
              </a:ext>
            </a:extLst>
          </p:cNvPr>
          <p:cNvGrpSpPr/>
          <p:nvPr/>
        </p:nvGrpSpPr>
        <p:grpSpPr>
          <a:xfrm>
            <a:off x="4924291" y="3429000"/>
            <a:ext cx="2954614" cy="1653107"/>
            <a:chOff x="5041522" y="3514725"/>
            <a:chExt cx="2954614" cy="165310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9C8803-5004-4282-8A40-ECDA840CA17E}"/>
                </a:ext>
              </a:extLst>
            </p:cNvPr>
            <p:cNvSpPr/>
            <p:nvPr/>
          </p:nvSpPr>
          <p:spPr>
            <a:xfrm>
              <a:off x="5127247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80FBABA-8F23-4B09-B8B0-56911509D1F0}"/>
                </a:ext>
              </a:extLst>
            </p:cNvPr>
            <p:cNvSpPr/>
            <p:nvPr/>
          </p:nvSpPr>
          <p:spPr>
            <a:xfrm>
              <a:off x="561302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9EC65E6-786C-4262-A27B-876BB2205851}"/>
                </a:ext>
              </a:extLst>
            </p:cNvPr>
            <p:cNvSpPr/>
            <p:nvPr/>
          </p:nvSpPr>
          <p:spPr>
            <a:xfrm>
              <a:off x="61273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662893-A938-49B8-8A9A-5324D7AFD93A}"/>
                </a:ext>
              </a:extLst>
            </p:cNvPr>
            <p:cNvSpPr/>
            <p:nvPr/>
          </p:nvSpPr>
          <p:spPr>
            <a:xfrm>
              <a:off x="66226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9E847AA-42D2-4CC1-ADF9-8A32D0434226}"/>
                </a:ext>
              </a:extLst>
            </p:cNvPr>
            <p:cNvSpPr/>
            <p:nvPr/>
          </p:nvSpPr>
          <p:spPr>
            <a:xfrm>
              <a:off x="71179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E0C876-A034-4F0E-A63B-83DB8874D79F}"/>
                </a:ext>
              </a:extLst>
            </p:cNvPr>
            <p:cNvSpPr/>
            <p:nvPr/>
          </p:nvSpPr>
          <p:spPr>
            <a:xfrm>
              <a:off x="76132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7CCD9B-F7AC-4B61-99B3-E521FD7C605C}"/>
                </a:ext>
              </a:extLst>
            </p:cNvPr>
            <p:cNvSpPr txBox="1"/>
            <p:nvPr/>
          </p:nvSpPr>
          <p:spPr>
            <a:xfrm>
              <a:off x="504152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39B6E9-332D-4D85-B965-7A8DF3406796}"/>
                </a:ext>
              </a:extLst>
            </p:cNvPr>
            <p:cNvSpPr txBox="1"/>
            <p:nvPr/>
          </p:nvSpPr>
          <p:spPr>
            <a:xfrm>
              <a:off x="551777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339622-A55E-487B-981B-33733900D116}"/>
                </a:ext>
              </a:extLst>
            </p:cNvPr>
            <p:cNvSpPr txBox="1"/>
            <p:nvPr/>
          </p:nvSpPr>
          <p:spPr>
            <a:xfrm>
              <a:off x="6032122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14D1716-F86B-4C15-86B8-F1B7B1A0D249}"/>
                </a:ext>
              </a:extLst>
            </p:cNvPr>
            <p:cNvSpPr txBox="1"/>
            <p:nvPr/>
          </p:nvSpPr>
          <p:spPr>
            <a:xfrm>
              <a:off x="652928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A6A3C7-E5EB-49F3-B730-0B3A9231D1AC}"/>
                </a:ext>
              </a:extLst>
            </p:cNvPr>
            <p:cNvSpPr txBox="1"/>
            <p:nvPr/>
          </p:nvSpPr>
          <p:spPr>
            <a:xfrm>
              <a:off x="700553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16BD1D-5D26-4CD4-B341-FADE2346A259}"/>
                </a:ext>
              </a:extLst>
            </p:cNvPr>
            <p:cNvSpPr txBox="1"/>
            <p:nvPr/>
          </p:nvSpPr>
          <p:spPr>
            <a:xfrm>
              <a:off x="7519886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EFF4942-CA5C-41AA-A6CF-C9D3E1B3B506}"/>
                </a:ext>
              </a:extLst>
            </p:cNvPr>
            <p:cNvSpPr/>
            <p:nvPr/>
          </p:nvSpPr>
          <p:spPr>
            <a:xfrm>
              <a:off x="5384422" y="424812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B32EBCC-41AF-4772-91A7-D7B1F777E145}"/>
                </a:ext>
              </a:extLst>
            </p:cNvPr>
            <p:cNvSpPr/>
            <p:nvPr/>
          </p:nvSpPr>
          <p:spPr>
            <a:xfrm>
              <a:off x="5889247" y="460795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9C8D7C9-AEF1-4A5E-9997-AD4E01F8B982}"/>
                </a:ext>
              </a:extLst>
            </p:cNvPr>
            <p:cNvSpPr/>
            <p:nvPr/>
          </p:nvSpPr>
          <p:spPr>
            <a:xfrm>
              <a:off x="7327522" y="42767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194A7E7-4590-47A2-B4E8-17B5302BF4BE}"/>
                </a:ext>
              </a:extLst>
            </p:cNvPr>
            <p:cNvSpPr/>
            <p:nvPr/>
          </p:nvSpPr>
          <p:spPr>
            <a:xfrm>
              <a:off x="6873344" y="4621738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C2E18B5-0090-471D-983F-869550E362D6}"/>
                </a:ext>
              </a:extLst>
            </p:cNvPr>
            <p:cNvSpPr/>
            <p:nvPr/>
          </p:nvSpPr>
          <p:spPr>
            <a:xfrm>
              <a:off x="6403597" y="495828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17CEB95-FA28-4B8C-82E2-F59CF4EB726E}"/>
                </a:ext>
              </a:extLst>
            </p:cNvPr>
            <p:cNvCxnSpPr>
              <a:cxnSpLocks/>
              <a:stCxn id="25" idx="4"/>
              <a:endCxn id="92" idx="1"/>
            </p:cNvCxnSpPr>
            <p:nvPr/>
          </p:nvCxnSpPr>
          <p:spPr>
            <a:xfrm>
              <a:off x="5232022" y="4086225"/>
              <a:ext cx="183088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456C594-EA24-4054-91D2-B14C5EFF765E}"/>
                </a:ext>
              </a:extLst>
            </p:cNvPr>
            <p:cNvCxnSpPr>
              <a:cxnSpLocks/>
              <a:stCxn id="26" idx="4"/>
              <a:endCxn id="92" idx="7"/>
            </p:cNvCxnSpPr>
            <p:nvPr/>
          </p:nvCxnSpPr>
          <p:spPr>
            <a:xfrm flipH="1">
              <a:off x="5563284" y="4086225"/>
              <a:ext cx="154513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F61E32C-9585-4E82-92A3-8802BD3CFE85}"/>
                </a:ext>
              </a:extLst>
            </p:cNvPr>
            <p:cNvCxnSpPr>
              <a:cxnSpLocks/>
              <a:stCxn id="27" idx="4"/>
              <a:endCxn id="93" idx="7"/>
            </p:cNvCxnSpPr>
            <p:nvPr/>
          </p:nvCxnSpPr>
          <p:spPr>
            <a:xfrm flipH="1">
              <a:off x="6068109" y="4086225"/>
              <a:ext cx="164038" cy="55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A5E37F1-2112-4D4A-B983-4AD5A501BBBC}"/>
                </a:ext>
              </a:extLst>
            </p:cNvPr>
            <p:cNvCxnSpPr>
              <a:cxnSpLocks/>
              <a:stCxn id="92" idx="5"/>
              <a:endCxn id="93" idx="2"/>
            </p:cNvCxnSpPr>
            <p:nvPr/>
          </p:nvCxnSpPr>
          <p:spPr>
            <a:xfrm>
              <a:off x="5563284" y="4426982"/>
              <a:ext cx="325963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8C8F82A-F3A5-4E67-A54B-312B48BD8439}"/>
                </a:ext>
              </a:extLst>
            </p:cNvPr>
            <p:cNvCxnSpPr>
              <a:cxnSpLocks/>
              <a:stCxn id="30" idx="4"/>
              <a:endCxn id="94" idx="7"/>
            </p:cNvCxnSpPr>
            <p:nvPr/>
          </p:nvCxnSpPr>
          <p:spPr>
            <a:xfrm flipH="1">
              <a:off x="7506384" y="4086225"/>
              <a:ext cx="2116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8469BB6-B5D8-4A28-A25D-F1D6C8AB3698}"/>
                </a:ext>
              </a:extLst>
            </p:cNvPr>
            <p:cNvCxnSpPr>
              <a:cxnSpLocks/>
              <a:stCxn id="29" idx="4"/>
              <a:endCxn id="94" idx="1"/>
            </p:cNvCxnSpPr>
            <p:nvPr/>
          </p:nvCxnSpPr>
          <p:spPr>
            <a:xfrm>
              <a:off x="7222747" y="4086225"/>
              <a:ext cx="1354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DEA9B5F-545C-4083-974E-7AD58074F042}"/>
                </a:ext>
              </a:extLst>
            </p:cNvPr>
            <p:cNvCxnSpPr>
              <a:cxnSpLocks/>
              <a:stCxn id="28" idx="4"/>
              <a:endCxn id="95" idx="1"/>
            </p:cNvCxnSpPr>
            <p:nvPr/>
          </p:nvCxnSpPr>
          <p:spPr>
            <a:xfrm>
              <a:off x="6727447" y="4086225"/>
              <a:ext cx="176585" cy="56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55256BB-A5D1-4AD6-8E5B-064306F4A396}"/>
                </a:ext>
              </a:extLst>
            </p:cNvPr>
            <p:cNvCxnSpPr>
              <a:cxnSpLocks/>
              <a:stCxn id="95" idx="6"/>
              <a:endCxn id="94" idx="3"/>
            </p:cNvCxnSpPr>
            <p:nvPr/>
          </p:nvCxnSpPr>
          <p:spPr>
            <a:xfrm flipV="1">
              <a:off x="7082894" y="4455587"/>
              <a:ext cx="275316" cy="270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8E3770EB-36B9-4A49-BE48-4B542D48EA92}"/>
                </a:ext>
              </a:extLst>
            </p:cNvPr>
            <p:cNvCxnSpPr>
              <a:cxnSpLocks/>
              <a:stCxn id="93" idx="4"/>
              <a:endCxn id="97" idx="1"/>
            </p:cNvCxnSpPr>
            <p:nvPr/>
          </p:nvCxnSpPr>
          <p:spPr>
            <a:xfrm>
              <a:off x="5994022" y="4817507"/>
              <a:ext cx="440263" cy="171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A979F6-190C-4352-A2FC-ACFBCAAD5F22}"/>
                </a:ext>
              </a:extLst>
            </p:cNvPr>
            <p:cNvCxnSpPr>
              <a:cxnSpLocks/>
              <a:stCxn id="97" idx="7"/>
              <a:endCxn id="95" idx="4"/>
            </p:cNvCxnSpPr>
            <p:nvPr/>
          </p:nvCxnSpPr>
          <p:spPr>
            <a:xfrm flipV="1">
              <a:off x="6582459" y="4831288"/>
              <a:ext cx="395660" cy="157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70D6D66-25B5-4082-9DAE-E99829E3475B}"/>
              </a:ext>
            </a:extLst>
          </p:cNvPr>
          <p:cNvSpPr txBox="1"/>
          <p:nvPr/>
        </p:nvSpPr>
        <p:spPr>
          <a:xfrm>
            <a:off x="4848091" y="5333970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2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200" dirty="0"/>
              <a:t>)</a:t>
            </a:r>
            <a:r>
              <a:rPr lang="en-US" altLang="zh-Hans-HK" dirty="0"/>
              <a:t>*</a:t>
            </a:r>
            <a:r>
              <a:rPr lang="en-US" altLang="zh-Hans-HK" sz="2200" dirty="0"/>
              <a:t>(</a:t>
            </a:r>
            <a:r>
              <a:rPr lang="en-US" altLang="zh-Hans-HK" dirty="0"/>
              <a:t>A4*(A5*A6)</a:t>
            </a:r>
            <a:r>
              <a:rPr lang="en-US" altLang="zh-Hans-HK" sz="2200" dirty="0"/>
              <a:t>)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1A1E6-6F3C-A543-8114-E786223B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4707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B238-F235-468D-BC3C-65DBD3F6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4(cont.)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99697" y="669621"/>
                <a:ext cx="8755117" cy="6055893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:r>
                  <a:rPr lang="en-US" altLang="zh-CN" sz="2400" dirty="0">
                    <a:solidFill>
                      <a:srgbClr val="00B0F0"/>
                    </a:solidFill>
                  </a:rPr>
                  <a:t>F[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][j]: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  </a:t>
                </a:r>
                <a:r>
                  <a:rPr lang="zh-CN" altLang="en-US" sz="2400" dirty="0"/>
                  <a:t>计算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*…*</a:t>
                </a:r>
                <a:r>
                  <a:rPr lang="en-US" altLang="zh-CN" sz="2400" dirty="0" err="1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400" baseline="-25000" dirty="0" err="1">
                    <a:solidFill>
                      <a:srgbClr val="00B050"/>
                    </a:solidFill>
                  </a:rPr>
                  <a:t>j</a:t>
                </a:r>
                <a:r>
                  <a:rPr lang="zh-CN" altLang="en-US" sz="2400" dirty="0"/>
                  <a:t>所需的最少运算量。</a:t>
                </a:r>
                <a:endParaRPr lang="en-US" altLang="zh-CN" sz="2400" dirty="0"/>
              </a:p>
              <a:p>
                <a:pPr lvl="2"/>
                <a:r>
                  <a:rPr lang="zh-CN" altLang="en-US" sz="2400" dirty="0"/>
                  <a:t>原问题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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计算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F[1][n]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Hans-HK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4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4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4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4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99697" y="669621"/>
                <a:ext cx="8755117" cy="6055893"/>
              </a:xfrm>
              <a:blipFill>
                <a:blip r:embed="rId2"/>
                <a:stretch>
                  <a:fillRect t="-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F3045DB1-2FB8-49F4-91AF-9D2CD5E031D4}"/>
              </a:ext>
            </a:extLst>
          </p:cNvPr>
          <p:cNvGrpSpPr/>
          <p:nvPr/>
        </p:nvGrpSpPr>
        <p:grpSpPr>
          <a:xfrm>
            <a:off x="609600" y="4309816"/>
            <a:ext cx="1925914" cy="1315254"/>
            <a:chOff x="609600" y="4300285"/>
            <a:chExt cx="1925914" cy="131525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08A2684-6AC7-48FF-8444-C9F611F065DD}"/>
                </a:ext>
              </a:extLst>
            </p:cNvPr>
            <p:cNvSpPr/>
            <p:nvPr/>
          </p:nvSpPr>
          <p:spPr>
            <a:xfrm>
              <a:off x="681038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DD231FF-A52C-4C0E-92CC-FEFDC8A23A89}"/>
                </a:ext>
              </a:extLst>
            </p:cNvPr>
            <p:cNvSpPr/>
            <p:nvPr/>
          </p:nvSpPr>
          <p:spPr>
            <a:xfrm>
              <a:off x="1047750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588E69A-EB93-4D2B-8561-4E1CBAA782BB}"/>
                </a:ext>
              </a:extLst>
            </p:cNvPr>
            <p:cNvSpPr/>
            <p:nvPr/>
          </p:nvSpPr>
          <p:spPr>
            <a:xfrm>
              <a:off x="1409700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E082942-A86E-45AF-9EDA-D54403E782B3}"/>
                </a:ext>
              </a:extLst>
            </p:cNvPr>
            <p:cNvSpPr/>
            <p:nvPr/>
          </p:nvSpPr>
          <p:spPr>
            <a:xfrm>
              <a:off x="2124075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F39A38-2ACE-490B-B845-68DA2DC49346}"/>
                </a:ext>
              </a:extLst>
            </p:cNvPr>
            <p:cNvSpPr txBox="1"/>
            <p:nvPr/>
          </p:nvSpPr>
          <p:spPr>
            <a:xfrm>
              <a:off x="609600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31FEE8-CC0E-4D40-9149-0D5796D4846D}"/>
                </a:ext>
              </a:extLst>
            </p:cNvPr>
            <p:cNvSpPr txBox="1"/>
            <p:nvPr/>
          </p:nvSpPr>
          <p:spPr>
            <a:xfrm>
              <a:off x="904875" y="4328503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i+1</a:t>
              </a:r>
              <a:endParaRPr lang="zh-Hans-HK" altLang="en-US" baseline="-25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3D0398-5C93-443B-B661-1090A47707E2}"/>
                </a:ext>
              </a:extLst>
            </p:cNvPr>
            <p:cNvSpPr txBox="1"/>
            <p:nvPr/>
          </p:nvSpPr>
          <p:spPr>
            <a:xfrm>
              <a:off x="2059264" y="430945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7F2C146-A5FF-49A8-A22A-F6910743DE02}"/>
                </a:ext>
              </a:extLst>
            </p:cNvPr>
            <p:cNvSpPr/>
            <p:nvPr/>
          </p:nvSpPr>
          <p:spPr>
            <a:xfrm>
              <a:off x="1560382" y="50886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E20FC00-29E9-4270-9020-DA3A2527DE16}"/>
                </a:ext>
              </a:extLst>
            </p:cNvPr>
            <p:cNvSpPr/>
            <p:nvPr/>
          </p:nvSpPr>
          <p:spPr>
            <a:xfrm>
              <a:off x="1209924" y="5405989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4D3923-9812-47E7-BA78-08750BB47351}"/>
                </a:ext>
              </a:extLst>
            </p:cNvPr>
            <p:cNvCxnSpPr>
              <a:cxnSpLocks/>
              <a:stCxn id="5" idx="4"/>
              <a:endCxn id="20" idx="1"/>
            </p:cNvCxnSpPr>
            <p:nvPr/>
          </p:nvCxnSpPr>
          <p:spPr>
            <a:xfrm>
              <a:off x="785813" y="4901975"/>
              <a:ext cx="454799" cy="53470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5BF08A3-CD88-4114-9852-E9B5155E5BD5}"/>
                </a:ext>
              </a:extLst>
            </p:cNvPr>
            <p:cNvCxnSpPr>
              <a:cxnSpLocks/>
              <a:stCxn id="6" idx="4"/>
              <a:endCxn id="19" idx="2"/>
            </p:cNvCxnSpPr>
            <p:nvPr/>
          </p:nvCxnSpPr>
          <p:spPr>
            <a:xfrm>
              <a:off x="1152525" y="4892041"/>
              <a:ext cx="407857" cy="301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1F8188C-20A6-4D49-A800-7FE13A1DDFA2}"/>
                </a:ext>
              </a:extLst>
            </p:cNvPr>
            <p:cNvCxnSpPr>
              <a:cxnSpLocks/>
              <a:stCxn id="9" idx="4"/>
              <a:endCxn id="19" idx="6"/>
            </p:cNvCxnSpPr>
            <p:nvPr/>
          </p:nvCxnSpPr>
          <p:spPr>
            <a:xfrm flipH="1">
              <a:off x="1769932" y="4900003"/>
              <a:ext cx="458918" cy="29342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3F0536F-A840-4656-9BCD-1EFCDA154FB9}"/>
                </a:ext>
              </a:extLst>
            </p:cNvPr>
            <p:cNvCxnSpPr>
              <a:cxnSpLocks/>
              <a:stCxn id="19" idx="4"/>
              <a:endCxn id="20" idx="7"/>
            </p:cNvCxnSpPr>
            <p:nvPr/>
          </p:nvCxnSpPr>
          <p:spPr>
            <a:xfrm flipH="1">
              <a:off x="1388786" y="5298200"/>
              <a:ext cx="276371" cy="13847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20A49FB7-005B-4FB7-A775-34287BBD05D7}"/>
                </a:ext>
              </a:extLst>
            </p:cNvPr>
            <p:cNvSpPr/>
            <p:nvPr/>
          </p:nvSpPr>
          <p:spPr>
            <a:xfrm>
              <a:off x="1762126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5A8B3D5-E97C-4230-8106-12CD9E016F1D}"/>
                </a:ext>
              </a:extLst>
            </p:cNvPr>
            <p:cNvSpPr txBox="1"/>
            <p:nvPr/>
          </p:nvSpPr>
          <p:spPr>
            <a:xfrm>
              <a:off x="1513616" y="430028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Hans-HK" altLang="en-US" baseline="-250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EB3CBB0-5933-4C60-8BB4-62B32B300EDB}"/>
                </a:ext>
              </a:extLst>
            </p:cNvPr>
            <p:cNvSpPr txBox="1"/>
            <p:nvPr/>
          </p:nvSpPr>
          <p:spPr>
            <a:xfrm>
              <a:off x="638176" y="483224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FA12CE2-878C-4C53-A441-DCE7F6B87F33}"/>
                </a:ext>
              </a:extLst>
            </p:cNvPr>
            <p:cNvSpPr txBox="1"/>
            <p:nvPr/>
          </p:nvSpPr>
          <p:spPr>
            <a:xfrm>
              <a:off x="923353" y="483224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F742C9B8-C1F2-4245-924A-B5B292B63654}"/>
              </a:ext>
            </a:extLst>
          </p:cNvPr>
          <p:cNvGrpSpPr/>
          <p:nvPr/>
        </p:nvGrpSpPr>
        <p:grpSpPr>
          <a:xfrm>
            <a:off x="2718353" y="4290302"/>
            <a:ext cx="1906864" cy="1334768"/>
            <a:chOff x="2718353" y="4280771"/>
            <a:chExt cx="1906864" cy="133476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C3A634F-3B4B-4EBD-A199-3C0328F9A5AC}"/>
                </a:ext>
              </a:extLst>
            </p:cNvPr>
            <p:cNvSpPr/>
            <p:nvPr/>
          </p:nvSpPr>
          <p:spPr>
            <a:xfrm>
              <a:off x="2789791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1615F85-C0E2-4DA4-A68A-AE468F1C1A8E}"/>
                </a:ext>
              </a:extLst>
            </p:cNvPr>
            <p:cNvSpPr/>
            <p:nvPr/>
          </p:nvSpPr>
          <p:spPr>
            <a:xfrm>
              <a:off x="3156503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5C56B1-D10D-4E1D-8A49-293A65BDD35A}"/>
                </a:ext>
              </a:extLst>
            </p:cNvPr>
            <p:cNvSpPr/>
            <p:nvPr/>
          </p:nvSpPr>
          <p:spPr>
            <a:xfrm>
              <a:off x="3518453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DBFBB26-BC60-447E-8BE9-F45D8030E170}"/>
                </a:ext>
              </a:extLst>
            </p:cNvPr>
            <p:cNvSpPr/>
            <p:nvPr/>
          </p:nvSpPr>
          <p:spPr>
            <a:xfrm>
              <a:off x="4232828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2BD4160-E300-4AD2-A857-818326C8CE57}"/>
                </a:ext>
              </a:extLst>
            </p:cNvPr>
            <p:cNvSpPr txBox="1"/>
            <p:nvPr/>
          </p:nvSpPr>
          <p:spPr>
            <a:xfrm>
              <a:off x="2718353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286D304-26E8-4D96-855E-E6E5DCF58AEC}"/>
                </a:ext>
              </a:extLst>
            </p:cNvPr>
            <p:cNvSpPr txBox="1"/>
            <p:nvPr/>
          </p:nvSpPr>
          <p:spPr>
            <a:xfrm>
              <a:off x="3013628" y="4328503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i+1</a:t>
              </a:r>
              <a:endParaRPr lang="zh-Hans-HK" altLang="en-US" baseline="-250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3D8A586-AFDF-4F5B-A2A9-31330BE0D6D6}"/>
                </a:ext>
              </a:extLst>
            </p:cNvPr>
            <p:cNvSpPr txBox="1"/>
            <p:nvPr/>
          </p:nvSpPr>
          <p:spPr>
            <a:xfrm>
              <a:off x="4148967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148B86D8-6640-406A-989A-165516ACE546}"/>
                </a:ext>
              </a:extLst>
            </p:cNvPr>
            <p:cNvSpPr/>
            <p:nvPr/>
          </p:nvSpPr>
          <p:spPr>
            <a:xfrm>
              <a:off x="3802915" y="5095426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38FB571C-086D-4C94-90BF-3CAD516E3713}"/>
                </a:ext>
              </a:extLst>
            </p:cNvPr>
            <p:cNvSpPr/>
            <p:nvPr/>
          </p:nvSpPr>
          <p:spPr>
            <a:xfrm>
              <a:off x="3413927" y="5405989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04E2FD3-EBFC-4494-A13A-F89FBA4105DE}"/>
                </a:ext>
              </a:extLst>
            </p:cNvPr>
            <p:cNvCxnSpPr>
              <a:cxnSpLocks/>
              <a:stCxn id="107" idx="4"/>
              <a:endCxn id="112" idx="1"/>
            </p:cNvCxnSpPr>
            <p:nvPr/>
          </p:nvCxnSpPr>
          <p:spPr>
            <a:xfrm>
              <a:off x="3623228" y="4900003"/>
              <a:ext cx="210375" cy="2261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498841F4-48D9-4489-BE6E-108764DAA1DA}"/>
                </a:ext>
              </a:extLst>
            </p:cNvPr>
            <p:cNvCxnSpPr>
              <a:cxnSpLocks/>
              <a:stCxn id="108" idx="4"/>
              <a:endCxn id="112" idx="7"/>
            </p:cNvCxnSpPr>
            <p:nvPr/>
          </p:nvCxnSpPr>
          <p:spPr>
            <a:xfrm flipH="1">
              <a:off x="3981777" y="4900003"/>
              <a:ext cx="355826" cy="22611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0BDC1CA-1F22-4522-9E1C-C0A00B0DB6C3}"/>
                </a:ext>
              </a:extLst>
            </p:cNvPr>
            <p:cNvCxnSpPr>
              <a:cxnSpLocks/>
              <a:stCxn id="112" idx="4"/>
              <a:endCxn id="113" idx="7"/>
            </p:cNvCxnSpPr>
            <p:nvPr/>
          </p:nvCxnSpPr>
          <p:spPr>
            <a:xfrm flipH="1">
              <a:off x="3592789" y="5304976"/>
              <a:ext cx="314901" cy="13170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ACDEB2CF-0393-4C67-B408-1A4710CB14C2}"/>
                </a:ext>
              </a:extLst>
            </p:cNvPr>
            <p:cNvSpPr/>
            <p:nvPr/>
          </p:nvSpPr>
          <p:spPr>
            <a:xfrm>
              <a:off x="387087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2306269-5E0B-48CC-A33A-A467EFC4344D}"/>
                </a:ext>
              </a:extLst>
            </p:cNvPr>
            <p:cNvSpPr txBox="1"/>
            <p:nvPr/>
          </p:nvSpPr>
          <p:spPr>
            <a:xfrm>
              <a:off x="3792608" y="4280771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Hans-HK" altLang="en-US" baseline="-250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9B3E6D65-024F-40A0-A007-91A1A74F0217}"/>
                </a:ext>
              </a:extLst>
            </p:cNvPr>
            <p:cNvSpPr txBox="1"/>
            <p:nvPr/>
          </p:nvSpPr>
          <p:spPr>
            <a:xfrm>
              <a:off x="3105047" y="4799994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A104985-FCF0-4137-9E8D-C932951D9883}"/>
                </a:ext>
              </a:extLst>
            </p:cNvPr>
            <p:cNvSpPr txBox="1"/>
            <p:nvPr/>
          </p:nvSpPr>
          <p:spPr>
            <a:xfrm>
              <a:off x="3351766" y="4830869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8AF4E35-EE03-4016-976C-B4D0A06B4F63}"/>
                </a:ext>
              </a:extLst>
            </p:cNvPr>
            <p:cNvSpPr txBox="1"/>
            <p:nvPr/>
          </p:nvSpPr>
          <p:spPr>
            <a:xfrm>
              <a:off x="3401152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384636D-5AC6-4711-A539-6FB40C0BFEF8}"/>
                </a:ext>
              </a:extLst>
            </p:cNvPr>
            <p:cNvSpPr/>
            <p:nvPr/>
          </p:nvSpPr>
          <p:spPr>
            <a:xfrm>
              <a:off x="2999341" y="510799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A607668-9805-45C2-B3D2-3B75FAF81A38}"/>
                </a:ext>
              </a:extLst>
            </p:cNvPr>
            <p:cNvCxnSpPr>
              <a:cxnSpLocks/>
              <a:stCxn id="105" idx="4"/>
              <a:endCxn id="133" idx="1"/>
            </p:cNvCxnSpPr>
            <p:nvPr/>
          </p:nvCxnSpPr>
          <p:spPr>
            <a:xfrm>
              <a:off x="2894566" y="4901975"/>
              <a:ext cx="135463" cy="23670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3F3D7209-3F25-49E9-B627-DB5ED19014B8}"/>
                </a:ext>
              </a:extLst>
            </p:cNvPr>
            <p:cNvCxnSpPr>
              <a:cxnSpLocks/>
              <a:stCxn id="106" idx="4"/>
              <a:endCxn id="133" idx="7"/>
            </p:cNvCxnSpPr>
            <p:nvPr/>
          </p:nvCxnSpPr>
          <p:spPr>
            <a:xfrm flipH="1">
              <a:off x="3178203" y="4892041"/>
              <a:ext cx="83075" cy="2466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45CE295-0F4B-4B1E-9BDC-7B9F77DBC417}"/>
                </a:ext>
              </a:extLst>
            </p:cNvPr>
            <p:cNvCxnSpPr>
              <a:cxnSpLocks/>
              <a:stCxn id="133" idx="4"/>
              <a:endCxn id="113" idx="1"/>
            </p:cNvCxnSpPr>
            <p:nvPr/>
          </p:nvCxnSpPr>
          <p:spPr>
            <a:xfrm>
              <a:off x="3104116" y="5317545"/>
              <a:ext cx="340499" cy="11913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87286D09-5D64-4283-B475-DD214A1F63FC}"/>
              </a:ext>
            </a:extLst>
          </p:cNvPr>
          <p:cNvGrpSpPr/>
          <p:nvPr/>
        </p:nvGrpSpPr>
        <p:grpSpPr>
          <a:xfrm>
            <a:off x="4800293" y="4328509"/>
            <a:ext cx="1935439" cy="1267683"/>
            <a:chOff x="4800293" y="4318978"/>
            <a:chExt cx="1935439" cy="1267683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427F3E8E-BDEF-4504-ACBE-A799FF238612}"/>
                </a:ext>
              </a:extLst>
            </p:cNvPr>
            <p:cNvSpPr/>
            <p:nvPr/>
          </p:nvSpPr>
          <p:spPr>
            <a:xfrm>
              <a:off x="4871731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5486866D-570F-48E0-AC19-2F071869FAFD}"/>
                </a:ext>
              </a:extLst>
            </p:cNvPr>
            <p:cNvSpPr/>
            <p:nvPr/>
          </p:nvSpPr>
          <p:spPr>
            <a:xfrm>
              <a:off x="5238443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7D145F4F-ED88-45DD-B868-E3E81B9B3BCA}"/>
                </a:ext>
              </a:extLst>
            </p:cNvPr>
            <p:cNvSpPr/>
            <p:nvPr/>
          </p:nvSpPr>
          <p:spPr>
            <a:xfrm>
              <a:off x="5600393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3D3369C-DABC-45C0-8531-C5D69E7692B5}"/>
                </a:ext>
              </a:extLst>
            </p:cNvPr>
            <p:cNvSpPr/>
            <p:nvPr/>
          </p:nvSpPr>
          <p:spPr>
            <a:xfrm>
              <a:off x="6314768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447C275B-F79D-47DA-9B65-18B061982528}"/>
                </a:ext>
              </a:extLst>
            </p:cNvPr>
            <p:cNvSpPr txBox="1"/>
            <p:nvPr/>
          </p:nvSpPr>
          <p:spPr>
            <a:xfrm>
              <a:off x="4800293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29A2FD6A-1333-461A-881F-92A488F480AE}"/>
                </a:ext>
              </a:extLst>
            </p:cNvPr>
            <p:cNvSpPr txBox="1"/>
            <p:nvPr/>
          </p:nvSpPr>
          <p:spPr>
            <a:xfrm>
              <a:off x="6259482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6D759CB-3F3F-47F2-A802-C6E8B31CBB72}"/>
                </a:ext>
              </a:extLst>
            </p:cNvPr>
            <p:cNvSpPr/>
            <p:nvPr/>
          </p:nvSpPr>
          <p:spPr>
            <a:xfrm>
              <a:off x="6102681" y="508587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50D43371-2A97-4060-BD99-551BF76CD657}"/>
                </a:ext>
              </a:extLst>
            </p:cNvPr>
            <p:cNvSpPr/>
            <p:nvPr/>
          </p:nvSpPr>
          <p:spPr>
            <a:xfrm>
              <a:off x="5672660" y="5377111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EFF7800-E58F-46C4-85A0-E1D60887D3BD}"/>
                </a:ext>
              </a:extLst>
            </p:cNvPr>
            <p:cNvCxnSpPr>
              <a:cxnSpLocks/>
              <a:stCxn id="155" idx="4"/>
              <a:endCxn id="150" idx="1"/>
            </p:cNvCxnSpPr>
            <p:nvPr/>
          </p:nvCxnSpPr>
          <p:spPr>
            <a:xfrm>
              <a:off x="6057594" y="4892041"/>
              <a:ext cx="75775" cy="224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80745B7B-73EA-4089-8F41-4AC5BF8ED070}"/>
                </a:ext>
              </a:extLst>
            </p:cNvPr>
            <p:cNvCxnSpPr>
              <a:cxnSpLocks/>
              <a:stCxn id="146" idx="4"/>
              <a:endCxn id="150" idx="7"/>
            </p:cNvCxnSpPr>
            <p:nvPr/>
          </p:nvCxnSpPr>
          <p:spPr>
            <a:xfrm flipH="1">
              <a:off x="6281543" y="4900003"/>
              <a:ext cx="138000" cy="21655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17141F7-EE52-4C91-AAB4-0463849C3EA1}"/>
                </a:ext>
              </a:extLst>
            </p:cNvPr>
            <p:cNvCxnSpPr>
              <a:cxnSpLocks/>
              <a:stCxn id="150" idx="4"/>
              <a:endCxn id="151" idx="7"/>
            </p:cNvCxnSpPr>
            <p:nvPr/>
          </p:nvCxnSpPr>
          <p:spPr>
            <a:xfrm flipH="1">
              <a:off x="5851522" y="5295422"/>
              <a:ext cx="355934" cy="112377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2AB602EA-01BC-414C-85DC-8C7A1DFF7AD3}"/>
                </a:ext>
              </a:extLst>
            </p:cNvPr>
            <p:cNvSpPr/>
            <p:nvPr/>
          </p:nvSpPr>
          <p:spPr>
            <a:xfrm>
              <a:off x="595281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8ED2CE7C-FBF3-4398-B067-222CF934C5D5}"/>
                </a:ext>
              </a:extLst>
            </p:cNvPr>
            <p:cNvSpPr txBox="1"/>
            <p:nvPr/>
          </p:nvSpPr>
          <p:spPr>
            <a:xfrm>
              <a:off x="5855498" y="4328396"/>
              <a:ext cx="63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i+3</a:t>
              </a:r>
              <a:endParaRPr lang="zh-Hans-HK" altLang="en-US" baseline="-25000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5DF7CFD1-D36E-479F-AAF3-D970321A63AD}"/>
                </a:ext>
              </a:extLst>
            </p:cNvPr>
            <p:cNvSpPr txBox="1"/>
            <p:nvPr/>
          </p:nvSpPr>
          <p:spPr>
            <a:xfrm>
              <a:off x="5483092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1CBFFF19-F010-471F-A4E4-A5F3416BEAB3}"/>
                </a:ext>
              </a:extLst>
            </p:cNvPr>
            <p:cNvSpPr/>
            <p:nvPr/>
          </p:nvSpPr>
          <p:spPr>
            <a:xfrm>
              <a:off x="5273542" y="50886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117F23C-3D2C-4E0E-8D0A-C05EF1F3D2D1}"/>
                </a:ext>
              </a:extLst>
            </p:cNvPr>
            <p:cNvCxnSpPr>
              <a:cxnSpLocks/>
              <a:stCxn id="143" idx="4"/>
              <a:endCxn id="158" idx="1"/>
            </p:cNvCxnSpPr>
            <p:nvPr/>
          </p:nvCxnSpPr>
          <p:spPr>
            <a:xfrm>
              <a:off x="4976506" y="4901975"/>
              <a:ext cx="327724" cy="2173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05B7A8CF-24A6-4C08-AD97-907F17BC36CA}"/>
                </a:ext>
              </a:extLst>
            </p:cNvPr>
            <p:cNvCxnSpPr>
              <a:cxnSpLocks/>
              <a:stCxn id="158" idx="4"/>
              <a:endCxn id="151" idx="1"/>
            </p:cNvCxnSpPr>
            <p:nvPr/>
          </p:nvCxnSpPr>
          <p:spPr>
            <a:xfrm>
              <a:off x="5378317" y="5298200"/>
              <a:ext cx="325031" cy="10959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183E8CD-EC33-4ABB-8962-AAF7220B3935}"/>
                </a:ext>
              </a:extLst>
            </p:cNvPr>
            <p:cNvCxnSpPr>
              <a:cxnSpLocks/>
              <a:stCxn id="145" idx="4"/>
              <a:endCxn id="158" idx="7"/>
            </p:cNvCxnSpPr>
            <p:nvPr/>
          </p:nvCxnSpPr>
          <p:spPr>
            <a:xfrm flipH="1">
              <a:off x="5452404" y="4900003"/>
              <a:ext cx="252764" cy="219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396EA1FA-8D8D-4A6F-B6E7-D234EDFA1EA7}"/>
                </a:ext>
              </a:extLst>
            </p:cNvPr>
            <p:cNvSpPr txBox="1"/>
            <p:nvPr/>
          </p:nvSpPr>
          <p:spPr>
            <a:xfrm>
              <a:off x="5561474" y="4797026"/>
              <a:ext cx="41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52498D1-E6AB-4645-8BCD-1B29DFE3059C}"/>
                </a:ext>
              </a:extLst>
            </p:cNvPr>
            <p:cNvSpPr txBox="1"/>
            <p:nvPr/>
          </p:nvSpPr>
          <p:spPr>
            <a:xfrm>
              <a:off x="5818211" y="4788558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35DE86AF-56EC-49C6-8F38-FDD945788832}"/>
              </a:ext>
            </a:extLst>
          </p:cNvPr>
          <p:cNvGrpSpPr/>
          <p:nvPr/>
        </p:nvGrpSpPr>
        <p:grpSpPr>
          <a:xfrm>
            <a:off x="6879389" y="4328509"/>
            <a:ext cx="2081319" cy="1257818"/>
            <a:chOff x="6879389" y="4318978"/>
            <a:chExt cx="2081319" cy="1257818"/>
          </a:xfrm>
        </p:grpSpPr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511FD238-2367-4BC7-BEB9-E51ACD5648F3}"/>
                </a:ext>
              </a:extLst>
            </p:cNvPr>
            <p:cNvSpPr/>
            <p:nvPr/>
          </p:nvSpPr>
          <p:spPr>
            <a:xfrm>
              <a:off x="6950827" y="46924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CD670202-9CF3-48CD-98DB-16C85E837FE4}"/>
                </a:ext>
              </a:extLst>
            </p:cNvPr>
            <p:cNvSpPr/>
            <p:nvPr/>
          </p:nvSpPr>
          <p:spPr>
            <a:xfrm>
              <a:off x="7317539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F063D8E-36BF-4F5D-B4E3-C17FC3BC1A99}"/>
                </a:ext>
              </a:extLst>
            </p:cNvPr>
            <p:cNvSpPr/>
            <p:nvPr/>
          </p:nvSpPr>
          <p:spPr>
            <a:xfrm>
              <a:off x="7679489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1F7A74BA-A943-4221-9796-AAF503887936}"/>
                </a:ext>
              </a:extLst>
            </p:cNvPr>
            <p:cNvSpPr/>
            <p:nvPr/>
          </p:nvSpPr>
          <p:spPr>
            <a:xfrm>
              <a:off x="8393864" y="4690453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581B2CF0-242C-4922-8A05-E36A4237A0EA}"/>
                </a:ext>
              </a:extLst>
            </p:cNvPr>
            <p:cNvSpPr txBox="1"/>
            <p:nvPr/>
          </p:nvSpPr>
          <p:spPr>
            <a:xfrm>
              <a:off x="6879389" y="4328503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</a:t>
              </a:r>
              <a:endParaRPr lang="zh-Hans-HK" altLang="en-US" baseline="-25000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648E3C21-3C40-4872-A346-2CBDECB2B86F}"/>
                </a:ext>
              </a:extLst>
            </p:cNvPr>
            <p:cNvSpPr txBox="1"/>
            <p:nvPr/>
          </p:nvSpPr>
          <p:spPr>
            <a:xfrm>
              <a:off x="8338578" y="4318978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 err="1"/>
                <a:t>A</a:t>
              </a:r>
              <a:r>
                <a:rPr lang="en-US" altLang="zh-CN" baseline="-25000" dirty="0" err="1"/>
                <a:t>j</a:t>
              </a:r>
              <a:endParaRPr lang="zh-Hans-HK" altLang="en-US" baseline="-25000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2F005C0D-12FC-41A6-8CC3-C667005313DE}"/>
                </a:ext>
              </a:extLst>
            </p:cNvPr>
            <p:cNvSpPr/>
            <p:nvPr/>
          </p:nvSpPr>
          <p:spPr>
            <a:xfrm>
              <a:off x="7941324" y="5367246"/>
              <a:ext cx="209550" cy="209550"/>
            </a:xfrm>
            <a:prstGeom prst="ellips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D7BE85E2-B1A9-4865-BC1F-C486CCB170F5}"/>
                </a:ext>
              </a:extLst>
            </p:cNvPr>
            <p:cNvCxnSpPr>
              <a:cxnSpLocks/>
              <a:stCxn id="194" idx="4"/>
              <a:endCxn id="198" idx="7"/>
            </p:cNvCxnSpPr>
            <p:nvPr/>
          </p:nvCxnSpPr>
          <p:spPr>
            <a:xfrm flipH="1">
              <a:off x="8120186" y="4900003"/>
              <a:ext cx="378453" cy="49793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191E32A3-5F38-4220-8B97-578B5D727658}"/>
                </a:ext>
              </a:extLst>
            </p:cNvPr>
            <p:cNvSpPr/>
            <p:nvPr/>
          </p:nvSpPr>
          <p:spPr>
            <a:xfrm>
              <a:off x="8031915" y="4682491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D094290E-338C-457E-9D19-868569AFB492}"/>
                </a:ext>
              </a:extLst>
            </p:cNvPr>
            <p:cNvSpPr txBox="1"/>
            <p:nvPr/>
          </p:nvSpPr>
          <p:spPr>
            <a:xfrm>
              <a:off x="7934594" y="4328396"/>
              <a:ext cx="630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r>
                <a:rPr lang="en-US" altLang="zh-CN" baseline="-25000" dirty="0"/>
                <a:t>i+3</a:t>
              </a:r>
              <a:endParaRPr lang="zh-Hans-HK" altLang="en-US" baseline="-25000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5F3405A-57F8-4092-A576-21894114ACC1}"/>
                </a:ext>
              </a:extLst>
            </p:cNvPr>
            <p:cNvSpPr txBox="1"/>
            <p:nvPr/>
          </p:nvSpPr>
          <p:spPr>
            <a:xfrm>
              <a:off x="7562188" y="4337967"/>
              <a:ext cx="588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i+2</a:t>
              </a:r>
              <a:endParaRPr lang="zh-Hans-HK" altLang="en-US" baseline="-25000" dirty="0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AE3A1152-34B9-4297-831A-4E5B1C8385FE}"/>
                </a:ext>
              </a:extLst>
            </p:cNvPr>
            <p:cNvSpPr/>
            <p:nvPr/>
          </p:nvSpPr>
          <p:spPr>
            <a:xfrm>
              <a:off x="7469277" y="505978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311B59F-BFDA-48F2-941E-8234E85803FD}"/>
                </a:ext>
              </a:extLst>
            </p:cNvPr>
            <p:cNvCxnSpPr>
              <a:cxnSpLocks/>
              <a:stCxn id="191" idx="4"/>
              <a:endCxn id="205" idx="2"/>
            </p:cNvCxnSpPr>
            <p:nvPr/>
          </p:nvCxnSpPr>
          <p:spPr>
            <a:xfrm>
              <a:off x="7055602" y="4901975"/>
              <a:ext cx="413675" cy="2625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9FF6C189-6673-41C6-AB28-8652B040D544}"/>
                </a:ext>
              </a:extLst>
            </p:cNvPr>
            <p:cNvCxnSpPr>
              <a:cxnSpLocks/>
              <a:stCxn id="205" idx="4"/>
              <a:endCxn id="198" idx="1"/>
            </p:cNvCxnSpPr>
            <p:nvPr/>
          </p:nvCxnSpPr>
          <p:spPr>
            <a:xfrm>
              <a:off x="7574052" y="5269335"/>
              <a:ext cx="397960" cy="12859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525958E-F6A9-46B5-8B51-74F2CE24A45B}"/>
                </a:ext>
              </a:extLst>
            </p:cNvPr>
            <p:cNvCxnSpPr>
              <a:cxnSpLocks/>
              <a:stCxn id="202" idx="4"/>
              <a:endCxn id="205" idx="6"/>
            </p:cNvCxnSpPr>
            <p:nvPr/>
          </p:nvCxnSpPr>
          <p:spPr>
            <a:xfrm flipH="1">
              <a:off x="7678827" y="4892041"/>
              <a:ext cx="457863" cy="2725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70C7FC2A-3FA6-421D-A69E-E6F90AE5C503}"/>
                </a:ext>
              </a:extLst>
            </p:cNvPr>
            <p:cNvSpPr txBox="1"/>
            <p:nvPr/>
          </p:nvSpPr>
          <p:spPr>
            <a:xfrm>
              <a:off x="7994432" y="4834400"/>
              <a:ext cx="417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</a:t>
              </a:r>
              <a:endParaRPr lang="zh-Hans-HK" altLang="en-US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ECF518FD-B363-4AB6-AE3C-6DDE3D7EA125}"/>
                </a:ext>
              </a:extLst>
            </p:cNvPr>
            <p:cNvSpPr txBox="1"/>
            <p:nvPr/>
          </p:nvSpPr>
          <p:spPr>
            <a:xfrm>
              <a:off x="8332917" y="4804768"/>
              <a:ext cx="6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k+1</a:t>
              </a:r>
              <a:endParaRPr lang="zh-Hans-HK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/>
              <p:nvPr/>
            </p:nvSpPr>
            <p:spPr>
              <a:xfrm>
                <a:off x="681038" y="5797080"/>
                <a:ext cx="796577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</a:rPr>
                  <a:t>计算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*…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 err="1">
                    <a:solidFill>
                      <a:srgbClr val="7030A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的任何顺序可以表示为：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en-US" altLang="zh-Hans-HK" dirty="0"/>
                  <a:t> 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计算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及 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然后计算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*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*…* </a:t>
                </a:r>
                <a:r>
                  <a:rPr lang="en-US" altLang="zh-Hans-HK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Hans-HK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，其中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k&lt;j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这种顺序的计算量至少为</a:t>
                </a:r>
                <a14:m>
                  <m:oMath xmlns:m="http://schemas.openxmlformats.org/officeDocument/2006/math"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Hans-HK" alt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5797080"/>
                <a:ext cx="7965774" cy="945643"/>
              </a:xfrm>
              <a:prstGeom prst="rect">
                <a:avLst/>
              </a:prstGeom>
              <a:blipFill>
                <a:blip r:embed="rId3"/>
                <a:stretch>
                  <a:fillRect l="-637" t="-533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EDA4EC8-1450-4F7E-BDDA-2EAEE85F5A00}"/>
              </a:ext>
            </a:extLst>
          </p:cNvPr>
          <p:cNvSpPr txBox="1"/>
          <p:nvPr/>
        </p:nvSpPr>
        <p:spPr>
          <a:xfrm>
            <a:off x="7803946" y="312915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7FAB9-FA95-C04F-ACC1-1A508F5E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5641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E39D-2EBF-4F7E-A47F-0E63AB60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4(cont.)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Hans-HK" sz="2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6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6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6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6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6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6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6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6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6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altLang="zh-CN" sz="26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/>
                  <a:t>为了计算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sz="2600" dirty="0"/>
                  <a:t>，我们需要将</a:t>
                </a:r>
                <a:r>
                  <a:rPr lang="en-US" altLang="zh-CN" sz="2600" dirty="0"/>
                  <a:t>{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][j] (1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j 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n)}</a:t>
                </a:r>
                <a:r>
                  <a:rPr lang="zh-CN" altLang="en-US" sz="2600" dirty="0"/>
                  <a:t>全部计算出来。</a:t>
                </a:r>
                <a:endParaRPr lang="en-US" altLang="zh-CN" sz="26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/>
                  <a:t>计算</a:t>
                </a:r>
                <a:r>
                  <a:rPr lang="en-US" altLang="zh-CN" sz="2600" dirty="0"/>
                  <a:t>{F[</a:t>
                </a:r>
                <a:r>
                  <a:rPr lang="en-US" altLang="zh-CN" sz="2600" dirty="0" err="1"/>
                  <a:t>i</a:t>
                </a:r>
                <a:r>
                  <a:rPr lang="en-US" altLang="zh-CN" sz="2600" dirty="0"/>
                  <a:t>][j]}</a:t>
                </a:r>
                <a:r>
                  <a:rPr lang="zh-CN" altLang="en-US" sz="2600" dirty="0"/>
                  <a:t>的顺序</a:t>
                </a:r>
                <a:r>
                  <a:rPr lang="zh-CN" altLang="en-US" sz="2600" b="1" dirty="0"/>
                  <a:t>非常重要</a:t>
                </a:r>
                <a:r>
                  <a:rPr lang="zh-CN" altLang="en-US" sz="2600" dirty="0"/>
                  <a:t>。正确的计算顺序如下：</a:t>
                </a:r>
                <a:endParaRPr lang="en-US" altLang="zh-CN" sz="26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/>
                  <a:t>Step~0</a:t>
                </a:r>
                <a:r>
                  <a:rPr lang="zh-CN" altLang="en-US" sz="2600" dirty="0"/>
                  <a:t>：计算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</a:t>
                </a:r>
                <a:r>
                  <a:rPr lang="en-US" altLang="zh-CN" sz="2600" dirty="0"/>
                  <a:t> </a:t>
                </a:r>
                <a:r>
                  <a:rPr lang="zh-CN" altLang="en-US" sz="2600" dirty="0"/>
                  <a:t>对所有的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n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/>
                  <a:t>Step~1</a:t>
                </a:r>
                <a:r>
                  <a:rPr lang="zh-CN" altLang="en-US" sz="2600" dirty="0"/>
                  <a:t>：计算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][i+1]</a:t>
                </a:r>
                <a:r>
                  <a:rPr lang="zh-CN" altLang="en-US" sz="2600" dirty="0"/>
                  <a:t>对所有的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n-1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 err="1"/>
                  <a:t>Step~L</a:t>
                </a:r>
                <a:r>
                  <a:rPr lang="en-US" altLang="zh-CN" sz="2600" dirty="0"/>
                  <a:t>:   </a:t>
                </a:r>
                <a:r>
                  <a:rPr lang="zh-CN" altLang="en-US" sz="2600" dirty="0"/>
                  <a:t>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i+L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 </a:t>
                </a:r>
                <a:r>
                  <a:rPr lang="zh-CN" altLang="en-US" sz="2600" dirty="0"/>
                  <a:t>对所有的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1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n-L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600" dirty="0"/>
                  <a:t>Step~n-1:  </a:t>
                </a:r>
                <a:r>
                  <a:rPr lang="zh-CN" altLang="en-US" sz="2600" dirty="0"/>
                  <a:t>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/>
                  <a:t>这种求解顺序保证了：在计算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][j]</a:t>
                </a:r>
                <a:r>
                  <a:rPr lang="zh-CN" altLang="en-US" sz="2600" dirty="0"/>
                  <a:t>时，</a:t>
                </a:r>
                <a:br>
                  <a:rPr lang="en-US" altLang="zh-CN" sz="2600" dirty="0"/>
                </a:b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sz="26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][j-1]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,  F[i+1][j]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F[j][j] </a:t>
                </a:r>
                <a:r>
                  <a:rPr lang="zh-CN" altLang="en-US" sz="2600" dirty="0"/>
                  <a:t>全都已经算好了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02" t="-1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747858-72C7-425A-B40E-127798D83EB7}"/>
              </a:ext>
            </a:extLst>
          </p:cNvPr>
          <p:cNvGraphicFramePr>
            <a:graphicFrameLocks noGrp="1"/>
          </p:cNvGraphicFramePr>
          <p:nvPr/>
        </p:nvGraphicFramePr>
        <p:xfrm>
          <a:off x="6724332" y="3961750"/>
          <a:ext cx="1946700" cy="18393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9340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389340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389340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389340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  <a:gridCol w="389340">
                  <a:extLst>
                    <a:ext uri="{9D8B030D-6E8A-4147-A177-3AD203B41FA5}">
                      <a16:colId xmlns:a16="http://schemas.microsoft.com/office/drawing/2014/main" val="1522412926"/>
                    </a:ext>
                  </a:extLst>
                </a:gridCol>
              </a:tblGrid>
              <a:tr h="376313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r>
                        <a:rPr lang="en-US" altLang="zh-CN" sz="1200" dirty="0"/>
                        <a:t>\j</a:t>
                      </a:r>
                      <a:endParaRPr lang="zh-Hans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363122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1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363122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2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363122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3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  <a:tr h="363122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4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77712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C78F13-F695-9C4E-9E78-2DC18348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887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05D28-796B-4428-9D17-5BB62F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4(cont.)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B845-63FC-4B9C-9DC6-994022CC9C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正确的求解顺序：</a:t>
            </a:r>
            <a:endParaRPr lang="en-US" altLang="zh-CN" sz="2400" dirty="0"/>
          </a:p>
          <a:p>
            <a:r>
              <a:rPr lang="en-US" altLang="zh-Hans-HK" sz="2400" dirty="0">
                <a:solidFill>
                  <a:srgbClr val="0070C0"/>
                </a:solidFill>
              </a:rPr>
              <a:t>for (int L=0; L&lt;n; </a:t>
            </a:r>
            <a:r>
              <a:rPr lang="en-US" altLang="zh-CN" sz="2400" dirty="0">
                <a:solidFill>
                  <a:srgbClr val="0070C0"/>
                </a:solidFill>
              </a:rPr>
              <a:t>L++)</a:t>
            </a:r>
          </a:p>
          <a:p>
            <a:pPr lvl="1"/>
            <a:r>
              <a:rPr lang="en-US" altLang="zh-Hans-HK" sz="2400" dirty="0">
                <a:solidFill>
                  <a:srgbClr val="0070C0"/>
                </a:solidFill>
              </a:rPr>
              <a:t>for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(int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= 1; </a:t>
            </a:r>
            <a:r>
              <a:rPr lang="en-US" altLang="zh-CN" sz="2400" dirty="0" err="1">
                <a:solidFill>
                  <a:srgbClr val="0070C0"/>
                </a:solidFill>
              </a:rPr>
              <a:t>i+L</a:t>
            </a:r>
            <a:r>
              <a:rPr lang="en-US" altLang="zh-CN" sz="2400" dirty="0">
                <a:solidFill>
                  <a:srgbClr val="0070C0"/>
                </a:solidFill>
              </a:rPr>
              <a:t> &lt;= n;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lvl="2"/>
            <a:r>
              <a:rPr lang="en-US" altLang="zh-Hans-HK" sz="2400" dirty="0">
                <a:solidFill>
                  <a:srgbClr val="0070C0"/>
                </a:solidFill>
              </a:rPr>
              <a:t>Compute F[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][</a:t>
            </a:r>
            <a:r>
              <a:rPr lang="en-US" altLang="zh-Hans-HK" sz="2400" dirty="0" err="1">
                <a:solidFill>
                  <a:srgbClr val="0070C0"/>
                </a:solidFill>
              </a:rPr>
              <a:t>i+L</a:t>
            </a:r>
            <a:r>
              <a:rPr lang="en-US" altLang="zh-Hans-HK" sz="2400" dirty="0">
                <a:solidFill>
                  <a:srgbClr val="0070C0"/>
                </a:solidFill>
              </a:rPr>
              <a:t>]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C920B9-8411-4A25-883C-1492060D9405}"/>
              </a:ext>
            </a:extLst>
          </p:cNvPr>
          <p:cNvSpPr txBox="1">
            <a:spLocks/>
          </p:cNvSpPr>
          <p:nvPr/>
        </p:nvSpPr>
        <p:spPr>
          <a:xfrm>
            <a:off x="4803497" y="1466098"/>
            <a:ext cx="3988393" cy="1504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错误的求解顺序：</a:t>
            </a:r>
            <a:endParaRPr lang="en-US" altLang="zh-CN" sz="2400" dirty="0"/>
          </a:p>
          <a:p>
            <a:r>
              <a:rPr lang="en-US" altLang="zh-Hans-HK" sz="2400" dirty="0">
                <a:solidFill>
                  <a:srgbClr val="0070C0"/>
                </a:solidFill>
              </a:rPr>
              <a:t>for (int 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=1; 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&lt;=n;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lvl="1"/>
            <a:r>
              <a:rPr lang="en-US" altLang="zh-Hans-HK" sz="2400" dirty="0">
                <a:solidFill>
                  <a:srgbClr val="0070C0"/>
                </a:solidFill>
              </a:rPr>
              <a:t>for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(int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j =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; j &lt;= n;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Hans-HK" sz="2400" dirty="0">
                <a:solidFill>
                  <a:srgbClr val="0070C0"/>
                </a:solidFill>
              </a:rPr>
              <a:t>Compute F[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][j]</a:t>
            </a:r>
            <a:r>
              <a:rPr lang="zh-CN" altLang="en-US" sz="2400" dirty="0">
                <a:solidFill>
                  <a:srgbClr val="0070C0"/>
                </a:solidFill>
              </a:rPr>
              <a:t>。</a:t>
            </a:r>
            <a:endParaRPr lang="zh-Hans-HK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CFC50E-E85A-4E71-AAEA-3842CAA1E978}"/>
              </a:ext>
            </a:extLst>
          </p:cNvPr>
          <p:cNvSpPr txBox="1"/>
          <p:nvPr/>
        </p:nvSpPr>
        <p:spPr>
          <a:xfrm>
            <a:off x="351692" y="3444359"/>
            <a:ext cx="2743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计算</a:t>
            </a:r>
            <a:r>
              <a:rPr lang="en-US" altLang="zh-CN" sz="2400" dirty="0">
                <a:solidFill>
                  <a:srgbClr val="FF00FF"/>
                </a:solidFill>
              </a:rPr>
              <a:t>F[1][n]</a:t>
            </a:r>
            <a:r>
              <a:rPr lang="zh-CN" altLang="en-US" sz="2400" dirty="0">
                <a:solidFill>
                  <a:srgbClr val="FF00FF"/>
                </a:solidFill>
              </a:rPr>
              <a:t>举例：</a:t>
            </a:r>
            <a:endParaRPr lang="en-US" altLang="zh-CN" sz="2400" dirty="0">
              <a:solidFill>
                <a:srgbClr val="FF00FF"/>
              </a:solidFill>
            </a:endParaRPr>
          </a:p>
          <a:p>
            <a:r>
              <a:rPr lang="en-US" altLang="zh-CN" sz="2400" dirty="0">
                <a:solidFill>
                  <a:srgbClr val="00B050"/>
                </a:solidFill>
              </a:rPr>
              <a:t>n=3,m=(3,4,5,3)</a:t>
            </a:r>
            <a:r>
              <a:rPr lang="zh-CN" altLang="en-US" sz="2400" dirty="0"/>
              <a:t>。</a:t>
            </a:r>
            <a:endParaRPr lang="zh-Hans-HK" altLang="en-US" sz="2400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3E97AB81-37DE-4E21-8B08-21B248AD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43999"/>
              </p:ext>
            </p:extLst>
          </p:nvPr>
        </p:nvGraphicFramePr>
        <p:xfrm>
          <a:off x="2014112" y="4275356"/>
          <a:ext cx="2568020" cy="23556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005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</a:tblGrid>
              <a:tr h="60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i</a:t>
                      </a:r>
                      <a:r>
                        <a:rPr lang="en-US" altLang="zh-CN" sz="2200" dirty="0"/>
                        <a:t>\j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1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2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3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1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2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3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78CFB76-124C-48F7-B93D-2D0247749390}"/>
              </a:ext>
            </a:extLst>
          </p:cNvPr>
          <p:cNvSpPr txBox="1"/>
          <p:nvPr/>
        </p:nvSpPr>
        <p:spPr>
          <a:xfrm>
            <a:off x="2629509" y="4921687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B27355-EBD8-4386-AA78-51FCC405C607}"/>
              </a:ext>
            </a:extLst>
          </p:cNvPr>
          <p:cNvSpPr txBox="1"/>
          <p:nvPr/>
        </p:nvSpPr>
        <p:spPr>
          <a:xfrm>
            <a:off x="3260023" y="5497425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E7D55E-E5FB-43CF-9B35-885F0BC6109F}"/>
              </a:ext>
            </a:extLst>
          </p:cNvPr>
          <p:cNvSpPr txBox="1"/>
          <p:nvPr/>
        </p:nvSpPr>
        <p:spPr>
          <a:xfrm>
            <a:off x="3917248" y="6125602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193E08-27D7-4D31-A917-3C733EC125A9}"/>
              </a:ext>
            </a:extLst>
          </p:cNvPr>
          <p:cNvSpPr txBox="1"/>
          <p:nvPr/>
        </p:nvSpPr>
        <p:spPr>
          <a:xfrm>
            <a:off x="3373493" y="4921687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CF8738-B51C-4C75-9DE3-7541CC001D0D}"/>
              </a:ext>
            </a:extLst>
          </p:cNvPr>
          <p:cNvSpPr txBox="1"/>
          <p:nvPr/>
        </p:nvSpPr>
        <p:spPr>
          <a:xfrm>
            <a:off x="3993449" y="5507617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E8CEB-62E1-45EA-8875-674275C723BD}"/>
              </a:ext>
            </a:extLst>
          </p:cNvPr>
          <p:cNvSpPr txBox="1"/>
          <p:nvPr/>
        </p:nvSpPr>
        <p:spPr>
          <a:xfrm>
            <a:off x="5384554" y="3736086"/>
            <a:ext cx="40437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F[1,3]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=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min{</a:t>
            </a:r>
          </a:p>
          <a:p>
            <a:r>
              <a:rPr lang="en-US" altLang="zh-Hans-HK" sz="2400" dirty="0"/>
              <a:t>   F[1][1]+F[2][3] + 3*4*3,</a:t>
            </a:r>
          </a:p>
          <a:p>
            <a:r>
              <a:rPr lang="en-US" altLang="zh-Hans-HK" sz="2400" dirty="0"/>
              <a:t>   F[1][2]+F[3][3] + 3*5*3</a:t>
            </a:r>
          </a:p>
          <a:p>
            <a:r>
              <a:rPr lang="en-US" altLang="zh-Hans-HK" sz="2400" dirty="0"/>
              <a:t>} = min {60+36, 60+45}</a:t>
            </a:r>
          </a:p>
          <a:p>
            <a:r>
              <a:rPr lang="en-US" altLang="zh-Hans-HK" sz="2400" dirty="0"/>
              <a:t>  = 96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ED2047-07AB-47C4-AD77-250492B84676}"/>
              </a:ext>
            </a:extLst>
          </p:cNvPr>
          <p:cNvSpPr txBox="1"/>
          <p:nvPr/>
        </p:nvSpPr>
        <p:spPr>
          <a:xfrm>
            <a:off x="3993449" y="4917633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96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F963F9-8AB4-6045-BE32-D6B0B244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082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28057" y="2090057"/>
            <a:ext cx="6945086" cy="1718356"/>
          </a:xfrm>
        </p:spPr>
        <p:txBody>
          <a:bodyPr/>
          <a:lstStyle/>
          <a:p>
            <a:r>
              <a:rPr lang="zh-CN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算法设计常用思想</a:t>
            </a:r>
            <a:endParaRPr lang="zh-Hans-HK" altLang="en-US" sz="6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40518" y="3808413"/>
            <a:ext cx="6575425" cy="1387475"/>
          </a:xfrm>
        </p:spPr>
        <p:txBody>
          <a:bodyPr>
            <a:norm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a typeface="隶书" panose="02010509060101010101" pitchFamily="49" charset="-122"/>
              </a:rPr>
              <a:t>1.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ea typeface="隶书" panose="02010509060101010101" pitchFamily="49" charset="-122"/>
              </a:rPr>
              <a:t>递归算法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ea typeface="隶书" panose="02010509060101010101" pitchFamily="49" charset="-122"/>
              </a:rPr>
              <a:t>		2.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ea typeface="隶书" panose="02010509060101010101" pitchFamily="49" charset="-122"/>
              </a:rPr>
              <a:t>分治算法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4.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规约思想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 </a:t>
            </a:r>
            <a:r>
              <a:rPr lang="zh-CN" altLang="en-US" sz="28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r>
              <a:rPr lang="en-US" altLang="zh-CN" sz="28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6.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其他算法思想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283106-4CC9-4E49-91D8-DB41CC1D1019}"/>
              </a:ext>
            </a:extLst>
          </p:cNvPr>
          <p:cNvSpPr txBox="1"/>
          <p:nvPr/>
        </p:nvSpPr>
        <p:spPr>
          <a:xfrm>
            <a:off x="2808514" y="575893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王军波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63F85-B154-45EC-8890-76513FB4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递归与</a:t>
            </a:r>
            <a:r>
              <a:rPr lang="en-US" altLang="zh-CN" dirty="0">
                <a:solidFill>
                  <a:schemeClr val="bg1"/>
                </a:solidFill>
              </a:rPr>
              <a:t>DP</a:t>
            </a:r>
            <a:r>
              <a:rPr lang="zh-CN" altLang="en-US" dirty="0">
                <a:solidFill>
                  <a:schemeClr val="bg1"/>
                </a:solidFill>
              </a:rPr>
              <a:t>的区别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F0DBC-4731-4DEB-AE7D-B8CE1541CC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如果采用递归方法计算</a:t>
            </a:r>
            <a:r>
              <a:rPr lang="en-US" altLang="zh-CN" sz="2400" dirty="0"/>
              <a:t>F[1][4]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会有许多</a:t>
            </a:r>
            <a:r>
              <a:rPr lang="en-US" altLang="zh-CN" sz="2400" dirty="0">
                <a:solidFill>
                  <a:srgbClr val="00B0F0"/>
                </a:solidFill>
              </a:rPr>
              <a:t>F[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][j]</a:t>
            </a:r>
            <a:r>
              <a:rPr lang="zh-CN" altLang="en-US" sz="2400" dirty="0">
                <a:solidFill>
                  <a:srgbClr val="00B0F0"/>
                </a:solidFill>
              </a:rPr>
              <a:t>被重复计算。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076A-D18E-425F-B04B-E69B04A2047C}"/>
              </a:ext>
            </a:extLst>
          </p:cNvPr>
          <p:cNvSpPr txBox="1"/>
          <p:nvPr/>
        </p:nvSpPr>
        <p:spPr>
          <a:xfrm>
            <a:off x="3291840" y="306145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F[1,3]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C2804-0DB5-4CFD-86DD-BC2A8DE2D33C}"/>
              </a:ext>
            </a:extLst>
          </p:cNvPr>
          <p:cNvSpPr txBox="1"/>
          <p:nvPr/>
        </p:nvSpPr>
        <p:spPr>
          <a:xfrm>
            <a:off x="10058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F[1,2]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BD90A-1E10-4E26-8DC8-AB2B59431EE3}"/>
              </a:ext>
            </a:extLst>
          </p:cNvPr>
          <p:cNvSpPr txBox="1"/>
          <p:nvPr/>
        </p:nvSpPr>
        <p:spPr>
          <a:xfrm>
            <a:off x="2002536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BD3FA6-72AB-409D-9C14-06AB520344E2}"/>
              </a:ext>
            </a:extLst>
          </p:cNvPr>
          <p:cNvSpPr txBox="1"/>
          <p:nvPr/>
        </p:nvSpPr>
        <p:spPr>
          <a:xfrm>
            <a:off x="29992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F[2,3]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57443B-32D9-48D4-A401-1D22C86EE45A}"/>
              </a:ext>
            </a:extLst>
          </p:cNvPr>
          <p:cNvSpPr txBox="1"/>
          <p:nvPr/>
        </p:nvSpPr>
        <p:spPr>
          <a:xfrm>
            <a:off x="39136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5D48F-5AD5-46A2-A79A-2D1B839406F1}"/>
              </a:ext>
            </a:extLst>
          </p:cNvPr>
          <p:cNvSpPr txBox="1"/>
          <p:nvPr/>
        </p:nvSpPr>
        <p:spPr>
          <a:xfrm>
            <a:off x="603504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56423E-D24B-4C1E-B98A-5A137656C03B}"/>
              </a:ext>
            </a:extLst>
          </p:cNvPr>
          <p:cNvSpPr txBox="1"/>
          <p:nvPr/>
        </p:nvSpPr>
        <p:spPr>
          <a:xfrm>
            <a:off x="149961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F47EB2-E5ED-4076-A14B-ABC7C041707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554480" y="3430786"/>
            <a:ext cx="22860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0193BB-3E64-42C7-AF2C-0002F21B957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51176" y="3430786"/>
            <a:ext cx="1289304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469D97-7095-47AD-99A1-DF775105CDC3}"/>
              </a:ext>
            </a:extLst>
          </p:cNvPr>
          <p:cNvSpPr txBox="1"/>
          <p:nvPr/>
        </p:nvSpPr>
        <p:spPr>
          <a:xfrm>
            <a:off x="4837176" y="244612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F[1,4]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891C4-32C8-493C-ACDF-ACE8A28214B7}"/>
              </a:ext>
            </a:extLst>
          </p:cNvPr>
          <p:cNvSpPr txBox="1"/>
          <p:nvPr/>
        </p:nvSpPr>
        <p:spPr>
          <a:xfrm>
            <a:off x="5184648" y="306647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F[2,4]</a:t>
            </a:r>
            <a:endParaRPr lang="zh-Hans-HK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BECD63-E495-4E86-9EB0-4EC9D5C96935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3547872" y="3430786"/>
            <a:ext cx="292608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14BECE0-8ECD-412A-8C41-F0C27C89A48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840480" y="3430786"/>
            <a:ext cx="621792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A2F866-C341-46BC-822E-8B4CCEA347E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152144" y="4125730"/>
            <a:ext cx="402336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28183E6-80C0-4AC3-A057-030FD0A9AF04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1554480" y="4125730"/>
            <a:ext cx="49377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DD1E873-6123-4D42-B01B-46F7C09C9239}"/>
              </a:ext>
            </a:extLst>
          </p:cNvPr>
          <p:cNvSpPr txBox="1"/>
          <p:nvPr/>
        </p:nvSpPr>
        <p:spPr>
          <a:xfrm>
            <a:off x="2532888" y="444955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A3C7B0-E59A-4959-BBDC-992C3CA0BFC5}"/>
              </a:ext>
            </a:extLst>
          </p:cNvPr>
          <p:cNvSpPr txBox="1"/>
          <p:nvPr/>
        </p:nvSpPr>
        <p:spPr>
          <a:xfrm>
            <a:off x="3456432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7828319-E732-4724-B2C0-264ADB88D891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H="1" flipV="1">
            <a:off x="3547872" y="4125730"/>
            <a:ext cx="4572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56A1B94-3589-4BF6-B3ED-238D52BF429C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3081528" y="4125730"/>
            <a:ext cx="466344" cy="32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7AF0A16-49AC-48D8-B0EF-B896040E9F37}"/>
              </a:ext>
            </a:extLst>
          </p:cNvPr>
          <p:cNvSpPr txBox="1"/>
          <p:nvPr/>
        </p:nvSpPr>
        <p:spPr>
          <a:xfrm>
            <a:off x="7447788" y="303546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Hans-HK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E64F66D-C479-43D0-A439-0A63C1859588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3840480" y="2815459"/>
            <a:ext cx="1545336" cy="24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CE1F20D-10D3-489C-B587-5B20BE986E0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385816" y="2815459"/>
            <a:ext cx="347472" cy="25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C0DBAA5-C23F-4232-8219-58E53834A5C3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5385816" y="2815459"/>
            <a:ext cx="2610612" cy="22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5E62DE7-65D6-482A-909E-F412A6ECDEA8}"/>
              </a:ext>
            </a:extLst>
          </p:cNvPr>
          <p:cNvSpPr txBox="1"/>
          <p:nvPr/>
        </p:nvSpPr>
        <p:spPr>
          <a:xfrm>
            <a:off x="48920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41D5F2-C743-4FCA-9B90-F9CFE9F6D57A}"/>
              </a:ext>
            </a:extLst>
          </p:cNvPr>
          <p:cNvSpPr txBox="1"/>
          <p:nvPr/>
        </p:nvSpPr>
        <p:spPr>
          <a:xfrm>
            <a:off x="6899148" y="376464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,4]</a:t>
            </a:r>
            <a:endParaRPr lang="zh-Hans-HK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3DBD225-0051-4ED4-A9C4-EC8B29914F5E}"/>
              </a:ext>
            </a:extLst>
          </p:cNvPr>
          <p:cNvSpPr txBox="1"/>
          <p:nvPr/>
        </p:nvSpPr>
        <p:spPr>
          <a:xfrm>
            <a:off x="781812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F[2,2]</a:t>
            </a:r>
            <a:endParaRPr lang="zh-Hans-HK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C8BA987-4504-4AA5-900C-CB454201AC50}"/>
              </a:ext>
            </a:extLst>
          </p:cNvPr>
          <p:cNvCxnSpPr>
            <a:cxnSpLocks/>
            <a:stCxn id="17" idx="2"/>
            <a:endCxn id="52" idx="0"/>
          </p:cNvCxnSpPr>
          <p:nvPr/>
        </p:nvCxnSpPr>
        <p:spPr>
          <a:xfrm flipH="1">
            <a:off x="5440680" y="3435804"/>
            <a:ext cx="292608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AFBCF-A8B3-47D1-8149-C67CF202D312}"/>
              </a:ext>
            </a:extLst>
          </p:cNvPr>
          <p:cNvCxnSpPr>
            <a:cxnSpLocks/>
            <a:stCxn id="17" idx="2"/>
            <a:endCxn id="53" idx="0"/>
          </p:cNvCxnSpPr>
          <p:nvPr/>
        </p:nvCxnSpPr>
        <p:spPr>
          <a:xfrm>
            <a:off x="5733288" y="3435804"/>
            <a:ext cx="1714500" cy="3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59C7944-39ED-4624-B170-714815BD4330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>
            <a:off x="5733288" y="3435804"/>
            <a:ext cx="2633472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F08150D-2AFD-4553-B364-00D51BFC73DB}"/>
              </a:ext>
            </a:extLst>
          </p:cNvPr>
          <p:cNvSpPr txBox="1"/>
          <p:nvPr/>
        </p:nvSpPr>
        <p:spPr>
          <a:xfrm>
            <a:off x="448970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2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E43B18-404D-4F9C-8FD1-F012F95F1341}"/>
              </a:ext>
            </a:extLst>
          </p:cNvPr>
          <p:cNvSpPr txBox="1"/>
          <p:nvPr/>
        </p:nvSpPr>
        <p:spPr>
          <a:xfrm>
            <a:off x="531723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C5A1840-8C37-4405-B389-EAC0F5A3CFCC}"/>
              </a:ext>
            </a:extLst>
          </p:cNvPr>
          <p:cNvSpPr txBox="1"/>
          <p:nvPr/>
        </p:nvSpPr>
        <p:spPr>
          <a:xfrm>
            <a:off x="654710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FBB4FA-B85B-49A1-93C2-E7789A1491EA}"/>
              </a:ext>
            </a:extLst>
          </p:cNvPr>
          <p:cNvSpPr txBox="1"/>
          <p:nvPr/>
        </p:nvSpPr>
        <p:spPr>
          <a:xfrm>
            <a:off x="759866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9EAD6B2-CD88-4247-B9DA-E58F1A86C631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 flipH="1">
            <a:off x="5038346" y="4125730"/>
            <a:ext cx="402334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9423FBE-7587-4EF2-A753-6FC0903E9E3A}"/>
              </a:ext>
            </a:extLst>
          </p:cNvPr>
          <p:cNvCxnSpPr>
            <a:cxnSpLocks/>
            <a:stCxn id="67" idx="0"/>
            <a:endCxn id="52" idx="2"/>
          </p:cNvCxnSpPr>
          <p:nvPr/>
        </p:nvCxnSpPr>
        <p:spPr>
          <a:xfrm flipH="1" flipV="1">
            <a:off x="5440680" y="4125730"/>
            <a:ext cx="42519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03CF0BF-1EBF-468E-BA33-6F1570764F05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7095744" y="4133980"/>
            <a:ext cx="352044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3C4D589-2952-4DF8-A921-784C03846D4F}"/>
              </a:ext>
            </a:extLst>
          </p:cNvPr>
          <p:cNvSpPr txBox="1"/>
          <p:nvPr/>
        </p:nvSpPr>
        <p:spPr>
          <a:xfrm>
            <a:off x="5904738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791355B-E071-48F6-9F0D-6C65499EF958}"/>
              </a:ext>
            </a:extLst>
          </p:cNvPr>
          <p:cNvCxnSpPr>
            <a:cxnSpLocks/>
            <a:stCxn id="17" idx="2"/>
            <a:endCxn id="86" idx="0"/>
          </p:cNvCxnSpPr>
          <p:nvPr/>
        </p:nvCxnSpPr>
        <p:spPr>
          <a:xfrm>
            <a:off x="5733288" y="3435804"/>
            <a:ext cx="720090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D485A95-3DB0-4B5B-BEA4-C4D639D63915}"/>
              </a:ext>
            </a:extLst>
          </p:cNvPr>
          <p:cNvCxnSpPr>
            <a:cxnSpLocks/>
            <a:stCxn id="69" idx="0"/>
            <a:endCxn id="53" idx="2"/>
          </p:cNvCxnSpPr>
          <p:nvPr/>
        </p:nvCxnSpPr>
        <p:spPr>
          <a:xfrm flipH="1" flipV="1">
            <a:off x="7447788" y="4133980"/>
            <a:ext cx="699516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内容占位符 2">
            <a:extLst>
              <a:ext uri="{FF2B5EF4-FFF2-40B4-BE49-F238E27FC236}">
                <a16:creationId xmlns:a16="http://schemas.microsoft.com/office/drawing/2014/main" id="{A834BB1F-EADA-477C-A329-60358E7E3691}"/>
              </a:ext>
            </a:extLst>
          </p:cNvPr>
          <p:cNvSpPr txBox="1">
            <a:spLocks/>
          </p:cNvSpPr>
          <p:nvPr/>
        </p:nvSpPr>
        <p:spPr>
          <a:xfrm>
            <a:off x="851385" y="5263477"/>
            <a:ext cx="7404653" cy="94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动态规划只需计算依次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，对每个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从这种角度来说，</a:t>
            </a:r>
            <a:r>
              <a:rPr lang="en-US" altLang="zh-CN" sz="2400" dirty="0"/>
              <a:t>DP</a:t>
            </a:r>
            <a:r>
              <a:rPr lang="zh-CN" altLang="en-US" sz="2400" dirty="0"/>
              <a:t>改进了暴力递归的算法。</a:t>
            </a:r>
            <a:endParaRPr lang="en-US" altLang="zh-CN" sz="240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16672F1-E1CD-A845-A4D6-F490A97D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263140"/>
      </p:ext>
    </p:extLst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52B0F8-3340-461E-AA82-EF73F29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动态规划算法的总结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E15566-8BFE-4AA2-B349-3F0420F0D4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难点：如何定义好子问题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800" dirty="0"/>
              <a:t>更大规模的问题需要能够小规模的问题的解求出。</a:t>
            </a:r>
            <a:endParaRPr lang="en-US" altLang="zh-CN" sz="2800" dirty="0"/>
          </a:p>
          <a:p>
            <a:pPr lvl="1"/>
            <a:r>
              <a:rPr lang="zh-CN" altLang="en-US" sz="2800" dirty="0"/>
              <a:t>有时并不容易看出问题可以动态规划来解决。</a:t>
            </a:r>
            <a:endParaRPr lang="en-US" altLang="zh-CN" sz="2800" dirty="0"/>
          </a:p>
          <a:p>
            <a:r>
              <a:rPr lang="zh-CN" altLang="en-US" sz="2800" dirty="0"/>
              <a:t>动态规划经常被运用与记数。</a:t>
            </a:r>
            <a:endParaRPr lang="en-US" altLang="zh-CN" sz="2800" dirty="0"/>
          </a:p>
          <a:p>
            <a:pPr lvl="1"/>
            <a:r>
              <a:rPr lang="en-US" altLang="zh-CN" sz="2800" dirty="0">
                <a:hlinkClick r:id="rId2"/>
              </a:rPr>
              <a:t>https://en.wikipedia.org/wiki/Dynamic_programming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在网络平台上找一些动态规划的习题：</a:t>
            </a:r>
            <a:endParaRPr lang="en-US" altLang="zh-CN" sz="2800" dirty="0"/>
          </a:p>
          <a:p>
            <a:pPr lvl="1"/>
            <a:r>
              <a:rPr lang="en-US" altLang="zh-CN" sz="2800" dirty="0">
                <a:hlinkClick r:id="rId3"/>
              </a:rPr>
              <a:t>https://leetcode.com/</a:t>
            </a:r>
            <a:endParaRPr lang="en-US" altLang="zh-CN" sz="2800" dirty="0"/>
          </a:p>
          <a:p>
            <a:pPr lvl="1"/>
            <a:r>
              <a:rPr lang="en-US" altLang="zh-Hans-HK" sz="2800" dirty="0">
                <a:hlinkClick r:id="rId4"/>
              </a:rPr>
              <a:t>https://www.luogu.com.cn/problem/list</a:t>
            </a:r>
            <a:endParaRPr lang="en-US" altLang="zh-Hans-HK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74466F-B8DF-A341-8864-3C4000BD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0629"/>
      </p:ext>
    </p:extLst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C56A-5456-47B8-857D-45DC49DD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动态规划思考练习（课后练习）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6AAFA-DC2F-4ACB-BE72-F5DAB801C1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https://atcoder.jp/contests/dp/tasks/dp_h</a:t>
            </a:r>
            <a:r>
              <a:rPr lang="en-US" altLang="zh-CN" dirty="0"/>
              <a:t>    Grid1 </a:t>
            </a: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n*m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的矩阵，有的位置可以走，有的位置不能走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每次只能向右或向下走一步，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）走到（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）有几种走法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2&lt;=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&lt;=1000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r>
              <a:rPr lang="en-US" altLang="zh-CN" dirty="0">
                <a:hlinkClick r:id="rId3"/>
              </a:rPr>
              <a:t>https://atcoder.jp/contests/dp/tasks/dp_a</a:t>
            </a:r>
            <a:r>
              <a:rPr lang="en-US" altLang="zh-CN" dirty="0"/>
              <a:t>     Frog1</a:t>
            </a: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个数，从左到右分别是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2&lt;=n&lt;=1e5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1&lt;=a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&lt;=1e4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一开始在位置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每次可往后跳一个或两个位置。即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可以到达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i+2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每次移动会有代价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要花费｜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｜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问跳到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的最小花费。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https://atcoder.jp/contests/dp/tasks/dp_b</a:t>
            </a:r>
            <a:r>
              <a:rPr lang="en-US" altLang="zh-CN" dirty="0"/>
              <a:t>     Frog2</a:t>
            </a:r>
          </a:p>
          <a:p>
            <a:pPr lvl="1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每次可以往后跳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1&lt;=K&lt;=100</a:t>
            </a:r>
          </a:p>
          <a:p>
            <a:pPr lvl="1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1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941CBD1-9DA9-DB44-A9C1-FDCD28B69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6E53D33-D0A8-6340-BAD4-BDC5BCD26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EAD17A-E0B7-324C-9E33-E30FA0AA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587237"/>
      </p:ext>
    </p:extLst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贪心算法思想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EC57EB-F506-BA40-91BF-4DB1A88A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24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follows the problem-solving heuristic of making the 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locally optimal choice at each stage</a:t>
            </a:r>
            <a:endParaRPr lang="en-US" altLang="zh-CN" sz="2800" b="0" i="0" baseline="30000" dirty="0"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u="none" strike="noStrike" dirty="0">
                <a:latin typeface="Arial" panose="020B0604020202020204" pitchFamily="34" charset="0"/>
              </a:rPr>
              <a:t>按照启发式策略，在每阶段做</a:t>
            </a:r>
            <a:r>
              <a:rPr lang="zh-CN" altLang="en-US" sz="2800" u="none" strike="noStrike" dirty="0">
                <a:solidFill>
                  <a:srgbClr val="00B0F0"/>
                </a:solidFill>
                <a:latin typeface="Arial" panose="020B0604020202020204" pitchFamily="34" charset="0"/>
              </a:rPr>
              <a:t>局部最优</a:t>
            </a:r>
            <a:r>
              <a:rPr lang="zh-CN" altLang="en-US" sz="2800" u="none" strike="noStrike" dirty="0">
                <a:latin typeface="Arial" panose="020B0604020202020204" pitchFamily="34" charset="0"/>
              </a:rPr>
              <a:t>的选择。</a:t>
            </a:r>
            <a:endParaRPr lang="en-US" altLang="zh-Hans-HK" sz="2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特征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short sighted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 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+ 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non-recoverable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Arial" panose="020B0604020202020204" pitchFamily="34" charset="0"/>
              </a:rPr>
              <a:t>要做决策时采取当前这一步最优的决策</a:t>
            </a:r>
            <a:r>
              <a:rPr lang="en-US" altLang="zh-CN" sz="2800" dirty="0">
                <a:latin typeface="Arial" panose="020B0604020202020204" pitchFamily="34" charset="0"/>
              </a:rPr>
              <a:t>——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短视</a:t>
            </a:r>
            <a:r>
              <a:rPr lang="zh-CN" altLang="en-US" sz="2800" dirty="0">
                <a:latin typeface="Arial" panose="020B0604020202020204" pitchFamily="34" charset="0"/>
              </a:rPr>
              <a:t>”。一旦做出决策</a:t>
            </a:r>
            <a:r>
              <a:rPr lang="zh-CN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不能改变</a:t>
            </a:r>
            <a:r>
              <a:rPr lang="zh-CN" altLang="en-US" sz="2800" dirty="0">
                <a:latin typeface="Arial" panose="020B0604020202020204" pitchFamily="34" charset="0"/>
              </a:rPr>
              <a:t>。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未必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能找到全局最优解。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但对某些问题，可以设计贪心算法找到全局最优解。</a:t>
            </a:r>
            <a:endParaRPr lang="en-US" altLang="zh-CN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优点</a:t>
            </a:r>
            <a:r>
              <a:rPr lang="zh-CN" altLang="en-US" sz="2800" dirty="0">
                <a:latin typeface="Arial" panose="020B0604020202020204" pitchFamily="34" charset="0"/>
              </a:rPr>
              <a:t>： </a:t>
            </a:r>
            <a:r>
              <a:rPr lang="zh-CN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简洁效率高 </a:t>
            </a:r>
            <a:r>
              <a:rPr lang="en-US" altLang="zh-CN" sz="2800" dirty="0">
                <a:latin typeface="Arial" panose="020B0604020202020204" pitchFamily="34" charset="0"/>
              </a:rPr>
              <a:t>&amp; </a:t>
            </a:r>
            <a:r>
              <a:rPr lang="zh-CN" altLang="en-US" sz="2800" dirty="0">
                <a:latin typeface="Arial" panose="020B0604020202020204" pitchFamily="34" charset="0"/>
              </a:rPr>
              <a:t>常常能得到很好的</a:t>
            </a:r>
            <a:r>
              <a:rPr lang="zh-CN" altLang="en-US" sz="2800" dirty="0">
                <a:solidFill>
                  <a:srgbClr val="00B0F0"/>
                </a:solidFill>
                <a:latin typeface="Arial" panose="020B0604020202020204" pitchFamily="34" charset="0"/>
              </a:rPr>
              <a:t>近似解</a:t>
            </a:r>
            <a:endParaRPr lang="en-US" altLang="zh-CN" sz="28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09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F7A7-8544-4DB5-BD94-B240425F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贪心算法举例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4344B-2D64-4FB9-8F3E-82A0738299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rgbClr val="00B050"/>
                </a:solidFill>
              </a:rPr>
              <a:t>最大订单问题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假设酒店有</a:t>
            </a:r>
            <a:r>
              <a:rPr lang="en-US" altLang="zh-CN" sz="2800" dirty="0">
                <a:solidFill>
                  <a:srgbClr val="92D050"/>
                </a:solidFill>
              </a:rPr>
              <a:t>n</a:t>
            </a:r>
            <a:r>
              <a:rPr lang="zh-CN" altLang="en-US" sz="2800" dirty="0">
                <a:solidFill>
                  <a:srgbClr val="92D050"/>
                </a:solidFill>
              </a:rPr>
              <a:t>个订单</a:t>
            </a:r>
            <a:r>
              <a:rPr lang="zh-CN" altLang="en-US" sz="2800" dirty="0"/>
              <a:t>，每个订单用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 err="1">
                <a:solidFill>
                  <a:srgbClr val="92D050"/>
                </a:solidFill>
              </a:rPr>
              <a:t>,t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描述，表示说客人想在第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zh-CN" altLang="en-US" sz="2800" dirty="0"/>
              <a:t>天入住，第</a:t>
            </a:r>
            <a:r>
              <a:rPr lang="en-US" altLang="zh-CN" sz="2800" dirty="0" err="1">
                <a:solidFill>
                  <a:srgbClr val="92D050"/>
                </a:solidFill>
              </a:rPr>
              <a:t>t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zh-CN" altLang="en-US" sz="2800" dirty="0"/>
              <a:t>天退房。</a:t>
            </a:r>
            <a:br>
              <a:rPr lang="en-US" altLang="zh-CN" sz="2800" dirty="0"/>
            </a:br>
            <a:r>
              <a:rPr lang="zh-CN" altLang="en-US" sz="2800" dirty="0"/>
              <a:t>假设酒店只有</a:t>
            </a:r>
            <a:r>
              <a:rPr lang="en-US" altLang="zh-CN" sz="2800" b="1" dirty="0">
                <a:solidFill>
                  <a:srgbClr val="00B0F0"/>
                </a:solidFill>
              </a:rPr>
              <a:t>1</a:t>
            </a:r>
            <a:r>
              <a:rPr lang="zh-CN" altLang="en-US" sz="2800" b="1" dirty="0">
                <a:solidFill>
                  <a:srgbClr val="00B0F0"/>
                </a:solidFill>
              </a:rPr>
              <a:t>间客房</a:t>
            </a:r>
            <a:r>
              <a:rPr lang="zh-CN" altLang="en-US" sz="2800" dirty="0"/>
              <a:t>。问最多能接受多少订单？</a:t>
            </a:r>
            <a:endParaRPr lang="en-US" altLang="zh-CN" sz="2800" dirty="0"/>
          </a:p>
          <a:p>
            <a:pPr marL="205740" lvl="1" indent="0">
              <a:lnSpc>
                <a:spcPct val="100000"/>
              </a:lnSpc>
              <a:buNone/>
            </a:pPr>
            <a:endParaRPr lang="en-US" altLang="zh-Hans-HK" sz="3200" dirty="0"/>
          </a:p>
          <a:p>
            <a:pPr marL="205740" lvl="1" indent="0">
              <a:lnSpc>
                <a:spcPct val="100000"/>
              </a:lnSpc>
              <a:buNone/>
            </a:pPr>
            <a:endParaRPr lang="en-US" altLang="zh-CN" sz="3200" dirty="0"/>
          </a:p>
          <a:p>
            <a:pPr marL="205740" lvl="1" indent="0">
              <a:lnSpc>
                <a:spcPct val="100000"/>
              </a:lnSpc>
              <a:buNone/>
            </a:pPr>
            <a:endParaRPr lang="en-US" altLang="zh-Hans-HK" sz="3200" dirty="0"/>
          </a:p>
          <a:p>
            <a:pPr marL="205740" lvl="1" indent="0">
              <a:lnSpc>
                <a:spcPct val="100000"/>
              </a:lnSpc>
              <a:buNone/>
            </a:pPr>
            <a:r>
              <a:rPr lang="zh-CN" altLang="en-US" sz="2800" dirty="0"/>
              <a:t>算法</a:t>
            </a:r>
            <a:r>
              <a:rPr lang="en-US" altLang="zh-CN" sz="2800" dirty="0"/>
              <a:t>1</a:t>
            </a:r>
            <a:r>
              <a:rPr lang="zh-CN" altLang="en-US" sz="2800" dirty="0"/>
              <a:t>：不断地挑选订单，每次挑</a:t>
            </a:r>
            <a:r>
              <a:rPr lang="zh-CN" altLang="en-US" sz="2800" dirty="0">
                <a:solidFill>
                  <a:srgbClr val="00B0F0"/>
                </a:solidFill>
              </a:rPr>
              <a:t>长度最短</a:t>
            </a:r>
            <a:r>
              <a:rPr lang="zh-CN" altLang="en-US" sz="2800" dirty="0"/>
              <a:t>的订单。</a:t>
            </a:r>
            <a:endParaRPr lang="en-US" altLang="zh-CN" sz="2800" dirty="0"/>
          </a:p>
          <a:p>
            <a:pPr marL="205740" lvl="1" indent="0">
              <a:lnSpc>
                <a:spcPct val="100000"/>
              </a:lnSpc>
              <a:buNone/>
            </a:pPr>
            <a:r>
              <a:rPr lang="en-US" altLang="zh-Hans-HK" sz="2400" dirty="0"/>
              <a:t>                                                    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0E2125-27E9-41B0-B367-B4C2469FC8BD}"/>
              </a:ext>
            </a:extLst>
          </p:cNvPr>
          <p:cNvSpPr/>
          <p:nvPr/>
        </p:nvSpPr>
        <p:spPr>
          <a:xfrm>
            <a:off x="3308871" y="3421013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FAC21-518E-49B1-887B-5454AEE26DBD}"/>
              </a:ext>
            </a:extLst>
          </p:cNvPr>
          <p:cNvSpPr/>
          <p:nvPr/>
        </p:nvSpPr>
        <p:spPr>
          <a:xfrm>
            <a:off x="5150894" y="3421013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CD11F-60E1-4543-A477-55FA15FC386A}"/>
              </a:ext>
            </a:extLst>
          </p:cNvPr>
          <p:cNvSpPr/>
          <p:nvPr/>
        </p:nvSpPr>
        <p:spPr>
          <a:xfrm>
            <a:off x="4210083" y="3732261"/>
            <a:ext cx="1403317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A59637-73C1-412C-AC06-34FC822CCBF5}"/>
              </a:ext>
            </a:extLst>
          </p:cNvPr>
          <p:cNvGrpSpPr/>
          <p:nvPr/>
        </p:nvGrpSpPr>
        <p:grpSpPr>
          <a:xfrm>
            <a:off x="1683728" y="5451376"/>
            <a:ext cx="2888272" cy="763026"/>
            <a:chOff x="1683728" y="5451376"/>
            <a:chExt cx="2888272" cy="76302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DD9F6E6-DCD2-4689-9797-F2D9B885632A}"/>
                </a:ext>
              </a:extLst>
            </p:cNvPr>
            <p:cNvGrpSpPr/>
            <p:nvPr/>
          </p:nvGrpSpPr>
          <p:grpSpPr>
            <a:xfrm>
              <a:off x="4210083" y="5855674"/>
              <a:ext cx="361917" cy="358728"/>
              <a:chOff x="5810283" y="3979397"/>
              <a:chExt cx="361917" cy="3587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563F564-48E4-4F1F-8443-303B09AE5914}"/>
                  </a:ext>
                </a:extLst>
              </p:cNvPr>
              <p:cNvCxnSpPr/>
              <p:nvPr/>
            </p:nvCxnSpPr>
            <p:spPr>
              <a:xfrm>
                <a:off x="5820508" y="3982915"/>
                <a:ext cx="351692" cy="3516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B3B8C4E-44C4-400F-8E36-EB3D57031F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83" y="3979397"/>
                <a:ext cx="351692" cy="3587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9B70B8-58A9-4BD9-9D56-D204BB3C0CDB}"/>
                </a:ext>
              </a:extLst>
            </p:cNvPr>
            <p:cNvSpPr/>
            <p:nvPr/>
          </p:nvSpPr>
          <p:spPr>
            <a:xfrm>
              <a:off x="168372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47B7AF-3654-44B0-A780-A1B5CB0AEDBD}"/>
                </a:ext>
              </a:extLst>
            </p:cNvPr>
            <p:cNvSpPr/>
            <p:nvPr/>
          </p:nvSpPr>
          <p:spPr>
            <a:xfrm>
              <a:off x="309049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1472CC-B86E-4EF2-8C75-611D42304CAA}"/>
                </a:ext>
              </a:extLst>
            </p:cNvPr>
            <p:cNvSpPr/>
            <p:nvPr/>
          </p:nvSpPr>
          <p:spPr>
            <a:xfrm>
              <a:off x="2584940" y="5762624"/>
              <a:ext cx="628649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3DFCC1-8797-4342-B18E-D74CA7B0B2A0}"/>
              </a:ext>
            </a:extLst>
          </p:cNvPr>
          <p:cNvGrpSpPr/>
          <p:nvPr/>
        </p:nvGrpSpPr>
        <p:grpSpPr>
          <a:xfrm>
            <a:off x="5260797" y="5451376"/>
            <a:ext cx="2417885" cy="531056"/>
            <a:chOff x="5260797" y="5451376"/>
            <a:chExt cx="2417885" cy="53105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6DC1A-F203-406F-940A-1A940CA1FF23}"/>
                </a:ext>
              </a:extLst>
            </p:cNvPr>
            <p:cNvSpPr/>
            <p:nvPr/>
          </p:nvSpPr>
          <p:spPr>
            <a:xfrm>
              <a:off x="526079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2142E1-7924-434C-A1FA-7CFC91EE0616}"/>
                </a:ext>
              </a:extLst>
            </p:cNvPr>
            <p:cNvSpPr/>
            <p:nvPr/>
          </p:nvSpPr>
          <p:spPr>
            <a:xfrm>
              <a:off x="666756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0E4F67-AEA3-4703-B3A2-DF0293A25561}"/>
                </a:ext>
              </a:extLst>
            </p:cNvPr>
            <p:cNvSpPr/>
            <p:nvPr/>
          </p:nvSpPr>
          <p:spPr>
            <a:xfrm>
              <a:off x="6162009" y="5762624"/>
              <a:ext cx="628649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E722D7D-8389-40C3-BF27-3E2470EC8478}"/>
              </a:ext>
            </a:extLst>
          </p:cNvPr>
          <p:cNvSpPr/>
          <p:nvPr/>
        </p:nvSpPr>
        <p:spPr>
          <a:xfrm>
            <a:off x="2584940" y="3732261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A7208D6-D5DE-2941-9144-4C919358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4644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EE425-C61D-4DF8-ADDB-C934222A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贪心算法举例</a:t>
            </a:r>
            <a:r>
              <a:rPr lang="en-US" altLang="zh-CN" dirty="0">
                <a:solidFill>
                  <a:schemeClr val="bg1"/>
                </a:solidFill>
              </a:rPr>
              <a:t>1 (continue)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ABEAE-74D9-4BEC-B702-EC81E7E26D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算法</a:t>
            </a:r>
            <a:r>
              <a:rPr lang="en-US" altLang="zh-CN" sz="2400" dirty="0"/>
              <a:t>2</a:t>
            </a:r>
            <a:r>
              <a:rPr lang="zh-CN" altLang="en-US" sz="2400" dirty="0"/>
              <a:t>：不断的挑选订单，</a:t>
            </a:r>
            <a:endParaRPr lang="en-US" altLang="zh-CN" sz="2400" dirty="0"/>
          </a:p>
          <a:p>
            <a:pPr lvl="1"/>
            <a:r>
              <a:rPr lang="zh-CN" altLang="en-US" sz="2400" dirty="0"/>
              <a:t>每次挑</a:t>
            </a:r>
            <a:r>
              <a:rPr lang="zh-CN" altLang="en-US" sz="2400" dirty="0">
                <a:solidFill>
                  <a:srgbClr val="00B0F0"/>
                </a:solidFill>
              </a:rPr>
              <a:t>结束日期最早</a:t>
            </a:r>
            <a:r>
              <a:rPr lang="zh-CN" altLang="en-US" sz="2400" dirty="0"/>
              <a:t>的订单。</a:t>
            </a:r>
            <a:endParaRPr lang="en-US" altLang="zh-CN" sz="2400" dirty="0"/>
          </a:p>
          <a:p>
            <a:r>
              <a:rPr lang="zh-CN" altLang="en-US" sz="2400" dirty="0"/>
              <a:t>正确性证明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设</a:t>
            </a:r>
            <a:r>
              <a:rPr lang="en-US" altLang="zh-CN" sz="2400" dirty="0">
                <a:solidFill>
                  <a:schemeClr val="accent2"/>
                </a:solidFill>
              </a:rPr>
              <a:t>t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最小。假设订单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未接受。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假设接受订单中最早结束的订单为</a:t>
            </a:r>
            <a:r>
              <a:rPr lang="en-US" altLang="zh-CN" sz="2400" dirty="0">
                <a:solidFill>
                  <a:schemeClr val="accent2"/>
                </a:solidFill>
              </a:rPr>
              <a:t>b</a:t>
            </a:r>
            <a:r>
              <a:rPr lang="zh-CN" altLang="en-US" sz="2400" dirty="0">
                <a:solidFill>
                  <a:schemeClr val="accent2"/>
                </a:solidFill>
              </a:rPr>
              <a:t>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去掉订单</a:t>
            </a:r>
            <a:r>
              <a:rPr lang="en-US" altLang="zh-CN" sz="2400" dirty="0">
                <a:solidFill>
                  <a:schemeClr val="accent2"/>
                </a:solidFill>
              </a:rPr>
              <a:t>b</a:t>
            </a:r>
            <a:r>
              <a:rPr lang="zh-CN" altLang="en-US" sz="2400" dirty="0">
                <a:solidFill>
                  <a:schemeClr val="accent2"/>
                </a:solidFill>
              </a:rPr>
              <a:t>，加入订单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，仍然是最优的。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</a:rPr>
              <a:t>也就是说，必然存在一个最优解，它接受了订单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67404C-3372-457F-A34F-C0AB1FDF73EC}"/>
              </a:ext>
            </a:extLst>
          </p:cNvPr>
          <p:cNvSpPr/>
          <p:nvPr/>
        </p:nvSpPr>
        <p:spPr>
          <a:xfrm>
            <a:off x="5468815" y="1762124"/>
            <a:ext cx="1011115" cy="21980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7FC01-EC40-4567-8298-F1F788BD5D80}"/>
              </a:ext>
            </a:extLst>
          </p:cNvPr>
          <p:cNvSpPr/>
          <p:nvPr/>
        </p:nvSpPr>
        <p:spPr>
          <a:xfrm>
            <a:off x="6875585" y="1762124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742AE1-0DC7-4EE8-AFBD-2F4EC1C195D0}"/>
              </a:ext>
            </a:extLst>
          </p:cNvPr>
          <p:cNvSpPr/>
          <p:nvPr/>
        </p:nvSpPr>
        <p:spPr>
          <a:xfrm>
            <a:off x="6370027" y="2073372"/>
            <a:ext cx="628649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08356-95D9-8249-9DB9-603915D9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02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贪心算法举例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0932" y="855525"/>
            <a:ext cx="8755117" cy="59185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任务安排问题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同一个时间单位你只能处理一项任务；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只能在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 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后开始处理。 （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 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个时间单位才能完成。（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一个任务</a:t>
            </a:r>
            <a:r>
              <a:rPr lang="zh-CN" altLang="en-US" sz="24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可分成多次处理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可停下来等之后继续处理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设计方案使得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为任务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被完成的时刻。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430CD2-C584-443F-BD4F-023B742FA042}"/>
              </a:ext>
            </a:extLst>
          </p:cNvPr>
          <p:cNvSpPr txBox="1"/>
          <p:nvPr/>
        </p:nvSpPr>
        <p:spPr>
          <a:xfrm>
            <a:off x="867673" y="5931014"/>
            <a:ext cx="216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C00000"/>
                </a:solidFill>
              </a:rPr>
              <a:t>r</a:t>
            </a:r>
            <a:r>
              <a:rPr lang="en-US" altLang="zh-Hans-HK" baseline="-25000" dirty="0">
                <a:solidFill>
                  <a:srgbClr val="C00000"/>
                </a:solidFill>
              </a:rPr>
              <a:t>1</a:t>
            </a:r>
            <a:r>
              <a:rPr lang="en-US" altLang="zh-Hans-HK" dirty="0">
                <a:solidFill>
                  <a:srgbClr val="C00000"/>
                </a:solidFill>
              </a:rPr>
              <a:t>=1,r</a:t>
            </a:r>
            <a:r>
              <a:rPr lang="en-US" altLang="zh-Hans-HK" baseline="-25000" dirty="0">
                <a:solidFill>
                  <a:srgbClr val="C00000"/>
                </a:solidFill>
              </a:rPr>
              <a:t>2</a:t>
            </a:r>
            <a:r>
              <a:rPr lang="en-US" altLang="zh-Hans-HK" dirty="0">
                <a:solidFill>
                  <a:srgbClr val="C00000"/>
                </a:solidFill>
              </a:rPr>
              <a:t>=2,r</a:t>
            </a:r>
            <a:r>
              <a:rPr lang="en-US" altLang="zh-Hans-HK" baseline="-25000" dirty="0">
                <a:solidFill>
                  <a:srgbClr val="C00000"/>
                </a:solidFill>
              </a:rPr>
              <a:t>3</a:t>
            </a:r>
            <a:r>
              <a:rPr lang="en-US" altLang="zh-Hans-HK" dirty="0">
                <a:solidFill>
                  <a:srgbClr val="C00000"/>
                </a:solidFill>
              </a:rPr>
              <a:t>=3</a:t>
            </a:r>
          </a:p>
          <a:p>
            <a:r>
              <a:rPr lang="en-US" altLang="zh-Hans-HK" dirty="0">
                <a:solidFill>
                  <a:srgbClr val="C00000"/>
                </a:solidFill>
              </a:rPr>
              <a:t>p</a:t>
            </a:r>
            <a:r>
              <a:rPr lang="en-US" altLang="zh-Hans-HK" baseline="-25000" dirty="0">
                <a:solidFill>
                  <a:srgbClr val="C00000"/>
                </a:solidFill>
              </a:rPr>
              <a:t>1</a:t>
            </a:r>
            <a:r>
              <a:rPr lang="en-US" altLang="zh-Hans-HK" dirty="0">
                <a:solidFill>
                  <a:srgbClr val="C00000"/>
                </a:solidFill>
              </a:rPr>
              <a:t>=4,p</a:t>
            </a:r>
            <a:r>
              <a:rPr lang="en-US" altLang="zh-Hans-HK" baseline="-25000" dirty="0">
                <a:solidFill>
                  <a:srgbClr val="C00000"/>
                </a:solidFill>
              </a:rPr>
              <a:t>2</a:t>
            </a:r>
            <a:r>
              <a:rPr lang="en-US" altLang="zh-Hans-HK" dirty="0">
                <a:solidFill>
                  <a:srgbClr val="C00000"/>
                </a:solidFill>
              </a:rPr>
              <a:t>=2,p</a:t>
            </a:r>
            <a:r>
              <a:rPr lang="en-US" altLang="zh-Hans-HK" baseline="-25000" dirty="0">
                <a:solidFill>
                  <a:srgbClr val="C00000"/>
                </a:solidFill>
              </a:rPr>
              <a:t>3</a:t>
            </a:r>
            <a:r>
              <a:rPr lang="en-US" altLang="zh-Hans-HK" dirty="0">
                <a:solidFill>
                  <a:srgbClr val="C00000"/>
                </a:solidFill>
              </a:rPr>
              <a:t>=2</a:t>
            </a:r>
            <a:endParaRPr lang="zh-Hans-HK" altLang="en-US" dirty="0">
              <a:solidFill>
                <a:srgbClr val="C00000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F25D38E-21B5-4374-9410-C793388A8A25}"/>
              </a:ext>
            </a:extLst>
          </p:cNvPr>
          <p:cNvGrpSpPr/>
          <p:nvPr/>
        </p:nvGrpSpPr>
        <p:grpSpPr>
          <a:xfrm>
            <a:off x="1200150" y="4726118"/>
            <a:ext cx="1023043" cy="1010038"/>
            <a:chOff x="1200150" y="4523987"/>
            <a:chExt cx="1023043" cy="10100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C9F519-9314-45C9-93D6-041800DC225E}"/>
                </a:ext>
              </a:extLst>
            </p:cNvPr>
            <p:cNvSpPr/>
            <p:nvPr/>
          </p:nvSpPr>
          <p:spPr>
            <a:xfrm>
              <a:off x="1343025" y="4838700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6E155B-BC90-4EC3-95F7-0F83A5609ED4}"/>
                </a:ext>
              </a:extLst>
            </p:cNvPr>
            <p:cNvSpPr/>
            <p:nvPr/>
          </p:nvSpPr>
          <p:spPr>
            <a:xfrm>
              <a:off x="1524001" y="5105400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41D553-8FD0-4ACF-AE84-3E2569B15421}"/>
                </a:ext>
              </a:extLst>
            </p:cNvPr>
            <p:cNvSpPr/>
            <p:nvPr/>
          </p:nvSpPr>
          <p:spPr>
            <a:xfrm>
              <a:off x="1700213" y="5372100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110F1A5-6F2A-4918-8FBB-FE6760E79CAC}"/>
                </a:ext>
              </a:extLst>
            </p:cNvPr>
            <p:cNvCxnSpPr/>
            <p:nvPr/>
          </p:nvCxnSpPr>
          <p:spPr>
            <a:xfrm>
              <a:off x="1524001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5EA676D-6C30-4127-BB85-C78060B3C626}"/>
                </a:ext>
              </a:extLst>
            </p:cNvPr>
            <p:cNvCxnSpPr/>
            <p:nvPr/>
          </p:nvCxnSpPr>
          <p:spPr>
            <a:xfrm>
              <a:off x="1704976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C7AA5CE-9947-4530-B37C-97C1B13B8F03}"/>
                </a:ext>
              </a:extLst>
            </p:cNvPr>
            <p:cNvCxnSpPr/>
            <p:nvPr/>
          </p:nvCxnSpPr>
          <p:spPr>
            <a:xfrm>
              <a:off x="1885951" y="48291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DFFB3F-C12D-4D85-82DB-658C7DC9719B}"/>
                </a:ext>
              </a:extLst>
            </p:cNvPr>
            <p:cNvCxnSpPr/>
            <p:nvPr/>
          </p:nvCxnSpPr>
          <p:spPr>
            <a:xfrm>
              <a:off x="1704976" y="50958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2B624C5-82BE-4E08-884F-8C9644610298}"/>
                </a:ext>
              </a:extLst>
            </p:cNvPr>
            <p:cNvCxnSpPr/>
            <p:nvPr/>
          </p:nvCxnSpPr>
          <p:spPr>
            <a:xfrm>
              <a:off x="1895476" y="5362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D6D910-3F47-4E0E-B381-7CEAC5530497}"/>
                </a:ext>
              </a:extLst>
            </p:cNvPr>
            <p:cNvSpPr txBox="1"/>
            <p:nvPr/>
          </p:nvSpPr>
          <p:spPr>
            <a:xfrm>
              <a:off x="1200150" y="45243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2C27703-C026-49C4-9DB6-4895F2AD1826}"/>
                </a:ext>
              </a:extLst>
            </p:cNvPr>
            <p:cNvSpPr txBox="1"/>
            <p:nvPr/>
          </p:nvSpPr>
          <p:spPr>
            <a:xfrm>
              <a:off x="13867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1BF51EB-28FC-476E-9452-DC6999A64009}"/>
                </a:ext>
              </a:extLst>
            </p:cNvPr>
            <p:cNvSpPr txBox="1"/>
            <p:nvPr/>
          </p:nvSpPr>
          <p:spPr>
            <a:xfrm>
              <a:off x="15772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Hans-HK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FFA161-6349-4FD8-B218-33FB76C28DED}"/>
                </a:ext>
              </a:extLst>
            </p:cNvPr>
            <p:cNvSpPr txBox="1"/>
            <p:nvPr/>
          </p:nvSpPr>
          <p:spPr>
            <a:xfrm>
              <a:off x="1758259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Hans-HK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FB54F2B-0497-48A3-A4E7-D2BEA9A110A3}"/>
                </a:ext>
              </a:extLst>
            </p:cNvPr>
            <p:cNvSpPr txBox="1"/>
            <p:nvPr/>
          </p:nvSpPr>
          <p:spPr>
            <a:xfrm>
              <a:off x="1948759" y="4523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8AD54FC-262C-4484-A96A-4FDBE2F65DDD}"/>
              </a:ext>
            </a:extLst>
          </p:cNvPr>
          <p:cNvGrpSpPr/>
          <p:nvPr/>
        </p:nvGrpSpPr>
        <p:grpSpPr>
          <a:xfrm>
            <a:off x="3452086" y="4864118"/>
            <a:ext cx="5354405" cy="513660"/>
            <a:chOff x="3470374" y="5027747"/>
            <a:chExt cx="5354405" cy="51366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B42EE13-FD03-4858-BF78-622B40F8D85D}"/>
                </a:ext>
              </a:extLst>
            </p:cNvPr>
            <p:cNvSpPr txBox="1"/>
            <p:nvPr/>
          </p:nvSpPr>
          <p:spPr>
            <a:xfrm>
              <a:off x="3470374" y="503833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95077A5-85E7-421E-9ECA-188D16764B02}"/>
                </a:ext>
              </a:extLst>
            </p:cNvPr>
            <p:cNvSpPr/>
            <p:nvPr/>
          </p:nvSpPr>
          <p:spPr>
            <a:xfrm>
              <a:off x="3608484" y="5314949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D16F1D-5B20-4FF0-A1D3-7351A48B92EE}"/>
                </a:ext>
              </a:extLst>
            </p:cNvPr>
            <p:cNvSpPr/>
            <p:nvPr/>
          </p:nvSpPr>
          <p:spPr>
            <a:xfrm>
              <a:off x="4343400" y="531494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99A13FF-0CA1-4064-A472-6F9D6EC76623}"/>
                </a:ext>
              </a:extLst>
            </p:cNvPr>
            <p:cNvSpPr/>
            <p:nvPr/>
          </p:nvSpPr>
          <p:spPr>
            <a:xfrm>
              <a:off x="4709678" y="531494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599B4C-D84A-40A6-9E2F-C76206CB6ACE}"/>
                </a:ext>
              </a:extLst>
            </p:cNvPr>
            <p:cNvCxnSpPr/>
            <p:nvPr/>
          </p:nvCxnSpPr>
          <p:spPr>
            <a:xfrm>
              <a:off x="3789460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B91C4B0-5FA5-47E8-BB22-7F30273E0B37}"/>
                </a:ext>
              </a:extLst>
            </p:cNvPr>
            <p:cNvCxnSpPr/>
            <p:nvPr/>
          </p:nvCxnSpPr>
          <p:spPr>
            <a:xfrm>
              <a:off x="3970435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C79454-2611-4892-98F2-8091097B21B0}"/>
                </a:ext>
              </a:extLst>
            </p:cNvPr>
            <p:cNvCxnSpPr/>
            <p:nvPr/>
          </p:nvCxnSpPr>
          <p:spPr>
            <a:xfrm>
              <a:off x="4151410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3E364E6-0374-4272-9E64-46771FB2E19E}"/>
                </a:ext>
              </a:extLst>
            </p:cNvPr>
            <p:cNvCxnSpPr/>
            <p:nvPr/>
          </p:nvCxnSpPr>
          <p:spPr>
            <a:xfrm>
              <a:off x="4524375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380E825-D005-4C52-A5F8-59D892EBB37E}"/>
                </a:ext>
              </a:extLst>
            </p:cNvPr>
            <p:cNvCxnSpPr/>
            <p:nvPr/>
          </p:nvCxnSpPr>
          <p:spPr>
            <a:xfrm>
              <a:off x="4904941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A6F914-CBAB-4436-87E0-1ACA7C8D23B9}"/>
                </a:ext>
              </a:extLst>
            </p:cNvPr>
            <p:cNvSpPr txBox="1"/>
            <p:nvPr/>
          </p:nvSpPr>
          <p:spPr>
            <a:xfrm>
              <a:off x="4224639" y="503814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9A4D91A-A9B9-471B-8E3C-C929EC5FF430}"/>
                </a:ext>
              </a:extLst>
            </p:cNvPr>
            <p:cNvSpPr txBox="1"/>
            <p:nvPr/>
          </p:nvSpPr>
          <p:spPr>
            <a:xfrm>
              <a:off x="4567171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7</a:t>
              </a:r>
              <a:endParaRPr lang="zh-Hans-HK" altLang="en-US" sz="12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C4498AD-91C9-4367-BB9C-2FEB99AF8A47}"/>
                </a:ext>
              </a:extLst>
            </p:cNvPr>
            <p:cNvSpPr txBox="1"/>
            <p:nvPr/>
          </p:nvSpPr>
          <p:spPr>
            <a:xfrm>
              <a:off x="4935609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6BC5021-096D-41E8-A236-7E18F60E9E52}"/>
                </a:ext>
              </a:extLst>
            </p:cNvPr>
            <p:cNvSpPr txBox="1"/>
            <p:nvPr/>
          </p:nvSpPr>
          <p:spPr>
            <a:xfrm>
              <a:off x="5496547" y="5172075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=5+7+9=21</a:t>
              </a:r>
              <a:endParaRPr lang="zh-Hans-HK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382276-2E82-44BC-BC66-7123FE7BD472}"/>
              </a:ext>
            </a:extLst>
          </p:cNvPr>
          <p:cNvGrpSpPr/>
          <p:nvPr/>
        </p:nvGrpSpPr>
        <p:grpSpPr>
          <a:xfrm>
            <a:off x="3470374" y="5420480"/>
            <a:ext cx="5346859" cy="581995"/>
            <a:chOff x="3470374" y="5666405"/>
            <a:chExt cx="5346859" cy="58199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CFA68DE-6AE7-4CF1-9C54-D6ED06699D21}"/>
                </a:ext>
              </a:extLst>
            </p:cNvPr>
            <p:cNvSpPr/>
            <p:nvPr/>
          </p:nvSpPr>
          <p:spPr>
            <a:xfrm>
              <a:off x="3608485" y="5939030"/>
              <a:ext cx="180976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896048B-2459-4A39-8186-D29E8C966E1D}"/>
                </a:ext>
              </a:extLst>
            </p:cNvPr>
            <p:cNvSpPr/>
            <p:nvPr/>
          </p:nvSpPr>
          <p:spPr>
            <a:xfrm>
              <a:off x="3789460" y="594740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F10D8E-3EEE-4627-8713-C3E62C73BB70}"/>
                </a:ext>
              </a:extLst>
            </p:cNvPr>
            <p:cNvCxnSpPr/>
            <p:nvPr/>
          </p:nvCxnSpPr>
          <p:spPr>
            <a:xfrm>
              <a:off x="3970435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7F27E6-13B0-485C-9E9D-0F770A3A6B00}"/>
                </a:ext>
              </a:extLst>
            </p:cNvPr>
            <p:cNvSpPr/>
            <p:nvPr/>
          </p:nvSpPr>
          <p:spPr>
            <a:xfrm>
              <a:off x="4159449" y="594740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B46F2A5-C8C1-4C5E-BFA0-5D9E41595F37}"/>
                </a:ext>
              </a:extLst>
            </p:cNvPr>
            <p:cNvCxnSpPr/>
            <p:nvPr/>
          </p:nvCxnSpPr>
          <p:spPr>
            <a:xfrm>
              <a:off x="4354712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859CFA2-6024-408A-9FCF-0CFCB38F2C67}"/>
                </a:ext>
              </a:extLst>
            </p:cNvPr>
            <p:cNvSpPr/>
            <p:nvPr/>
          </p:nvSpPr>
          <p:spPr>
            <a:xfrm>
              <a:off x="4548491" y="5941692"/>
              <a:ext cx="542178" cy="16764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EA4270-A094-4F24-80C8-71E213CB61D8}"/>
                </a:ext>
              </a:extLst>
            </p:cNvPr>
            <p:cNvCxnSpPr/>
            <p:nvPr/>
          </p:nvCxnSpPr>
          <p:spPr>
            <a:xfrm>
              <a:off x="4729466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518A361-AECA-4795-A898-225C139352AE}"/>
                </a:ext>
              </a:extLst>
            </p:cNvPr>
            <p:cNvCxnSpPr/>
            <p:nvPr/>
          </p:nvCxnSpPr>
          <p:spPr>
            <a:xfrm>
              <a:off x="4910441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E725C83-B7FC-4C79-9B59-4E689F4883D2}"/>
                </a:ext>
              </a:extLst>
            </p:cNvPr>
            <p:cNvSpPr txBox="1"/>
            <p:nvPr/>
          </p:nvSpPr>
          <p:spPr>
            <a:xfrm>
              <a:off x="3470374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5D2D983-AD9F-47EB-881E-282F41CEC107}"/>
                </a:ext>
              </a:extLst>
            </p:cNvPr>
            <p:cNvSpPr txBox="1"/>
            <p:nvPr/>
          </p:nvSpPr>
          <p:spPr>
            <a:xfrm>
              <a:off x="3660874" y="567651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EED9057-EF9A-4C87-B131-5A2097B2070D}"/>
                </a:ext>
              </a:extLst>
            </p:cNvPr>
            <p:cNvSpPr txBox="1"/>
            <p:nvPr/>
          </p:nvSpPr>
          <p:spPr>
            <a:xfrm>
              <a:off x="4012707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4</a:t>
              </a:r>
              <a:endParaRPr lang="zh-Hans-HK" altLang="en-US" sz="12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7FE82F4-0CAE-4946-AA23-8B110AFC8CB4}"/>
                </a:ext>
              </a:extLst>
            </p:cNvPr>
            <p:cNvSpPr txBox="1"/>
            <p:nvPr/>
          </p:nvSpPr>
          <p:spPr>
            <a:xfrm>
              <a:off x="4402047" y="567421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6</a:t>
              </a:r>
              <a:endParaRPr lang="zh-Hans-HK" altLang="en-US" sz="12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7CE0F29-D8E9-482E-A4A4-26203FF21B23}"/>
                </a:ext>
              </a:extLst>
            </p:cNvPr>
            <p:cNvSpPr txBox="1"/>
            <p:nvPr/>
          </p:nvSpPr>
          <p:spPr>
            <a:xfrm>
              <a:off x="5489001" y="5879068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=9+4+6=19</a:t>
              </a:r>
              <a:endParaRPr lang="zh-Hans-HK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E11A114-FCF6-4253-A4A3-78C0E1384D05}"/>
                </a:ext>
              </a:extLst>
            </p:cNvPr>
            <p:cNvSpPr txBox="1"/>
            <p:nvPr/>
          </p:nvSpPr>
          <p:spPr>
            <a:xfrm>
              <a:off x="4957083" y="56664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02387B01-4856-455F-AAB4-EDD3B4D0E20D}"/>
              </a:ext>
            </a:extLst>
          </p:cNvPr>
          <p:cNvSpPr txBox="1"/>
          <p:nvPr/>
        </p:nvSpPr>
        <p:spPr>
          <a:xfrm>
            <a:off x="3629605" y="6277762"/>
            <a:ext cx="5314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策略：总是挑选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5F06F5-D609-4B43-B8F4-7CE18D92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238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13C1-F97F-4F21-B8FB-8670F01B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贪心算法举例</a:t>
            </a:r>
            <a:r>
              <a:rPr lang="en-US" altLang="zh-CN" dirty="0">
                <a:solidFill>
                  <a:schemeClr val="bg1"/>
                </a:solidFill>
              </a:rPr>
              <a:t>2 (continue)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56FAE-D132-452D-97D9-21FE17B922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贪心：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总是挑选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当有多个任务要处理，挑剩余工作量最小的。（若有多个任务的剩余工作量都最小的，任选其一）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是一个任务处理方案。</a:t>
            </a:r>
            <a:b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为所有任务完成时间之和。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是按贪心规则找到的某个任务处理方案。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是任何一个任务处理方案。</a:t>
            </a:r>
            <a:b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我们将会证明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</a:t>
            </a:r>
            <a:r>
              <a:rPr lang="en-US" altLang="zh-CN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（这表明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好过任何其他任务处理方案。）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B53D8-6A9A-0647-B337-2016363D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596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21472-05A2-4B4E-B579-D44E1F6A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贪心算法举例</a:t>
            </a:r>
            <a:r>
              <a:rPr lang="en-US" altLang="zh-CN" dirty="0">
                <a:solidFill>
                  <a:schemeClr val="bg1"/>
                </a:solidFill>
              </a:rPr>
              <a:t>2 (continue)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54BA1-47D0-4F1C-A89D-818304A032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时刻以前，两个方案是完全相同的，但是在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~r+1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出现了差异。不妨设此单位时间内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A4A0D8-BE01-4A92-B737-37E7D2892EAD}"/>
              </a:ext>
            </a:extLst>
          </p:cNvPr>
          <p:cNvGrpSpPr/>
          <p:nvPr/>
        </p:nvGrpSpPr>
        <p:grpSpPr>
          <a:xfrm>
            <a:off x="1270487" y="4191019"/>
            <a:ext cx="2519239" cy="835327"/>
            <a:chOff x="1429982" y="3395530"/>
            <a:chExt cx="2519239" cy="83532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A27AE25-4672-4F3F-B0B9-15C3F1C3B6D0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81" y="3395530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EAB931A-C824-4441-A109-3DE13897F3E3}"/>
                </a:ext>
              </a:extLst>
            </p:cNvPr>
            <p:cNvSpPr txBox="1"/>
            <p:nvPr/>
          </p:nvSpPr>
          <p:spPr>
            <a:xfrm>
              <a:off x="1429982" y="3861525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76139C-AF48-4EC7-91EE-8DBDC51DB47E}"/>
                </a:ext>
              </a:extLst>
            </p:cNvPr>
            <p:cNvSpPr/>
            <p:nvPr/>
          </p:nvSpPr>
          <p:spPr>
            <a:xfrm>
              <a:off x="1649789" y="3492246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075960-054D-43B4-8EAF-329ED77FB636}"/>
                </a:ext>
              </a:extLst>
            </p:cNvPr>
            <p:cNvSpPr/>
            <p:nvPr/>
          </p:nvSpPr>
          <p:spPr>
            <a:xfrm>
              <a:off x="2289431" y="3501038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C9C87E-150D-49EF-ACB6-C4907B700A99}"/>
                </a:ext>
              </a:extLst>
            </p:cNvPr>
            <p:cNvSpPr/>
            <p:nvPr/>
          </p:nvSpPr>
          <p:spPr>
            <a:xfrm>
              <a:off x="2634518" y="3501038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</a:t>
              </a:r>
              <a:endParaRPr lang="zh-Hans-HK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5ECE58-7CAB-494F-8224-AFFE73061F75}"/>
                </a:ext>
              </a:extLst>
            </p:cNvPr>
            <p:cNvSpPr/>
            <p:nvPr/>
          </p:nvSpPr>
          <p:spPr>
            <a:xfrm>
              <a:off x="3311526" y="3492246"/>
              <a:ext cx="307726" cy="3429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01C748-8B2A-4497-8605-5DD3168BA0B1}"/>
                </a:ext>
              </a:extLst>
            </p:cNvPr>
            <p:cNvSpPr/>
            <p:nvPr/>
          </p:nvSpPr>
          <p:spPr>
            <a:xfrm>
              <a:off x="3641495" y="3492246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86AAC4-28A8-456C-81AB-1F8187029F26}"/>
              </a:ext>
            </a:extLst>
          </p:cNvPr>
          <p:cNvGrpSpPr/>
          <p:nvPr/>
        </p:nvGrpSpPr>
        <p:grpSpPr>
          <a:xfrm>
            <a:off x="1270487" y="3309972"/>
            <a:ext cx="2540969" cy="835327"/>
            <a:chOff x="5012976" y="3421909"/>
            <a:chExt cx="2540969" cy="83532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140BAA7-6BCB-42D2-A4B9-5443D71FA04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75" y="3421909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480995-42C4-4E5E-B21C-ABF9F73A288E}"/>
                </a:ext>
              </a:extLst>
            </p:cNvPr>
            <p:cNvSpPr txBox="1"/>
            <p:nvPr/>
          </p:nvSpPr>
          <p:spPr>
            <a:xfrm>
              <a:off x="5012976" y="3887904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2E68C2-4EC9-4A52-9A43-9E8CB0F144DC}"/>
                </a:ext>
              </a:extLst>
            </p:cNvPr>
            <p:cNvSpPr/>
            <p:nvPr/>
          </p:nvSpPr>
          <p:spPr>
            <a:xfrm>
              <a:off x="689880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9ED33F-E6BB-4019-9CB0-72F212E4711E}"/>
                </a:ext>
              </a:extLst>
            </p:cNvPr>
            <p:cNvSpPr/>
            <p:nvPr/>
          </p:nvSpPr>
          <p:spPr>
            <a:xfrm>
              <a:off x="7246219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5C051B-B376-4A0B-92ED-4055658409D6}"/>
                </a:ext>
              </a:extLst>
            </p:cNvPr>
            <p:cNvSpPr/>
            <p:nvPr/>
          </p:nvSpPr>
          <p:spPr>
            <a:xfrm>
              <a:off x="620872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128732-86A0-496C-84B0-A99CA8D74E55}"/>
                </a:ext>
              </a:extLst>
            </p:cNvPr>
            <p:cNvSpPr/>
            <p:nvPr/>
          </p:nvSpPr>
          <p:spPr>
            <a:xfrm>
              <a:off x="5577498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61D719-CC38-4020-BE5E-464AFA4E2FD7}"/>
                </a:ext>
              </a:extLst>
            </p:cNvPr>
            <p:cNvSpPr/>
            <p:nvPr/>
          </p:nvSpPr>
          <p:spPr>
            <a:xfrm>
              <a:off x="5241566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D898860-3FB9-4D63-A022-FA9F9BDC0A7D}"/>
              </a:ext>
            </a:extLst>
          </p:cNvPr>
          <p:cNvSpPr txBox="1"/>
          <p:nvPr/>
        </p:nvSpPr>
        <p:spPr>
          <a:xfrm>
            <a:off x="4555950" y="5983831"/>
            <a:ext cx="3736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此贪心算法具体的实现细节和复杂度分析留作课后思考。</a:t>
            </a:r>
            <a:endParaRPr lang="zh-Hans-HK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5DF5FE-1F8A-41FE-B9F0-B93E4D2A1AF0}"/>
              </a:ext>
            </a:extLst>
          </p:cNvPr>
          <p:cNvSpPr txBox="1"/>
          <p:nvPr/>
        </p:nvSpPr>
        <p:spPr>
          <a:xfrm>
            <a:off x="491154" y="3330313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Hans-HK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DC5CC-9306-4910-8B08-D6665D93494A}"/>
              </a:ext>
            </a:extLst>
          </p:cNvPr>
          <p:cNvSpPr txBox="1"/>
          <p:nvPr/>
        </p:nvSpPr>
        <p:spPr>
          <a:xfrm>
            <a:off x="483476" y="4132519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400" dirty="0">
              <a:solidFill>
                <a:srgbClr val="92D050"/>
              </a:solidFill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0D4EDCF-912F-4B42-9220-856854822906}"/>
              </a:ext>
            </a:extLst>
          </p:cNvPr>
          <p:cNvSpPr txBox="1">
            <a:spLocks/>
          </p:cNvSpPr>
          <p:nvPr/>
        </p:nvSpPr>
        <p:spPr>
          <a:xfrm>
            <a:off x="4315333" y="3429000"/>
            <a:ext cx="4217700" cy="2046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时刻后 原来安排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的那些时间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先安排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后安排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容易知道：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，那么得证。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否则，从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按同样方法调整为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。依次类推。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必然得到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。而且</a:t>
            </a:r>
            <a:b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… ≤ 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43405F-F9A9-4F5E-9D02-7EA9BFD2F6D5}"/>
              </a:ext>
            </a:extLst>
          </p:cNvPr>
          <p:cNvGrpSpPr/>
          <p:nvPr/>
        </p:nvGrpSpPr>
        <p:grpSpPr>
          <a:xfrm>
            <a:off x="491154" y="5274670"/>
            <a:ext cx="3306250" cy="893827"/>
            <a:chOff x="632361" y="5594749"/>
            <a:chExt cx="3306250" cy="89382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D05ED36-39A9-43C3-BD1A-CC691158310B}"/>
                </a:ext>
              </a:extLst>
            </p:cNvPr>
            <p:cNvGrpSpPr/>
            <p:nvPr/>
          </p:nvGrpSpPr>
          <p:grpSpPr>
            <a:xfrm>
              <a:off x="1419372" y="5653249"/>
              <a:ext cx="2519239" cy="835327"/>
              <a:chOff x="1429982" y="3395530"/>
              <a:chExt cx="2519239" cy="835327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2ADDE33-0D2C-4EDE-A5CA-5C6106006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281" y="3395530"/>
                <a:ext cx="0" cy="439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70D46C-165F-4A0E-BAA5-3BED3297B6DF}"/>
                  </a:ext>
                </a:extLst>
              </p:cNvPr>
              <p:cNvSpPr txBox="1"/>
              <p:nvPr/>
            </p:nvSpPr>
            <p:spPr>
              <a:xfrm>
                <a:off x="1429982" y="3861525"/>
                <a:ext cx="597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>
                    <a:solidFill>
                      <a:srgbClr val="0000FF"/>
                    </a:solidFill>
                  </a:rPr>
                  <a:t>r</a:t>
                </a:r>
                <a:endParaRPr lang="zh-Hans-HK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52C5598-7302-4376-8C31-79C9AFC438E9}"/>
                  </a:ext>
                </a:extLst>
              </p:cNvPr>
              <p:cNvSpPr/>
              <p:nvPr/>
            </p:nvSpPr>
            <p:spPr>
              <a:xfrm>
                <a:off x="1649789" y="3492246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CBB2053-C9B5-4401-827C-1860D9A36CFC}"/>
                  </a:ext>
                </a:extLst>
              </p:cNvPr>
              <p:cNvSpPr/>
              <p:nvPr/>
            </p:nvSpPr>
            <p:spPr>
              <a:xfrm>
                <a:off x="2289431" y="3501038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7DA61E-8614-4C45-BD7F-20D31BAC59DC}"/>
                  </a:ext>
                </a:extLst>
              </p:cNvPr>
              <p:cNvSpPr/>
              <p:nvPr/>
            </p:nvSpPr>
            <p:spPr>
              <a:xfrm>
                <a:off x="2634518" y="3501038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</a:t>
                </a:r>
                <a:endParaRPr lang="zh-Hans-HK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F8EE6CE-26C9-424F-87D8-C946AC82D726}"/>
                  </a:ext>
                </a:extLst>
              </p:cNvPr>
              <p:cNvSpPr/>
              <p:nvPr/>
            </p:nvSpPr>
            <p:spPr>
              <a:xfrm>
                <a:off x="3311526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D7B38E6-E524-4D54-B965-B84EFFFD511B}"/>
                  </a:ext>
                </a:extLst>
              </p:cNvPr>
              <p:cNvSpPr/>
              <p:nvPr/>
            </p:nvSpPr>
            <p:spPr>
              <a:xfrm>
                <a:off x="3641495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96E8664-87AC-49D4-AB22-D52D8FB910B1}"/>
                </a:ext>
              </a:extLst>
            </p:cNvPr>
            <p:cNvSpPr txBox="1"/>
            <p:nvPr/>
          </p:nvSpPr>
          <p:spPr>
            <a:xfrm>
              <a:off x="632361" y="5594749"/>
              <a:ext cx="5287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8CDB6668-55AE-A949-830F-C11CA9D6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3019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算法名称：</a:t>
            </a:r>
            <a:r>
              <a:rPr lang="en-US" altLang="zh-CN" sz="2400" dirty="0"/>
              <a:t>DP=Dynamic programming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1940</a:t>
            </a:r>
            <a:r>
              <a:rPr lang="zh-CN" altLang="en-US" sz="2400" dirty="0"/>
              <a:t>年代由</a:t>
            </a:r>
            <a:r>
              <a:rPr lang="en-US" altLang="zh-CN" sz="2400" dirty="0"/>
              <a:t>Richard Bellman</a:t>
            </a:r>
            <a:r>
              <a:rPr lang="zh-CN" altLang="en-US" sz="2400" dirty="0"/>
              <a:t>提出。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B0F0"/>
                </a:solidFill>
              </a:rPr>
              <a:t>用递归思想解决最优化问题</a:t>
            </a:r>
            <a:r>
              <a:rPr lang="zh-CN" altLang="en-US" sz="2400" dirty="0"/>
              <a:t>（将一个问题规约为较小规模的同类型问题</a:t>
            </a:r>
            <a:r>
              <a:rPr lang="en-US" altLang="zh-CN" sz="2400" dirty="0"/>
              <a:t>——</a:t>
            </a:r>
            <a:r>
              <a:rPr lang="zh-CN" altLang="en-US" sz="2800" dirty="0">
                <a:solidFill>
                  <a:srgbClr val="00B0F0"/>
                </a:solidFill>
              </a:rPr>
              <a:t>子问题</a:t>
            </a:r>
            <a:r>
              <a:rPr lang="zh-CN" altLang="en-US" sz="2400" dirty="0"/>
              <a:t>）。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但是，算法实现过程中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不会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递归调用，而是将小规模子问题的解法记录下来（存到一个表中），不断计算更大规模的子问题的解。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两大核心要素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状态描述</a:t>
            </a:r>
            <a:r>
              <a:rPr lang="zh-CN" altLang="en-US" dirty="0"/>
              <a:t>：对子问题的刻画和定义。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转移方程</a:t>
            </a:r>
            <a:r>
              <a:rPr lang="zh-CN" altLang="en-US" dirty="0"/>
              <a:t>：问题如何依据子问题的解来求解？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先来看几个例子，再讲解它与递归的联系和区别。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3D6674-A473-B449-9C01-E83357A2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392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Exchange Argument </a:t>
            </a:r>
            <a:r>
              <a:rPr lang="zh-CN" altLang="en-US" dirty="0">
                <a:solidFill>
                  <a:schemeClr val="bg1"/>
                </a:solidFill>
              </a:rPr>
              <a:t>的更多例子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排序不等式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lang="en-US" altLang="zh-Hans-HK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Hans-HK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Hans-HK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,..,y</a:t>
            </a:r>
            <a:r>
              <a:rPr lang="en-US" altLang="zh-Hans-HK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假设我们要将</a:t>
            </a:r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他们两两相乘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再相加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与某个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相乘）</a:t>
            </a:r>
            <a:endParaRPr lang="en-US" altLang="zh-CN" sz="2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个乘积之和最大？</a:t>
            </a:r>
            <a:endParaRPr lang="en-US" altLang="zh-CN" sz="28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8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8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800" kern="100" dirty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个乘积之和最小？ </a:t>
            </a:r>
            <a:endParaRPr lang="en-US" altLang="zh-CN" sz="2800" kern="1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endParaRPr lang="en-US" altLang="zh-CN" sz="2800" kern="1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C35926-72D4-4147-B9D7-86240636CBE2}"/>
              </a:ext>
            </a:extLst>
          </p:cNvPr>
          <p:cNvGrpSpPr/>
          <p:nvPr/>
        </p:nvGrpSpPr>
        <p:grpSpPr>
          <a:xfrm>
            <a:off x="1509502" y="4560350"/>
            <a:ext cx="1714502" cy="1495901"/>
            <a:chOff x="1019176" y="4600099"/>
            <a:chExt cx="1714502" cy="14959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171913-6497-4D68-8468-2C254851A666}"/>
                </a:ext>
              </a:extLst>
            </p:cNvPr>
            <p:cNvSpPr txBox="1"/>
            <p:nvPr/>
          </p:nvSpPr>
          <p:spPr>
            <a:xfrm>
              <a:off x="1362076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FC0D69-1109-4610-8411-64A34D2863ED}"/>
                </a:ext>
              </a:extLst>
            </p:cNvPr>
            <p:cNvSpPr txBox="1"/>
            <p:nvPr/>
          </p:nvSpPr>
          <p:spPr>
            <a:xfrm>
              <a:off x="1362075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635090-5D2B-4451-A210-2A429DCB1A5E}"/>
                </a:ext>
              </a:extLst>
            </p:cNvPr>
            <p:cNvSpPr txBox="1"/>
            <p:nvPr/>
          </p:nvSpPr>
          <p:spPr>
            <a:xfrm>
              <a:off x="1362075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6493B9-E70A-4CB0-A953-45EA39067D6A}"/>
                </a:ext>
              </a:extLst>
            </p:cNvPr>
            <p:cNvSpPr txBox="1"/>
            <p:nvPr/>
          </p:nvSpPr>
          <p:spPr>
            <a:xfrm>
              <a:off x="2000251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90F913-8719-464D-8F73-9B04C3F41B04}"/>
                </a:ext>
              </a:extLst>
            </p:cNvPr>
            <p:cNvSpPr txBox="1"/>
            <p:nvPr/>
          </p:nvSpPr>
          <p:spPr>
            <a:xfrm>
              <a:off x="2000251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44DA42-9C77-4BAD-8B8A-68B73463AE7C}"/>
                </a:ext>
              </a:extLst>
            </p:cNvPr>
            <p:cNvSpPr txBox="1"/>
            <p:nvPr/>
          </p:nvSpPr>
          <p:spPr>
            <a:xfrm>
              <a:off x="2000251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03043A-6DD1-4828-8BE3-2CC3A898D0F0}"/>
                </a:ext>
              </a:extLst>
            </p:cNvPr>
            <p:cNvSpPr txBox="1"/>
            <p:nvPr/>
          </p:nvSpPr>
          <p:spPr>
            <a:xfrm>
              <a:off x="1038226" y="46027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9EF49B-103C-4F01-8CAD-D0AE669056ED}"/>
                </a:ext>
              </a:extLst>
            </p:cNvPr>
            <p:cNvSpPr txBox="1"/>
            <p:nvPr/>
          </p:nvSpPr>
          <p:spPr>
            <a:xfrm>
              <a:off x="1038226" y="513397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5354F59-8226-46CF-A379-FCD91671D969}"/>
                </a:ext>
              </a:extLst>
            </p:cNvPr>
            <p:cNvSpPr txBox="1"/>
            <p:nvPr/>
          </p:nvSpPr>
          <p:spPr>
            <a:xfrm>
              <a:off x="1019176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E2D7C4D-A674-486A-952E-1F6243BA0B88}"/>
                </a:ext>
              </a:extLst>
            </p:cNvPr>
            <p:cNvSpPr txBox="1"/>
            <p:nvPr/>
          </p:nvSpPr>
          <p:spPr>
            <a:xfrm>
              <a:off x="2305054" y="460009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4F36A0-9C6C-4A98-9786-E9AD7724FCA2}"/>
                </a:ext>
              </a:extLst>
            </p:cNvPr>
            <p:cNvSpPr txBox="1"/>
            <p:nvPr/>
          </p:nvSpPr>
          <p:spPr>
            <a:xfrm>
              <a:off x="2314578" y="51361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E9BF95C-2008-4441-AB9A-5D555824335F}"/>
                </a:ext>
              </a:extLst>
            </p:cNvPr>
            <p:cNvSpPr txBox="1"/>
            <p:nvPr/>
          </p:nvSpPr>
          <p:spPr>
            <a:xfrm>
              <a:off x="2305053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A36FE1C-E9B6-449E-A531-B60A19A596A3}"/>
              </a:ext>
            </a:extLst>
          </p:cNvPr>
          <p:cNvGrpSpPr/>
          <p:nvPr/>
        </p:nvGrpSpPr>
        <p:grpSpPr>
          <a:xfrm>
            <a:off x="4271757" y="4565112"/>
            <a:ext cx="1057276" cy="1485900"/>
            <a:chOff x="3724274" y="4629150"/>
            <a:chExt cx="1057276" cy="148590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D7940-9B78-43F9-A6BE-E8DC844E9ECC}"/>
                </a:ext>
              </a:extLst>
            </p:cNvPr>
            <p:cNvSpPr txBox="1"/>
            <p:nvPr/>
          </p:nvSpPr>
          <p:spPr>
            <a:xfrm>
              <a:off x="3724275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F930F3-84F1-466B-84C5-028C943407F3}"/>
                </a:ext>
              </a:extLst>
            </p:cNvPr>
            <p:cNvSpPr txBox="1"/>
            <p:nvPr/>
          </p:nvSpPr>
          <p:spPr>
            <a:xfrm>
              <a:off x="3724274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8AACE4-0DFB-438F-9F86-CAA69487E6E2}"/>
                </a:ext>
              </a:extLst>
            </p:cNvPr>
            <p:cNvSpPr txBox="1"/>
            <p:nvPr/>
          </p:nvSpPr>
          <p:spPr>
            <a:xfrm>
              <a:off x="3724274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2F8F31-4385-4110-9B05-8EF464D8D6C9}"/>
                </a:ext>
              </a:extLst>
            </p:cNvPr>
            <p:cNvSpPr txBox="1"/>
            <p:nvPr/>
          </p:nvSpPr>
          <p:spPr>
            <a:xfrm>
              <a:off x="4362450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571284-416E-47A8-A74B-3E2E43824438}"/>
                </a:ext>
              </a:extLst>
            </p:cNvPr>
            <p:cNvSpPr txBox="1"/>
            <p:nvPr/>
          </p:nvSpPr>
          <p:spPr>
            <a:xfrm>
              <a:off x="4362450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4DAC76-4C89-4AF7-8A41-524F31CEE495}"/>
                </a:ext>
              </a:extLst>
            </p:cNvPr>
            <p:cNvSpPr txBox="1"/>
            <p:nvPr/>
          </p:nvSpPr>
          <p:spPr>
            <a:xfrm>
              <a:off x="4362450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58AA975-2026-41EE-83AB-7DDF81B1703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000500" y="481965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DE84520-4598-402A-8177-12CC972D530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37210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65A15CE-0048-4F09-83B1-33334FF075E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953125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0D67BF9-E14A-48EA-BBF8-83D4B88F64DE}"/>
              </a:ext>
            </a:extLst>
          </p:cNvPr>
          <p:cNvGrpSpPr/>
          <p:nvPr/>
        </p:nvGrpSpPr>
        <p:grpSpPr>
          <a:xfrm>
            <a:off x="6595861" y="4560350"/>
            <a:ext cx="1057276" cy="1485900"/>
            <a:chOff x="5572123" y="4629150"/>
            <a:chExt cx="1057276" cy="148590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1C3DBAF-9A44-4C89-BD42-13A1AE90C3B2}"/>
                </a:ext>
              </a:extLst>
            </p:cNvPr>
            <p:cNvSpPr txBox="1"/>
            <p:nvPr/>
          </p:nvSpPr>
          <p:spPr>
            <a:xfrm>
              <a:off x="5572124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87104F4-7CCD-49E3-A186-E437EF695F03}"/>
                </a:ext>
              </a:extLst>
            </p:cNvPr>
            <p:cNvSpPr txBox="1"/>
            <p:nvPr/>
          </p:nvSpPr>
          <p:spPr>
            <a:xfrm>
              <a:off x="5572123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986ACBE-A170-46E6-91AE-C5497F67B0B7}"/>
                </a:ext>
              </a:extLst>
            </p:cNvPr>
            <p:cNvSpPr txBox="1"/>
            <p:nvPr/>
          </p:nvSpPr>
          <p:spPr>
            <a:xfrm>
              <a:off x="5572123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A49828E-4CDE-41E8-B86B-139787DDDE3A}"/>
                </a:ext>
              </a:extLst>
            </p:cNvPr>
            <p:cNvSpPr txBox="1"/>
            <p:nvPr/>
          </p:nvSpPr>
          <p:spPr>
            <a:xfrm>
              <a:off x="6210299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D8FE7C0-6585-4F9F-887B-77F729C728FC}"/>
                </a:ext>
              </a:extLst>
            </p:cNvPr>
            <p:cNvSpPr txBox="1"/>
            <p:nvPr/>
          </p:nvSpPr>
          <p:spPr>
            <a:xfrm>
              <a:off x="6210299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F0CE3D-B72C-46C2-968E-16DFABEC06D6}"/>
                </a:ext>
              </a:extLst>
            </p:cNvPr>
            <p:cNvSpPr txBox="1"/>
            <p:nvPr/>
          </p:nvSpPr>
          <p:spPr>
            <a:xfrm>
              <a:off x="6210299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8E46F86-EDFE-4127-A1E7-543A1273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848349" y="4819650"/>
              <a:ext cx="466726" cy="1057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99C05F2-DD5D-4B5A-8F0C-A44C79F6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4895850"/>
              <a:ext cx="466726" cy="476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C2BB3A-C508-4BE9-AEEC-D2EA4D377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5372100"/>
              <a:ext cx="466726" cy="581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5462618-35CE-4241-A0BB-8A7900456AEE}"/>
              </a:ext>
            </a:extLst>
          </p:cNvPr>
          <p:cNvSpPr txBox="1"/>
          <p:nvPr/>
        </p:nvSpPr>
        <p:spPr>
          <a:xfrm>
            <a:off x="3647875" y="619329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1*4+2*6+5*3=31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B0188B1-1DCE-4A35-8B2B-1DD2B6828B81}"/>
              </a:ext>
            </a:extLst>
          </p:cNvPr>
          <p:cNvSpPr txBox="1"/>
          <p:nvPr/>
        </p:nvSpPr>
        <p:spPr>
          <a:xfrm>
            <a:off x="6286299" y="619543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5*6+2*4+1*3=41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1BEA679-A096-5445-9002-D82C04BC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016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9DEA-0BA6-4C22-9999-407F7D5D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Exchange Argument </a:t>
            </a:r>
            <a:r>
              <a:rPr lang="zh-CN" altLang="en-US" dirty="0">
                <a:solidFill>
                  <a:schemeClr val="bg1"/>
                </a:solidFill>
              </a:rPr>
              <a:t>的更多例子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13CD7-1EA9-4EE8-B49A-E313855B54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y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kern="1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400" kern="1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乘积之和的最大值为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80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80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Hans-HK" sz="280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80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800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n-US" altLang="zh-Hans-HK" sz="2800" kern="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80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800" kern="1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80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Hans-HK" altLang="zh-Hans-HK" sz="2800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考虑任何一种方案，其中某个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不是乘以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968C92F-6DE3-4D52-BC37-8FB3EC3CFAA8}"/>
              </a:ext>
            </a:extLst>
          </p:cNvPr>
          <p:cNvSpPr txBox="1"/>
          <p:nvPr/>
        </p:nvSpPr>
        <p:spPr>
          <a:xfrm>
            <a:off x="342164" y="6244522"/>
            <a:ext cx="87589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问题背景：排序不等式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 Inequality 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1600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F642801-252A-412E-9A04-B1DF9E3B46B6}"/>
              </a:ext>
            </a:extLst>
          </p:cNvPr>
          <p:cNvSpPr txBox="1"/>
          <p:nvPr/>
        </p:nvSpPr>
        <p:spPr>
          <a:xfrm>
            <a:off x="4932492" y="3184064"/>
            <a:ext cx="4011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∆= (x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+x</a:t>
            </a:r>
            <a:r>
              <a:rPr lang="en-US" altLang="zh-CN" sz="2400" baseline="-25000" dirty="0"/>
              <a:t>4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)-(x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+x</a:t>
            </a:r>
            <a:r>
              <a:rPr lang="en-US" altLang="zh-CN" sz="2400" baseline="-25000" dirty="0"/>
              <a:t>4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= x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(y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- y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)+x</a:t>
            </a:r>
            <a:r>
              <a:rPr lang="en-US" altLang="zh-CN" sz="2400" baseline="-25000" dirty="0"/>
              <a:t>4 </a:t>
            </a:r>
            <a:r>
              <a:rPr lang="en-US" altLang="zh-CN" sz="2400" dirty="0"/>
              <a:t>(y</a:t>
            </a:r>
            <a:r>
              <a:rPr lang="en-US" altLang="zh-CN" sz="2400" baseline="-25000" dirty="0"/>
              <a:t>5 </a:t>
            </a:r>
            <a:r>
              <a:rPr lang="en-US" altLang="zh-CN" sz="2400" dirty="0"/>
              <a:t>- y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= (x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- x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) (y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- y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)  ≥ 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C1B25-6048-FD4A-9152-E9192D03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31</a:t>
            </a:fld>
            <a:endParaRPr kumimoji="1"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5B25D7-B985-472D-A9B5-6B5DA16D3FC7}"/>
              </a:ext>
            </a:extLst>
          </p:cNvPr>
          <p:cNvGrpSpPr/>
          <p:nvPr/>
        </p:nvGrpSpPr>
        <p:grpSpPr>
          <a:xfrm>
            <a:off x="1590806" y="3079754"/>
            <a:ext cx="1111758" cy="2573835"/>
            <a:chOff x="1747827" y="3429000"/>
            <a:chExt cx="1111758" cy="257383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C9ADEA-BE9E-46D5-9DA5-CAA1423AB31C}"/>
                </a:ext>
              </a:extLst>
            </p:cNvPr>
            <p:cNvSpPr txBox="1"/>
            <p:nvPr/>
          </p:nvSpPr>
          <p:spPr>
            <a:xfrm>
              <a:off x="1766877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1</a:t>
              </a:r>
              <a:endParaRPr lang="zh-Hans-HK" altLang="en-US" sz="2000" baseline="-250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B2CCD-F649-4870-8EC4-979056D9943E}"/>
                </a:ext>
              </a:extLst>
            </p:cNvPr>
            <p:cNvSpPr txBox="1"/>
            <p:nvPr/>
          </p:nvSpPr>
          <p:spPr>
            <a:xfrm>
              <a:off x="1766877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2</a:t>
              </a:r>
              <a:endParaRPr lang="zh-Hans-HK" altLang="en-US" sz="2000" baseline="-25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FFE2CE-04C2-4CCA-9732-E31D0A8FE104}"/>
                </a:ext>
              </a:extLst>
            </p:cNvPr>
            <p:cNvSpPr txBox="1"/>
            <p:nvPr/>
          </p:nvSpPr>
          <p:spPr>
            <a:xfrm>
              <a:off x="1747827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3</a:t>
              </a:r>
              <a:endParaRPr lang="zh-Hans-HK" altLang="en-US" sz="2000" baseline="-250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9CCF72-6711-41ED-9A29-6D04CA0F1C82}"/>
                </a:ext>
              </a:extLst>
            </p:cNvPr>
            <p:cNvSpPr txBox="1"/>
            <p:nvPr/>
          </p:nvSpPr>
          <p:spPr>
            <a:xfrm>
              <a:off x="1747827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4</a:t>
              </a:r>
              <a:endParaRPr lang="zh-Hans-HK" altLang="en-US" sz="2000" baseline="-25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167070-DFF4-4A81-91AE-B7407B75AB65}"/>
                </a:ext>
              </a:extLst>
            </p:cNvPr>
            <p:cNvSpPr txBox="1"/>
            <p:nvPr/>
          </p:nvSpPr>
          <p:spPr>
            <a:xfrm>
              <a:off x="1747827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5</a:t>
              </a:r>
              <a:endParaRPr lang="zh-Hans-HK" altLang="en-US" sz="2000" baseline="-25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BD4A88-D401-452E-9643-A9D45A63B593}"/>
                </a:ext>
              </a:extLst>
            </p:cNvPr>
            <p:cNvSpPr txBox="1"/>
            <p:nvPr/>
          </p:nvSpPr>
          <p:spPr>
            <a:xfrm>
              <a:off x="2440485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1</a:t>
              </a:r>
              <a:endParaRPr lang="zh-Hans-HK" altLang="en-US" sz="2000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3A8F03-333E-4973-9122-3BC56E1E9B50}"/>
                </a:ext>
              </a:extLst>
            </p:cNvPr>
            <p:cNvSpPr txBox="1"/>
            <p:nvPr/>
          </p:nvSpPr>
          <p:spPr>
            <a:xfrm>
              <a:off x="2440485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2</a:t>
              </a:r>
              <a:endParaRPr lang="zh-Hans-HK" altLang="en-US" sz="2000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15420D6-685A-4B89-A52C-A58FA0753A5C}"/>
                </a:ext>
              </a:extLst>
            </p:cNvPr>
            <p:cNvSpPr txBox="1"/>
            <p:nvPr/>
          </p:nvSpPr>
          <p:spPr>
            <a:xfrm>
              <a:off x="2421435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3</a:t>
              </a:r>
              <a:endParaRPr lang="zh-Hans-HK" altLang="en-US" sz="2000" baseline="-25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C54D8EF-B46A-4A1B-8A22-AACA2A4A5AF2}"/>
                </a:ext>
              </a:extLst>
            </p:cNvPr>
            <p:cNvSpPr txBox="1"/>
            <p:nvPr/>
          </p:nvSpPr>
          <p:spPr>
            <a:xfrm>
              <a:off x="2421435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4</a:t>
              </a:r>
              <a:endParaRPr lang="zh-Hans-HK" altLang="en-US" sz="2000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1A6B3F-C985-4CD7-8219-4100E810A5E2}"/>
                </a:ext>
              </a:extLst>
            </p:cNvPr>
            <p:cNvSpPr txBox="1"/>
            <p:nvPr/>
          </p:nvSpPr>
          <p:spPr>
            <a:xfrm>
              <a:off x="2421435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5</a:t>
              </a:r>
              <a:endParaRPr lang="zh-Hans-HK" altLang="en-US" sz="2000" baseline="-250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91330B4-8E6E-4B63-9EA2-14B0A56B829B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2185977" y="3629055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BE67093-ED3C-40B9-B5DC-72292659381A}"/>
                </a:ext>
              </a:extLst>
            </p:cNvPr>
            <p:cNvCxnSpPr/>
            <p:nvPr/>
          </p:nvCxnSpPr>
          <p:spPr>
            <a:xfrm>
              <a:off x="2166927" y="4171450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1DA5DE-A0EB-4626-9A49-DF57BFE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2089474" y="4787109"/>
              <a:ext cx="401976" cy="873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410DFE5-65EE-48FA-8A6A-8F64F747E6C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2166927" y="4729234"/>
              <a:ext cx="273558" cy="50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08A9D3E-1E4A-4ACE-881E-8564AC676081}"/>
              </a:ext>
            </a:extLst>
          </p:cNvPr>
          <p:cNvGrpSpPr/>
          <p:nvPr/>
        </p:nvGrpSpPr>
        <p:grpSpPr>
          <a:xfrm>
            <a:off x="3307461" y="3106281"/>
            <a:ext cx="1111758" cy="2573835"/>
            <a:chOff x="3464482" y="3455527"/>
            <a:chExt cx="1111758" cy="257383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6DB63B2-2EE1-42D6-809A-CFFD24687737}"/>
                </a:ext>
              </a:extLst>
            </p:cNvPr>
            <p:cNvSpPr txBox="1"/>
            <p:nvPr/>
          </p:nvSpPr>
          <p:spPr>
            <a:xfrm>
              <a:off x="3483532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1</a:t>
              </a:r>
              <a:endParaRPr lang="zh-Hans-HK" altLang="en-US" sz="2000" baseline="-250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39E757-72A4-4156-9ECA-5E99B06EE079}"/>
                </a:ext>
              </a:extLst>
            </p:cNvPr>
            <p:cNvSpPr txBox="1"/>
            <p:nvPr/>
          </p:nvSpPr>
          <p:spPr>
            <a:xfrm>
              <a:off x="3483532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2</a:t>
              </a:r>
              <a:endParaRPr lang="zh-Hans-HK" altLang="en-US" sz="2000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99B667D-6ADA-4662-BB85-65B98E859F9C}"/>
                </a:ext>
              </a:extLst>
            </p:cNvPr>
            <p:cNvSpPr txBox="1"/>
            <p:nvPr/>
          </p:nvSpPr>
          <p:spPr>
            <a:xfrm>
              <a:off x="3464482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3</a:t>
              </a:r>
              <a:endParaRPr lang="zh-Hans-HK" altLang="en-US" sz="2000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C308A14-BDBF-4955-BD4D-10FD74BD871B}"/>
                </a:ext>
              </a:extLst>
            </p:cNvPr>
            <p:cNvSpPr txBox="1"/>
            <p:nvPr/>
          </p:nvSpPr>
          <p:spPr>
            <a:xfrm>
              <a:off x="3464482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4</a:t>
              </a:r>
              <a:endParaRPr lang="zh-Hans-HK" altLang="en-US" sz="2000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290BED-77DD-456D-9C77-9D0998964DBF}"/>
                </a:ext>
              </a:extLst>
            </p:cNvPr>
            <p:cNvSpPr txBox="1"/>
            <p:nvPr/>
          </p:nvSpPr>
          <p:spPr>
            <a:xfrm>
              <a:off x="3464482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x</a:t>
              </a:r>
              <a:r>
                <a:rPr lang="en-US" altLang="zh-CN" sz="2000" baseline="-25000" dirty="0"/>
                <a:t>5</a:t>
              </a:r>
              <a:endParaRPr lang="zh-Hans-HK" altLang="en-US" sz="2000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EEFFE0C-2E6D-4252-ACDB-3836836DE99A}"/>
                </a:ext>
              </a:extLst>
            </p:cNvPr>
            <p:cNvSpPr txBox="1"/>
            <p:nvPr/>
          </p:nvSpPr>
          <p:spPr>
            <a:xfrm>
              <a:off x="4157140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1</a:t>
              </a:r>
              <a:endParaRPr lang="zh-Hans-HK" altLang="en-US" sz="2000" baseline="-25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33932AB-936D-4A1A-983B-2A40ACF130D5}"/>
                </a:ext>
              </a:extLst>
            </p:cNvPr>
            <p:cNvSpPr txBox="1"/>
            <p:nvPr/>
          </p:nvSpPr>
          <p:spPr>
            <a:xfrm>
              <a:off x="4157140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2</a:t>
              </a:r>
              <a:endParaRPr lang="zh-Hans-HK" altLang="en-US" sz="2000" baseline="-250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BF3EDD-21C6-4703-BA01-913627473AA5}"/>
                </a:ext>
              </a:extLst>
            </p:cNvPr>
            <p:cNvSpPr txBox="1"/>
            <p:nvPr/>
          </p:nvSpPr>
          <p:spPr>
            <a:xfrm>
              <a:off x="4138090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3</a:t>
              </a:r>
              <a:endParaRPr lang="zh-Hans-HK" altLang="en-US" sz="2000" baseline="-250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281B76-FAC4-4373-B371-D6C6D50C613C}"/>
                </a:ext>
              </a:extLst>
            </p:cNvPr>
            <p:cNvSpPr txBox="1"/>
            <p:nvPr/>
          </p:nvSpPr>
          <p:spPr>
            <a:xfrm>
              <a:off x="4138090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4</a:t>
              </a:r>
              <a:endParaRPr lang="zh-Hans-HK" altLang="en-US" sz="2000" baseline="-250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6E9D4-8EBB-43E6-8BC6-D08586224F60}"/>
                </a:ext>
              </a:extLst>
            </p:cNvPr>
            <p:cNvSpPr txBox="1"/>
            <p:nvPr/>
          </p:nvSpPr>
          <p:spPr>
            <a:xfrm>
              <a:off x="4138090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y</a:t>
              </a:r>
              <a:r>
                <a:rPr lang="en-US" altLang="zh-CN" sz="2000" baseline="-25000" dirty="0"/>
                <a:t>5</a:t>
              </a:r>
              <a:endParaRPr lang="zh-Hans-HK" altLang="en-US" sz="2000" baseline="-25000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1B353D1-00FC-41CD-A36D-75297D57F4BA}"/>
                </a:ext>
              </a:extLst>
            </p:cNvPr>
            <p:cNvCxnSpPr>
              <a:stCxn id="30" idx="3"/>
              <a:endCxn id="35" idx="1"/>
            </p:cNvCxnSpPr>
            <p:nvPr/>
          </p:nvCxnSpPr>
          <p:spPr>
            <a:xfrm>
              <a:off x="3902632" y="3655582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0F77202-0983-401F-8B9E-37DCD7C69077}"/>
                </a:ext>
              </a:extLst>
            </p:cNvPr>
            <p:cNvCxnSpPr/>
            <p:nvPr/>
          </p:nvCxnSpPr>
          <p:spPr>
            <a:xfrm>
              <a:off x="3883582" y="4197977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E9D8EBE-0FE7-441B-B162-363963CD04F1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3883582" y="4727621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F683BD9-C0B5-4E96-8F44-5F1C510922C0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3883582" y="5437645"/>
              <a:ext cx="254508" cy="391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AA46D756-E93E-FE49-AC87-68F9E7506C2E}"/>
              </a:ext>
            </a:extLst>
          </p:cNvPr>
          <p:cNvSpPr txBox="1"/>
          <p:nvPr/>
        </p:nvSpPr>
        <p:spPr>
          <a:xfrm>
            <a:off x="4572000" y="4874608"/>
            <a:ext cx="44206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AutoNum type="arabicParenBoth"/>
            </a:pPr>
            <a:r>
              <a:rPr lang="zh-CN" altLang="en-US" sz="2000" b="1" dirty="0">
                <a:solidFill>
                  <a:srgbClr val="C00000"/>
                </a:solidFill>
              </a:rPr>
              <a:t>经过调整后，乘积之和不下降。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457200" indent="-457200">
              <a:spcBef>
                <a:spcPts val="1200"/>
              </a:spcBef>
              <a:buAutoNum type="arabicParenBoth"/>
            </a:pPr>
            <a:r>
              <a:rPr lang="zh-CN" altLang="en-US" sz="2000" b="1" dirty="0">
                <a:solidFill>
                  <a:srgbClr val="C00000"/>
                </a:solidFill>
              </a:rPr>
              <a:t>调整完成后，对所有</a:t>
            </a:r>
            <a:r>
              <a:rPr lang="en-US" altLang="zh-CN" sz="2000" b="1" dirty="0" err="1">
                <a:solidFill>
                  <a:srgbClr val="C00000"/>
                </a:solidFill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</a:rPr>
              <a:t>：</a:t>
            </a:r>
            <a:r>
              <a:rPr lang="en-US" altLang="zh-CN" sz="2000" b="1" dirty="0">
                <a:solidFill>
                  <a:srgbClr val="C00000"/>
                </a:solidFill>
              </a:rPr>
              <a:t>x</a:t>
            </a:r>
            <a:r>
              <a:rPr lang="en-US" altLang="zh-CN" sz="2000" b="1" baseline="-25000" dirty="0">
                <a:solidFill>
                  <a:srgbClr val="C00000"/>
                </a:solidFill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</a:rPr>
              <a:t>与</a:t>
            </a:r>
            <a:r>
              <a:rPr lang="en-US" altLang="zh-CN" sz="2000" b="1" dirty="0" err="1">
                <a:solidFill>
                  <a:srgbClr val="C00000"/>
                </a:solidFill>
              </a:rPr>
              <a:t>y</a:t>
            </a:r>
            <a:r>
              <a:rPr lang="en-US" altLang="zh-CN" sz="2000" b="1" baseline="-25000" dirty="0" err="1">
                <a:solidFill>
                  <a:srgbClr val="C00000"/>
                </a:solidFill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</a:rPr>
              <a:t>相乘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48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B732A-665B-4849-AF97-8FDBA358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排队接水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68B43-D904-4672-8329-E9D214C6D2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Hans-HK" sz="2400" dirty="0">
                <a:hlinkClick r:id="rId2"/>
              </a:rPr>
              <a:t>www.luogu.com.cn/problem/P1223</a:t>
            </a:r>
            <a:endParaRPr lang="en-US" altLang="zh-Hans-HK" sz="2400" dirty="0"/>
          </a:p>
          <a:p>
            <a:endParaRPr lang="en-US" altLang="zh-Hans-HK" sz="2400" dirty="0"/>
          </a:p>
          <a:p>
            <a:r>
              <a:rPr lang="zh-CN" altLang="en-US" sz="2400" dirty="0"/>
              <a:t>有 </a:t>
            </a:r>
            <a:r>
              <a:rPr lang="en-US" altLang="zh-CN" sz="2400" dirty="0"/>
              <a:t>n</a:t>
            </a:r>
            <a:r>
              <a:rPr lang="zh-CN" altLang="en-US" sz="2400" dirty="0"/>
              <a:t> 个人在一个水龙头前排队接水。</a:t>
            </a:r>
            <a:endParaRPr lang="en-US" altLang="zh-CN" sz="2400" dirty="0"/>
          </a:p>
          <a:p>
            <a:r>
              <a:rPr lang="zh-CN" altLang="en-US" sz="2400" dirty="0"/>
              <a:t>假如每个人接水的时间为 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zh-CN" altLang="en-US" sz="2400" dirty="0"/>
              <a:t>​</a:t>
            </a:r>
            <a:r>
              <a:rPr lang="en-US" altLang="zh-CN" sz="2400" dirty="0"/>
              <a:t>…,T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请找出排队的一种顺序，使得平均等待时间最小。</a:t>
            </a:r>
            <a:endParaRPr lang="en-US" altLang="zh-CN" sz="2400" dirty="0"/>
          </a:p>
          <a:p>
            <a:endParaRPr lang="en-US" altLang="zh-Hans-HK" sz="2400" dirty="0"/>
          </a:p>
          <a:p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1063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619C1-D46B-4D2D-A309-B87728C9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 例</a:t>
            </a:r>
            <a:r>
              <a:rPr lang="en-US" altLang="zh-CN" b="1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石子合并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F7F04-AECC-4D1D-B573-540D0B4665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/>
              <a:t>堆石子，现要将石子</a:t>
            </a:r>
            <a:r>
              <a:rPr lang="zh-CN" altLang="en-US" dirty="0">
                <a:solidFill>
                  <a:srgbClr val="C00000"/>
                </a:solidFill>
              </a:rPr>
              <a:t>有序</a:t>
            </a:r>
            <a:r>
              <a:rPr lang="zh-CN" altLang="en-US" dirty="0"/>
              <a:t>的合并成一堆，</a:t>
            </a:r>
            <a:endParaRPr lang="en-US" altLang="zh-CN" dirty="0"/>
          </a:p>
          <a:p>
            <a:pPr lvl="1"/>
            <a:r>
              <a:rPr lang="zh-CN" altLang="en-US" dirty="0"/>
              <a:t>规定如下：每次只能移动任意的</a:t>
            </a:r>
            <a:r>
              <a:rPr lang="en-US" altLang="zh-CN" dirty="0"/>
              <a:t>2</a:t>
            </a:r>
            <a:r>
              <a:rPr lang="zh-CN" altLang="en-US" dirty="0"/>
              <a:t>堆石子合并，合并花费为新合成的一堆石子的数量。求将这</a:t>
            </a:r>
            <a:r>
              <a:rPr lang="en-US" altLang="zh-CN" dirty="0"/>
              <a:t>N</a:t>
            </a:r>
            <a:r>
              <a:rPr lang="zh-CN" altLang="en-US" dirty="0"/>
              <a:t>堆石子合并成一堆的总花费最小</a:t>
            </a:r>
            <a:endParaRPr lang="en-US" altLang="zh-CN" dirty="0"/>
          </a:p>
          <a:p>
            <a:r>
              <a:rPr lang="en-US" altLang="zh-Hans-HK" dirty="0"/>
              <a:t>8 6 6 8</a:t>
            </a:r>
          </a:p>
          <a:p>
            <a:r>
              <a:rPr lang="zh-CN" altLang="en-US" dirty="0"/>
              <a:t>如果贪心：   </a:t>
            </a:r>
            <a:r>
              <a:rPr lang="en-US" altLang="zh-CN" dirty="0"/>
              <a:t>12 + 20 + 28</a:t>
            </a:r>
            <a:endParaRPr lang="en-US" altLang="zh-Hans-HK" dirty="0"/>
          </a:p>
          <a:p>
            <a:r>
              <a:rPr lang="zh-CN" altLang="en-US" dirty="0"/>
              <a:t>正确做法：  </a:t>
            </a:r>
            <a:r>
              <a:rPr lang="en-US" altLang="zh-CN" dirty="0"/>
              <a:t>14 + 14 + 28</a:t>
            </a:r>
            <a:endParaRPr lang="en-US" altLang="zh-Hans-HK" dirty="0"/>
          </a:p>
          <a:p>
            <a:r>
              <a:rPr lang="zh-CN" altLang="en-US" dirty="0"/>
              <a:t>贪心方法并不总是正确的！</a:t>
            </a:r>
            <a:endParaRPr lang="en-US" altLang="zh-CN" dirty="0"/>
          </a:p>
          <a:p>
            <a:r>
              <a:rPr lang="zh-CN" altLang="en-US" dirty="0"/>
              <a:t>对这个问题，可以用动态规划。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21705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07EEB-C73E-43F5-AFB4-6BFC677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分组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CB7F9-6265-4384-B20A-4B62ADE798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550" dirty="0"/>
              <a:t>给定整数</a:t>
            </a:r>
            <a:r>
              <a:rPr lang="en-US" altLang="zh-CN" sz="2550" dirty="0"/>
              <a:t>a</a:t>
            </a:r>
            <a:r>
              <a:rPr lang="en-US" altLang="zh-CN" sz="2550" baseline="-25000" dirty="0"/>
              <a:t>1</a:t>
            </a:r>
            <a:r>
              <a:rPr lang="en-US" altLang="zh-CN" sz="2550" dirty="0"/>
              <a:t>~a</a:t>
            </a:r>
            <a:r>
              <a:rPr lang="en-US" altLang="zh-CN" sz="2550" baseline="-25000" dirty="0"/>
              <a:t>n</a:t>
            </a:r>
            <a:r>
              <a:rPr lang="zh-CN" altLang="en-US" sz="2550" dirty="0"/>
              <a:t>， 可能有重复元素。</a:t>
            </a:r>
            <a:endParaRPr lang="en-US" altLang="zh-CN" sz="2550" dirty="0"/>
          </a:p>
          <a:p>
            <a:pPr lvl="1"/>
            <a:r>
              <a:rPr lang="zh-CN" altLang="en-US" sz="2550" dirty="0"/>
              <a:t>要将它们分成若干组， 每组 是一些连续的整数  </a:t>
            </a:r>
            <a:endParaRPr lang="en-US" altLang="zh-CN" sz="2550" dirty="0"/>
          </a:p>
          <a:p>
            <a:pPr lvl="2"/>
            <a:r>
              <a:rPr lang="zh-CN" altLang="en-US" sz="2250" dirty="0"/>
              <a:t>举例 </a:t>
            </a:r>
            <a:r>
              <a:rPr lang="en-US" altLang="zh-CN" sz="2250" dirty="0"/>
              <a:t>{-3</a:t>
            </a:r>
            <a:r>
              <a:rPr lang="zh-CN" altLang="en-US" sz="2250" dirty="0"/>
              <a:t>，</a:t>
            </a:r>
            <a:r>
              <a:rPr lang="en-US" altLang="zh-CN" sz="2250" dirty="0"/>
              <a:t>-2</a:t>
            </a:r>
            <a:r>
              <a:rPr lang="zh-CN" altLang="en-US" sz="2250" dirty="0"/>
              <a:t>，</a:t>
            </a:r>
            <a:r>
              <a:rPr lang="en-US" altLang="zh-CN" sz="2250" dirty="0"/>
              <a:t>-1</a:t>
            </a:r>
            <a:r>
              <a:rPr lang="zh-CN" altLang="en-US" sz="2250" dirty="0"/>
              <a:t>，</a:t>
            </a:r>
            <a:r>
              <a:rPr lang="en-US" altLang="zh-CN" sz="2250" dirty="0"/>
              <a:t>0</a:t>
            </a:r>
            <a:r>
              <a:rPr lang="zh-CN" altLang="en-US" sz="2250" dirty="0"/>
              <a:t>，</a:t>
            </a:r>
            <a:r>
              <a:rPr lang="en-US" altLang="zh-CN" sz="2250" dirty="0"/>
              <a:t>1}. </a:t>
            </a:r>
            <a:r>
              <a:rPr lang="zh-CN" altLang="en-US" sz="2250" b="1" dirty="0"/>
              <a:t>不允许 </a:t>
            </a:r>
            <a:r>
              <a:rPr lang="en-US" altLang="zh-CN" sz="2250" b="1" dirty="0"/>
              <a:t>{-3,-2,-2,-1,0,1}</a:t>
            </a:r>
            <a:r>
              <a:rPr lang="zh-CN" altLang="en-US" sz="2250" b="1" dirty="0"/>
              <a:t>。</a:t>
            </a:r>
            <a:endParaRPr lang="en-US" altLang="zh-CN" sz="2250" b="1" dirty="0"/>
          </a:p>
          <a:p>
            <a:pPr lvl="1"/>
            <a:r>
              <a:rPr lang="zh-CN" altLang="en-US" sz="2550" dirty="0"/>
              <a:t>你需要使元素个数最少的一组的元素个数最多。</a:t>
            </a:r>
            <a:endParaRPr lang="en-US" altLang="zh-CN" sz="2550" dirty="0"/>
          </a:p>
          <a:p>
            <a:pPr lvl="1"/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1≤ </a:t>
            </a:r>
            <a:r>
              <a:rPr lang="en-US" altLang="zh-Hans-HK" sz="2550" i="1" dirty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≤10</a:t>
            </a:r>
            <a:r>
              <a:rPr lang="en-US" altLang="zh-Hans-HK" sz="2550" baseline="30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Hans-HK" altLang="en-US" sz="255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∣</a:t>
            </a:r>
            <a:r>
              <a:rPr lang="en-US" altLang="zh-Hans-HK" sz="2550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zh-Hans-HK" sz="255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]∣≤10</a:t>
            </a:r>
            <a:r>
              <a:rPr lang="en-US" altLang="zh-Hans-HK" sz="2550" baseline="30000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Hans-HK" altLang="en-US" sz="255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Hans-HK" sz="25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50" dirty="0"/>
              <a:t>举例</a:t>
            </a:r>
            <a:endParaRPr lang="en-US" altLang="zh-CN" sz="2850" dirty="0"/>
          </a:p>
          <a:p>
            <a:pPr lvl="1"/>
            <a:r>
              <a:rPr lang="zh-CN" altLang="en-US" sz="2550" dirty="0"/>
              <a:t>输入</a:t>
            </a:r>
            <a:r>
              <a:rPr lang="en-US" altLang="zh-Hans-HK" sz="2550" dirty="0"/>
              <a:t>4 5 2 3 -4 -3 -5</a:t>
            </a:r>
            <a:r>
              <a:rPr lang="zh-CN" altLang="en-US" sz="2550" dirty="0"/>
              <a:t>。</a:t>
            </a:r>
            <a:endParaRPr lang="en-US" altLang="zh-CN" sz="2550" dirty="0"/>
          </a:p>
          <a:p>
            <a:pPr lvl="1"/>
            <a:r>
              <a:rPr lang="zh-CN" altLang="en-US" sz="2550" dirty="0"/>
              <a:t>输出</a:t>
            </a:r>
            <a:r>
              <a:rPr lang="en-US" altLang="zh-CN" sz="2550" dirty="0"/>
              <a:t>3</a:t>
            </a:r>
            <a:r>
              <a:rPr lang="zh-CN" altLang="en-US" sz="2550" dirty="0"/>
              <a:t>。</a:t>
            </a:r>
            <a:r>
              <a:rPr lang="en-US" altLang="zh-CN" sz="2550" dirty="0"/>
              <a:t>		{-5..-3}</a:t>
            </a:r>
            <a:r>
              <a:rPr lang="zh-CN" altLang="en-US" sz="2550" dirty="0"/>
              <a:t>一组。</a:t>
            </a:r>
            <a:r>
              <a:rPr lang="en-US" altLang="zh-CN" sz="2550" dirty="0"/>
              <a:t>{2..5}</a:t>
            </a:r>
            <a:r>
              <a:rPr lang="zh-CN" altLang="en-US" sz="2550" dirty="0"/>
              <a:t>一组。</a:t>
            </a:r>
            <a:endParaRPr lang="zh-Hans-HK" altLang="en-US" sz="2550" dirty="0"/>
          </a:p>
        </p:txBody>
      </p:sp>
    </p:spTree>
    <p:extLst>
      <p:ext uri="{BB962C8B-B14F-4D97-AF65-F5344CB8AC3E}">
        <p14:creationId xmlns:p14="http://schemas.microsoft.com/office/powerpoint/2010/main" val="3890114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5F7E-4002-4CE5-97DC-B5B259D4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问题转化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493B0-3760-46E1-A93E-A32286AAD4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550" dirty="0"/>
              <a:t>判定性问题：</a:t>
            </a:r>
            <a:endParaRPr lang="en-US" altLang="zh-CN" sz="2550" dirty="0"/>
          </a:p>
          <a:p>
            <a:pPr lvl="1"/>
            <a:r>
              <a:rPr lang="zh-CN" altLang="en-US" sz="2550" dirty="0"/>
              <a:t>给定整数</a:t>
            </a:r>
            <a:r>
              <a:rPr lang="en-US" altLang="zh-CN" sz="2550" dirty="0"/>
              <a:t>K ≥ 1</a:t>
            </a:r>
            <a:r>
              <a:rPr lang="zh-CN" altLang="en-US" sz="2550" dirty="0"/>
              <a:t>。请判断</a:t>
            </a:r>
            <a:endParaRPr lang="en-US" altLang="zh-CN" sz="2550" dirty="0"/>
          </a:p>
          <a:p>
            <a:pPr lvl="2"/>
            <a:r>
              <a:rPr lang="zh-CN" altLang="en-US" sz="2250" dirty="0">
                <a:solidFill>
                  <a:srgbClr val="FF0000"/>
                </a:solidFill>
              </a:rPr>
              <a:t>是否存在一种合法的分组方案使得</a:t>
            </a:r>
            <a:endParaRPr lang="en-US" altLang="zh-CN" sz="2250" dirty="0">
              <a:solidFill>
                <a:srgbClr val="FF0000"/>
              </a:solidFill>
            </a:endParaRPr>
          </a:p>
          <a:p>
            <a:pPr marL="1028700" lvl="3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</a:t>
            </a:r>
            <a:r>
              <a:rPr lang="zh-CN" altLang="en-US" sz="2400" dirty="0">
                <a:solidFill>
                  <a:srgbClr val="FF0000"/>
                </a:solidFill>
              </a:rPr>
              <a:t>每一组都至少有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>
                <a:solidFill>
                  <a:srgbClr val="FF0000"/>
                </a:solidFill>
              </a:rPr>
              <a:t>个元素。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550" dirty="0"/>
              <a:t>原问题可以通过二分转化为上面的判定性问题。</a:t>
            </a:r>
            <a:endParaRPr lang="en-US" altLang="zh-CN" sz="2550" dirty="0"/>
          </a:p>
          <a:p>
            <a:pPr lvl="1"/>
            <a:r>
              <a:rPr lang="zh-CN" altLang="en-US" sz="2250" dirty="0"/>
              <a:t>这种技术 一般称作 </a:t>
            </a:r>
            <a:r>
              <a:rPr lang="zh-CN" altLang="en-US" sz="2250" b="1" dirty="0"/>
              <a:t>二分答案</a:t>
            </a:r>
            <a:r>
              <a:rPr lang="zh-CN" altLang="en-US" sz="2250" dirty="0"/>
              <a:t>。</a:t>
            </a:r>
            <a:endParaRPr lang="en-US" altLang="zh-CN" sz="2250" dirty="0"/>
          </a:p>
          <a:p>
            <a:endParaRPr lang="en-US" altLang="zh-CN" sz="2550" dirty="0"/>
          </a:p>
          <a:p>
            <a:r>
              <a:rPr lang="zh-CN" altLang="en-US" sz="2550" dirty="0"/>
              <a:t>上述判定性问题如何解决呢</a:t>
            </a:r>
            <a:r>
              <a:rPr lang="zh-CN" altLang="en-US" sz="2550"/>
              <a:t>？ </a:t>
            </a:r>
            <a:endParaRPr lang="zh-Hans-HK" altLang="en-US" sz="2550" dirty="0"/>
          </a:p>
        </p:txBody>
      </p:sp>
    </p:spTree>
    <p:extLst>
      <p:ext uri="{BB962C8B-B14F-4D97-AF65-F5344CB8AC3E}">
        <p14:creationId xmlns:p14="http://schemas.microsoft.com/office/powerpoint/2010/main" val="1941835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A90CD-459C-CCC8-0647-C8423ADD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AD5C1-1A37-45A9-BE46-CA378298F7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-2 -1 0 1 2 3 4 5 6</a:t>
            </a:r>
          </a:p>
          <a:p>
            <a:pPr marL="0" indent="0">
              <a:buNone/>
            </a:pPr>
            <a:r>
              <a:rPr lang="en-US" altLang="zh-CN" dirty="0"/>
              <a:t>     -1 0 1 2 3 4 5 6</a:t>
            </a:r>
          </a:p>
          <a:p>
            <a:pPr marL="0" indent="0">
              <a:buNone/>
            </a:pPr>
            <a:r>
              <a:rPr lang="en-US" altLang="zh-CN" dirty="0"/>
              <a:t>                2 3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2BA6-B2F8-4E5F-9162-19B2996B6805}"/>
              </a:ext>
            </a:extLst>
          </p:cNvPr>
          <p:cNvSpPr txBox="1"/>
          <p:nvPr/>
        </p:nvSpPr>
        <p:spPr>
          <a:xfrm>
            <a:off x="2715491" y="5514805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 dirty="0"/>
              <a:t>自己课后思考具体实现。要保证判定是</a:t>
            </a:r>
            <a:r>
              <a:rPr lang="en-US" altLang="zh-CN" sz="1350" dirty="0"/>
              <a:t>O(n)</a:t>
            </a:r>
            <a:r>
              <a:rPr lang="zh-CN" altLang="en-US" sz="1350" dirty="0"/>
              <a:t>的。</a:t>
            </a:r>
            <a:endParaRPr lang="en-US" altLang="zh-CN" sz="135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BEF6DA6-4351-42F6-AC83-2A3F767893C5}"/>
              </a:ext>
            </a:extLst>
          </p:cNvPr>
          <p:cNvSpPr txBox="1">
            <a:spLocks/>
          </p:cNvSpPr>
          <p:nvPr/>
        </p:nvSpPr>
        <p:spPr>
          <a:xfrm>
            <a:off x="3215121" y="120469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-1 0 1 2 3 4 5 6</a:t>
            </a:r>
          </a:p>
          <a:p>
            <a:pPr marL="0" indent="0">
              <a:buNone/>
            </a:pPr>
            <a:r>
              <a:rPr lang="en-US" altLang="zh-CN" sz="2100" dirty="0"/>
              <a:t>     -1 0 1 2 3 4 5 6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29AFA0-9193-41D8-910C-746ABE11EC14}"/>
              </a:ext>
            </a:extLst>
          </p:cNvPr>
          <p:cNvSpPr txBox="1">
            <a:spLocks/>
          </p:cNvSpPr>
          <p:nvPr/>
        </p:nvSpPr>
        <p:spPr>
          <a:xfrm>
            <a:off x="5996421" y="120469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0 1 2 3 4 5 6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0 1 2 3 4 5 6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13FD7E6-CAC6-4B33-AE22-C2F4E83CE644}"/>
              </a:ext>
            </a:extLst>
          </p:cNvPr>
          <p:cNvSpPr txBox="1">
            <a:spLocks/>
          </p:cNvSpPr>
          <p:nvPr/>
        </p:nvSpPr>
        <p:spPr>
          <a:xfrm>
            <a:off x="469322" y="2669814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1 2 3 4 5 6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1 2 3 4 5 6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2819484-ABDA-4D6D-891B-AA3F058912A3}"/>
              </a:ext>
            </a:extLst>
          </p:cNvPr>
          <p:cNvSpPr txBox="1">
            <a:spLocks/>
          </p:cNvSpPr>
          <p:nvPr/>
        </p:nvSpPr>
        <p:spPr>
          <a:xfrm>
            <a:off x="3215121" y="2669813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en-US" altLang="zh-CN" sz="2100" dirty="0"/>
              <a:t> 2 3 4 5 6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en-US" altLang="zh-CN" sz="2100" dirty="0"/>
              <a:t>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53D02BE-D7E4-4555-B4C5-1ADF1A5C32E7}"/>
              </a:ext>
            </a:extLst>
          </p:cNvPr>
          <p:cNvSpPr txBox="1">
            <a:spLocks/>
          </p:cNvSpPr>
          <p:nvPr/>
        </p:nvSpPr>
        <p:spPr>
          <a:xfrm>
            <a:off x="6006812" y="2669813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2</a:t>
            </a:r>
            <a:r>
              <a:rPr lang="en-US" altLang="zh-CN" sz="2100" dirty="0"/>
              <a:t>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2</a:t>
            </a:r>
            <a:r>
              <a:rPr lang="en-US" altLang="zh-CN" sz="2100" dirty="0"/>
              <a:t> 3 4 5 6</a:t>
            </a:r>
          </a:p>
          <a:p>
            <a:pPr marL="0" indent="0"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B0F0"/>
                </a:solidFill>
              </a:rPr>
              <a:t>2</a:t>
            </a:r>
            <a:r>
              <a:rPr lang="en-US" altLang="zh-CN" sz="2100" dirty="0"/>
              <a:t>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7173FF1-72AA-4438-9146-A0830E35A038}"/>
              </a:ext>
            </a:extLst>
          </p:cNvPr>
          <p:cNvSpPr txBox="1">
            <a:spLocks/>
          </p:cNvSpPr>
          <p:nvPr/>
        </p:nvSpPr>
        <p:spPr>
          <a:xfrm>
            <a:off x="469322" y="413947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2</a:t>
            </a:r>
            <a:r>
              <a:rPr lang="en-US" altLang="zh-CN" sz="2100" dirty="0"/>
              <a:t>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3</a:t>
            </a:r>
            <a:r>
              <a:rPr lang="en-US" altLang="zh-CN" sz="2100" dirty="0"/>
              <a:t> 4 5 6</a:t>
            </a:r>
          </a:p>
          <a:p>
            <a:pPr marL="0" indent="0"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B0F0"/>
                </a:solidFill>
              </a:rPr>
              <a:t>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F0"/>
                </a:solidFill>
              </a:rPr>
              <a:t>3</a:t>
            </a:r>
            <a:r>
              <a:rPr lang="en-US" altLang="zh-CN" sz="2100" dirty="0"/>
              <a:t>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E102771-561E-4E24-99B7-F9F5028A3C08}"/>
              </a:ext>
            </a:extLst>
          </p:cNvPr>
          <p:cNvSpPr txBox="1">
            <a:spLocks/>
          </p:cNvSpPr>
          <p:nvPr/>
        </p:nvSpPr>
        <p:spPr>
          <a:xfrm>
            <a:off x="3215120" y="413947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/>
              <a:t>此时多了一个</a:t>
            </a:r>
            <a:r>
              <a:rPr lang="en-US" altLang="zh-CN" sz="2100" dirty="0"/>
              <a:t>3</a:t>
            </a:r>
            <a:r>
              <a:rPr lang="zh-CN" altLang="en-US" sz="2100" dirty="0"/>
              <a:t>，</a:t>
            </a:r>
            <a:endParaRPr lang="en-US" altLang="zh-CN" sz="2100" dirty="0"/>
          </a:p>
          <a:p>
            <a:pPr marL="0" indent="0">
              <a:buNone/>
            </a:pPr>
            <a:r>
              <a:rPr lang="zh-CN" altLang="en-US" sz="2100" dirty="0"/>
              <a:t>应该新开一组？</a:t>
            </a:r>
            <a:r>
              <a:rPr lang="en-US" altLang="zh-CN" sz="2100" dirty="0"/>
              <a:t>(no)</a:t>
            </a:r>
          </a:p>
          <a:p>
            <a:pPr marL="0" indent="0">
              <a:buNone/>
            </a:pPr>
            <a:r>
              <a:rPr lang="en-US" altLang="zh-CN" sz="2100" dirty="0"/>
              <a:t>   </a:t>
            </a:r>
            <a:r>
              <a:rPr lang="zh-CN" altLang="en-US" sz="2100" dirty="0"/>
              <a:t>还是放入旧组？</a:t>
            </a:r>
            <a:r>
              <a:rPr lang="en-US" altLang="zh-CN" sz="2100" dirty="0"/>
              <a:t>(yes)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BFBDF42-FA1B-4D2E-AFF2-768094C40AD2}"/>
              </a:ext>
            </a:extLst>
          </p:cNvPr>
          <p:cNvSpPr txBox="1">
            <a:spLocks/>
          </p:cNvSpPr>
          <p:nvPr/>
        </p:nvSpPr>
        <p:spPr>
          <a:xfrm>
            <a:off x="6006812" y="413947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/>
              <a:t>贪心，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1500" dirty="0"/>
              <a:t>  1. </a:t>
            </a:r>
            <a:r>
              <a:rPr lang="zh-CN" altLang="en-US" sz="1500" dirty="0"/>
              <a:t>未填满的组要优先填满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2. </a:t>
            </a:r>
            <a:r>
              <a:rPr lang="zh-CN" altLang="en-US" sz="1500" dirty="0"/>
              <a:t>尽量少开新组。</a:t>
            </a:r>
            <a:endParaRPr lang="en-US" altLang="zh-CN" sz="15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140552-2746-4630-AFA1-B1C762623267}"/>
              </a:ext>
            </a:extLst>
          </p:cNvPr>
          <p:cNvSpPr txBox="1"/>
          <p:nvPr/>
        </p:nvSpPr>
        <p:spPr>
          <a:xfrm>
            <a:off x="744927" y="5466092"/>
            <a:ext cx="457150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/>
              <a:t>K=5</a:t>
            </a:r>
            <a:r>
              <a:rPr lang="zh-CN" altLang="en-US" sz="135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680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AF259-C7BC-4555-AE96-76AAE746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优化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E7F30-26AA-4E04-BAB8-C93647E3F0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每一次二分答案后排序，太慢。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不如一开始就先排序，然后再二分答案。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复杂度降为  </a:t>
            </a:r>
            <a:r>
              <a:rPr lang="en-US" altLang="zh-CN" dirty="0"/>
              <a:t>O( n log n  +  n log Ans)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特别的，排好序后，对给定的</a:t>
            </a:r>
            <a:r>
              <a:rPr lang="en-US" altLang="zh-CN" dirty="0"/>
              <a:t>K</a:t>
            </a:r>
            <a:r>
              <a:rPr lang="zh-CN" altLang="en-US" dirty="0"/>
              <a:t>，判定的复杂度为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23917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贪心算法更多</a:t>
            </a:r>
            <a:r>
              <a:rPr lang="zh-CN" altLang="en-US">
                <a:solidFill>
                  <a:schemeClr val="bg1"/>
                </a:solidFill>
              </a:rPr>
              <a:t>例子（预告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Arial" panose="020B0604020202020204" pitchFamily="34" charset="0"/>
              </a:rPr>
              <a:t>常用</a:t>
            </a:r>
            <a:r>
              <a:rPr lang="en-US" altLang="zh-CN" sz="2800" dirty="0">
                <a:latin typeface="Arial" panose="020B0604020202020204" pitchFamily="34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尤其在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combinatorial optimization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Huffman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编码</a:t>
            </a:r>
            <a:endParaRPr lang="en-US" altLang="zh-CN" sz="28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最小生成树</a:t>
            </a: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Minimum Spanning Tree=MST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问题描述</a:t>
            </a: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</a:rPr>
              <a:t>】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给定图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G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，每条边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e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有一个给定的费用</a:t>
            </a:r>
            <a:r>
              <a:rPr lang="en-US" altLang="zh-CN" sz="2800" dirty="0" err="1">
                <a:solidFill>
                  <a:srgbClr val="0000FF"/>
                </a:solidFill>
                <a:latin typeface="Arial" panose="020B0604020202020204" pitchFamily="34" charset="0"/>
              </a:rPr>
              <a:t>cost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Arial" panose="020B0604020202020204" pitchFamily="34" charset="0"/>
              </a:rPr>
              <a:t>e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。要计算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G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一棵生成树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使得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cost(T)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最小，其中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cost(T)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为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中所有边的费用和。</a:t>
            </a:r>
          </a:p>
          <a:p>
            <a:pPr lvl="2"/>
            <a:r>
              <a:rPr lang="en-US" altLang="zh-Hans-HK" sz="2800" b="0" i="0" strike="noStrike" dirty="0"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Kruskal's algorithm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Hans-HK" sz="28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US" altLang="zh-Hans-HK" sz="2800" b="0" i="0" strike="noStrike" dirty="0">
                <a:solidFill>
                  <a:srgbClr val="00B0F0"/>
                </a:solidFill>
                <a:effectLst/>
                <a:latin typeface="Arial" panose="020B0604020202020204" pitchFamily="34" charset="0"/>
                <a:hlinkClick r:id="rId3" tooltip="Prim's 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Prim's algorithm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lvl="1"/>
            <a:r>
              <a:rPr lang="zh-CN" altLang="en-US" sz="2800" dirty="0">
                <a:solidFill>
                  <a:schemeClr val="accent1"/>
                </a:solidFill>
              </a:rPr>
              <a:t>将在之后的几周跟大家</a:t>
            </a:r>
            <a:r>
              <a:rPr lang="zh-CN" altLang="en-US" sz="2800" dirty="0"/>
              <a:t>见面</a:t>
            </a:r>
            <a:r>
              <a:rPr lang="zh-CN" altLang="en-US" sz="2800" dirty="0">
                <a:solidFill>
                  <a:schemeClr val="accent1"/>
                </a:solidFill>
              </a:rPr>
              <a:t>。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lvl="1"/>
            <a:endParaRPr lang="zh-Hans-HK" altLang="en-US" sz="3000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4A8F5A-F3EE-7042-877D-4DBBC6C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3301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817B06F-E2B0-B341-80F1-3B80D5ED2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sz="40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78D179F-832A-D14A-9AF3-C6F80F721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office:</a:t>
            </a:r>
            <a:r>
              <a:rPr lang="zh-CN" altLang="en-US" sz="2400" dirty="0"/>
              <a:t>深圳校区工学园</a:t>
            </a:r>
            <a:r>
              <a:rPr lang="en-US" altLang="zh-CN" sz="2400" dirty="0"/>
              <a:t>1-202 </a:t>
            </a:r>
          </a:p>
          <a:p>
            <a:r>
              <a:rPr lang="en-US" altLang="zh-CN" sz="2400" dirty="0"/>
              <a:t>wangjb33@mail.sysu.edu.cn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4C891B-C1F0-3F41-93D6-7544A6F4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81232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和最大的连续子序列问题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输入为一个序列</a:t>
            </a:r>
            <a:r>
              <a:rPr lang="en-US" altLang="zh-CN" sz="2400" b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Hans-HK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我们把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400" b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4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连续子序列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并且把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kern="1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 这个连续子序列的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问题：和最大的连续子序列，它的和是多少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换句话说，计算  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400" kern="1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4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400" kern="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n}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 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1 -2</a:t>
            </a:r>
            <a:r>
              <a:rPr lang="en-US" altLang="zh-CN" sz="16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2 -1 1 4 -3 4 -3 2</a:t>
            </a:r>
          </a:p>
          <a:p>
            <a:pPr lvl="1">
              <a:lnSpc>
                <a:spcPct val="100000"/>
              </a:lnSpc>
            </a:pP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和最大连续子序列：       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2 -1 1 4 -3 4</a:t>
            </a:r>
            <a:r>
              <a:rPr lang="en-US" altLang="zh-CN" sz="22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2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和为</a:t>
            </a:r>
            <a:r>
              <a:rPr lang="en-US" altLang="zh-CN" sz="2200" kern="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lvl="1">
              <a:lnSpc>
                <a:spcPct val="100000"/>
              </a:lnSpc>
            </a:pPr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暴力解法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：枚举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复杂度为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，可优化为</a:t>
            </a:r>
            <a:r>
              <a:rPr lang="en-US" altLang="zh-CN" kern="100" dirty="0">
                <a:solidFill>
                  <a:srgbClr val="00B0F0"/>
                </a:solidFill>
              </a:rPr>
              <a:t>O(n</a:t>
            </a:r>
            <a:r>
              <a:rPr lang="en-US" altLang="zh-CN" kern="100" baseline="30000" dirty="0">
                <a:solidFill>
                  <a:srgbClr val="00B0F0"/>
                </a:solidFill>
              </a:rPr>
              <a:t>2</a:t>
            </a:r>
            <a:r>
              <a:rPr lang="en-US" altLang="zh-CN" kern="100" dirty="0">
                <a:solidFill>
                  <a:srgbClr val="00B0F0"/>
                </a:solidFill>
              </a:rPr>
              <a:t>)</a:t>
            </a:r>
            <a:endParaRPr lang="en-US" altLang="zh-CN" sz="24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33087-3EA7-9046-9CCF-06A7194F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6269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6F0F-7E95-4F3B-89A7-0C85DE84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1(cont.)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动态规划来解决本问题。</a:t>
                </a:r>
                <a:endParaRPr lang="en-US" altLang="zh-CN" sz="24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状态描述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假设要在序列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中寻找一个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结束位置为</a:t>
                </a:r>
                <a:r>
                  <a:rPr lang="en-US" altLang="zh-CN" sz="24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连续子序列中，并要使得该子序列的和尽量大。把这个最大和记作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我们定义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  =   max{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x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sz="24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</a:t>
                </a:r>
                <a:r>
                  <a:rPr lang="en-US" altLang="zh-CN" sz="24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j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可知原问题的最优解为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sz="2400" kern="1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{F[1],F[2],…,F[n]}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这是由于</a:t>
                </a:r>
                <a:r>
                  <a:rPr lang="zh-CN" altLang="en-US" sz="2400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和最大</a:t>
                </a:r>
                <a:r>
                  <a:rPr lang="zh-CN" altLang="en-US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的子序列必然以某个</a:t>
                </a:r>
                <a:r>
                  <a:rPr lang="en-US" altLang="zh-CN" sz="2400" kern="1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≤  j ≤ n)</a:t>
                </a:r>
                <a:r>
                  <a:rPr lang="zh-CN" altLang="en-US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结尾</a:t>
                </a:r>
                <a:endParaRPr lang="en-US" altLang="zh-CN" sz="2400" kern="1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因此，当前的问题是，如何计算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F[1], F[2], …, F[n]</a:t>
                </a: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lang="en-US" altLang="zh-CN" sz="24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Hans-HK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02" t="-1713" r="-3763" b="-36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852A921-8808-4426-B932-B2F41898F800}"/>
              </a:ext>
            </a:extLst>
          </p:cNvPr>
          <p:cNvSpPr txBox="1"/>
          <p:nvPr/>
        </p:nvSpPr>
        <p:spPr>
          <a:xfrm>
            <a:off x="7356475" y="504190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4CA63-DF72-6545-BAAC-4DB0CB3E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3537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1(cont.)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为什么当</a:t>
                </a:r>
                <a14:m>
                  <m:oMath xmlns:m="http://schemas.openxmlformats.org/officeDocument/2006/math"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en-US" altLang="zh-CN" sz="2400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−1]}</m:t>
                    </m:r>
                    <m:r>
                      <a:rPr lang="zh-CN" altLang="en-US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？</m:t>
                    </m:r>
                  </m:oMath>
                </a14:m>
                <a:endParaRPr lang="en-US" altLang="zh-CN" sz="2400" kern="1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回顾：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 :=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结束的连续子序列的最大和为多少。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结束的连续子序列， 最大和为多少呢？</a:t>
                </a:r>
                <a:endParaRPr lang="en-US" altLang="zh-CN" sz="24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结束的连续子序列可以分为两类。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，即，仅包含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一个元素的子序列。能达到的最大和</a:t>
                </a:r>
                <a:r>
                  <a:rPr lang="en-US" altLang="zh-CN" sz="2400" kern="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，即，包含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并且以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结束。能达到的最大和为？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zh-CN" sz="24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F[j-1]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Why?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找到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“以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x[j-1]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结束的、和最大的”连续子序列然后末尾补上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 得到的必然是“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结束的、包含</a:t>
                </a:r>
                <a:r>
                  <a:rPr lang="en-US" altLang="zh-CN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j-1</a:t>
                </a:r>
                <a:r>
                  <a:rPr lang="zh-CN" altLang="en-US" sz="24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的、和最大的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”连续子序列。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算法描述：根据转移公式依次计算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F[1],…,F[n]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endParaRPr lang="en-US" altLang="zh-CN" sz="2400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02" t="-1713" r="-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7AF3A-DD5F-494E-917D-A47152DE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E20D-8408-6842-9C4E-91A48B99822E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829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动态规划算法应用举例</a:t>
            </a:r>
            <a:r>
              <a:rPr lang="en-US" altLang="zh-CN" dirty="0"/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79880" y="1508388"/>
                <a:ext cx="7404100" cy="2528888"/>
              </a:xfrm>
            </p:spPr>
            <p:txBody>
              <a:bodyPr>
                <a:noAutofit/>
              </a:bodyPr>
              <a:lstStyle/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sz="2400" kern="100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举例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序列为</a:t>
                </a:r>
                <a:r>
                  <a:rPr lang="en-US" altLang="zh-CN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2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1 -2  2 -1  1  4  -3  4  -3   2</a:t>
                </a:r>
              </a:p>
              <a:p>
                <a:pPr lvl="1"/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值：             </a:t>
                </a:r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79880" y="1508388"/>
                <a:ext cx="7404100" cy="25288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185BFF1-C3E2-483F-829E-BA041209D0F2}"/>
              </a:ext>
            </a:extLst>
          </p:cNvPr>
          <p:cNvSpPr txBox="1"/>
          <p:nvPr/>
        </p:nvSpPr>
        <p:spPr>
          <a:xfrm>
            <a:off x="2838050" y="4037276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DBBCD7-82BB-4CFB-AD98-0F7EF3DFE465}"/>
              </a:ext>
            </a:extLst>
          </p:cNvPr>
          <p:cNvSpPr txBox="1"/>
          <p:nvPr/>
        </p:nvSpPr>
        <p:spPr>
          <a:xfrm>
            <a:off x="3053850" y="4262190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30829-5A1C-42EF-A20F-5DD898171881}"/>
              </a:ext>
            </a:extLst>
          </p:cNvPr>
          <p:cNvSpPr txBox="1"/>
          <p:nvPr/>
        </p:nvSpPr>
        <p:spPr>
          <a:xfrm>
            <a:off x="3410732" y="4455845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103C0-390F-4120-AEB8-9932C57EA3B4}"/>
              </a:ext>
            </a:extLst>
          </p:cNvPr>
          <p:cNvSpPr txBox="1"/>
          <p:nvPr/>
        </p:nvSpPr>
        <p:spPr>
          <a:xfrm>
            <a:off x="3695700" y="4693077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BC1A5-4951-4710-B370-D2A44617A42C}"/>
              </a:ext>
            </a:extLst>
          </p:cNvPr>
          <p:cNvSpPr txBox="1"/>
          <p:nvPr/>
        </p:nvSpPr>
        <p:spPr>
          <a:xfrm>
            <a:off x="4020183" y="4874414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2D4999-9034-4039-94DE-48C6691A47DA}"/>
              </a:ext>
            </a:extLst>
          </p:cNvPr>
          <p:cNvSpPr txBox="1"/>
          <p:nvPr/>
        </p:nvSpPr>
        <p:spPr>
          <a:xfrm>
            <a:off x="4272906" y="5116888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05715-DACD-478C-B089-A87E289F5C91}"/>
              </a:ext>
            </a:extLst>
          </p:cNvPr>
          <p:cNvSpPr txBox="1"/>
          <p:nvPr/>
        </p:nvSpPr>
        <p:spPr>
          <a:xfrm>
            <a:off x="4572000" y="5317273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C2208-D4E5-467D-8176-6A849A376B36}"/>
              </a:ext>
            </a:extLst>
          </p:cNvPr>
          <p:cNvSpPr txBox="1"/>
          <p:nvPr/>
        </p:nvSpPr>
        <p:spPr>
          <a:xfrm>
            <a:off x="4923825" y="5532716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197F9-0A0B-415D-A468-F00F4FE4ACE4}"/>
              </a:ext>
            </a:extLst>
          </p:cNvPr>
          <p:cNvSpPr txBox="1"/>
          <p:nvPr/>
        </p:nvSpPr>
        <p:spPr>
          <a:xfrm>
            <a:off x="5275650" y="5748159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A5F67-D62B-4DB8-B4CA-47F7AD3D9BB0}"/>
              </a:ext>
            </a:extLst>
          </p:cNvPr>
          <p:cNvSpPr txBox="1"/>
          <p:nvPr/>
        </p:nvSpPr>
        <p:spPr>
          <a:xfrm>
            <a:off x="5681261" y="5909903"/>
            <a:ext cx="495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/>
      <p:bldP spid="15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665F-B597-47C4-A33D-04DF487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 (extend**)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扩展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输入序列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altLang="zh-CN" sz="2800" i="1" kern="100" dirty="0" err="1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i="1" kern="100" baseline="-25000" dirty="0" err="1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 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(1 ≤ 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≤ n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。要找到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个连续子序列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，彼此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不相交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且和最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这个扩展问题仍然可以用动态规划解决。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表示：</a:t>
                </a:r>
                <a:endParaRPr lang="en-US" altLang="zh-CN" sz="2400" i="1" kern="100" dirty="0">
                  <a:solidFill>
                    <a:srgbClr val="FFC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114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kern="10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中选出</a:t>
                </a:r>
                <a:r>
                  <a:rPr lang="en-US" altLang="zh-CN" sz="2800" i="1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必须被选，最大和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可以动态规划来计算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时间解法。</a:t>
                </a:r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需要综合用到动态规划、贪心（见下文）、网络流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网络流会在其他课程，如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高等算法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中讲授。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592" t="-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3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F49FE8-A279-4CE1-92CD-53CACF9F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动态规划算法应用举例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  <a:sym typeface="+mn-ea"/>
              </a:rPr>
              <a:t>三角形最大路径</a:t>
            </a:r>
            <a:endParaRPr lang="en-US" altLang="zh-CN" dirty="0">
              <a:solidFill>
                <a:srgbClr val="FF00FF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给定高度为</a:t>
            </a:r>
            <a:r>
              <a:rPr lang="en-US" altLang="zh-CN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的一个整数三角形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找出从顶部到底部的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最大的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路径和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只能向相邻的结点移动。输出最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大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路径和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（并输出此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路径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852030" y="3803278"/>
            <a:ext cx="2591991" cy="1889522"/>
            <a:chOff x="2621" y="9972"/>
            <a:chExt cx="2384" cy="2184"/>
          </a:xfrm>
          <a:noFill/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8</a:t>
              </a:r>
              <a:endParaRPr lang="en-US" altLang="zh-CN" sz="1500" b="1" dirty="0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12</a:t>
              </a:r>
              <a:endParaRPr lang="en-US" altLang="zh-CN" sz="1500" b="1" dirty="0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3</a:t>
              </a:r>
              <a:endParaRPr lang="en-US" altLang="zh-CN" sz="1500" b="1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15</a:t>
              </a:r>
              <a:endParaRPr lang="en-US" altLang="zh-CN" sz="1500" b="1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6</a:t>
              </a:r>
              <a:endParaRPr lang="en-US" altLang="zh-CN" sz="1500" b="1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8</a:t>
              </a:r>
              <a:endParaRPr lang="en-US" altLang="zh-CN" sz="1500" b="1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10</a:t>
              </a:r>
              <a:endParaRPr lang="en-US" altLang="zh-CN" sz="1500" b="1" dirty="0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5</a:t>
              </a:r>
              <a:endParaRPr lang="en-US" altLang="zh-CN" sz="1500" b="1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12</a:t>
              </a:r>
              <a:endParaRPr lang="en-US" altLang="zh-CN" sz="1500" b="1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10</a:t>
              </a:r>
              <a:endParaRPr lang="en-US" altLang="zh-CN" sz="1500" b="1"/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18</a:t>
              </a:r>
              <a:endParaRPr lang="en-US" altLang="zh-CN" sz="1500" b="1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4</a:t>
              </a:r>
              <a:endParaRPr lang="en-US" altLang="zh-CN" sz="1500" b="1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16</a:t>
              </a:r>
              <a:endParaRPr lang="en-US" altLang="zh-CN" sz="1500" b="1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52" name="Group 4"/>
          <p:cNvGrpSpPr/>
          <p:nvPr/>
        </p:nvGrpSpPr>
        <p:grpSpPr bwMode="auto">
          <a:xfrm>
            <a:off x="4821497" y="3798613"/>
            <a:ext cx="2591991" cy="1889522"/>
            <a:chOff x="2621" y="9972"/>
            <a:chExt cx="2384" cy="2184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8</a:t>
              </a:r>
              <a:endParaRPr lang="en-US" altLang="zh-CN" sz="1500" b="1" dirty="0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12</a:t>
              </a:r>
              <a:endParaRPr lang="en-US" altLang="zh-CN" sz="1500" b="1" dirty="0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3</a:t>
              </a:r>
              <a:endParaRPr lang="en-US" altLang="zh-CN" sz="1500" b="1"/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15</a:t>
              </a:r>
              <a:endParaRPr lang="en-US" altLang="zh-CN" sz="1500" b="1" dirty="0"/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6</a:t>
              </a:r>
              <a:endParaRPr lang="en-US" altLang="zh-CN" sz="1500" b="1"/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8</a:t>
              </a:r>
              <a:endParaRPr lang="en-US" altLang="zh-CN" sz="1500" b="1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10</a:t>
              </a:r>
              <a:endParaRPr lang="en-US" altLang="zh-CN" sz="1500" b="1" dirty="0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5</a:t>
              </a:r>
              <a:endParaRPr lang="en-US" altLang="zh-CN" sz="1500" b="1"/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12</a:t>
              </a:r>
              <a:endParaRPr lang="en-US" altLang="zh-CN" sz="1500" b="1"/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10</a:t>
              </a:r>
              <a:endParaRPr lang="en-US" altLang="zh-CN" sz="1500" b="1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18</a:t>
              </a:r>
              <a:endParaRPr lang="en-US" altLang="zh-CN" sz="1500" b="1"/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4</a:t>
              </a:r>
              <a:endParaRPr lang="en-US" altLang="zh-CN" sz="1500" b="1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16</a:t>
              </a:r>
              <a:endParaRPr lang="en-US" altLang="zh-CN" sz="1500" b="1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4954</Words>
  <Application>Microsoft Macintosh PowerPoint</Application>
  <PresentationFormat>全屏显示(4:3)</PresentationFormat>
  <Paragraphs>632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黑体</vt:lpstr>
      <vt:lpstr>KaiTi</vt:lpstr>
      <vt:lpstr>隶书</vt:lpstr>
      <vt:lpstr>Kaiti SC</vt:lpstr>
      <vt:lpstr>Arial</vt:lpstr>
      <vt:lpstr>Calibri</vt:lpstr>
      <vt:lpstr>Cambria Math</vt:lpstr>
      <vt:lpstr>Consolas</vt:lpstr>
      <vt:lpstr>Corbel</vt:lpstr>
      <vt:lpstr>Lucida Sans</vt:lpstr>
      <vt:lpstr>Times New Roman</vt:lpstr>
      <vt:lpstr>Verdana</vt:lpstr>
      <vt:lpstr>Wingdings</vt:lpstr>
      <vt:lpstr>机器学习v2.1rgb</vt:lpstr>
      <vt:lpstr>PowerPoint 演示文稿</vt:lpstr>
      <vt:lpstr>算法设计常用思想</vt:lpstr>
      <vt:lpstr>动态规划算法思想</vt:lpstr>
      <vt:lpstr>动态规划算法应用举例1</vt:lpstr>
      <vt:lpstr>动态规划算法应用举例1(cont.)</vt:lpstr>
      <vt:lpstr>动态规划算法应用举例1(cont.)</vt:lpstr>
      <vt:lpstr>动态规划算法应用举例1(cont.)</vt:lpstr>
      <vt:lpstr> (extend**)</vt:lpstr>
      <vt:lpstr>动态规划算法应用举例2</vt:lpstr>
      <vt:lpstr>动态规划算法应用举例3</vt:lpstr>
      <vt:lpstr>动态规划算法应用举例3(cont.)</vt:lpstr>
      <vt:lpstr>动态规划算法应用举例3(cont.)</vt:lpstr>
      <vt:lpstr>动态规划算法应用举例3(cont.)</vt:lpstr>
      <vt:lpstr>原问题和DP解决的问题有区别</vt:lpstr>
      <vt:lpstr>动态规划算法应用举例4</vt:lpstr>
      <vt:lpstr>动态规划算法应用举例4(cont.)</vt:lpstr>
      <vt:lpstr>动态规划算法应用举例4(cont.)</vt:lpstr>
      <vt:lpstr>动态规划算法应用举例4(cont.)</vt:lpstr>
      <vt:lpstr>动态规划算法应用举例4(cont.)</vt:lpstr>
      <vt:lpstr>递归与DP的区别</vt:lpstr>
      <vt:lpstr>动态规划算法的总结</vt:lpstr>
      <vt:lpstr>动态规划思考练习（课后练习）</vt:lpstr>
      <vt:lpstr>贪心算法</vt:lpstr>
      <vt:lpstr>贪心算法思想</vt:lpstr>
      <vt:lpstr>贪心算法举例1</vt:lpstr>
      <vt:lpstr>贪心算法举例1 (continue)</vt:lpstr>
      <vt:lpstr>贪心算法举例2</vt:lpstr>
      <vt:lpstr>贪心算法举例2 (continue)</vt:lpstr>
      <vt:lpstr>贪心算法举例2 (continue)</vt:lpstr>
      <vt:lpstr>Exchange Argument 的更多例子</vt:lpstr>
      <vt:lpstr>Exchange Argument 的更多例子</vt:lpstr>
      <vt:lpstr>例3. 排队接水</vt:lpstr>
      <vt:lpstr> 例4. 石子合并</vt:lpstr>
      <vt:lpstr>例5. 分组</vt:lpstr>
      <vt:lpstr>问题转化</vt:lpstr>
      <vt:lpstr>PowerPoint 演示文稿</vt:lpstr>
      <vt:lpstr>优化</vt:lpstr>
      <vt:lpstr>贪心算法更多例子（预告）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堆与并查集</dc:title>
  <dc:creator>w49</dc:creator>
  <cp:lastModifiedBy>Junbo Wang</cp:lastModifiedBy>
  <cp:revision>68</cp:revision>
  <dcterms:created xsi:type="dcterms:W3CDTF">2021-05-22T17:28:05Z</dcterms:created>
  <dcterms:modified xsi:type="dcterms:W3CDTF">2024-10-10T02:20:13Z</dcterms:modified>
</cp:coreProperties>
</file>