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tiff" ContentType="image/tiff"/>
  <Default Extension="wav" ContentType="audio/x-wav"/>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565" r:id="rId1"/>
  </p:sldMasterIdLst>
  <p:notesMasterIdLst>
    <p:notesMasterId r:id="rId52"/>
  </p:notesMasterIdLst>
  <p:handoutMasterIdLst>
    <p:handoutMasterId r:id="rId53"/>
  </p:handoutMasterIdLst>
  <p:sldIdLst>
    <p:sldId id="295" r:id="rId2"/>
    <p:sldId id="442" r:id="rId3"/>
    <p:sldId id="518" r:id="rId4"/>
    <p:sldId id="519" r:id="rId5"/>
    <p:sldId id="392" r:id="rId6"/>
    <p:sldId id="400" r:id="rId7"/>
    <p:sldId id="553" r:id="rId8"/>
    <p:sldId id="552" r:id="rId9"/>
    <p:sldId id="521" r:id="rId10"/>
    <p:sldId id="522" r:id="rId11"/>
    <p:sldId id="523" r:id="rId12"/>
    <p:sldId id="524" r:id="rId13"/>
    <p:sldId id="525" r:id="rId14"/>
    <p:sldId id="526" r:id="rId15"/>
    <p:sldId id="527" r:id="rId16"/>
    <p:sldId id="528" r:id="rId17"/>
    <p:sldId id="529" r:id="rId18"/>
    <p:sldId id="530" r:id="rId19"/>
    <p:sldId id="531" r:id="rId20"/>
    <p:sldId id="532" r:id="rId21"/>
    <p:sldId id="533" r:id="rId22"/>
    <p:sldId id="534" r:id="rId23"/>
    <p:sldId id="535" r:id="rId24"/>
    <p:sldId id="536" r:id="rId25"/>
    <p:sldId id="563" r:id="rId26"/>
    <p:sldId id="538" r:id="rId27"/>
    <p:sldId id="539" r:id="rId28"/>
    <p:sldId id="540" r:id="rId29"/>
    <p:sldId id="564" r:id="rId30"/>
    <p:sldId id="541" r:id="rId31"/>
    <p:sldId id="542" r:id="rId32"/>
    <p:sldId id="565" r:id="rId33"/>
    <p:sldId id="543" r:id="rId34"/>
    <p:sldId id="544" r:id="rId35"/>
    <p:sldId id="545" r:id="rId36"/>
    <p:sldId id="566" r:id="rId37"/>
    <p:sldId id="546" r:id="rId38"/>
    <p:sldId id="567" r:id="rId39"/>
    <p:sldId id="547" r:id="rId40"/>
    <p:sldId id="548" r:id="rId41"/>
    <p:sldId id="568" r:id="rId42"/>
    <p:sldId id="556" r:id="rId43"/>
    <p:sldId id="569" r:id="rId44"/>
    <p:sldId id="570" r:id="rId45"/>
    <p:sldId id="557" r:id="rId46"/>
    <p:sldId id="558" r:id="rId47"/>
    <p:sldId id="559" r:id="rId48"/>
    <p:sldId id="560" r:id="rId49"/>
    <p:sldId id="571" r:id="rId50"/>
    <p:sldId id="325" r:id="rId51"/>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7841465-3F8A-0647-93A2-5CEC89AFC8B9}" v="70" dt="2024-10-14T12:48:33.969"/>
  </p1510:revLst>
</p1510:revInfo>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8419" autoAdjust="0"/>
    <p:restoredTop sz="74490" autoAdjust="0"/>
  </p:normalViewPr>
  <p:slideViewPr>
    <p:cSldViewPr snapToGrid="0">
      <p:cViewPr varScale="1">
        <p:scale>
          <a:sx n="93" d="100"/>
          <a:sy n="93" d="100"/>
        </p:scale>
        <p:origin x="720" y="208"/>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115" d="100"/>
          <a:sy n="115" d="100"/>
        </p:scale>
        <p:origin x="1272" y="2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handoutMaster" Target="handoutMasters/handoutMaster1.xml"/><Relationship Id="rId58" Type="http://schemas.microsoft.com/office/2016/11/relationships/changesInfo" Target="changesInfos/changesInfo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microsoft.com/office/2015/10/relationships/revisionInfo" Target="revisionInfo.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unbo Wang" userId="f0da0bc2f53c18da" providerId="LiveId" clId="{67841465-3F8A-0647-93A2-5CEC89AFC8B9}"/>
    <pc:docChg chg="modSld">
      <pc:chgData name="Junbo Wang" userId="f0da0bc2f53c18da" providerId="LiveId" clId="{67841465-3F8A-0647-93A2-5CEC89AFC8B9}" dt="2024-10-14T14:10:04.943" v="109" actId="207"/>
      <pc:docMkLst>
        <pc:docMk/>
      </pc:docMkLst>
      <pc:sldChg chg="addSp delSp modSp modAnim">
        <pc:chgData name="Junbo Wang" userId="f0da0bc2f53c18da" providerId="LiveId" clId="{67841465-3F8A-0647-93A2-5CEC89AFC8B9}" dt="2024-10-14T12:16:00.282" v="4" actId="1076"/>
        <pc:sldMkLst>
          <pc:docMk/>
          <pc:sldMk cId="157862391" sldId="392"/>
        </pc:sldMkLst>
        <pc:spChg chg="add mod">
          <ac:chgData name="Junbo Wang" userId="f0da0bc2f53c18da" providerId="LiveId" clId="{67841465-3F8A-0647-93A2-5CEC89AFC8B9}" dt="2024-10-14T12:16:00.282" v="4" actId="1076"/>
          <ac:spMkLst>
            <pc:docMk/>
            <pc:sldMk cId="157862391" sldId="392"/>
            <ac:spMk id="2" creationId="{953BED4B-8E6A-10A8-22A2-5BE105F4165B}"/>
          </ac:spMkLst>
        </pc:spChg>
        <pc:spChg chg="add mod">
          <ac:chgData name="Junbo Wang" userId="f0da0bc2f53c18da" providerId="LiveId" clId="{67841465-3F8A-0647-93A2-5CEC89AFC8B9}" dt="2024-10-14T12:16:00.282" v="4" actId="1076"/>
          <ac:spMkLst>
            <pc:docMk/>
            <pc:sldMk cId="157862391" sldId="392"/>
            <ac:spMk id="3" creationId="{D5D85794-8424-C070-1AF8-BBEA5075908E}"/>
          </ac:spMkLst>
        </pc:spChg>
        <pc:spChg chg="add mod">
          <ac:chgData name="Junbo Wang" userId="f0da0bc2f53c18da" providerId="LiveId" clId="{67841465-3F8A-0647-93A2-5CEC89AFC8B9}" dt="2024-10-14T12:16:00.282" v="4" actId="1076"/>
          <ac:spMkLst>
            <pc:docMk/>
            <pc:sldMk cId="157862391" sldId="392"/>
            <ac:spMk id="7" creationId="{B2FE7F2F-44C6-8AF7-4EA0-232E7C292A2B}"/>
          </ac:spMkLst>
        </pc:spChg>
        <pc:spChg chg="del">
          <ac:chgData name="Junbo Wang" userId="f0da0bc2f53c18da" providerId="LiveId" clId="{67841465-3F8A-0647-93A2-5CEC89AFC8B9}" dt="2024-10-14T12:15:45.271" v="2" actId="478"/>
          <ac:spMkLst>
            <pc:docMk/>
            <pc:sldMk cId="157862391" sldId="392"/>
            <ac:spMk id="61" creationId="{9045FCBE-3B96-C15C-859F-C09D630EA28C}"/>
          </ac:spMkLst>
        </pc:spChg>
        <pc:spChg chg="del">
          <ac:chgData name="Junbo Wang" userId="f0da0bc2f53c18da" providerId="LiveId" clId="{67841465-3F8A-0647-93A2-5CEC89AFC8B9}" dt="2024-10-14T12:15:43.264" v="1" actId="478"/>
          <ac:spMkLst>
            <pc:docMk/>
            <pc:sldMk cId="157862391" sldId="392"/>
            <ac:spMk id="62" creationId="{6A3170C6-696E-1520-8040-553DD5A43973}"/>
          </ac:spMkLst>
        </pc:spChg>
        <pc:spChg chg="del">
          <ac:chgData name="Junbo Wang" userId="f0da0bc2f53c18da" providerId="LiveId" clId="{67841465-3F8A-0647-93A2-5CEC89AFC8B9}" dt="2024-10-14T12:15:41.827" v="0" actId="478"/>
          <ac:spMkLst>
            <pc:docMk/>
            <pc:sldMk cId="157862391" sldId="392"/>
            <ac:spMk id="63" creationId="{72DA2061-63E6-3A47-6CE9-61B9F48B97AA}"/>
          </ac:spMkLst>
        </pc:spChg>
      </pc:sldChg>
      <pc:sldChg chg="modSp modAnim">
        <pc:chgData name="Junbo Wang" userId="f0da0bc2f53c18da" providerId="LiveId" clId="{67841465-3F8A-0647-93A2-5CEC89AFC8B9}" dt="2024-10-14T12:48:33.969" v="69" actId="1076"/>
        <pc:sldMkLst>
          <pc:docMk/>
          <pc:sldMk cId="2810798098" sldId="526"/>
        </pc:sldMkLst>
        <pc:spChg chg="mod">
          <ac:chgData name="Junbo Wang" userId="f0da0bc2f53c18da" providerId="LiveId" clId="{67841465-3F8A-0647-93A2-5CEC89AFC8B9}" dt="2024-10-14T12:48:31.794" v="68" actId="1076"/>
          <ac:spMkLst>
            <pc:docMk/>
            <pc:sldMk cId="2810798098" sldId="526"/>
            <ac:spMk id="2" creationId="{CDEFF3AE-062E-8D40-2603-BDEAAE9FF875}"/>
          </ac:spMkLst>
        </pc:spChg>
        <pc:spChg chg="mod">
          <ac:chgData name="Junbo Wang" userId="f0da0bc2f53c18da" providerId="LiveId" clId="{67841465-3F8A-0647-93A2-5CEC89AFC8B9}" dt="2024-10-14T12:48:33.969" v="69" actId="1076"/>
          <ac:spMkLst>
            <pc:docMk/>
            <pc:sldMk cId="2810798098" sldId="526"/>
            <ac:spMk id="3" creationId="{35377316-8B09-ACA8-44F9-8696A76CF483}"/>
          </ac:spMkLst>
        </pc:spChg>
      </pc:sldChg>
      <pc:sldChg chg="modSp mod">
        <pc:chgData name="Junbo Wang" userId="f0da0bc2f53c18da" providerId="LiveId" clId="{67841465-3F8A-0647-93A2-5CEC89AFC8B9}" dt="2024-10-14T14:10:04.943" v="109" actId="207"/>
        <pc:sldMkLst>
          <pc:docMk/>
          <pc:sldMk cId="3654822529" sldId="548"/>
        </pc:sldMkLst>
        <pc:spChg chg="mod">
          <ac:chgData name="Junbo Wang" userId="f0da0bc2f53c18da" providerId="LiveId" clId="{67841465-3F8A-0647-93A2-5CEC89AFC8B9}" dt="2024-10-14T14:10:04.943" v="109" actId="207"/>
          <ac:spMkLst>
            <pc:docMk/>
            <pc:sldMk cId="3654822529" sldId="548"/>
            <ac:spMk id="2" creationId="{E13E3FD2-8B2C-8055-CEDE-0D3D48685DFE}"/>
          </ac:spMkLst>
        </pc:spChg>
      </pc:sldChg>
    </pc:docChg>
  </pc:docChgLst>
  <pc:docChgLst>
    <pc:chgData name="军波 王" userId="abc43a65-caf0-4467-916d-72d11a280d59" providerId="ADAL" clId="{A4EAF66F-5656-A643-BD86-32D02F22383A}"/>
    <pc:docChg chg="custSel modSld">
      <pc:chgData name="军波 王" userId="abc43a65-caf0-4467-916d-72d11a280d59" providerId="ADAL" clId="{A4EAF66F-5656-A643-BD86-32D02F22383A}" dt="2023-04-26T12:26:21.944" v="10" actId="20577"/>
      <pc:docMkLst>
        <pc:docMk/>
      </pc:docMkLst>
      <pc:sldChg chg="modSp mod">
        <pc:chgData name="军波 王" userId="abc43a65-caf0-4467-916d-72d11a280d59" providerId="ADAL" clId="{A4EAF66F-5656-A643-BD86-32D02F22383A}" dt="2023-04-26T12:26:21.944" v="10" actId="20577"/>
        <pc:sldMkLst>
          <pc:docMk/>
          <pc:sldMk cId="910450784" sldId="325"/>
        </pc:sldMkLst>
        <pc:spChg chg="mod">
          <ac:chgData name="军波 王" userId="abc43a65-caf0-4467-916d-72d11a280d59" providerId="ADAL" clId="{A4EAF66F-5656-A643-BD86-32D02F22383A}" dt="2023-04-26T12:26:21.944" v="10" actId="20577"/>
          <ac:spMkLst>
            <pc:docMk/>
            <pc:sldMk cId="910450784" sldId="325"/>
            <ac:spMk id="2" creationId="{4AD6EF31-E34A-C34E-AF00-78B630DEF3DA}"/>
          </ac:spMkLst>
        </pc:spChg>
      </pc:sldChg>
      <pc:sldChg chg="delSp mod">
        <pc:chgData name="军波 王" userId="abc43a65-caf0-4467-916d-72d11a280d59" providerId="ADAL" clId="{A4EAF66F-5656-A643-BD86-32D02F22383A}" dt="2023-04-26T08:41:10.304" v="0" actId="478"/>
        <pc:sldMkLst>
          <pc:docMk/>
          <pc:sldMk cId="2694454362" sldId="489"/>
        </pc:sldMkLst>
        <pc:spChg chg="del">
          <ac:chgData name="军波 王" userId="abc43a65-caf0-4467-916d-72d11a280d59" providerId="ADAL" clId="{A4EAF66F-5656-A643-BD86-32D02F22383A}" dt="2023-04-26T08:41:10.304" v="0" actId="478"/>
          <ac:spMkLst>
            <pc:docMk/>
            <pc:sldMk cId="2694454362" sldId="489"/>
            <ac:spMk id="9" creationId="{81F23F55-56F8-430E-94F1-3777BF7F50A5}"/>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B37400B5-BF50-0A4E-B92F-544FB688703D}"/>
              </a:ext>
            </a:extLst>
          </p:cNvPr>
          <p:cNvSpPr>
            <a:spLocks noGrp="1" noChangeArrowheads="1"/>
          </p:cNvSpPr>
          <p:nvPr>
            <p:ph type="hdr" sz="quarter"/>
          </p:nvPr>
        </p:nvSpPr>
        <p:spPr bwMode="auto">
          <a:xfrm>
            <a:off x="0" y="0"/>
            <a:ext cx="2971800" cy="457200"/>
          </a:xfrm>
          <a:prstGeom prst="rect">
            <a:avLst/>
          </a:prstGeom>
          <a:noFill/>
          <a:ln>
            <a:noFill/>
          </a:ln>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en-US" altLang="zh-CN"/>
          </a:p>
        </p:txBody>
      </p:sp>
      <p:sp>
        <p:nvSpPr>
          <p:cNvPr id="3075" name="Rectangle 3">
            <a:extLst>
              <a:ext uri="{FF2B5EF4-FFF2-40B4-BE49-F238E27FC236}">
                <a16:creationId xmlns:a16="http://schemas.microsoft.com/office/drawing/2014/main" id="{32312D15-1D1F-EA47-BC8C-2A37904C69CB}"/>
              </a:ext>
            </a:extLst>
          </p:cNvPr>
          <p:cNvSpPr>
            <a:spLocks noGrp="1" noChangeArrowheads="1"/>
          </p:cNvSpPr>
          <p:nvPr>
            <p:ph type="dt" sz="quarter" idx="1"/>
          </p:nvPr>
        </p:nvSpPr>
        <p:spPr bwMode="auto">
          <a:xfrm>
            <a:off x="3886200" y="0"/>
            <a:ext cx="2971800" cy="457200"/>
          </a:xfrm>
          <a:prstGeom prst="rect">
            <a:avLst/>
          </a:prstGeom>
          <a:noFill/>
          <a:ln>
            <a:noFill/>
          </a:ln>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endParaRPr lang="en-US" altLang="zh-CN"/>
          </a:p>
        </p:txBody>
      </p:sp>
      <p:sp>
        <p:nvSpPr>
          <p:cNvPr id="3076" name="Rectangle 4">
            <a:extLst>
              <a:ext uri="{FF2B5EF4-FFF2-40B4-BE49-F238E27FC236}">
                <a16:creationId xmlns:a16="http://schemas.microsoft.com/office/drawing/2014/main" id="{F527B89B-56EA-724B-995B-594F3BA22069}"/>
              </a:ext>
            </a:extLst>
          </p:cNvPr>
          <p:cNvSpPr>
            <a:spLocks noGrp="1" noChangeArrowheads="1"/>
          </p:cNvSpPr>
          <p:nvPr>
            <p:ph type="ftr" sz="quarter" idx="2"/>
          </p:nvPr>
        </p:nvSpPr>
        <p:spPr bwMode="auto">
          <a:xfrm>
            <a:off x="0" y="8686800"/>
            <a:ext cx="2971800" cy="457200"/>
          </a:xfrm>
          <a:prstGeom prst="rect">
            <a:avLst/>
          </a:prstGeom>
          <a:noFill/>
          <a:ln>
            <a:noFill/>
          </a:ln>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en-US" altLang="zh-CN"/>
          </a:p>
        </p:txBody>
      </p:sp>
      <p:sp>
        <p:nvSpPr>
          <p:cNvPr id="3077" name="Rectangle 5">
            <a:extLst>
              <a:ext uri="{FF2B5EF4-FFF2-40B4-BE49-F238E27FC236}">
                <a16:creationId xmlns:a16="http://schemas.microsoft.com/office/drawing/2014/main" id="{A02434C7-8817-484A-8E6B-C147B10B7F36}"/>
              </a:ext>
            </a:extLst>
          </p:cNvPr>
          <p:cNvSpPr>
            <a:spLocks noGrp="1" noChangeArrowheads="1"/>
          </p:cNvSpPr>
          <p:nvPr>
            <p:ph type="sldNum" sz="quarter" idx="3"/>
          </p:nvPr>
        </p:nvSpPr>
        <p:spPr bwMode="auto">
          <a:xfrm>
            <a:off x="3886200" y="8686800"/>
            <a:ext cx="2971800" cy="457200"/>
          </a:xfrm>
          <a:prstGeom prst="rect">
            <a:avLst/>
          </a:prstGeom>
          <a:noFill/>
          <a:ln>
            <a:noFill/>
          </a:ln>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BFA25A84-0C97-884A-A4C7-F01C144333D2}" type="slidenum">
              <a:rPr lang="en-US" altLang="zh-CN"/>
              <a:pPr>
                <a:defRPr/>
              </a:pPr>
              <a:t>‹#›</a:t>
            </a:fld>
            <a:endParaRPr lang="en-US" altLang="zh-CN"/>
          </a:p>
        </p:txBody>
      </p:sp>
    </p:spTree>
    <p:extLst>
      <p:ext uri="{BB962C8B-B14F-4D97-AF65-F5344CB8AC3E}">
        <p14:creationId xmlns:p14="http://schemas.microsoft.com/office/powerpoint/2010/main" val="383876782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FAD3333F-C7C1-3546-8454-3F27AA0AF846}"/>
              </a:ext>
            </a:extLst>
          </p:cNvPr>
          <p:cNvSpPr>
            <a:spLocks noGrp="1" noChangeArrowheads="1"/>
          </p:cNvSpPr>
          <p:nvPr>
            <p:ph type="hdr" sz="quarter"/>
          </p:nvPr>
        </p:nvSpPr>
        <p:spPr bwMode="auto">
          <a:xfrm>
            <a:off x="0" y="0"/>
            <a:ext cx="2971800" cy="457200"/>
          </a:xfrm>
          <a:prstGeom prst="rect">
            <a:avLst/>
          </a:prstGeom>
          <a:noFill/>
          <a:ln>
            <a:noFill/>
          </a:ln>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en-US" altLang="zh-CN"/>
          </a:p>
        </p:txBody>
      </p:sp>
      <p:sp>
        <p:nvSpPr>
          <p:cNvPr id="2051" name="Rectangle 3">
            <a:extLst>
              <a:ext uri="{FF2B5EF4-FFF2-40B4-BE49-F238E27FC236}">
                <a16:creationId xmlns:a16="http://schemas.microsoft.com/office/drawing/2014/main" id="{28F2CD77-16BA-174E-BC16-CCD2691F5A64}"/>
              </a:ext>
            </a:extLst>
          </p:cNvPr>
          <p:cNvSpPr>
            <a:spLocks noGrp="1" noChangeArrowheads="1"/>
          </p:cNvSpPr>
          <p:nvPr>
            <p:ph type="dt" idx="1"/>
          </p:nvPr>
        </p:nvSpPr>
        <p:spPr bwMode="auto">
          <a:xfrm>
            <a:off x="3886200" y="0"/>
            <a:ext cx="2971800" cy="457200"/>
          </a:xfrm>
          <a:prstGeom prst="rect">
            <a:avLst/>
          </a:prstGeom>
          <a:noFill/>
          <a:ln>
            <a:noFill/>
          </a:ln>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endParaRPr lang="en-US" altLang="zh-CN"/>
          </a:p>
        </p:txBody>
      </p:sp>
      <p:sp>
        <p:nvSpPr>
          <p:cNvPr id="66564" name="Rectangle 4">
            <a:extLst>
              <a:ext uri="{FF2B5EF4-FFF2-40B4-BE49-F238E27FC236}">
                <a16:creationId xmlns:a16="http://schemas.microsoft.com/office/drawing/2014/main" id="{F0F4139A-7BE8-D04C-BD49-A1078161C0DC}"/>
              </a:ext>
            </a:extLst>
          </p:cNvPr>
          <p:cNvSpPr>
            <a:spLocks noGrp="1" noRot="1" noChangeAspect="1" noChangeArrowheads="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53" name="Rectangle 5">
            <a:extLst>
              <a:ext uri="{FF2B5EF4-FFF2-40B4-BE49-F238E27FC236}">
                <a16:creationId xmlns:a16="http://schemas.microsoft.com/office/drawing/2014/main" id="{D693F4A6-2BC9-EA4E-8AA8-0038062D8DF9}"/>
              </a:ext>
            </a:extLst>
          </p:cNvPr>
          <p:cNvSpPr>
            <a:spLocks noGrp="1" noChangeArrowheads="1"/>
          </p:cNvSpPr>
          <p:nvPr>
            <p:ph type="body" sz="quarter" idx="3"/>
          </p:nvPr>
        </p:nvSpPr>
        <p:spPr bwMode="auto">
          <a:xfrm>
            <a:off x="914400" y="4343400"/>
            <a:ext cx="5029200" cy="4114800"/>
          </a:xfrm>
          <a:prstGeom prst="rect">
            <a:avLst/>
          </a:prstGeom>
          <a:noFill/>
          <a:ln>
            <a:noFill/>
          </a:ln>
        </p:spPr>
        <p:txBody>
          <a:bodyPr vert="horz" wrap="square" lIns="91440" tIns="45720" rIns="91440" bIns="45720" numCol="1" anchor="t" anchorCtr="0" compatLnSpc="1">
            <a:prstTxWarp prst="textNoShape">
              <a:avLst/>
            </a:prstTxWarp>
          </a:bodyPr>
          <a:lstStyle/>
          <a:p>
            <a:pPr lvl="0"/>
            <a:r>
              <a:rPr lang="zh-CN" altLang="en-US" noProof="0"/>
              <a:t>单击以编辑母版文本样式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2054" name="Rectangle 6">
            <a:extLst>
              <a:ext uri="{FF2B5EF4-FFF2-40B4-BE49-F238E27FC236}">
                <a16:creationId xmlns:a16="http://schemas.microsoft.com/office/drawing/2014/main" id="{9E23E247-4F35-1546-A65B-8A1614D3F929}"/>
              </a:ext>
            </a:extLst>
          </p:cNvPr>
          <p:cNvSpPr>
            <a:spLocks noGrp="1" noChangeArrowheads="1"/>
          </p:cNvSpPr>
          <p:nvPr>
            <p:ph type="ftr" sz="quarter" idx="4"/>
          </p:nvPr>
        </p:nvSpPr>
        <p:spPr bwMode="auto">
          <a:xfrm>
            <a:off x="0" y="8686800"/>
            <a:ext cx="2971800" cy="457200"/>
          </a:xfrm>
          <a:prstGeom prst="rect">
            <a:avLst/>
          </a:prstGeom>
          <a:noFill/>
          <a:ln>
            <a:noFill/>
          </a:ln>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en-US" altLang="zh-CN"/>
          </a:p>
        </p:txBody>
      </p:sp>
      <p:sp>
        <p:nvSpPr>
          <p:cNvPr id="2055" name="Rectangle 7">
            <a:extLst>
              <a:ext uri="{FF2B5EF4-FFF2-40B4-BE49-F238E27FC236}">
                <a16:creationId xmlns:a16="http://schemas.microsoft.com/office/drawing/2014/main" id="{7498CCE0-42E4-DF49-BF91-652509FCC5C2}"/>
              </a:ext>
            </a:extLst>
          </p:cNvPr>
          <p:cNvSpPr>
            <a:spLocks noGrp="1" noChangeArrowheads="1"/>
          </p:cNvSpPr>
          <p:nvPr>
            <p:ph type="sldNum" sz="quarter" idx="5"/>
          </p:nvPr>
        </p:nvSpPr>
        <p:spPr bwMode="auto">
          <a:xfrm>
            <a:off x="3886200" y="8686800"/>
            <a:ext cx="2971800" cy="457200"/>
          </a:xfrm>
          <a:prstGeom prst="rect">
            <a:avLst/>
          </a:prstGeom>
          <a:noFill/>
          <a:ln>
            <a:noFill/>
          </a:ln>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E9D023BD-B546-5B42-9DDB-CBF7723E70C4}" type="slidenum">
              <a:rPr lang="en-US" altLang="zh-CN"/>
              <a:pPr>
                <a:defRPr/>
              </a:pPr>
              <a:t>‹#›</a:t>
            </a:fld>
            <a:endParaRPr lang="en-US" altLang="zh-CN"/>
          </a:p>
        </p:txBody>
      </p:sp>
    </p:spTree>
    <p:extLst>
      <p:ext uri="{BB962C8B-B14F-4D97-AF65-F5344CB8AC3E}">
        <p14:creationId xmlns:p14="http://schemas.microsoft.com/office/powerpoint/2010/main" val="290182207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a:p>
            <a:endParaRPr lang="zh-CN" altLang="en-US" dirty="0"/>
          </a:p>
        </p:txBody>
      </p:sp>
      <p:sp>
        <p:nvSpPr>
          <p:cNvPr id="4" name="灯片编号占位符 3"/>
          <p:cNvSpPr>
            <a:spLocks noGrp="1"/>
          </p:cNvSpPr>
          <p:nvPr>
            <p:ph type="sldNum" sz="quarter" idx="5"/>
          </p:nvPr>
        </p:nvSpPr>
        <p:spPr/>
        <p:txBody>
          <a:bodyPr/>
          <a:lstStyle/>
          <a:p>
            <a:pPr>
              <a:defRPr/>
            </a:pPr>
            <a:fld id="{E9D023BD-B546-5B42-9DDB-CBF7723E70C4}" type="slidenum">
              <a:rPr lang="en-US" altLang="zh-CN" smtClean="0"/>
              <a:pPr>
                <a:defRPr/>
              </a:pPr>
              <a:t>3</a:t>
            </a:fld>
            <a:endParaRPr lang="en-US" altLang="zh-CN"/>
          </a:p>
        </p:txBody>
      </p:sp>
    </p:spTree>
    <p:extLst>
      <p:ext uri="{BB962C8B-B14F-4D97-AF65-F5344CB8AC3E}">
        <p14:creationId xmlns:p14="http://schemas.microsoft.com/office/powerpoint/2010/main" val="34221316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E9D023BD-B546-5B42-9DDB-CBF7723E70C4}" type="slidenum">
              <a:rPr lang="en-US" altLang="zh-CN" smtClean="0"/>
              <a:pPr>
                <a:defRPr/>
              </a:pPr>
              <a:t>16</a:t>
            </a:fld>
            <a:endParaRPr lang="en-US" altLang="zh-CN"/>
          </a:p>
        </p:txBody>
      </p:sp>
    </p:spTree>
    <p:extLst>
      <p:ext uri="{BB962C8B-B14F-4D97-AF65-F5344CB8AC3E}">
        <p14:creationId xmlns:p14="http://schemas.microsoft.com/office/powerpoint/2010/main" val="9627112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E9D023BD-B546-5B42-9DDB-CBF7723E70C4}" type="slidenum">
              <a:rPr lang="en-US" altLang="zh-CN" smtClean="0"/>
              <a:pPr>
                <a:defRPr/>
              </a:pPr>
              <a:t>17</a:t>
            </a:fld>
            <a:endParaRPr lang="en-US" altLang="zh-CN"/>
          </a:p>
        </p:txBody>
      </p:sp>
    </p:spTree>
    <p:extLst>
      <p:ext uri="{BB962C8B-B14F-4D97-AF65-F5344CB8AC3E}">
        <p14:creationId xmlns:p14="http://schemas.microsoft.com/office/powerpoint/2010/main" val="4230579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E9D023BD-B546-5B42-9DDB-CBF7723E70C4}" type="slidenum">
              <a:rPr lang="en-US" altLang="zh-CN" smtClean="0"/>
              <a:pPr>
                <a:defRPr/>
              </a:pPr>
              <a:t>18</a:t>
            </a:fld>
            <a:endParaRPr lang="en-US" altLang="zh-CN"/>
          </a:p>
        </p:txBody>
      </p:sp>
    </p:spTree>
    <p:extLst>
      <p:ext uri="{BB962C8B-B14F-4D97-AF65-F5344CB8AC3E}">
        <p14:creationId xmlns:p14="http://schemas.microsoft.com/office/powerpoint/2010/main" val="14215236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E9D023BD-B546-5B42-9DDB-CBF7723E70C4}" type="slidenum">
              <a:rPr lang="en-US" altLang="zh-CN" smtClean="0"/>
              <a:pPr>
                <a:defRPr/>
              </a:pPr>
              <a:t>19</a:t>
            </a:fld>
            <a:endParaRPr lang="en-US" altLang="zh-CN"/>
          </a:p>
        </p:txBody>
      </p:sp>
    </p:spTree>
    <p:extLst>
      <p:ext uri="{BB962C8B-B14F-4D97-AF65-F5344CB8AC3E}">
        <p14:creationId xmlns:p14="http://schemas.microsoft.com/office/powerpoint/2010/main" val="9361296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E9D023BD-B546-5B42-9DDB-CBF7723E70C4}" type="slidenum">
              <a:rPr lang="en-US" altLang="zh-CN" smtClean="0"/>
              <a:pPr>
                <a:defRPr/>
              </a:pPr>
              <a:t>20</a:t>
            </a:fld>
            <a:endParaRPr lang="en-US" altLang="zh-CN"/>
          </a:p>
        </p:txBody>
      </p:sp>
    </p:spTree>
    <p:extLst>
      <p:ext uri="{BB962C8B-B14F-4D97-AF65-F5344CB8AC3E}">
        <p14:creationId xmlns:p14="http://schemas.microsoft.com/office/powerpoint/2010/main" val="12676661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指针域是</a:t>
            </a:r>
            <a:r>
              <a:rPr lang="en-US" altLang="zh-CN" dirty="0"/>
              <a:t>2n </a:t>
            </a:r>
            <a:r>
              <a:rPr lang="zh-CN" altLang="en-US" dirty="0"/>
              <a:t>分支数是</a:t>
            </a:r>
            <a:r>
              <a:rPr lang="en-US" altLang="zh-CN" dirty="0"/>
              <a:t>n-1</a:t>
            </a:r>
          </a:p>
          <a:p>
            <a:endParaRPr lang="zh-CN" altLang="en-US" dirty="0"/>
          </a:p>
        </p:txBody>
      </p:sp>
      <p:sp>
        <p:nvSpPr>
          <p:cNvPr id="4" name="灯片编号占位符 3"/>
          <p:cNvSpPr>
            <a:spLocks noGrp="1"/>
          </p:cNvSpPr>
          <p:nvPr>
            <p:ph type="sldNum" sz="quarter" idx="5"/>
          </p:nvPr>
        </p:nvSpPr>
        <p:spPr/>
        <p:txBody>
          <a:bodyPr/>
          <a:lstStyle/>
          <a:p>
            <a:pPr>
              <a:defRPr/>
            </a:pPr>
            <a:fld id="{E9D023BD-B546-5B42-9DDB-CBF7723E70C4}" type="slidenum">
              <a:rPr lang="en-US" altLang="zh-CN" smtClean="0"/>
              <a:pPr>
                <a:defRPr/>
              </a:pPr>
              <a:t>21</a:t>
            </a:fld>
            <a:endParaRPr lang="en-US" altLang="zh-CN"/>
          </a:p>
        </p:txBody>
      </p:sp>
    </p:spTree>
    <p:extLst>
      <p:ext uri="{BB962C8B-B14F-4D97-AF65-F5344CB8AC3E}">
        <p14:creationId xmlns:p14="http://schemas.microsoft.com/office/powerpoint/2010/main" val="18333794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E9D023BD-B546-5B42-9DDB-CBF7723E70C4}" type="slidenum">
              <a:rPr lang="en-US" altLang="zh-CN" smtClean="0"/>
              <a:pPr>
                <a:defRPr/>
              </a:pPr>
              <a:t>23</a:t>
            </a:fld>
            <a:endParaRPr lang="en-US" altLang="zh-CN"/>
          </a:p>
        </p:txBody>
      </p:sp>
    </p:spTree>
    <p:extLst>
      <p:ext uri="{BB962C8B-B14F-4D97-AF65-F5344CB8AC3E}">
        <p14:creationId xmlns:p14="http://schemas.microsoft.com/office/powerpoint/2010/main" val="32423418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E9D023BD-B546-5B42-9DDB-CBF7723E70C4}" type="slidenum">
              <a:rPr lang="en-US" altLang="zh-CN" smtClean="0"/>
              <a:pPr>
                <a:defRPr/>
              </a:pPr>
              <a:t>24</a:t>
            </a:fld>
            <a:endParaRPr lang="en-US" altLang="zh-CN"/>
          </a:p>
        </p:txBody>
      </p:sp>
    </p:spTree>
    <p:extLst>
      <p:ext uri="{BB962C8B-B14F-4D97-AF65-F5344CB8AC3E}">
        <p14:creationId xmlns:p14="http://schemas.microsoft.com/office/powerpoint/2010/main" val="17251043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E9D023BD-B546-5B42-9DDB-CBF7723E70C4}" type="slidenum">
              <a:rPr lang="en-US" altLang="zh-CN" smtClean="0"/>
              <a:pPr>
                <a:defRPr/>
              </a:pPr>
              <a:t>25</a:t>
            </a:fld>
            <a:endParaRPr lang="en-US" altLang="zh-CN"/>
          </a:p>
        </p:txBody>
      </p:sp>
    </p:spTree>
    <p:extLst>
      <p:ext uri="{BB962C8B-B14F-4D97-AF65-F5344CB8AC3E}">
        <p14:creationId xmlns:p14="http://schemas.microsoft.com/office/powerpoint/2010/main" val="359608133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E9D023BD-B546-5B42-9DDB-CBF7723E70C4}" type="slidenum">
              <a:rPr lang="en-US" altLang="zh-CN" smtClean="0"/>
              <a:pPr>
                <a:defRPr/>
              </a:pPr>
              <a:t>32</a:t>
            </a:fld>
            <a:endParaRPr lang="en-US" altLang="zh-CN"/>
          </a:p>
        </p:txBody>
      </p:sp>
    </p:spTree>
    <p:extLst>
      <p:ext uri="{BB962C8B-B14F-4D97-AF65-F5344CB8AC3E}">
        <p14:creationId xmlns:p14="http://schemas.microsoft.com/office/powerpoint/2010/main" val="27984072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E9D023BD-B546-5B42-9DDB-CBF7723E70C4}" type="slidenum">
              <a:rPr lang="en-US" altLang="zh-CN" smtClean="0"/>
              <a:pPr>
                <a:defRPr/>
              </a:pPr>
              <a:t>4</a:t>
            </a:fld>
            <a:endParaRPr lang="en-US" altLang="zh-CN"/>
          </a:p>
        </p:txBody>
      </p:sp>
    </p:spTree>
    <p:extLst>
      <p:ext uri="{BB962C8B-B14F-4D97-AF65-F5344CB8AC3E}">
        <p14:creationId xmlns:p14="http://schemas.microsoft.com/office/powerpoint/2010/main" val="100175219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a:t>
            </a:r>
            <a:r>
              <a:rPr lang="zh-CN" altLang="en-US" dirty="0"/>
              <a:t>后序遍历得</a:t>
            </a:r>
            <a:r>
              <a:rPr lang="en-US" altLang="zh-CN" dirty="0"/>
              <a:t>C</a:t>
            </a:r>
            <a:r>
              <a:rPr lang="zh-CN" altLang="en-US" dirty="0"/>
              <a:t>为根节点。</a:t>
            </a:r>
            <a:r>
              <a:rPr lang="en-US" altLang="zh-CN" dirty="0"/>
              <a:t>2.</a:t>
            </a:r>
            <a:r>
              <a:rPr lang="zh-CN" altLang="en-US" dirty="0"/>
              <a:t>中序得</a:t>
            </a:r>
            <a:r>
              <a:rPr lang="en-US" altLang="zh-CN" dirty="0"/>
              <a:t>C</a:t>
            </a:r>
            <a:r>
              <a:rPr lang="zh-CN" altLang="en-US" dirty="0"/>
              <a:t>无右子树，后序得</a:t>
            </a:r>
            <a:r>
              <a:rPr lang="en-US" altLang="zh-CN" dirty="0"/>
              <a:t>C</a:t>
            </a:r>
            <a:r>
              <a:rPr lang="zh-CN" altLang="en-US" dirty="0"/>
              <a:t>下一个根节点为</a:t>
            </a:r>
            <a:r>
              <a:rPr lang="en-US" altLang="zh-CN" dirty="0"/>
              <a:t>E</a:t>
            </a:r>
            <a:r>
              <a:rPr lang="zh-CN" altLang="en-US" dirty="0"/>
              <a:t>。</a:t>
            </a:r>
            <a:r>
              <a:rPr lang="en-US" altLang="zh-CN" dirty="0"/>
              <a:t>3.</a:t>
            </a:r>
            <a:r>
              <a:rPr lang="zh-CN" altLang="en-US" dirty="0"/>
              <a:t>中序</a:t>
            </a:r>
            <a:r>
              <a:rPr lang="en-US" altLang="zh-CN" dirty="0"/>
              <a:t>DEBA</a:t>
            </a:r>
            <a:r>
              <a:rPr lang="zh-CN" altLang="en-US" dirty="0"/>
              <a:t>得</a:t>
            </a:r>
            <a:r>
              <a:rPr lang="en-US" altLang="zh-CN" dirty="0"/>
              <a:t>D</a:t>
            </a:r>
            <a:r>
              <a:rPr lang="zh-CN" altLang="en-US" dirty="0"/>
              <a:t>为</a:t>
            </a:r>
            <a:r>
              <a:rPr lang="en-US" altLang="zh-CN" dirty="0"/>
              <a:t>E</a:t>
            </a:r>
            <a:r>
              <a:rPr lang="zh-CN" altLang="en-US" dirty="0"/>
              <a:t>的左子树，</a:t>
            </a:r>
            <a:r>
              <a:rPr lang="en-US" altLang="zh-CN" dirty="0"/>
              <a:t>BA</a:t>
            </a:r>
            <a:r>
              <a:rPr lang="zh-CN" altLang="en-US" dirty="0"/>
              <a:t>为右子树 </a:t>
            </a:r>
            <a:r>
              <a:rPr lang="en-US" altLang="zh-CN" dirty="0"/>
              <a:t>4.  </a:t>
            </a:r>
            <a:r>
              <a:rPr lang="zh-CN" altLang="en-US" dirty="0"/>
              <a:t>中序</a:t>
            </a:r>
            <a:r>
              <a:rPr lang="en-US" altLang="zh-CN" dirty="0"/>
              <a:t>BA </a:t>
            </a:r>
            <a:r>
              <a:rPr lang="zh-CN" altLang="en-US" dirty="0"/>
              <a:t>后序</a:t>
            </a:r>
            <a:r>
              <a:rPr lang="en-US" altLang="zh-CN" dirty="0"/>
              <a:t>AB  B</a:t>
            </a:r>
            <a:r>
              <a:rPr lang="zh-CN" altLang="en-US" dirty="0"/>
              <a:t>是根 </a:t>
            </a:r>
            <a:r>
              <a:rPr lang="en-US" altLang="zh-CN" dirty="0"/>
              <a:t>A</a:t>
            </a:r>
            <a:r>
              <a:rPr lang="zh-CN" altLang="en-US" dirty="0"/>
              <a:t>是右子树</a:t>
            </a:r>
            <a:endParaRPr lang="en-US" altLang="zh-CN" dirty="0"/>
          </a:p>
          <a:p>
            <a:endParaRPr lang="en-US" altLang="zh-CN" dirty="0"/>
          </a:p>
          <a:p>
            <a:r>
              <a:rPr lang="zh-CN" altLang="en-US" dirty="0"/>
              <a:t>先序</a:t>
            </a:r>
            <a:r>
              <a:rPr lang="en-US" altLang="zh-CN" dirty="0"/>
              <a:t>&amp;</a:t>
            </a:r>
            <a:r>
              <a:rPr lang="zh-CN" altLang="en-US" dirty="0"/>
              <a:t>中序，中序</a:t>
            </a:r>
            <a:r>
              <a:rPr lang="en-US" altLang="zh-CN" dirty="0"/>
              <a:t>&amp;</a:t>
            </a:r>
            <a:r>
              <a:rPr lang="zh-CN" altLang="en-US" dirty="0"/>
              <a:t>后序可以唯一确定一颗二叉树</a:t>
            </a:r>
            <a:endParaRPr lang="en-US" altLang="zh-CN" dirty="0"/>
          </a:p>
          <a:p>
            <a:endParaRPr lang="zh-CN" altLang="en-US" dirty="0"/>
          </a:p>
        </p:txBody>
      </p:sp>
      <p:sp>
        <p:nvSpPr>
          <p:cNvPr id="4" name="灯片编号占位符 3"/>
          <p:cNvSpPr>
            <a:spLocks noGrp="1"/>
          </p:cNvSpPr>
          <p:nvPr>
            <p:ph type="sldNum" sz="quarter" idx="5"/>
          </p:nvPr>
        </p:nvSpPr>
        <p:spPr/>
        <p:txBody>
          <a:bodyPr/>
          <a:lstStyle/>
          <a:p>
            <a:pPr>
              <a:defRPr/>
            </a:pPr>
            <a:fld id="{E9D023BD-B546-5B42-9DDB-CBF7723E70C4}" type="slidenum">
              <a:rPr lang="en-US" altLang="zh-CN" smtClean="0"/>
              <a:pPr>
                <a:defRPr/>
              </a:pPr>
              <a:t>34</a:t>
            </a:fld>
            <a:endParaRPr lang="en-US" altLang="zh-CN"/>
          </a:p>
        </p:txBody>
      </p:sp>
    </p:spTree>
    <p:extLst>
      <p:ext uri="{BB962C8B-B14F-4D97-AF65-F5344CB8AC3E}">
        <p14:creationId xmlns:p14="http://schemas.microsoft.com/office/powerpoint/2010/main" val="99359711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E9D023BD-B546-5B42-9DDB-CBF7723E70C4}" type="slidenum">
              <a:rPr lang="en-US" altLang="zh-CN" smtClean="0"/>
              <a:pPr>
                <a:defRPr/>
              </a:pPr>
              <a:t>39</a:t>
            </a:fld>
            <a:endParaRPr lang="en-US" altLang="zh-CN"/>
          </a:p>
        </p:txBody>
      </p:sp>
    </p:spTree>
    <p:extLst>
      <p:ext uri="{BB962C8B-B14F-4D97-AF65-F5344CB8AC3E}">
        <p14:creationId xmlns:p14="http://schemas.microsoft.com/office/powerpoint/2010/main" val="202941120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sym typeface="Wingdings" panose="05000000000000000000" pitchFamily="2" charset="2"/>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a:t>这个图跳了几步。下次最好补齐</a:t>
            </a:r>
            <a:endParaRPr lang="zh-Hans-HK" altLang="en-US" dirty="0"/>
          </a:p>
          <a:p>
            <a:endParaRPr lang="zh-CN" altLang="en-US" dirty="0"/>
          </a:p>
        </p:txBody>
      </p:sp>
      <p:sp>
        <p:nvSpPr>
          <p:cNvPr id="4" name="灯片编号占位符 3"/>
          <p:cNvSpPr>
            <a:spLocks noGrp="1"/>
          </p:cNvSpPr>
          <p:nvPr>
            <p:ph type="sldNum" sz="quarter" idx="5"/>
          </p:nvPr>
        </p:nvSpPr>
        <p:spPr/>
        <p:txBody>
          <a:bodyPr/>
          <a:lstStyle/>
          <a:p>
            <a:pPr>
              <a:defRPr/>
            </a:pPr>
            <a:fld id="{E9D023BD-B546-5B42-9DDB-CBF7723E70C4}" type="slidenum">
              <a:rPr lang="en-US" altLang="zh-CN" smtClean="0"/>
              <a:pPr>
                <a:defRPr/>
              </a:pPr>
              <a:t>42</a:t>
            </a:fld>
            <a:endParaRPr lang="en-US" altLang="zh-CN"/>
          </a:p>
        </p:txBody>
      </p:sp>
    </p:spTree>
    <p:extLst>
      <p:ext uri="{BB962C8B-B14F-4D97-AF65-F5344CB8AC3E}">
        <p14:creationId xmlns:p14="http://schemas.microsoft.com/office/powerpoint/2010/main" val="3815057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sym typeface="Wingdings" panose="05000000000000000000" pitchFamily="2" charset="2"/>
            </a:endParaRPr>
          </a:p>
          <a:p>
            <a:endParaRPr lang="zh-CN" altLang="en-US" dirty="0"/>
          </a:p>
        </p:txBody>
      </p:sp>
      <p:sp>
        <p:nvSpPr>
          <p:cNvPr id="4" name="灯片编号占位符 3"/>
          <p:cNvSpPr>
            <a:spLocks noGrp="1"/>
          </p:cNvSpPr>
          <p:nvPr>
            <p:ph type="sldNum" sz="quarter" idx="5"/>
          </p:nvPr>
        </p:nvSpPr>
        <p:spPr/>
        <p:txBody>
          <a:bodyPr/>
          <a:lstStyle/>
          <a:p>
            <a:pPr>
              <a:defRPr/>
            </a:pPr>
            <a:fld id="{E9D023BD-B546-5B42-9DDB-CBF7723E70C4}" type="slidenum">
              <a:rPr lang="en-US" altLang="zh-CN" smtClean="0"/>
              <a:pPr>
                <a:defRPr/>
              </a:pPr>
              <a:t>43</a:t>
            </a:fld>
            <a:endParaRPr lang="en-US" altLang="zh-CN"/>
          </a:p>
        </p:txBody>
      </p:sp>
    </p:spTree>
    <p:extLst>
      <p:ext uri="{BB962C8B-B14F-4D97-AF65-F5344CB8AC3E}">
        <p14:creationId xmlns:p14="http://schemas.microsoft.com/office/powerpoint/2010/main" val="217040233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sym typeface="Wingdings" panose="05000000000000000000" pitchFamily="2" charset="2"/>
            </a:endParaRPr>
          </a:p>
          <a:p>
            <a:endParaRPr lang="zh-CN" altLang="en-US" dirty="0"/>
          </a:p>
        </p:txBody>
      </p:sp>
      <p:sp>
        <p:nvSpPr>
          <p:cNvPr id="4" name="灯片编号占位符 3"/>
          <p:cNvSpPr>
            <a:spLocks noGrp="1"/>
          </p:cNvSpPr>
          <p:nvPr>
            <p:ph type="sldNum" sz="quarter" idx="5"/>
          </p:nvPr>
        </p:nvSpPr>
        <p:spPr/>
        <p:txBody>
          <a:bodyPr/>
          <a:lstStyle/>
          <a:p>
            <a:pPr>
              <a:defRPr/>
            </a:pPr>
            <a:fld id="{E9D023BD-B546-5B42-9DDB-CBF7723E70C4}" type="slidenum">
              <a:rPr lang="en-US" altLang="zh-CN" smtClean="0"/>
              <a:pPr>
                <a:defRPr/>
              </a:pPr>
              <a:t>44</a:t>
            </a:fld>
            <a:endParaRPr lang="en-US" altLang="zh-CN"/>
          </a:p>
        </p:txBody>
      </p:sp>
    </p:spTree>
    <p:extLst>
      <p:ext uri="{BB962C8B-B14F-4D97-AF65-F5344CB8AC3E}">
        <p14:creationId xmlns:p14="http://schemas.microsoft.com/office/powerpoint/2010/main" val="15045479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E9D023BD-B546-5B42-9DDB-CBF7723E70C4}" type="slidenum">
              <a:rPr lang="en-US" altLang="zh-CN" smtClean="0"/>
              <a:pPr>
                <a:defRPr/>
              </a:pPr>
              <a:t>45</a:t>
            </a:fld>
            <a:endParaRPr lang="en-US" altLang="zh-CN"/>
          </a:p>
        </p:txBody>
      </p:sp>
    </p:spTree>
    <p:extLst>
      <p:ext uri="{BB962C8B-B14F-4D97-AF65-F5344CB8AC3E}">
        <p14:creationId xmlns:p14="http://schemas.microsoft.com/office/powerpoint/2010/main" val="57001939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 后序遍历的非递归实现是三种遍历方式中最难的一种。因为在后序遍历中，要保证左孩子和右孩子都已被访问并且左孩子在右孩子前访问才能访问根结点，这就为流程的控制带来了难题。下面介绍两种思路。</a:t>
            </a:r>
          </a:p>
          <a:p>
            <a:r>
              <a:rPr lang="zh-CN" altLang="en-US" dirty="0"/>
              <a:t>      第一种思路：对于任一结点</a:t>
            </a:r>
            <a:r>
              <a:rPr lang="en-US" altLang="zh-CN" dirty="0"/>
              <a:t>P</a:t>
            </a:r>
            <a:r>
              <a:rPr lang="zh-CN" altLang="en-US" dirty="0"/>
              <a:t>，将其入栈，然后沿其左子树一直往下搜索，直到搜索到没有左孩子的结点，此时该结点出现在栈顶，但是此时不能将其出栈并访问，因此其右孩子还为被访问。所以接下来按照相同的规则对其右子树进行相同的处理，当访问完其右孩子时，该结点又出现在栈顶，此时可以将其出栈并访问。这样就保证了正确的访问顺序。可以看出，在这个过程中，每个结点都两次出现在栈顶，只有在第二次出现在栈顶时，才能访问它。因此需要多设置一个变量标识该结点是否是第一次出现在栈顶。</a:t>
            </a:r>
          </a:p>
          <a:p>
            <a:r>
              <a:rPr lang="zh-CN" altLang="en-US" dirty="0"/>
              <a:t>  第二种思路：要保证根结点在左孩子和右孩子访问之后才能访问，因此对于任一结点</a:t>
            </a:r>
            <a:r>
              <a:rPr lang="en-US" altLang="zh-CN" dirty="0"/>
              <a:t>P</a:t>
            </a:r>
            <a:r>
              <a:rPr lang="zh-CN" altLang="en-US" dirty="0"/>
              <a:t>，先将其入栈。如果</a:t>
            </a:r>
            <a:r>
              <a:rPr lang="en-US" altLang="zh-CN" dirty="0"/>
              <a:t>P</a:t>
            </a:r>
            <a:r>
              <a:rPr lang="zh-CN" altLang="en-US" dirty="0"/>
              <a:t>不存在左孩子和右孩子，则可以直接访问它；或者</a:t>
            </a:r>
            <a:r>
              <a:rPr lang="en-US" altLang="zh-CN" dirty="0"/>
              <a:t>P</a:t>
            </a:r>
            <a:r>
              <a:rPr lang="zh-CN" altLang="en-US" dirty="0"/>
              <a:t>存在左孩子或者右孩子，但是其左孩子和右孩子都已被访问过了，则同样可以直接访问该结点。若非上述两种情况，则将</a:t>
            </a:r>
            <a:r>
              <a:rPr lang="en-US" altLang="zh-CN" dirty="0"/>
              <a:t>P</a:t>
            </a:r>
            <a:r>
              <a:rPr lang="zh-CN" altLang="en-US" dirty="0"/>
              <a:t>的右孩子和左孩子依次入栈，这样就保证了每次取栈顶元素的时候，左孩子在右孩子前面被访问，左孩子和右孩子都在根结点前面被访问。</a:t>
            </a:r>
          </a:p>
          <a:p>
            <a:endParaRPr lang="zh-CN" altLang="en-US" dirty="0"/>
          </a:p>
        </p:txBody>
      </p:sp>
      <p:sp>
        <p:nvSpPr>
          <p:cNvPr id="4" name="灯片编号占位符 3"/>
          <p:cNvSpPr>
            <a:spLocks noGrp="1"/>
          </p:cNvSpPr>
          <p:nvPr>
            <p:ph type="sldNum" sz="quarter" idx="5"/>
          </p:nvPr>
        </p:nvSpPr>
        <p:spPr/>
        <p:txBody>
          <a:bodyPr/>
          <a:lstStyle/>
          <a:p>
            <a:pPr>
              <a:defRPr/>
            </a:pPr>
            <a:fld id="{E9D023BD-B546-5B42-9DDB-CBF7723E70C4}" type="slidenum">
              <a:rPr lang="en-US" altLang="zh-CN" smtClean="0"/>
              <a:pPr>
                <a:defRPr/>
              </a:pPr>
              <a:t>46</a:t>
            </a:fld>
            <a:endParaRPr lang="en-US" altLang="zh-CN"/>
          </a:p>
        </p:txBody>
      </p:sp>
    </p:spTree>
    <p:extLst>
      <p:ext uri="{BB962C8B-B14F-4D97-AF65-F5344CB8AC3E}">
        <p14:creationId xmlns:p14="http://schemas.microsoft.com/office/powerpoint/2010/main" val="137020914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E9D023BD-B546-5B42-9DDB-CBF7723E70C4}" type="slidenum">
              <a:rPr lang="en-US" altLang="zh-CN" smtClean="0"/>
              <a:pPr>
                <a:defRPr/>
              </a:pPr>
              <a:t>47</a:t>
            </a:fld>
            <a:endParaRPr lang="en-US" altLang="zh-CN"/>
          </a:p>
        </p:txBody>
      </p:sp>
    </p:spTree>
    <p:extLst>
      <p:ext uri="{BB962C8B-B14F-4D97-AF65-F5344CB8AC3E}">
        <p14:creationId xmlns:p14="http://schemas.microsoft.com/office/powerpoint/2010/main" val="414670003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a:t>部分可以在实验课上教授。部分可以忽略（取决于任课老师）</a:t>
            </a:r>
          </a:p>
          <a:p>
            <a:endParaRPr lang="zh-CN" altLang="en-US" dirty="0"/>
          </a:p>
        </p:txBody>
      </p:sp>
      <p:sp>
        <p:nvSpPr>
          <p:cNvPr id="4" name="灯片编号占位符 3"/>
          <p:cNvSpPr>
            <a:spLocks noGrp="1"/>
          </p:cNvSpPr>
          <p:nvPr>
            <p:ph type="sldNum" sz="quarter" idx="5"/>
          </p:nvPr>
        </p:nvSpPr>
        <p:spPr/>
        <p:txBody>
          <a:bodyPr/>
          <a:lstStyle/>
          <a:p>
            <a:pPr>
              <a:defRPr/>
            </a:pPr>
            <a:fld id="{E9D023BD-B546-5B42-9DDB-CBF7723E70C4}" type="slidenum">
              <a:rPr lang="en-US" altLang="zh-CN" smtClean="0"/>
              <a:pPr>
                <a:defRPr/>
              </a:pPr>
              <a:t>48</a:t>
            </a:fld>
            <a:endParaRPr lang="en-US" altLang="zh-CN"/>
          </a:p>
        </p:txBody>
      </p:sp>
    </p:spTree>
    <p:extLst>
      <p:ext uri="{BB962C8B-B14F-4D97-AF65-F5344CB8AC3E}">
        <p14:creationId xmlns:p14="http://schemas.microsoft.com/office/powerpoint/2010/main" val="82729602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E9D023BD-B546-5B42-9DDB-CBF7723E70C4}" type="slidenum">
              <a:rPr lang="en-US" altLang="zh-CN" smtClean="0"/>
              <a:pPr>
                <a:defRPr/>
              </a:pPr>
              <a:t>49</a:t>
            </a:fld>
            <a:endParaRPr lang="en-US" altLang="zh-CN"/>
          </a:p>
        </p:txBody>
      </p:sp>
    </p:spTree>
    <p:extLst>
      <p:ext uri="{BB962C8B-B14F-4D97-AF65-F5344CB8AC3E}">
        <p14:creationId xmlns:p14="http://schemas.microsoft.com/office/powerpoint/2010/main" val="42726766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E9D023BD-B546-5B42-9DDB-CBF7723E70C4}" type="slidenum">
              <a:rPr lang="en-US" altLang="zh-CN" smtClean="0"/>
              <a:pPr>
                <a:defRPr/>
              </a:pPr>
              <a:t>5</a:t>
            </a:fld>
            <a:endParaRPr lang="en-US" altLang="zh-CN"/>
          </a:p>
        </p:txBody>
      </p:sp>
    </p:spTree>
    <p:extLst>
      <p:ext uri="{BB962C8B-B14F-4D97-AF65-F5344CB8AC3E}">
        <p14:creationId xmlns:p14="http://schemas.microsoft.com/office/powerpoint/2010/main" val="26741280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E9D023BD-B546-5B42-9DDB-CBF7723E70C4}" type="slidenum">
              <a:rPr lang="en-US" altLang="zh-CN" smtClean="0"/>
              <a:pPr>
                <a:defRPr/>
              </a:pPr>
              <a:t>9</a:t>
            </a:fld>
            <a:endParaRPr lang="en-US" altLang="zh-CN"/>
          </a:p>
        </p:txBody>
      </p:sp>
    </p:spTree>
    <p:extLst>
      <p:ext uri="{BB962C8B-B14F-4D97-AF65-F5344CB8AC3E}">
        <p14:creationId xmlns:p14="http://schemas.microsoft.com/office/powerpoint/2010/main" val="3555935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E9D023BD-B546-5B42-9DDB-CBF7723E70C4}" type="slidenum">
              <a:rPr lang="en-US" altLang="zh-CN" smtClean="0"/>
              <a:pPr>
                <a:defRPr/>
              </a:pPr>
              <a:t>10</a:t>
            </a:fld>
            <a:endParaRPr lang="en-US" altLang="zh-CN"/>
          </a:p>
        </p:txBody>
      </p:sp>
    </p:spTree>
    <p:extLst>
      <p:ext uri="{BB962C8B-B14F-4D97-AF65-F5344CB8AC3E}">
        <p14:creationId xmlns:p14="http://schemas.microsoft.com/office/powerpoint/2010/main" val="38673247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E9D023BD-B546-5B42-9DDB-CBF7723E70C4}" type="slidenum">
              <a:rPr lang="en-US" altLang="zh-CN" smtClean="0"/>
              <a:pPr>
                <a:defRPr/>
              </a:pPr>
              <a:t>11</a:t>
            </a:fld>
            <a:endParaRPr lang="en-US" altLang="zh-CN"/>
          </a:p>
        </p:txBody>
      </p:sp>
    </p:spTree>
    <p:extLst>
      <p:ext uri="{BB962C8B-B14F-4D97-AF65-F5344CB8AC3E}">
        <p14:creationId xmlns:p14="http://schemas.microsoft.com/office/powerpoint/2010/main" val="5456274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a:p>
            <a:endParaRPr lang="zh-CN" altLang="en-US" dirty="0"/>
          </a:p>
        </p:txBody>
      </p:sp>
      <p:sp>
        <p:nvSpPr>
          <p:cNvPr id="4" name="灯片编号占位符 3"/>
          <p:cNvSpPr>
            <a:spLocks noGrp="1"/>
          </p:cNvSpPr>
          <p:nvPr>
            <p:ph type="sldNum" sz="quarter" idx="5"/>
          </p:nvPr>
        </p:nvSpPr>
        <p:spPr/>
        <p:txBody>
          <a:bodyPr/>
          <a:lstStyle/>
          <a:p>
            <a:pPr>
              <a:defRPr/>
            </a:pPr>
            <a:fld id="{E9D023BD-B546-5B42-9DDB-CBF7723E70C4}" type="slidenum">
              <a:rPr lang="en-US" altLang="zh-CN" smtClean="0"/>
              <a:pPr>
                <a:defRPr/>
              </a:pPr>
              <a:t>13</a:t>
            </a:fld>
            <a:endParaRPr lang="en-US" altLang="zh-CN"/>
          </a:p>
        </p:txBody>
      </p:sp>
    </p:spTree>
    <p:extLst>
      <p:ext uri="{BB962C8B-B14F-4D97-AF65-F5344CB8AC3E}">
        <p14:creationId xmlns:p14="http://schemas.microsoft.com/office/powerpoint/2010/main" val="35003202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a:p>
            <a:endParaRPr lang="zh-CN" altLang="en-US" dirty="0"/>
          </a:p>
        </p:txBody>
      </p:sp>
      <p:sp>
        <p:nvSpPr>
          <p:cNvPr id="4" name="灯片编号占位符 3"/>
          <p:cNvSpPr>
            <a:spLocks noGrp="1"/>
          </p:cNvSpPr>
          <p:nvPr>
            <p:ph type="sldNum" sz="quarter" idx="5"/>
          </p:nvPr>
        </p:nvSpPr>
        <p:spPr/>
        <p:txBody>
          <a:bodyPr/>
          <a:lstStyle/>
          <a:p>
            <a:pPr>
              <a:defRPr/>
            </a:pPr>
            <a:fld id="{E9D023BD-B546-5B42-9DDB-CBF7723E70C4}" type="slidenum">
              <a:rPr lang="en-US" altLang="zh-CN" smtClean="0"/>
              <a:pPr>
                <a:defRPr/>
              </a:pPr>
              <a:t>14</a:t>
            </a:fld>
            <a:endParaRPr lang="en-US" altLang="zh-CN"/>
          </a:p>
        </p:txBody>
      </p:sp>
    </p:spTree>
    <p:extLst>
      <p:ext uri="{BB962C8B-B14F-4D97-AF65-F5344CB8AC3E}">
        <p14:creationId xmlns:p14="http://schemas.microsoft.com/office/powerpoint/2010/main" val="17936482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zh-CN" altLang="en-US" dirty="0"/>
          </a:p>
        </p:txBody>
      </p:sp>
      <p:sp>
        <p:nvSpPr>
          <p:cNvPr id="4" name="灯片编号占位符 3"/>
          <p:cNvSpPr>
            <a:spLocks noGrp="1"/>
          </p:cNvSpPr>
          <p:nvPr>
            <p:ph type="sldNum" sz="quarter" idx="5"/>
          </p:nvPr>
        </p:nvSpPr>
        <p:spPr/>
        <p:txBody>
          <a:bodyPr/>
          <a:lstStyle/>
          <a:p>
            <a:pPr>
              <a:defRPr/>
            </a:pPr>
            <a:fld id="{E9D023BD-B546-5B42-9DDB-CBF7723E70C4}" type="slidenum">
              <a:rPr lang="en-US" altLang="zh-CN" smtClean="0"/>
              <a:pPr>
                <a:defRPr/>
              </a:pPr>
              <a:t>15</a:t>
            </a:fld>
            <a:endParaRPr lang="en-US" altLang="zh-CN"/>
          </a:p>
        </p:txBody>
      </p:sp>
    </p:spTree>
    <p:extLst>
      <p:ext uri="{BB962C8B-B14F-4D97-AF65-F5344CB8AC3E}">
        <p14:creationId xmlns:p14="http://schemas.microsoft.com/office/powerpoint/2010/main" val="177475105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jpeg"/><Relationship Id="rId7" Type="http://schemas.openxmlformats.org/officeDocument/2006/relationships/image" Target="../media/image7.jpeg"/><Relationship Id="rId2" Type="http://schemas.openxmlformats.org/officeDocument/2006/relationships/image" Target="../media/image2.jpeg"/><Relationship Id="rId1" Type="http://schemas.openxmlformats.org/officeDocument/2006/relationships/slideMaster" Target="../slideMasters/slideMaster1.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jpeg"/><Relationship Id="rId9" Type="http://schemas.openxmlformats.org/officeDocument/2006/relationships/image" Target="../media/image9.jpeg"/></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jpeg"/><Relationship Id="rId7" Type="http://schemas.openxmlformats.org/officeDocument/2006/relationships/image" Target="../media/image7.jpeg"/><Relationship Id="rId2" Type="http://schemas.openxmlformats.org/officeDocument/2006/relationships/image" Target="../media/image2.jpeg"/><Relationship Id="rId1" Type="http://schemas.openxmlformats.org/officeDocument/2006/relationships/slideMaster" Target="../slideMasters/slideMaster1.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jpeg"/><Relationship Id="rId9" Type="http://schemas.openxmlformats.org/officeDocument/2006/relationships/image" Target="../media/image10.jpe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jpe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66601869-CEA9-644E-8CA1-2A398EB94CB1}"/>
              </a:ext>
            </a:extLst>
          </p:cNvPr>
          <p:cNvSpPr/>
          <p:nvPr userDrawn="1"/>
        </p:nvSpPr>
        <p:spPr bwMode="ltGray">
          <a:xfrm>
            <a:off x="273465" y="250374"/>
            <a:ext cx="5306646" cy="1080000"/>
          </a:xfrm>
          <a:prstGeom prst="rect">
            <a:avLst/>
          </a:prstGeom>
          <a:solidFill>
            <a:srgbClr val="365F2F"/>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8" name="图片 7">
            <a:extLst>
              <a:ext uri="{FF2B5EF4-FFF2-40B4-BE49-F238E27FC236}">
                <a16:creationId xmlns:a16="http://schemas.microsoft.com/office/drawing/2014/main" id="{C89C6463-7B0E-044B-8629-9BFB6CC392F0}"/>
              </a:ext>
            </a:extLst>
          </p:cNvPr>
          <p:cNvPicPr>
            <a:picLocks noChangeAspect="1"/>
          </p:cNvPicPr>
          <p:nvPr userDrawn="1"/>
        </p:nvPicPr>
        <p:blipFill>
          <a:blip r:embed="rId2"/>
          <a:stretch>
            <a:fillRect/>
          </a:stretch>
        </p:blipFill>
        <p:spPr>
          <a:xfrm>
            <a:off x="5580111" y="0"/>
            <a:ext cx="3030632" cy="1386564"/>
          </a:xfrm>
          <a:prstGeom prst="rect">
            <a:avLst/>
          </a:prstGeom>
        </p:spPr>
      </p:pic>
    </p:spTree>
    <p:extLst>
      <p:ext uri="{BB962C8B-B14F-4D97-AF65-F5344CB8AC3E}">
        <p14:creationId xmlns:p14="http://schemas.microsoft.com/office/powerpoint/2010/main" val="42797511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标题幻灯片">
    <p:spTree>
      <p:nvGrpSpPr>
        <p:cNvPr id="1" name=""/>
        <p:cNvGrpSpPr/>
        <p:nvPr/>
      </p:nvGrpSpPr>
      <p:grpSpPr>
        <a:xfrm>
          <a:off x="0" y="0"/>
          <a:ext cx="0" cy="0"/>
          <a:chOff x="0" y="0"/>
          <a:chExt cx="0" cy="0"/>
        </a:xfrm>
      </p:grpSpPr>
      <p:sp>
        <p:nvSpPr>
          <p:cNvPr id="15" name="矩形 14">
            <a:extLst>
              <a:ext uri="{FF2B5EF4-FFF2-40B4-BE49-F238E27FC236}">
                <a16:creationId xmlns:a16="http://schemas.microsoft.com/office/drawing/2014/main" id="{D4F6F0E3-AA04-544A-A67D-63B708093B11}"/>
              </a:ext>
            </a:extLst>
          </p:cNvPr>
          <p:cNvSpPr/>
          <p:nvPr userDrawn="1"/>
        </p:nvSpPr>
        <p:spPr>
          <a:xfrm>
            <a:off x="-155214" y="765313"/>
            <a:ext cx="8458200" cy="2484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矩形 12">
            <a:extLst>
              <a:ext uri="{FF2B5EF4-FFF2-40B4-BE49-F238E27FC236}">
                <a16:creationId xmlns:a16="http://schemas.microsoft.com/office/drawing/2014/main" id="{19CB125F-39FA-C941-A004-3E9DE92D2AFD}"/>
              </a:ext>
            </a:extLst>
          </p:cNvPr>
          <p:cNvSpPr/>
          <p:nvPr userDrawn="1"/>
        </p:nvSpPr>
        <p:spPr>
          <a:xfrm>
            <a:off x="0" y="6243638"/>
            <a:ext cx="9144000" cy="6429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2" name="组合 19">
            <a:extLst>
              <a:ext uri="{FF2B5EF4-FFF2-40B4-BE49-F238E27FC236}">
                <a16:creationId xmlns:a16="http://schemas.microsoft.com/office/drawing/2014/main" id="{F3BB2071-6D22-EE49-92DF-297B99CEFF45}"/>
              </a:ext>
            </a:extLst>
          </p:cNvPr>
          <p:cNvGrpSpPr>
            <a:grpSpLocks/>
          </p:cNvGrpSpPr>
          <p:nvPr/>
        </p:nvGrpSpPr>
        <p:grpSpPr bwMode="auto">
          <a:xfrm>
            <a:off x="152400" y="6019800"/>
            <a:ext cx="4476750" cy="620713"/>
            <a:chOff x="4667006" y="6237312"/>
            <a:chExt cx="4476994" cy="620688"/>
          </a:xfrm>
        </p:grpSpPr>
        <p:pic>
          <p:nvPicPr>
            <p:cNvPr id="3" name="Picture 15" descr="C:\Users\admin\Desktop\新建文件夹\中山大学 SUN YAT-SEN UNIVERSITY_files\20100326090959718073.jpg">
              <a:extLst>
                <a:ext uri="{FF2B5EF4-FFF2-40B4-BE49-F238E27FC236}">
                  <a16:creationId xmlns:a16="http://schemas.microsoft.com/office/drawing/2014/main" id="{9F08E0A7-8723-BC40-A583-E2426BD906EC}"/>
                </a:ext>
              </a:extLst>
            </p:cNvPr>
            <p:cNvPicPr>
              <a:picLocks noChangeAspect="1" noChangeArrowheads="1"/>
            </p:cNvPicPr>
            <p:nvPr/>
          </p:nvPicPr>
          <p:blipFill>
            <a:blip r:embed="rId2" cstate="print"/>
            <a:srcRect/>
            <a:stretch>
              <a:fillRect/>
            </a:stretch>
          </p:blipFill>
          <p:spPr bwMode="auto">
            <a:xfrm>
              <a:off x="4667006" y="6237312"/>
              <a:ext cx="784477" cy="620688"/>
            </a:xfrm>
            <a:prstGeom prst="flowChartOnlineStorage">
              <a:avLst/>
            </a:prstGeom>
            <a:noFill/>
            <a:ln>
              <a:solidFill>
                <a:schemeClr val="bg1"/>
              </a:solidFill>
            </a:ln>
          </p:spPr>
        </p:pic>
        <p:pic>
          <p:nvPicPr>
            <p:cNvPr id="4" name="Picture 17" descr="C:\Users\admin\Desktop\新建文件夹\中山大学 SUN YAT-SEN UNIVERSITY_files\20100326091031765303.jpg">
              <a:extLst>
                <a:ext uri="{FF2B5EF4-FFF2-40B4-BE49-F238E27FC236}">
                  <a16:creationId xmlns:a16="http://schemas.microsoft.com/office/drawing/2014/main" id="{4307BC36-E391-FA44-AB0C-284D91D8C14C}"/>
                </a:ext>
              </a:extLst>
            </p:cNvPr>
            <p:cNvPicPr>
              <a:picLocks noChangeAspect="1" noChangeArrowheads="1"/>
            </p:cNvPicPr>
            <p:nvPr/>
          </p:nvPicPr>
          <p:blipFill>
            <a:blip r:embed="rId3" cstate="print"/>
            <a:srcRect/>
            <a:stretch>
              <a:fillRect/>
            </a:stretch>
          </p:blipFill>
          <p:spPr bwMode="auto">
            <a:xfrm>
              <a:off x="6405494" y="6237312"/>
              <a:ext cx="773730" cy="620688"/>
            </a:xfrm>
            <a:prstGeom prst="flowChartOnlineStorage">
              <a:avLst/>
            </a:prstGeom>
            <a:noFill/>
            <a:ln>
              <a:solidFill>
                <a:schemeClr val="bg1"/>
              </a:solidFill>
            </a:ln>
          </p:spPr>
        </p:pic>
        <p:pic>
          <p:nvPicPr>
            <p:cNvPr id="5" name="Picture 18" descr="C:\Users\admin\Desktop\新建文件夹\中山大学 SUN YAT-SEN UNIVERSITY_files\20100326090919484875.jpg">
              <a:extLst>
                <a:ext uri="{FF2B5EF4-FFF2-40B4-BE49-F238E27FC236}">
                  <a16:creationId xmlns:a16="http://schemas.microsoft.com/office/drawing/2014/main" id="{2F6D2F44-7C5E-2B4C-805E-22B78BB3E906}"/>
                </a:ext>
              </a:extLst>
            </p:cNvPr>
            <p:cNvPicPr>
              <a:picLocks noChangeAspect="1" noChangeArrowheads="1"/>
            </p:cNvPicPr>
            <p:nvPr/>
          </p:nvPicPr>
          <p:blipFill>
            <a:blip r:embed="rId4" cstate="print"/>
            <a:srcRect/>
            <a:stretch>
              <a:fillRect/>
            </a:stretch>
          </p:blipFill>
          <p:spPr bwMode="auto">
            <a:xfrm>
              <a:off x="5570294" y="6237312"/>
              <a:ext cx="722892" cy="620688"/>
            </a:xfrm>
            <a:prstGeom prst="flowChartOnlineStorage">
              <a:avLst/>
            </a:prstGeom>
            <a:noFill/>
            <a:ln>
              <a:solidFill>
                <a:schemeClr val="bg1"/>
              </a:solidFill>
            </a:ln>
          </p:spPr>
        </p:pic>
        <p:pic>
          <p:nvPicPr>
            <p:cNvPr id="6" name="Picture 19" descr="C:\Users\admin\Desktop\新建文件夹\中山大学 SUN YAT-SEN UNIVERSITY_files\20100326091611312484.jpg">
              <a:extLst>
                <a:ext uri="{FF2B5EF4-FFF2-40B4-BE49-F238E27FC236}">
                  <a16:creationId xmlns:a16="http://schemas.microsoft.com/office/drawing/2014/main" id="{ACB134B6-3444-A748-A291-DCB2523E33C3}"/>
                </a:ext>
              </a:extLst>
            </p:cNvPr>
            <p:cNvPicPr>
              <a:picLocks noChangeAspect="1" noChangeArrowheads="1"/>
            </p:cNvPicPr>
            <p:nvPr/>
          </p:nvPicPr>
          <p:blipFill>
            <a:blip r:embed="rId5" cstate="print"/>
            <a:srcRect/>
            <a:stretch>
              <a:fillRect/>
            </a:stretch>
          </p:blipFill>
          <p:spPr bwMode="auto">
            <a:xfrm>
              <a:off x="7299059" y="6237312"/>
              <a:ext cx="798023" cy="620688"/>
            </a:xfrm>
            <a:prstGeom prst="flowChartOnlineStorage">
              <a:avLst/>
            </a:prstGeom>
            <a:noFill/>
            <a:ln>
              <a:solidFill>
                <a:schemeClr val="bg1"/>
              </a:solidFill>
            </a:ln>
          </p:spPr>
        </p:pic>
        <p:pic>
          <p:nvPicPr>
            <p:cNvPr id="7" name="Picture 20" descr="C:\Users\admin\Desktop\新建文件夹\中山大学 SUN YAT-SEN UNIVERSITY_files\20100324161939791076.jpg">
              <a:extLst>
                <a:ext uri="{FF2B5EF4-FFF2-40B4-BE49-F238E27FC236}">
                  <a16:creationId xmlns:a16="http://schemas.microsoft.com/office/drawing/2014/main" id="{4F4837EE-45BA-324A-ACE4-41FA17631B6E}"/>
                </a:ext>
              </a:extLst>
            </p:cNvPr>
            <p:cNvPicPr>
              <a:picLocks noChangeAspect="1" noChangeArrowheads="1"/>
            </p:cNvPicPr>
            <p:nvPr/>
          </p:nvPicPr>
          <p:blipFill>
            <a:blip r:embed="rId6" cstate="print"/>
            <a:srcRect/>
            <a:stretch>
              <a:fillRect/>
            </a:stretch>
          </p:blipFill>
          <p:spPr bwMode="auto">
            <a:xfrm>
              <a:off x="8213478" y="6237312"/>
              <a:ext cx="930522" cy="620688"/>
            </a:xfrm>
            <a:prstGeom prst="flowChartOnlineStorage">
              <a:avLst/>
            </a:prstGeom>
            <a:noFill/>
            <a:ln>
              <a:solidFill>
                <a:schemeClr val="bg1"/>
              </a:solidFill>
            </a:ln>
          </p:spPr>
        </p:pic>
      </p:grpSp>
      <p:pic>
        <p:nvPicPr>
          <p:cNvPr id="8" name="Picture 5" descr="C:\Users\YHGong\Desktop\未命名-5.jpg">
            <a:extLst>
              <a:ext uri="{FF2B5EF4-FFF2-40B4-BE49-F238E27FC236}">
                <a16:creationId xmlns:a16="http://schemas.microsoft.com/office/drawing/2014/main" id="{96149DD7-1AB3-E349-A803-9824B71A394E}"/>
              </a:ext>
            </a:extLst>
          </p:cNvPr>
          <p:cNvPicPr>
            <a:picLocks noChangeAspect="1" noChangeArrowheads="1"/>
          </p:cNvPicPr>
          <p:nvPr/>
        </p:nvPicPr>
        <p:blipFill>
          <a:blip r:embed="rId7">
            <a:clrChange>
              <a:clrFrom>
                <a:srgbClr val="FFFFFF"/>
              </a:clrFrom>
              <a:clrTo>
                <a:srgbClr val="FFFFFF">
                  <a:alpha val="0"/>
                </a:srgbClr>
              </a:clrTo>
            </a:clrChange>
            <a:extLst>
              <a:ext uri="{28A0092B-C50C-407E-A947-70E740481C1C}">
                <a14:useLocalDpi xmlns:a14="http://schemas.microsoft.com/office/drawing/2010/main"/>
              </a:ext>
            </a:extLst>
          </a:blip>
          <a:srcRect/>
          <a:stretch>
            <a:fillRect/>
          </a:stretch>
        </p:blipFill>
        <p:spPr bwMode="auto">
          <a:xfrm>
            <a:off x="-9525" y="533400"/>
            <a:ext cx="9163050" cy="98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图片 13">
            <a:extLst>
              <a:ext uri="{FF2B5EF4-FFF2-40B4-BE49-F238E27FC236}">
                <a16:creationId xmlns:a16="http://schemas.microsoft.com/office/drawing/2014/main" id="{343EA583-62E9-9043-9810-A29C0DA20A2F}"/>
              </a:ext>
            </a:extLst>
          </p:cNvPr>
          <p:cNvPicPr>
            <a:picLocks noChangeAspect="1" noChangeArrowheads="1"/>
          </p:cNvPicPr>
          <p:nvPr/>
        </p:nvPicPr>
        <p:blipFill>
          <a:blip r:embed="rId8">
            <a:extLst>
              <a:ext uri="{28A0092B-C50C-407E-A947-70E740481C1C}">
                <a14:useLocalDpi xmlns:a14="http://schemas.microsoft.com/office/drawing/2010/main"/>
              </a:ext>
            </a:extLst>
          </a:blip>
          <a:srcRect t="23546" b="8830"/>
          <a:stretch>
            <a:fillRect/>
          </a:stretch>
        </p:blipFill>
        <p:spPr bwMode="auto">
          <a:xfrm>
            <a:off x="-9525" y="-87313"/>
            <a:ext cx="4019550" cy="1241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2" descr="C:\Users\Gongyihong\Desktop\EGS.jpg">
            <a:extLst>
              <a:ext uri="{FF2B5EF4-FFF2-40B4-BE49-F238E27FC236}">
                <a16:creationId xmlns:a16="http://schemas.microsoft.com/office/drawing/2014/main" id="{BFFCECAC-28B1-0D44-AE5A-51D83823B620}"/>
              </a:ext>
            </a:extLst>
          </p:cNvPr>
          <p:cNvPicPr>
            <a:picLocks noChangeAspect="1" noChangeArrowheads="1"/>
          </p:cNvPicPr>
          <p:nvPr/>
        </p:nvPicPr>
        <p:blipFill>
          <a:blip r:embed="rId9">
            <a:clrChange>
              <a:clrFrom>
                <a:srgbClr val="FFFFFF"/>
              </a:clrFrom>
              <a:clrTo>
                <a:srgbClr val="FFFFFF">
                  <a:alpha val="0"/>
                </a:srgbClr>
              </a:clrTo>
            </a:clrChange>
            <a:lum bright="56000" contrast="-56000"/>
            <a:extLst>
              <a:ext uri="{28A0092B-C50C-407E-A947-70E740481C1C}">
                <a14:useLocalDpi xmlns:a14="http://schemas.microsoft.com/office/drawing/2010/main"/>
              </a:ext>
            </a:extLst>
          </a:blip>
          <a:srcRect/>
          <a:stretch>
            <a:fillRect/>
          </a:stretch>
        </p:blipFill>
        <p:spPr bwMode="auto">
          <a:xfrm>
            <a:off x="1084263" y="1162050"/>
            <a:ext cx="7307262" cy="4743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矩形 13">
            <a:extLst>
              <a:ext uri="{FF2B5EF4-FFF2-40B4-BE49-F238E27FC236}">
                <a16:creationId xmlns:a16="http://schemas.microsoft.com/office/drawing/2014/main" id="{0148566D-7455-AE4E-98AF-BA51A53BF6D8}"/>
              </a:ext>
            </a:extLst>
          </p:cNvPr>
          <p:cNvSpPr/>
          <p:nvPr userDrawn="1"/>
        </p:nvSpPr>
        <p:spPr>
          <a:xfrm>
            <a:off x="-3175" y="6721475"/>
            <a:ext cx="9144000" cy="16509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29305487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
        <p:nvSpPr>
          <p:cNvPr id="13" name="矩形 12">
            <a:extLst>
              <a:ext uri="{FF2B5EF4-FFF2-40B4-BE49-F238E27FC236}">
                <a16:creationId xmlns:a16="http://schemas.microsoft.com/office/drawing/2014/main" id="{A5CD346F-9DC6-8149-B74A-12AB5E55CD6C}"/>
              </a:ext>
            </a:extLst>
          </p:cNvPr>
          <p:cNvSpPr/>
          <p:nvPr userDrawn="1"/>
        </p:nvSpPr>
        <p:spPr>
          <a:xfrm>
            <a:off x="3810" y="765313"/>
            <a:ext cx="8458200" cy="2484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 name="矩形 13">
            <a:extLst>
              <a:ext uri="{FF2B5EF4-FFF2-40B4-BE49-F238E27FC236}">
                <a16:creationId xmlns:a16="http://schemas.microsoft.com/office/drawing/2014/main" id="{A61F4D8B-8844-B644-902C-A7A36B48CE99}"/>
              </a:ext>
            </a:extLst>
          </p:cNvPr>
          <p:cNvSpPr/>
          <p:nvPr userDrawn="1"/>
        </p:nvSpPr>
        <p:spPr>
          <a:xfrm>
            <a:off x="0" y="6243638"/>
            <a:ext cx="9144000" cy="6429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 name="矩形 16">
            <a:extLst>
              <a:ext uri="{FF2B5EF4-FFF2-40B4-BE49-F238E27FC236}">
                <a16:creationId xmlns:a16="http://schemas.microsoft.com/office/drawing/2014/main" id="{2724B879-BA39-6C49-8E25-0AFACCA1529E}"/>
              </a:ext>
            </a:extLst>
          </p:cNvPr>
          <p:cNvSpPr/>
          <p:nvPr userDrawn="1"/>
        </p:nvSpPr>
        <p:spPr>
          <a:xfrm>
            <a:off x="-3175" y="6721475"/>
            <a:ext cx="9144000" cy="16509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4" name="组合 19">
            <a:extLst>
              <a:ext uri="{FF2B5EF4-FFF2-40B4-BE49-F238E27FC236}">
                <a16:creationId xmlns:a16="http://schemas.microsoft.com/office/drawing/2014/main" id="{D0A2EBD7-BCEE-B644-AF3F-C0D9940B2240}"/>
              </a:ext>
            </a:extLst>
          </p:cNvPr>
          <p:cNvGrpSpPr>
            <a:grpSpLocks/>
          </p:cNvGrpSpPr>
          <p:nvPr/>
        </p:nvGrpSpPr>
        <p:grpSpPr bwMode="auto">
          <a:xfrm>
            <a:off x="152400" y="6019800"/>
            <a:ext cx="4476750" cy="620713"/>
            <a:chOff x="4667006" y="6237312"/>
            <a:chExt cx="4476994" cy="620688"/>
          </a:xfrm>
        </p:grpSpPr>
        <p:pic>
          <p:nvPicPr>
            <p:cNvPr id="5" name="Picture 15" descr="C:\Users\admin\Desktop\新建文件夹\中山大学 SUN YAT-SEN UNIVERSITY_files\20100326090959718073.jpg">
              <a:extLst>
                <a:ext uri="{FF2B5EF4-FFF2-40B4-BE49-F238E27FC236}">
                  <a16:creationId xmlns:a16="http://schemas.microsoft.com/office/drawing/2014/main" id="{084E6DF9-87C4-B64D-AA08-5174ADD7C4E4}"/>
                </a:ext>
              </a:extLst>
            </p:cNvPr>
            <p:cNvPicPr>
              <a:picLocks noChangeAspect="1" noChangeArrowheads="1"/>
            </p:cNvPicPr>
            <p:nvPr/>
          </p:nvPicPr>
          <p:blipFill>
            <a:blip r:embed="rId2" cstate="print"/>
            <a:srcRect/>
            <a:stretch>
              <a:fillRect/>
            </a:stretch>
          </p:blipFill>
          <p:spPr bwMode="auto">
            <a:xfrm>
              <a:off x="4667006" y="6237312"/>
              <a:ext cx="784477" cy="620688"/>
            </a:xfrm>
            <a:prstGeom prst="flowChartOnlineStorage">
              <a:avLst/>
            </a:prstGeom>
            <a:noFill/>
            <a:ln>
              <a:solidFill>
                <a:schemeClr val="bg1"/>
              </a:solidFill>
            </a:ln>
          </p:spPr>
        </p:pic>
        <p:pic>
          <p:nvPicPr>
            <p:cNvPr id="6" name="Picture 17" descr="C:\Users\admin\Desktop\新建文件夹\中山大学 SUN YAT-SEN UNIVERSITY_files\20100326091031765303.jpg">
              <a:extLst>
                <a:ext uri="{FF2B5EF4-FFF2-40B4-BE49-F238E27FC236}">
                  <a16:creationId xmlns:a16="http://schemas.microsoft.com/office/drawing/2014/main" id="{0770ED95-5E3D-B740-8F54-1923E49D349B}"/>
                </a:ext>
              </a:extLst>
            </p:cNvPr>
            <p:cNvPicPr>
              <a:picLocks noChangeAspect="1" noChangeArrowheads="1"/>
            </p:cNvPicPr>
            <p:nvPr/>
          </p:nvPicPr>
          <p:blipFill>
            <a:blip r:embed="rId3" cstate="print"/>
            <a:srcRect/>
            <a:stretch>
              <a:fillRect/>
            </a:stretch>
          </p:blipFill>
          <p:spPr bwMode="auto">
            <a:xfrm>
              <a:off x="6405494" y="6237312"/>
              <a:ext cx="773730" cy="620688"/>
            </a:xfrm>
            <a:prstGeom prst="flowChartOnlineStorage">
              <a:avLst/>
            </a:prstGeom>
            <a:noFill/>
            <a:ln>
              <a:solidFill>
                <a:schemeClr val="bg1"/>
              </a:solidFill>
            </a:ln>
          </p:spPr>
        </p:pic>
        <p:pic>
          <p:nvPicPr>
            <p:cNvPr id="7" name="Picture 18" descr="C:\Users\admin\Desktop\新建文件夹\中山大学 SUN YAT-SEN UNIVERSITY_files\20100326090919484875.jpg">
              <a:extLst>
                <a:ext uri="{FF2B5EF4-FFF2-40B4-BE49-F238E27FC236}">
                  <a16:creationId xmlns:a16="http://schemas.microsoft.com/office/drawing/2014/main" id="{64F3215B-0AE8-D44A-8FD3-6ED20568EDEC}"/>
                </a:ext>
              </a:extLst>
            </p:cNvPr>
            <p:cNvPicPr>
              <a:picLocks noChangeAspect="1" noChangeArrowheads="1"/>
            </p:cNvPicPr>
            <p:nvPr/>
          </p:nvPicPr>
          <p:blipFill>
            <a:blip r:embed="rId4" cstate="print"/>
            <a:srcRect/>
            <a:stretch>
              <a:fillRect/>
            </a:stretch>
          </p:blipFill>
          <p:spPr bwMode="auto">
            <a:xfrm>
              <a:off x="5570294" y="6237312"/>
              <a:ext cx="722892" cy="620688"/>
            </a:xfrm>
            <a:prstGeom prst="flowChartOnlineStorage">
              <a:avLst/>
            </a:prstGeom>
            <a:noFill/>
            <a:ln>
              <a:solidFill>
                <a:schemeClr val="bg1"/>
              </a:solidFill>
            </a:ln>
          </p:spPr>
        </p:pic>
        <p:pic>
          <p:nvPicPr>
            <p:cNvPr id="8" name="Picture 19" descr="C:\Users\admin\Desktop\新建文件夹\中山大学 SUN YAT-SEN UNIVERSITY_files\20100326091611312484.jpg">
              <a:extLst>
                <a:ext uri="{FF2B5EF4-FFF2-40B4-BE49-F238E27FC236}">
                  <a16:creationId xmlns:a16="http://schemas.microsoft.com/office/drawing/2014/main" id="{9E1E2447-68D5-7442-B0DF-2AC079D1CB48}"/>
                </a:ext>
              </a:extLst>
            </p:cNvPr>
            <p:cNvPicPr>
              <a:picLocks noChangeAspect="1" noChangeArrowheads="1"/>
            </p:cNvPicPr>
            <p:nvPr/>
          </p:nvPicPr>
          <p:blipFill>
            <a:blip r:embed="rId5" cstate="print"/>
            <a:srcRect/>
            <a:stretch>
              <a:fillRect/>
            </a:stretch>
          </p:blipFill>
          <p:spPr bwMode="auto">
            <a:xfrm>
              <a:off x="7299059" y="6237312"/>
              <a:ext cx="798023" cy="620688"/>
            </a:xfrm>
            <a:prstGeom prst="flowChartOnlineStorage">
              <a:avLst/>
            </a:prstGeom>
            <a:noFill/>
            <a:ln>
              <a:solidFill>
                <a:schemeClr val="bg1"/>
              </a:solidFill>
            </a:ln>
          </p:spPr>
        </p:pic>
        <p:pic>
          <p:nvPicPr>
            <p:cNvPr id="9" name="Picture 20" descr="C:\Users\admin\Desktop\新建文件夹\中山大学 SUN YAT-SEN UNIVERSITY_files\20100324161939791076.jpg">
              <a:extLst>
                <a:ext uri="{FF2B5EF4-FFF2-40B4-BE49-F238E27FC236}">
                  <a16:creationId xmlns:a16="http://schemas.microsoft.com/office/drawing/2014/main" id="{50E8AAB7-8581-4649-8B31-CFD1E792D82C}"/>
                </a:ext>
              </a:extLst>
            </p:cNvPr>
            <p:cNvPicPr>
              <a:picLocks noChangeAspect="1" noChangeArrowheads="1"/>
            </p:cNvPicPr>
            <p:nvPr/>
          </p:nvPicPr>
          <p:blipFill>
            <a:blip r:embed="rId6" cstate="print"/>
            <a:srcRect/>
            <a:stretch>
              <a:fillRect/>
            </a:stretch>
          </p:blipFill>
          <p:spPr bwMode="auto">
            <a:xfrm>
              <a:off x="8213478" y="6237312"/>
              <a:ext cx="930522" cy="620688"/>
            </a:xfrm>
            <a:prstGeom prst="flowChartOnlineStorage">
              <a:avLst/>
            </a:prstGeom>
            <a:noFill/>
            <a:ln>
              <a:solidFill>
                <a:schemeClr val="bg1"/>
              </a:solidFill>
            </a:ln>
          </p:spPr>
        </p:pic>
      </p:grpSp>
      <p:pic>
        <p:nvPicPr>
          <p:cNvPr id="10" name="Picture 5" descr="C:\Users\YHGong\Desktop\未命名-5.jpg">
            <a:extLst>
              <a:ext uri="{FF2B5EF4-FFF2-40B4-BE49-F238E27FC236}">
                <a16:creationId xmlns:a16="http://schemas.microsoft.com/office/drawing/2014/main" id="{3D7D922A-53AA-3448-80EB-183AE0E00C16}"/>
              </a:ext>
            </a:extLst>
          </p:cNvPr>
          <p:cNvPicPr>
            <a:picLocks noChangeAspect="1" noChangeArrowheads="1"/>
          </p:cNvPicPr>
          <p:nvPr userDrawn="1"/>
        </p:nvPicPr>
        <p:blipFill>
          <a:blip r:embed="rId7">
            <a:clrChange>
              <a:clrFrom>
                <a:srgbClr val="FFFFFF"/>
              </a:clrFrom>
              <a:clrTo>
                <a:srgbClr val="FFFFFF">
                  <a:alpha val="0"/>
                </a:srgbClr>
              </a:clrTo>
            </a:clrChange>
            <a:extLst>
              <a:ext uri="{28A0092B-C50C-407E-A947-70E740481C1C}">
                <a14:useLocalDpi xmlns:a14="http://schemas.microsoft.com/office/drawing/2010/main"/>
              </a:ext>
            </a:extLst>
          </a:blip>
          <a:srcRect/>
          <a:stretch>
            <a:fillRect/>
          </a:stretch>
        </p:blipFill>
        <p:spPr bwMode="auto">
          <a:xfrm>
            <a:off x="-9525" y="533400"/>
            <a:ext cx="9163050" cy="98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图片 13">
            <a:extLst>
              <a:ext uri="{FF2B5EF4-FFF2-40B4-BE49-F238E27FC236}">
                <a16:creationId xmlns:a16="http://schemas.microsoft.com/office/drawing/2014/main" id="{8CA02F04-C442-5B4E-B4E8-D046B6B39B49}"/>
              </a:ext>
            </a:extLst>
          </p:cNvPr>
          <p:cNvPicPr>
            <a:picLocks noChangeAspect="1" noChangeArrowheads="1"/>
          </p:cNvPicPr>
          <p:nvPr/>
        </p:nvPicPr>
        <p:blipFill>
          <a:blip r:embed="rId8">
            <a:extLst>
              <a:ext uri="{28A0092B-C50C-407E-A947-70E740481C1C}">
                <a14:useLocalDpi xmlns:a14="http://schemas.microsoft.com/office/drawing/2010/main"/>
              </a:ext>
            </a:extLst>
          </a:blip>
          <a:srcRect t="23546" b="8830"/>
          <a:stretch>
            <a:fillRect/>
          </a:stretch>
        </p:blipFill>
        <p:spPr bwMode="auto">
          <a:xfrm>
            <a:off x="-9525" y="-87313"/>
            <a:ext cx="4019550" cy="1241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2" descr="C:\Users\YHGong\Desktop\未命名-2.jpg">
            <a:extLst>
              <a:ext uri="{FF2B5EF4-FFF2-40B4-BE49-F238E27FC236}">
                <a16:creationId xmlns:a16="http://schemas.microsoft.com/office/drawing/2014/main" id="{44503116-7D5D-9D46-8671-38047942E4D9}"/>
              </a:ext>
            </a:extLst>
          </p:cNvPr>
          <p:cNvPicPr>
            <a:picLocks noChangeAspect="1" noChangeArrowheads="1"/>
          </p:cNvPicPr>
          <p:nvPr userDrawn="1"/>
        </p:nvPicPr>
        <p:blipFill>
          <a:blip r:embed="rId9">
            <a:extLst>
              <a:ext uri="{28A0092B-C50C-407E-A947-70E740481C1C}">
                <a14:useLocalDpi xmlns:a14="http://schemas.microsoft.com/office/drawing/2010/main"/>
              </a:ext>
            </a:extLst>
          </a:blip>
          <a:srcRect/>
          <a:stretch>
            <a:fillRect/>
          </a:stretch>
        </p:blipFill>
        <p:spPr bwMode="auto">
          <a:xfrm flipV="1">
            <a:off x="352425" y="3751263"/>
            <a:ext cx="7848600" cy="46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Title 1"/>
          <p:cNvSpPr>
            <a:spLocks noGrp="1"/>
          </p:cNvSpPr>
          <p:nvPr>
            <p:ph type="ctrTitle"/>
          </p:nvPr>
        </p:nvSpPr>
        <p:spPr>
          <a:xfrm>
            <a:off x="334108" y="1747965"/>
            <a:ext cx="7848600" cy="1927225"/>
          </a:xfrm>
          <a:prstGeom prst="rect">
            <a:avLst/>
          </a:prstGeom>
        </p:spPr>
        <p:txBody>
          <a:bodyPr anchor="b">
            <a:noAutofit/>
          </a:bodyPr>
          <a:lstStyle>
            <a:lvl1pPr algn="l">
              <a:defRPr sz="5400" b="1" i="0" cap="none" baseline="0">
                <a:solidFill>
                  <a:schemeClr val="tx1"/>
                </a:solidFill>
                <a:effectLst/>
                <a:latin typeface="Kaiti SC" panose="02010600040101010101" pitchFamily="2" charset="-122"/>
                <a:ea typeface="Kaiti SC" panose="02010600040101010101" pitchFamily="2" charset="-122"/>
              </a:defRPr>
            </a:lvl1pPr>
          </a:lstStyle>
          <a:p>
            <a:r>
              <a:rPr lang="zh-CN" altLang="en-US" dirty="0"/>
              <a:t>单击此处编辑母版标题样式</a:t>
            </a:r>
            <a:endParaRPr lang="en-US" dirty="0"/>
          </a:p>
        </p:txBody>
      </p:sp>
      <p:sp>
        <p:nvSpPr>
          <p:cNvPr id="16" name="Subtitle 2"/>
          <p:cNvSpPr>
            <a:spLocks noGrp="1"/>
          </p:cNvSpPr>
          <p:nvPr>
            <p:ph type="subTitle" idx="1"/>
          </p:nvPr>
        </p:nvSpPr>
        <p:spPr>
          <a:xfrm>
            <a:off x="334108" y="3881565"/>
            <a:ext cx="7848600" cy="1752600"/>
          </a:xfrm>
          <a:prstGeom prst="rect">
            <a:avLst/>
          </a:prstGeom>
        </p:spPr>
        <p:txBody>
          <a:bodyPr>
            <a:normAutofit/>
          </a:bodyPr>
          <a:lstStyle>
            <a:lvl1pPr marL="0" indent="0" algn="r">
              <a:buNone/>
              <a:defRPr sz="3200" b="0" i="0">
                <a:solidFill>
                  <a:schemeClr val="tx1">
                    <a:lumMod val="75000"/>
                    <a:lumOff val="25000"/>
                  </a:schemeClr>
                </a:solidFill>
                <a:latin typeface="Kaiti SC" panose="02010600040101010101" pitchFamily="2" charset="-122"/>
                <a:ea typeface="Kaiti SC" panose="02010600040101010101" pitchFamily="2" charset="-12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a:t>单击此处编辑母版副标题样式</a:t>
            </a:r>
            <a:endParaRPr lang="en-US" dirty="0"/>
          </a:p>
        </p:txBody>
      </p:sp>
    </p:spTree>
    <p:extLst>
      <p:ext uri="{BB962C8B-B14F-4D97-AF65-F5344CB8AC3E}">
        <p14:creationId xmlns:p14="http://schemas.microsoft.com/office/powerpoint/2010/main" val="31904472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5_标题幻灯片">
    <p:spTree>
      <p:nvGrpSpPr>
        <p:cNvPr id="1" name=""/>
        <p:cNvGrpSpPr/>
        <p:nvPr/>
      </p:nvGrpSpPr>
      <p:grpSpPr>
        <a:xfrm>
          <a:off x="0" y="0"/>
          <a:ext cx="0" cy="0"/>
          <a:chOff x="0" y="0"/>
          <a:chExt cx="0" cy="0"/>
        </a:xfrm>
      </p:grpSpPr>
      <p:sp>
        <p:nvSpPr>
          <p:cNvPr id="13" name="矩形 12">
            <a:extLst>
              <a:ext uri="{FF2B5EF4-FFF2-40B4-BE49-F238E27FC236}">
                <a16:creationId xmlns:a16="http://schemas.microsoft.com/office/drawing/2014/main" id="{A5CD346F-9DC6-8149-B74A-12AB5E55CD6C}"/>
              </a:ext>
            </a:extLst>
          </p:cNvPr>
          <p:cNvSpPr/>
          <p:nvPr userDrawn="1"/>
        </p:nvSpPr>
        <p:spPr>
          <a:xfrm>
            <a:off x="3810" y="765313"/>
            <a:ext cx="8458200" cy="2484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 name="矩形 13">
            <a:extLst>
              <a:ext uri="{FF2B5EF4-FFF2-40B4-BE49-F238E27FC236}">
                <a16:creationId xmlns:a16="http://schemas.microsoft.com/office/drawing/2014/main" id="{A61F4D8B-8844-B644-902C-A7A36B48CE99}"/>
              </a:ext>
            </a:extLst>
          </p:cNvPr>
          <p:cNvSpPr/>
          <p:nvPr userDrawn="1"/>
        </p:nvSpPr>
        <p:spPr>
          <a:xfrm>
            <a:off x="0" y="6243638"/>
            <a:ext cx="9144000" cy="6429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 name="矩形 16">
            <a:extLst>
              <a:ext uri="{FF2B5EF4-FFF2-40B4-BE49-F238E27FC236}">
                <a16:creationId xmlns:a16="http://schemas.microsoft.com/office/drawing/2014/main" id="{2724B879-BA39-6C49-8E25-0AFACCA1529E}"/>
              </a:ext>
            </a:extLst>
          </p:cNvPr>
          <p:cNvSpPr/>
          <p:nvPr userDrawn="1"/>
        </p:nvSpPr>
        <p:spPr>
          <a:xfrm>
            <a:off x="-3175" y="6721475"/>
            <a:ext cx="9144000" cy="16509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4" name="组合 19">
            <a:extLst>
              <a:ext uri="{FF2B5EF4-FFF2-40B4-BE49-F238E27FC236}">
                <a16:creationId xmlns:a16="http://schemas.microsoft.com/office/drawing/2014/main" id="{D0A2EBD7-BCEE-B644-AF3F-C0D9940B2240}"/>
              </a:ext>
            </a:extLst>
          </p:cNvPr>
          <p:cNvGrpSpPr>
            <a:grpSpLocks/>
          </p:cNvGrpSpPr>
          <p:nvPr/>
        </p:nvGrpSpPr>
        <p:grpSpPr bwMode="auto">
          <a:xfrm>
            <a:off x="152400" y="6019800"/>
            <a:ext cx="4476750" cy="620713"/>
            <a:chOff x="4667006" y="6237312"/>
            <a:chExt cx="4476994" cy="620688"/>
          </a:xfrm>
        </p:grpSpPr>
        <p:pic>
          <p:nvPicPr>
            <p:cNvPr id="5" name="Picture 15" descr="C:\Users\admin\Desktop\新建文件夹\中山大学 SUN YAT-SEN UNIVERSITY_files\20100326090959718073.jpg">
              <a:extLst>
                <a:ext uri="{FF2B5EF4-FFF2-40B4-BE49-F238E27FC236}">
                  <a16:creationId xmlns:a16="http://schemas.microsoft.com/office/drawing/2014/main" id="{084E6DF9-87C4-B64D-AA08-5174ADD7C4E4}"/>
                </a:ext>
              </a:extLst>
            </p:cNvPr>
            <p:cNvPicPr>
              <a:picLocks noChangeAspect="1" noChangeArrowheads="1"/>
            </p:cNvPicPr>
            <p:nvPr/>
          </p:nvPicPr>
          <p:blipFill>
            <a:blip r:embed="rId2" cstate="print"/>
            <a:srcRect/>
            <a:stretch>
              <a:fillRect/>
            </a:stretch>
          </p:blipFill>
          <p:spPr bwMode="auto">
            <a:xfrm>
              <a:off x="4667006" y="6237312"/>
              <a:ext cx="784477" cy="620688"/>
            </a:xfrm>
            <a:prstGeom prst="flowChartOnlineStorage">
              <a:avLst/>
            </a:prstGeom>
            <a:noFill/>
            <a:ln>
              <a:solidFill>
                <a:schemeClr val="bg1"/>
              </a:solidFill>
            </a:ln>
          </p:spPr>
        </p:pic>
        <p:pic>
          <p:nvPicPr>
            <p:cNvPr id="6" name="Picture 17" descr="C:\Users\admin\Desktop\新建文件夹\中山大学 SUN YAT-SEN UNIVERSITY_files\20100326091031765303.jpg">
              <a:extLst>
                <a:ext uri="{FF2B5EF4-FFF2-40B4-BE49-F238E27FC236}">
                  <a16:creationId xmlns:a16="http://schemas.microsoft.com/office/drawing/2014/main" id="{0770ED95-5E3D-B740-8F54-1923E49D349B}"/>
                </a:ext>
              </a:extLst>
            </p:cNvPr>
            <p:cNvPicPr>
              <a:picLocks noChangeAspect="1" noChangeArrowheads="1"/>
            </p:cNvPicPr>
            <p:nvPr/>
          </p:nvPicPr>
          <p:blipFill>
            <a:blip r:embed="rId3" cstate="print"/>
            <a:srcRect/>
            <a:stretch>
              <a:fillRect/>
            </a:stretch>
          </p:blipFill>
          <p:spPr bwMode="auto">
            <a:xfrm>
              <a:off x="6405494" y="6237312"/>
              <a:ext cx="773730" cy="620688"/>
            </a:xfrm>
            <a:prstGeom prst="flowChartOnlineStorage">
              <a:avLst/>
            </a:prstGeom>
            <a:noFill/>
            <a:ln>
              <a:solidFill>
                <a:schemeClr val="bg1"/>
              </a:solidFill>
            </a:ln>
          </p:spPr>
        </p:pic>
        <p:pic>
          <p:nvPicPr>
            <p:cNvPr id="7" name="Picture 18" descr="C:\Users\admin\Desktop\新建文件夹\中山大学 SUN YAT-SEN UNIVERSITY_files\20100326090919484875.jpg">
              <a:extLst>
                <a:ext uri="{FF2B5EF4-FFF2-40B4-BE49-F238E27FC236}">
                  <a16:creationId xmlns:a16="http://schemas.microsoft.com/office/drawing/2014/main" id="{64F3215B-0AE8-D44A-8FD3-6ED20568EDEC}"/>
                </a:ext>
              </a:extLst>
            </p:cNvPr>
            <p:cNvPicPr>
              <a:picLocks noChangeAspect="1" noChangeArrowheads="1"/>
            </p:cNvPicPr>
            <p:nvPr/>
          </p:nvPicPr>
          <p:blipFill>
            <a:blip r:embed="rId4" cstate="print"/>
            <a:srcRect/>
            <a:stretch>
              <a:fillRect/>
            </a:stretch>
          </p:blipFill>
          <p:spPr bwMode="auto">
            <a:xfrm>
              <a:off x="5570294" y="6237312"/>
              <a:ext cx="722892" cy="620688"/>
            </a:xfrm>
            <a:prstGeom prst="flowChartOnlineStorage">
              <a:avLst/>
            </a:prstGeom>
            <a:noFill/>
            <a:ln>
              <a:solidFill>
                <a:schemeClr val="bg1"/>
              </a:solidFill>
            </a:ln>
          </p:spPr>
        </p:pic>
        <p:pic>
          <p:nvPicPr>
            <p:cNvPr id="8" name="Picture 19" descr="C:\Users\admin\Desktop\新建文件夹\中山大学 SUN YAT-SEN UNIVERSITY_files\20100326091611312484.jpg">
              <a:extLst>
                <a:ext uri="{FF2B5EF4-FFF2-40B4-BE49-F238E27FC236}">
                  <a16:creationId xmlns:a16="http://schemas.microsoft.com/office/drawing/2014/main" id="{9E1E2447-68D5-7442-B0DF-2AC079D1CB48}"/>
                </a:ext>
              </a:extLst>
            </p:cNvPr>
            <p:cNvPicPr>
              <a:picLocks noChangeAspect="1" noChangeArrowheads="1"/>
            </p:cNvPicPr>
            <p:nvPr/>
          </p:nvPicPr>
          <p:blipFill>
            <a:blip r:embed="rId5" cstate="print"/>
            <a:srcRect/>
            <a:stretch>
              <a:fillRect/>
            </a:stretch>
          </p:blipFill>
          <p:spPr bwMode="auto">
            <a:xfrm>
              <a:off x="7299059" y="6237312"/>
              <a:ext cx="798023" cy="620688"/>
            </a:xfrm>
            <a:prstGeom prst="flowChartOnlineStorage">
              <a:avLst/>
            </a:prstGeom>
            <a:noFill/>
            <a:ln>
              <a:solidFill>
                <a:schemeClr val="bg1"/>
              </a:solidFill>
            </a:ln>
          </p:spPr>
        </p:pic>
        <p:pic>
          <p:nvPicPr>
            <p:cNvPr id="9" name="Picture 20" descr="C:\Users\admin\Desktop\新建文件夹\中山大学 SUN YAT-SEN UNIVERSITY_files\20100324161939791076.jpg">
              <a:extLst>
                <a:ext uri="{FF2B5EF4-FFF2-40B4-BE49-F238E27FC236}">
                  <a16:creationId xmlns:a16="http://schemas.microsoft.com/office/drawing/2014/main" id="{50E8AAB7-8581-4649-8B31-CFD1E792D82C}"/>
                </a:ext>
              </a:extLst>
            </p:cNvPr>
            <p:cNvPicPr>
              <a:picLocks noChangeAspect="1" noChangeArrowheads="1"/>
            </p:cNvPicPr>
            <p:nvPr/>
          </p:nvPicPr>
          <p:blipFill>
            <a:blip r:embed="rId6" cstate="print"/>
            <a:srcRect/>
            <a:stretch>
              <a:fillRect/>
            </a:stretch>
          </p:blipFill>
          <p:spPr bwMode="auto">
            <a:xfrm>
              <a:off x="8213478" y="6237312"/>
              <a:ext cx="930522" cy="620688"/>
            </a:xfrm>
            <a:prstGeom prst="flowChartOnlineStorage">
              <a:avLst/>
            </a:prstGeom>
            <a:noFill/>
            <a:ln>
              <a:solidFill>
                <a:schemeClr val="bg1"/>
              </a:solidFill>
            </a:ln>
          </p:spPr>
        </p:pic>
      </p:grpSp>
      <p:sp>
        <p:nvSpPr>
          <p:cNvPr id="15" name="Title 1"/>
          <p:cNvSpPr>
            <a:spLocks noGrp="1"/>
          </p:cNvSpPr>
          <p:nvPr>
            <p:ph type="ctrTitle"/>
          </p:nvPr>
        </p:nvSpPr>
        <p:spPr>
          <a:xfrm>
            <a:off x="334108" y="1747965"/>
            <a:ext cx="7848600" cy="1927225"/>
          </a:xfrm>
          <a:prstGeom prst="rect">
            <a:avLst/>
          </a:prstGeom>
        </p:spPr>
        <p:txBody>
          <a:bodyPr anchor="b">
            <a:noAutofit/>
          </a:bodyPr>
          <a:lstStyle>
            <a:lvl1pPr algn="l">
              <a:defRPr sz="5400" b="0" i="0" cap="none" baseline="0">
                <a:solidFill>
                  <a:schemeClr val="tx1"/>
                </a:solidFill>
                <a:effectLst/>
                <a:latin typeface="Kaiti SC" panose="02010600040101010101" pitchFamily="2" charset="-122"/>
                <a:ea typeface="Kaiti SC" panose="02010600040101010101" pitchFamily="2" charset="-122"/>
              </a:defRPr>
            </a:lvl1pPr>
          </a:lstStyle>
          <a:p>
            <a:r>
              <a:rPr lang="zh-CN" altLang="en-US" dirty="0"/>
              <a:t>单击此处编辑母版标题样式</a:t>
            </a:r>
            <a:endParaRPr lang="en-US" dirty="0"/>
          </a:p>
        </p:txBody>
      </p:sp>
    </p:spTree>
    <p:extLst>
      <p:ext uri="{BB962C8B-B14F-4D97-AF65-F5344CB8AC3E}">
        <p14:creationId xmlns:p14="http://schemas.microsoft.com/office/powerpoint/2010/main" val="29891814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章节名">
    <p:spTree>
      <p:nvGrpSpPr>
        <p:cNvPr id="1" name=""/>
        <p:cNvGrpSpPr/>
        <p:nvPr/>
      </p:nvGrpSpPr>
      <p:grpSpPr>
        <a:xfrm>
          <a:off x="0" y="0"/>
          <a:ext cx="0" cy="0"/>
          <a:chOff x="0" y="0"/>
          <a:chExt cx="0" cy="0"/>
        </a:xfrm>
      </p:grpSpPr>
      <p:sp>
        <p:nvSpPr>
          <p:cNvPr id="2" name="标题 1"/>
          <p:cNvSpPr>
            <a:spLocks noGrp="1"/>
          </p:cNvSpPr>
          <p:nvPr>
            <p:ph type="title"/>
          </p:nvPr>
        </p:nvSpPr>
        <p:spPr>
          <a:xfrm>
            <a:off x="628650" y="2841626"/>
            <a:ext cx="7886700" cy="1325563"/>
          </a:xfrm>
          <a:prstGeom prst="rect">
            <a:avLst/>
          </a:prstGeom>
        </p:spPr>
        <p:txBody>
          <a:bodyPr>
            <a:noAutofit/>
          </a:bodyPr>
          <a:lstStyle>
            <a:lvl1pPr algn="ctr">
              <a:defRPr sz="5400" b="0" baseline="0">
                <a:solidFill>
                  <a:schemeClr val="tx1"/>
                </a:solidFill>
                <a:effectLst/>
                <a:latin typeface="Verdana" panose="020B0604030504040204" pitchFamily="34" charset="0"/>
                <a:ea typeface="幼圆" panose="02010509060101010101" pitchFamily="49" charset="-122"/>
              </a:defRPr>
            </a:lvl1pPr>
          </a:lstStyle>
          <a:p>
            <a:r>
              <a:rPr lang="zh-CN" altLang="en-US" dirty="0"/>
              <a:t>单击此处编辑母版标题样式</a:t>
            </a:r>
          </a:p>
        </p:txBody>
      </p:sp>
      <p:sp>
        <p:nvSpPr>
          <p:cNvPr id="7" name="矩形 6">
            <a:extLst>
              <a:ext uri="{FF2B5EF4-FFF2-40B4-BE49-F238E27FC236}">
                <a16:creationId xmlns:a16="http://schemas.microsoft.com/office/drawing/2014/main" id="{881DFDB3-6B61-B441-8409-26A03EFBCAC8}"/>
              </a:ext>
            </a:extLst>
          </p:cNvPr>
          <p:cNvSpPr/>
          <p:nvPr userDrawn="1"/>
        </p:nvSpPr>
        <p:spPr>
          <a:xfrm>
            <a:off x="0" y="6243638"/>
            <a:ext cx="9144000" cy="6429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矩形 7">
            <a:extLst>
              <a:ext uri="{FF2B5EF4-FFF2-40B4-BE49-F238E27FC236}">
                <a16:creationId xmlns:a16="http://schemas.microsoft.com/office/drawing/2014/main" id="{0C354B20-D1AC-ED49-9F11-5E0605E7EAEE}"/>
              </a:ext>
            </a:extLst>
          </p:cNvPr>
          <p:cNvSpPr/>
          <p:nvPr userDrawn="1"/>
        </p:nvSpPr>
        <p:spPr>
          <a:xfrm>
            <a:off x="-3175" y="6721475"/>
            <a:ext cx="9144000" cy="16509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灯片编号占位符 5">
            <a:extLst>
              <a:ext uri="{FF2B5EF4-FFF2-40B4-BE49-F238E27FC236}">
                <a16:creationId xmlns:a16="http://schemas.microsoft.com/office/drawing/2014/main" id="{1DE3D7F5-BF27-EB4B-A9EC-00D9A641DD62}"/>
              </a:ext>
            </a:extLst>
          </p:cNvPr>
          <p:cNvSpPr>
            <a:spLocks noGrp="1"/>
          </p:cNvSpPr>
          <p:nvPr>
            <p:ph type="sldNum" sz="quarter" idx="10"/>
          </p:nvPr>
        </p:nvSpPr>
        <p:spPr>
          <a:xfrm>
            <a:off x="6553200" y="6356350"/>
            <a:ext cx="2133600" cy="365125"/>
          </a:xfrm>
          <a:prstGeom prst="rect">
            <a:avLst/>
          </a:prstGeom>
        </p:spPr>
        <p:txBody>
          <a:bodyPr vert="horz" lIns="91440" tIns="45720" rIns="91440" bIns="45720" rtlCol="0" anchor="ctr"/>
          <a:lstStyle>
            <a:defPPr>
              <a:defRPr lang="en-US"/>
            </a:defPPr>
            <a:lvl1pPr algn="r" rtl="0" eaLnBrk="0" fontAlgn="auto" hangingPunct="0">
              <a:spcBef>
                <a:spcPts val="0"/>
              </a:spcBef>
              <a:spcAft>
                <a:spcPts val="0"/>
              </a:spcAft>
              <a:defRPr kumimoji="1" sz="900" kern="1200" smtClean="0">
                <a:solidFill>
                  <a:schemeClr val="tx1">
                    <a:tint val="75000"/>
                  </a:schemeClr>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defRPr/>
            </a:pPr>
            <a:fld id="{E77BBB7A-0347-E541-A2E2-A5EF01BC7CF9}" type="slidenum">
              <a:rPr lang="zh-CN" altLang="en-US" smtClean="0"/>
              <a:pPr>
                <a:defRPr/>
              </a:pPr>
              <a:t>‹#›</a:t>
            </a:fld>
            <a:endParaRPr lang="zh-CN" altLang="en-US" dirty="0"/>
          </a:p>
        </p:txBody>
      </p:sp>
      <p:sp>
        <p:nvSpPr>
          <p:cNvPr id="10" name="矩形 9">
            <a:extLst>
              <a:ext uri="{FF2B5EF4-FFF2-40B4-BE49-F238E27FC236}">
                <a16:creationId xmlns:a16="http://schemas.microsoft.com/office/drawing/2014/main" id="{092975A9-694D-0F44-9726-4AC8161A1397}"/>
              </a:ext>
            </a:extLst>
          </p:cNvPr>
          <p:cNvSpPr/>
          <p:nvPr userDrawn="1"/>
        </p:nvSpPr>
        <p:spPr>
          <a:xfrm>
            <a:off x="0" y="566738"/>
            <a:ext cx="9144000" cy="6429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25940415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4_节标题">
    <p:bg>
      <p:bgRef idx="1001">
        <a:schemeClr val="bg1"/>
      </p:bgRef>
    </p:bg>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id="{FC4D8DB6-3DAA-6D4E-A6EE-78ACF5896181}"/>
              </a:ext>
            </a:extLst>
          </p:cNvPr>
          <p:cNvSpPr/>
          <p:nvPr userDrawn="1"/>
        </p:nvSpPr>
        <p:spPr>
          <a:xfrm>
            <a:off x="3810" y="752061"/>
            <a:ext cx="8458200" cy="2484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4" name="Picture 2" descr="C:\Users\YHGong\Desktop\未命名-2.jpg">
            <a:extLst>
              <a:ext uri="{FF2B5EF4-FFF2-40B4-BE49-F238E27FC236}">
                <a16:creationId xmlns:a16="http://schemas.microsoft.com/office/drawing/2014/main" id="{6179C9F1-A883-7849-8395-B048A3F6627D}"/>
              </a:ext>
            </a:extLst>
          </p:cNvPr>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0" y="1003300"/>
            <a:ext cx="91440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tle 1"/>
          <p:cNvSpPr>
            <a:spLocks noGrp="1"/>
          </p:cNvSpPr>
          <p:nvPr>
            <p:ph type="title"/>
          </p:nvPr>
        </p:nvSpPr>
        <p:spPr>
          <a:xfrm>
            <a:off x="193430" y="36469"/>
            <a:ext cx="8739555" cy="869950"/>
          </a:xfrm>
        </p:spPr>
        <p:txBody>
          <a:bodyPr/>
          <a:lstStyle>
            <a:lvl1pPr algn="l">
              <a:defRPr b="1" i="0">
                <a:solidFill>
                  <a:schemeClr val="tx1"/>
                </a:solidFill>
                <a:effectLst/>
                <a:latin typeface="STZhongsong" panose="02010600040101010101" pitchFamily="2" charset="-122"/>
                <a:ea typeface="STZhongsong" panose="02010600040101010101" pitchFamily="2" charset="-122"/>
              </a:defRPr>
            </a:lvl1pPr>
          </a:lstStyle>
          <a:p>
            <a:r>
              <a:rPr lang="zh-CN" altLang="en-US" dirty="0"/>
              <a:t>单击此处编辑母版标题样式</a:t>
            </a:r>
            <a:endParaRPr lang="en-US" dirty="0"/>
          </a:p>
        </p:txBody>
      </p:sp>
      <p:sp>
        <p:nvSpPr>
          <p:cNvPr id="8" name="Content Placeholder 2"/>
          <p:cNvSpPr>
            <a:spLocks noGrp="1"/>
          </p:cNvSpPr>
          <p:nvPr>
            <p:ph idx="1"/>
          </p:nvPr>
        </p:nvSpPr>
        <p:spPr>
          <a:xfrm>
            <a:off x="193431" y="1100137"/>
            <a:ext cx="8739554" cy="5621340"/>
          </a:xfrm>
        </p:spPr>
        <p:txBody>
          <a:bodyPr>
            <a:normAutofit/>
          </a:bodyPr>
          <a:lstStyle>
            <a:lvl1pPr marL="228600" indent="-360000">
              <a:lnSpc>
                <a:spcPct val="100000"/>
              </a:lnSpc>
              <a:buClr>
                <a:schemeClr val="tx1"/>
              </a:buClr>
              <a:buFont typeface="Arial" panose="020B0604020202020204" pitchFamily="34" charset="0"/>
              <a:buChar char="•"/>
              <a:defRPr sz="2800" b="0" i="0">
                <a:latin typeface="STZhongsong" panose="02010600040101010101" pitchFamily="2" charset="-122"/>
                <a:ea typeface="STZhongsong" panose="02010600040101010101" pitchFamily="2" charset="-122"/>
              </a:defRPr>
            </a:lvl1pPr>
            <a:lvl2pPr marL="685800" indent="-360000">
              <a:lnSpc>
                <a:spcPct val="100000"/>
              </a:lnSpc>
              <a:buClr>
                <a:schemeClr val="tx1"/>
              </a:buClr>
              <a:buFont typeface="Wingdings" pitchFamily="2" charset="2"/>
              <a:buChar char="Ø"/>
              <a:defRPr sz="2400" b="0" i="0">
                <a:latin typeface="STZhongsong" panose="02010600040101010101" pitchFamily="2" charset="-122"/>
                <a:ea typeface="STZhongsong" panose="02010600040101010101" pitchFamily="2" charset="-122"/>
              </a:defRPr>
            </a:lvl2pPr>
            <a:lvl3pPr marL="1143000" indent="-360000">
              <a:lnSpc>
                <a:spcPct val="100000"/>
              </a:lnSpc>
              <a:buClr>
                <a:schemeClr val="tx1"/>
              </a:buClr>
              <a:buFont typeface="Wingdings" pitchFamily="2" charset="2"/>
              <a:buChar char="ü"/>
              <a:defRPr sz="2000" b="0" i="0">
                <a:latin typeface="STZhongsong" panose="02010600040101010101" pitchFamily="2" charset="-122"/>
                <a:ea typeface="STZhongsong" panose="02010600040101010101" pitchFamily="2" charset="-122"/>
              </a:defRPr>
            </a:lvl3pPr>
            <a:lvl4pPr marL="1600200" indent="-360000">
              <a:lnSpc>
                <a:spcPct val="100000"/>
              </a:lnSpc>
              <a:buClr>
                <a:schemeClr val="tx1"/>
              </a:buClr>
              <a:buFont typeface="Arial" panose="020B0604020202020204" pitchFamily="34" charset="0"/>
              <a:buChar char="•"/>
              <a:defRPr sz="1800" b="0" i="0">
                <a:latin typeface="STZhongsong" panose="02010600040101010101" pitchFamily="2" charset="-122"/>
                <a:ea typeface="STZhongsong" panose="02010600040101010101" pitchFamily="2" charset="-122"/>
              </a:defRPr>
            </a:lvl4pPr>
            <a:lvl5pPr marL="2057400" indent="-360000">
              <a:lnSpc>
                <a:spcPct val="100000"/>
              </a:lnSpc>
              <a:buClr>
                <a:schemeClr val="tx1"/>
              </a:buClr>
              <a:buFont typeface="Arial" panose="020B0604020202020204" pitchFamily="34" charset="0"/>
              <a:buChar char="•"/>
              <a:defRPr sz="1800" b="0" i="0">
                <a:latin typeface="STZhongsong" panose="02010600040101010101" pitchFamily="2" charset="-122"/>
                <a:ea typeface="STZhongsong" panose="02010600040101010101" pitchFamily="2" charset="-122"/>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endParaRPr lang="en-US" dirty="0"/>
          </a:p>
        </p:txBody>
      </p:sp>
      <p:sp>
        <p:nvSpPr>
          <p:cNvPr id="10" name="矩形 9">
            <a:extLst>
              <a:ext uri="{FF2B5EF4-FFF2-40B4-BE49-F238E27FC236}">
                <a16:creationId xmlns:a16="http://schemas.microsoft.com/office/drawing/2014/main" id="{433F0310-BBEC-794F-AC2B-33AE052D68DB}"/>
              </a:ext>
            </a:extLst>
          </p:cNvPr>
          <p:cNvSpPr/>
          <p:nvPr userDrawn="1"/>
        </p:nvSpPr>
        <p:spPr>
          <a:xfrm>
            <a:off x="0" y="6243638"/>
            <a:ext cx="9144000" cy="6429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矩形 10">
            <a:extLst>
              <a:ext uri="{FF2B5EF4-FFF2-40B4-BE49-F238E27FC236}">
                <a16:creationId xmlns:a16="http://schemas.microsoft.com/office/drawing/2014/main" id="{05D59F86-8B5E-5648-A782-B59D0DB2DB5B}"/>
              </a:ext>
            </a:extLst>
          </p:cNvPr>
          <p:cNvSpPr/>
          <p:nvPr userDrawn="1"/>
        </p:nvSpPr>
        <p:spPr>
          <a:xfrm>
            <a:off x="-3175" y="6721475"/>
            <a:ext cx="9144000" cy="16509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灯片编号占位符 5">
            <a:extLst>
              <a:ext uri="{FF2B5EF4-FFF2-40B4-BE49-F238E27FC236}">
                <a16:creationId xmlns:a16="http://schemas.microsoft.com/office/drawing/2014/main" id="{B92717B2-595F-2346-804B-3D255E9D83B6}"/>
              </a:ext>
            </a:extLst>
          </p:cNvPr>
          <p:cNvSpPr>
            <a:spLocks noGrp="1"/>
          </p:cNvSpPr>
          <p:nvPr>
            <p:ph type="sldNum" sz="quarter" idx="10"/>
          </p:nvPr>
        </p:nvSpPr>
        <p:spPr>
          <a:xfrm>
            <a:off x="6553200" y="6356350"/>
            <a:ext cx="2133600" cy="365125"/>
          </a:xfrm>
          <a:prstGeom prst="rect">
            <a:avLst/>
          </a:prstGeom>
        </p:spPr>
        <p:txBody>
          <a:bodyPr vert="horz" lIns="91440" tIns="45720" rIns="91440" bIns="45720" rtlCol="0" anchor="ctr"/>
          <a:lstStyle>
            <a:defPPr>
              <a:defRPr lang="en-US"/>
            </a:defPPr>
            <a:lvl1pPr algn="r" rtl="0" eaLnBrk="0" fontAlgn="auto" hangingPunct="0">
              <a:spcBef>
                <a:spcPts val="0"/>
              </a:spcBef>
              <a:spcAft>
                <a:spcPts val="0"/>
              </a:spcAft>
              <a:defRPr kumimoji="1" sz="900" kern="1200" smtClean="0">
                <a:solidFill>
                  <a:schemeClr val="tx1">
                    <a:tint val="75000"/>
                  </a:schemeClr>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defRPr/>
            </a:pPr>
            <a:fld id="{E77BBB7A-0347-E541-A2E2-A5EF01BC7CF9}" type="slidenum">
              <a:rPr lang="zh-CN" altLang="en-US" smtClean="0"/>
              <a:pPr>
                <a:defRPr/>
              </a:pPr>
              <a:t>‹#›</a:t>
            </a:fld>
            <a:endParaRPr lang="zh-CN" altLang="en-US" dirty="0"/>
          </a:p>
        </p:txBody>
      </p:sp>
    </p:spTree>
    <p:extLst>
      <p:ext uri="{BB962C8B-B14F-4D97-AF65-F5344CB8AC3E}">
        <p14:creationId xmlns:p14="http://schemas.microsoft.com/office/powerpoint/2010/main" val="3358311235"/>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标题和内容">
    <p:spTree>
      <p:nvGrpSpPr>
        <p:cNvPr id="1" name=""/>
        <p:cNvGrpSpPr/>
        <p:nvPr/>
      </p:nvGrpSpPr>
      <p:grpSpPr>
        <a:xfrm>
          <a:off x="0" y="0"/>
          <a:ext cx="0" cy="0"/>
          <a:chOff x="0" y="0"/>
          <a:chExt cx="0" cy="0"/>
        </a:xfrm>
      </p:grpSpPr>
      <p:sp>
        <p:nvSpPr>
          <p:cNvPr id="7" name="CustomShape 1">
            <a:extLst>
              <a:ext uri="{FF2B5EF4-FFF2-40B4-BE49-F238E27FC236}">
                <a16:creationId xmlns:a16="http://schemas.microsoft.com/office/drawing/2014/main" id="{9B4166B4-1202-D742-8696-1CECD9F86C92}"/>
              </a:ext>
            </a:extLst>
          </p:cNvPr>
          <p:cNvSpPr/>
          <p:nvPr userDrawn="1"/>
        </p:nvSpPr>
        <p:spPr>
          <a:xfrm>
            <a:off x="0" y="0"/>
            <a:ext cx="9144000" cy="720000"/>
          </a:xfrm>
          <a:prstGeom prst="rect">
            <a:avLst/>
          </a:prstGeom>
          <a:solidFill>
            <a:srgbClr val="365F2E"/>
          </a:solidFill>
          <a:ln>
            <a:noFill/>
          </a:ln>
        </p:spPr>
        <p:style>
          <a:lnRef idx="0">
            <a:srgbClr val="FFFFFF"/>
          </a:lnRef>
          <a:fillRef idx="0">
            <a:srgbClr val="FFFFFF"/>
          </a:fillRef>
          <a:effectRef idx="0">
            <a:srgbClr val="FFFFFF"/>
          </a:effectRef>
          <a:fontRef idx="minor"/>
        </p:style>
        <p:txBody>
          <a:bodyPr anchor="ctr"/>
          <a:lstStyle/>
          <a:p>
            <a:r>
              <a:rPr lang="zh-CN" altLang="en-US" sz="3000" b="1" spc="-1" dirty="0">
                <a:solidFill>
                  <a:schemeClr val="bg1"/>
                </a:solidFill>
                <a:uFill>
                  <a:solidFill>
                    <a:srgbClr val="FFFFFF"/>
                  </a:solidFill>
                </a:uFill>
                <a:latin typeface="SimHei" panose="02010609060101010101" pitchFamily="49" charset="-122"/>
                <a:ea typeface="SimHei" panose="02010609060101010101" pitchFamily="49" charset="-122"/>
              </a:rPr>
              <a:t> </a:t>
            </a:r>
          </a:p>
        </p:txBody>
      </p:sp>
      <p:sp>
        <p:nvSpPr>
          <p:cNvPr id="8" name="CustomShape 4">
            <a:extLst>
              <a:ext uri="{FF2B5EF4-FFF2-40B4-BE49-F238E27FC236}">
                <a16:creationId xmlns:a16="http://schemas.microsoft.com/office/drawing/2014/main" id="{FF020133-AF4C-7B47-9F1B-DF3074871AEE}"/>
              </a:ext>
            </a:extLst>
          </p:cNvPr>
          <p:cNvSpPr/>
          <p:nvPr userDrawn="1"/>
        </p:nvSpPr>
        <p:spPr>
          <a:xfrm>
            <a:off x="79415" y="86989"/>
            <a:ext cx="3633817" cy="4561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a:lnSpc>
                <a:spcPct val="100000"/>
              </a:lnSpc>
            </a:pPr>
            <a:endParaRPr lang="zh-CN" altLang="en-US" sz="2800" b="1" spc="-1" dirty="0">
              <a:solidFill>
                <a:schemeClr val="bg1"/>
              </a:solidFill>
              <a:uFill>
                <a:solidFill>
                  <a:srgbClr val="FFFFFF"/>
                </a:solidFill>
              </a:uFill>
              <a:latin typeface="SimHei" panose="02010609060101010101" pitchFamily="49" charset="-122"/>
              <a:ea typeface="SimHei" panose="02010609060101010101" pitchFamily="49" charset="-122"/>
            </a:endParaRPr>
          </a:p>
        </p:txBody>
      </p:sp>
      <p:sp>
        <p:nvSpPr>
          <p:cNvPr id="9" name="Title Placeholder 1">
            <a:extLst>
              <a:ext uri="{FF2B5EF4-FFF2-40B4-BE49-F238E27FC236}">
                <a16:creationId xmlns:a16="http://schemas.microsoft.com/office/drawing/2014/main" id="{1C061503-E097-1544-A8A8-865B680178FD}"/>
              </a:ext>
            </a:extLst>
          </p:cNvPr>
          <p:cNvSpPr>
            <a:spLocks noGrp="1"/>
          </p:cNvSpPr>
          <p:nvPr>
            <p:ph type="title" hasCustomPrompt="1"/>
          </p:nvPr>
        </p:nvSpPr>
        <p:spPr>
          <a:xfrm>
            <a:off x="0" y="1"/>
            <a:ext cx="7886700" cy="720000"/>
          </a:xfrm>
          <a:prstGeom prst="rect">
            <a:avLst/>
          </a:prstGeom>
        </p:spPr>
        <p:txBody>
          <a:bodyPr vert="horz" lIns="91440" tIns="45720" rIns="91440" bIns="45720" rtlCol="0" anchor="ctr">
            <a:normAutofit/>
          </a:bodyPr>
          <a:lstStyle>
            <a:lvl1pPr>
              <a:defRPr sz="3000" baseline="0">
                <a:solidFill>
                  <a:schemeClr val="bg1"/>
                </a:solidFill>
                <a:latin typeface="Calibri" panose="020F0502020204030204" pitchFamily="34" charset="0"/>
                <a:ea typeface="黑体" panose="02010609060101010101" pitchFamily="49" charset="-122"/>
              </a:defRPr>
            </a:lvl1pPr>
          </a:lstStyle>
          <a:p>
            <a:r>
              <a:rPr lang="zh-CN" altLang="en-US" dirty="0"/>
              <a:t> 单击此处编辑母版标题样式</a:t>
            </a:r>
            <a:endParaRPr lang="en-US" dirty="0"/>
          </a:p>
        </p:txBody>
      </p:sp>
      <p:sp>
        <p:nvSpPr>
          <p:cNvPr id="6" name="Slide Number Placeholder 5"/>
          <p:cNvSpPr>
            <a:spLocks noGrp="1"/>
          </p:cNvSpPr>
          <p:nvPr>
            <p:ph type="sldNum" sz="quarter" idx="12"/>
          </p:nvPr>
        </p:nvSpPr>
        <p:spPr>
          <a:xfrm>
            <a:off x="7966115" y="132486"/>
            <a:ext cx="1098470" cy="365125"/>
          </a:xfrm>
          <a:prstGeom prst="rect">
            <a:avLst/>
          </a:prstGeom>
        </p:spPr>
        <p:txBody>
          <a:bodyPr/>
          <a:lstStyle>
            <a:lvl1pPr algn="ctr">
              <a:defRPr>
                <a:solidFill>
                  <a:schemeClr val="bg1"/>
                </a:solidFill>
                <a:latin typeface="+mn-lt"/>
                <a:ea typeface="SimHei" panose="02010609060101010101" pitchFamily="49" charset="-122"/>
              </a:defRPr>
            </a:lvl1pPr>
          </a:lstStyle>
          <a:p>
            <a:fld id="{D8DAEA3C-6CBF-084D-A42C-73170CDC7BA7}" type="slidenum">
              <a:rPr kumimoji="1" lang="zh-CN" altLang="en-US" smtClean="0"/>
              <a:pPr/>
              <a:t>‹#›</a:t>
            </a:fld>
            <a:endParaRPr kumimoji="1" lang="zh-CN" altLang="en-US" dirty="0"/>
          </a:p>
        </p:txBody>
      </p:sp>
    </p:spTree>
    <p:extLst>
      <p:ext uri="{BB962C8B-B14F-4D97-AF65-F5344CB8AC3E}">
        <p14:creationId xmlns:p14="http://schemas.microsoft.com/office/powerpoint/2010/main" val="33194273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7966115" y="132486"/>
            <a:ext cx="1098470" cy="365125"/>
          </a:xfrm>
          <a:prstGeom prst="rect">
            <a:avLst/>
          </a:prstGeom>
        </p:spPr>
        <p:txBody>
          <a:bodyPr/>
          <a:lstStyle>
            <a:lvl1pPr algn="ctr">
              <a:defRPr>
                <a:solidFill>
                  <a:schemeClr val="tx1"/>
                </a:solidFill>
                <a:latin typeface="+mn-lt"/>
                <a:ea typeface="SimHei" panose="02010609060101010101" pitchFamily="49" charset="-122"/>
              </a:defRPr>
            </a:lvl1pPr>
          </a:lstStyle>
          <a:p>
            <a:fld id="{D8DAEA3C-6CBF-084D-A42C-73170CDC7BA7}" type="slidenum">
              <a:rPr kumimoji="1" lang="zh-CN" altLang="en-US" smtClean="0"/>
              <a:pPr/>
              <a:t>‹#›</a:t>
            </a:fld>
            <a:endParaRPr kumimoji="1" lang="zh-CN" altLang="en-US" dirty="0"/>
          </a:p>
        </p:txBody>
      </p:sp>
    </p:spTree>
    <p:extLst>
      <p:ext uri="{BB962C8B-B14F-4D97-AF65-F5344CB8AC3E}">
        <p14:creationId xmlns:p14="http://schemas.microsoft.com/office/powerpoint/2010/main" val="24365688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19261969"/>
      </p:ext>
    </p:extLst>
  </p:cSld>
  <p:clrMap bg1="lt1" tx1="dk1" bg2="lt2" tx2="dk2" accent1="accent1" accent2="accent2" accent3="accent3" accent4="accent4" accent5="accent5" accent6="accent6" hlink="hlink" folHlink="folHlink"/>
  <p:sldLayoutIdLst>
    <p:sldLayoutId id="2147484606" r:id="rId1"/>
    <p:sldLayoutId id="2147484581" r:id="rId2"/>
    <p:sldLayoutId id="2147484582" r:id="rId3"/>
    <p:sldLayoutId id="2147484592" r:id="rId4"/>
    <p:sldLayoutId id="2147484567" r:id="rId5"/>
    <p:sldLayoutId id="2147484607" r:id="rId6"/>
    <p:sldLayoutId id="2147484608" r:id="rId7"/>
    <p:sldLayoutId id="2147484609" r:id="rId8"/>
  </p:sldLayoutIdLst>
  <p:hf hdr="0" ftr="0" dt="0"/>
  <p:txStyles>
    <p:titleStyle>
      <a:lvl1pPr algn="l" defTabSz="914400" rtl="0" eaLnBrk="1" latinLnBrk="0" hangingPunct="1">
        <a:lnSpc>
          <a:spcPct val="90000"/>
        </a:lnSpc>
        <a:spcBef>
          <a:spcPct val="0"/>
        </a:spcBef>
        <a:buNone/>
        <a:defRPr sz="3600" b="0" kern="1200" baseline="0">
          <a:solidFill>
            <a:schemeClr val="tx1"/>
          </a:solidFill>
          <a:effectLst/>
          <a:latin typeface="Verdana" panose="020B0604030504040204" pitchFamily="34" charset="0"/>
          <a:ea typeface="幼圆" panose="02010509060101010101" pitchFamily="49" charset="-122"/>
          <a:cs typeface="+mj-cs"/>
        </a:defRPr>
      </a:lvl1pPr>
    </p:titleStyle>
    <p:bodyStyle>
      <a:lvl1pPr marL="228600" indent="-360000" algn="l" defTabSz="914400" rtl="0" eaLnBrk="1" latinLnBrk="0" hangingPunct="1">
        <a:lnSpc>
          <a:spcPct val="90000"/>
        </a:lnSpc>
        <a:spcBef>
          <a:spcPts val="1000"/>
        </a:spcBef>
        <a:buClr>
          <a:schemeClr val="tx2"/>
        </a:buClr>
        <a:buSzPct val="120000"/>
        <a:buFont typeface="Wingdings" panose="05000000000000000000" pitchFamily="2" charset="2"/>
        <a:buChar char="p"/>
        <a:defRPr sz="2200" kern="1200" baseline="0">
          <a:solidFill>
            <a:schemeClr val="tx1"/>
          </a:solidFill>
          <a:latin typeface="Verdana" panose="020B0604030504040204" pitchFamily="34" charset="0"/>
          <a:ea typeface="幼圆" panose="02010509060101010101" pitchFamily="49" charset="-122"/>
          <a:cs typeface="+mn-cs"/>
        </a:defRPr>
      </a:lvl1pPr>
      <a:lvl2pPr marL="685800" indent="-360000" algn="l" defTabSz="914400" rtl="0" eaLnBrk="1" latinLnBrk="0" hangingPunct="1">
        <a:lnSpc>
          <a:spcPct val="90000"/>
        </a:lnSpc>
        <a:spcBef>
          <a:spcPts val="500"/>
        </a:spcBef>
        <a:buClr>
          <a:schemeClr val="tx2"/>
        </a:buClr>
        <a:buFont typeface="Wingdings" panose="05000000000000000000" pitchFamily="2" charset="2"/>
        <a:buChar char="l"/>
        <a:defRPr sz="2000" kern="1200" baseline="0">
          <a:solidFill>
            <a:schemeClr val="tx1"/>
          </a:solidFill>
          <a:latin typeface="Verdana" panose="020B0604030504040204" pitchFamily="34" charset="0"/>
          <a:ea typeface="幼圆" panose="02010509060101010101" pitchFamily="49" charset="-122"/>
          <a:cs typeface="+mn-cs"/>
        </a:defRPr>
      </a:lvl2pPr>
      <a:lvl3pPr marL="1143000" indent="-360000" algn="l" defTabSz="914400" rtl="0" eaLnBrk="1" latinLnBrk="0" hangingPunct="1">
        <a:lnSpc>
          <a:spcPct val="90000"/>
        </a:lnSpc>
        <a:spcBef>
          <a:spcPts val="500"/>
        </a:spcBef>
        <a:buClr>
          <a:schemeClr val="tx2"/>
        </a:buClr>
        <a:buFont typeface="Wingdings" panose="05000000000000000000" pitchFamily="2" charset="2"/>
        <a:buChar char="l"/>
        <a:defRPr sz="1800" kern="1200" baseline="0">
          <a:solidFill>
            <a:schemeClr val="tx1"/>
          </a:solidFill>
          <a:latin typeface="Verdana" panose="020B0604030504040204" pitchFamily="34" charset="0"/>
          <a:ea typeface="幼圆" panose="02010509060101010101" pitchFamily="49" charset="-122"/>
          <a:cs typeface="+mn-cs"/>
        </a:defRPr>
      </a:lvl3pPr>
      <a:lvl4pPr marL="1600200" indent="-360000" algn="l" defTabSz="914400" rtl="0" eaLnBrk="1" latinLnBrk="0" hangingPunct="1">
        <a:lnSpc>
          <a:spcPct val="90000"/>
        </a:lnSpc>
        <a:spcBef>
          <a:spcPts val="500"/>
        </a:spcBef>
        <a:buClr>
          <a:schemeClr val="tx2"/>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4pPr>
      <a:lvl5pPr marL="2057400" indent="-360000" algn="l" defTabSz="914400" rtl="0" eaLnBrk="1" latinLnBrk="0" hangingPunct="1">
        <a:lnSpc>
          <a:spcPct val="90000"/>
        </a:lnSpc>
        <a:spcBef>
          <a:spcPts val="500"/>
        </a:spcBef>
        <a:buClr>
          <a:schemeClr val="tx2"/>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audio" Target="../media/audio1.wav"/></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notesSlide" Target="../notesSlides/notesSlide19.xml"/><Relationship Id="rId1" Type="http://schemas.openxmlformats.org/officeDocument/2006/relationships/slideLayout" Target="../slideLayouts/slideLayout5.xml"/><Relationship Id="rId4" Type="http://schemas.openxmlformats.org/officeDocument/2006/relationships/audio" Target="../media/audio1.wav"/></Relationships>
</file>

<file path=ppt/slides/_rels/slide33.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20.xml"/><Relationship Id="rId1"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oleObject" Target="../embeddings/oleObject1.bin"/></Relationships>
</file>

<file path=ppt/slides/_rels/slide35.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oleObject" Target="../embeddings/oleObject2.bin"/><Relationship Id="rId7" Type="http://schemas.openxmlformats.org/officeDocument/2006/relationships/oleObject" Target="../embeddings/oleObject4.bin"/><Relationship Id="rId12" Type="http://schemas.openxmlformats.org/officeDocument/2006/relationships/image" Target="../media/image18.png"/><Relationship Id="rId2" Type="http://schemas.openxmlformats.org/officeDocument/2006/relationships/audio" Target="../media/audio1.wav"/><Relationship Id="rId1" Type="http://schemas.openxmlformats.org/officeDocument/2006/relationships/slideLayout" Target="../slideLayouts/slideLayout7.xml"/><Relationship Id="rId6" Type="http://schemas.openxmlformats.org/officeDocument/2006/relationships/image" Target="../media/image15.png"/><Relationship Id="rId11" Type="http://schemas.openxmlformats.org/officeDocument/2006/relationships/oleObject" Target="../embeddings/oleObject6.bin"/><Relationship Id="rId5" Type="http://schemas.openxmlformats.org/officeDocument/2006/relationships/oleObject" Target="../embeddings/oleObject3.bin"/><Relationship Id="rId10" Type="http://schemas.openxmlformats.org/officeDocument/2006/relationships/image" Target="../media/image17.png"/><Relationship Id="rId4" Type="http://schemas.openxmlformats.org/officeDocument/2006/relationships/image" Target="../media/image14.png"/><Relationship Id="rId9" Type="http://schemas.openxmlformats.org/officeDocument/2006/relationships/oleObject" Target="../embeddings/oleObject5.bin"/></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slide" Target="slide43.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hyperlink" Target="mailto:wangjb33@mail.sysu.edu.cn" TargetMode="Externa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AA9D3D44-57DE-D443-9182-47C93DE1AD6C}"/>
              </a:ext>
            </a:extLst>
          </p:cNvPr>
          <p:cNvSpPr>
            <a:spLocks noGrp="1"/>
          </p:cNvSpPr>
          <p:nvPr>
            <p:ph type="ctrTitle"/>
          </p:nvPr>
        </p:nvSpPr>
        <p:spPr/>
        <p:txBody>
          <a:bodyPr/>
          <a:lstStyle/>
          <a:p>
            <a:pPr>
              <a:defRPr/>
            </a:pPr>
            <a:r>
              <a:rPr lang="zh-CN" altLang="en-US" sz="6000" dirty="0">
                <a:latin typeface="黑体" panose="02010609060101010101" pitchFamily="49" charset="-122"/>
                <a:ea typeface="黑体" panose="02010609060101010101" pitchFamily="49" charset="-122"/>
              </a:rPr>
              <a:t>数据结构与算法</a:t>
            </a:r>
            <a:endParaRPr kumimoji="1" lang="zh-CN" altLang="en-US" sz="6000" b="0" dirty="0"/>
          </a:p>
        </p:txBody>
      </p:sp>
      <p:sp>
        <p:nvSpPr>
          <p:cNvPr id="57346" name="副标题 3">
            <a:extLst>
              <a:ext uri="{FF2B5EF4-FFF2-40B4-BE49-F238E27FC236}">
                <a16:creationId xmlns:a16="http://schemas.microsoft.com/office/drawing/2014/main" id="{F8BBCA27-FBAF-3949-A8F5-A5A8C94FE946}"/>
              </a:ext>
            </a:extLst>
          </p:cNvPr>
          <p:cNvSpPr>
            <a:spLocks noGrp="1" noChangeArrowheads="1"/>
          </p:cNvSpPr>
          <p:nvPr>
            <p:ph type="subTitle" idx="1"/>
          </p:nvPr>
        </p:nvSpPr>
        <p:spPr/>
        <p:txBody>
          <a:bodyPr/>
          <a:lstStyle/>
          <a:p>
            <a:pPr algn="r" eaLnBrk="1" hangingPunct="1"/>
            <a:r>
              <a:rPr kumimoji="1" lang="zh-CN" altLang="en-US" dirty="0">
                <a:solidFill>
                  <a:schemeClr val="tx1"/>
                </a:solidFill>
                <a:latin typeface="Calibri" panose="020F0502020204030204" pitchFamily="34" charset="0"/>
                <a:cs typeface="Calibri" panose="020F0502020204030204" pitchFamily="34" charset="0"/>
              </a:rPr>
              <a:t>智能工程学院</a:t>
            </a:r>
            <a:endParaRPr kumimoji="1" lang="en-US" altLang="zh-CN" dirty="0">
              <a:solidFill>
                <a:schemeClr val="tx1"/>
              </a:solidFill>
              <a:latin typeface="Calibri" panose="020F0502020204030204" pitchFamily="34" charset="0"/>
              <a:cs typeface="Calibri" panose="020F0502020204030204" pitchFamily="34" charset="0"/>
            </a:endParaRPr>
          </a:p>
          <a:p>
            <a:pPr algn="r" eaLnBrk="1" hangingPunct="1"/>
            <a:r>
              <a:rPr kumimoji="1" lang="zh-CN" altLang="en-US" dirty="0">
                <a:solidFill>
                  <a:schemeClr val="tx1"/>
                </a:solidFill>
                <a:latin typeface="Calibri" panose="020F0502020204030204" pitchFamily="34" charset="0"/>
                <a:cs typeface="Calibri" panose="020F0502020204030204" pitchFamily="34" charset="0"/>
              </a:rPr>
              <a:t>王军波</a:t>
            </a:r>
            <a:endParaRPr kumimoji="1" lang="en-US" altLang="zh-CN" dirty="0">
              <a:solidFill>
                <a:schemeClr val="tx1"/>
              </a:solidFill>
              <a:latin typeface="Calibri" panose="020F0502020204030204" pitchFamily="34" charset="0"/>
              <a:cs typeface="Calibri" panose="020F0502020204030204" pitchFamily="34" charset="0"/>
            </a:endParaRPr>
          </a:p>
          <a:p>
            <a:pPr algn="r" eaLnBrk="1" hangingPunct="1"/>
            <a:endParaRPr kumimoji="1" lang="zh-CN" altLang="en-US" dirty="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83115246"/>
      </p:ext>
    </p:extLst>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7A021C87-CE62-EF39-E5F7-19321CF45347}"/>
              </a:ext>
            </a:extLst>
          </p:cNvPr>
          <p:cNvSpPr txBox="1">
            <a:spLocks/>
          </p:cNvSpPr>
          <p:nvPr/>
        </p:nvSpPr>
        <p:spPr>
          <a:xfrm>
            <a:off x="59551" y="1208474"/>
            <a:ext cx="8884221" cy="1647825"/>
          </a:xfrm>
          <a:prstGeom prst="rect">
            <a:avLst/>
          </a:prstGeom>
        </p:spPr>
        <p:txBody>
          <a:bodyPr/>
          <a:lstStyle>
            <a:lvl1pPr marL="228600" indent="-360000" algn="l" defTabSz="914400" rtl="0" eaLnBrk="1" latinLnBrk="0" hangingPunct="1">
              <a:lnSpc>
                <a:spcPct val="90000"/>
              </a:lnSpc>
              <a:spcBef>
                <a:spcPts val="1000"/>
              </a:spcBef>
              <a:buClr>
                <a:schemeClr val="tx2"/>
              </a:buClr>
              <a:buSzPct val="120000"/>
              <a:buFont typeface="Wingdings" panose="05000000000000000000" pitchFamily="2" charset="2"/>
              <a:buChar char="p"/>
              <a:defRPr sz="2200" kern="1200" baseline="0">
                <a:solidFill>
                  <a:schemeClr val="tx1"/>
                </a:solidFill>
                <a:latin typeface="Verdana" panose="020B0604030504040204" pitchFamily="34" charset="0"/>
                <a:ea typeface="幼圆" panose="02010509060101010101" pitchFamily="49" charset="-122"/>
                <a:cs typeface="+mn-cs"/>
              </a:defRPr>
            </a:lvl1pPr>
            <a:lvl2pPr marL="685800" indent="-360000" algn="l" defTabSz="914400" rtl="0" eaLnBrk="1" latinLnBrk="0" hangingPunct="1">
              <a:lnSpc>
                <a:spcPct val="90000"/>
              </a:lnSpc>
              <a:spcBef>
                <a:spcPts val="500"/>
              </a:spcBef>
              <a:buClr>
                <a:schemeClr val="tx2"/>
              </a:buClr>
              <a:buFont typeface="Wingdings" panose="05000000000000000000" pitchFamily="2" charset="2"/>
              <a:buChar char="l"/>
              <a:defRPr sz="2000" kern="1200" baseline="0">
                <a:solidFill>
                  <a:schemeClr val="tx1"/>
                </a:solidFill>
                <a:latin typeface="Verdana" panose="020B0604030504040204" pitchFamily="34" charset="0"/>
                <a:ea typeface="幼圆" panose="02010509060101010101" pitchFamily="49" charset="-122"/>
                <a:cs typeface="+mn-cs"/>
              </a:defRPr>
            </a:lvl2pPr>
            <a:lvl3pPr marL="1143000" indent="-360000" algn="l" defTabSz="914400" rtl="0" eaLnBrk="1" latinLnBrk="0" hangingPunct="1">
              <a:lnSpc>
                <a:spcPct val="90000"/>
              </a:lnSpc>
              <a:spcBef>
                <a:spcPts val="500"/>
              </a:spcBef>
              <a:buClr>
                <a:schemeClr val="tx2"/>
              </a:buClr>
              <a:buFont typeface="Wingdings" panose="05000000000000000000" pitchFamily="2" charset="2"/>
              <a:buChar char="l"/>
              <a:defRPr sz="1800" kern="1200" baseline="0">
                <a:solidFill>
                  <a:schemeClr val="tx1"/>
                </a:solidFill>
                <a:latin typeface="Verdana" panose="020B0604030504040204" pitchFamily="34" charset="0"/>
                <a:ea typeface="幼圆" panose="02010509060101010101" pitchFamily="49" charset="-122"/>
                <a:cs typeface="+mn-cs"/>
              </a:defRPr>
            </a:lvl3pPr>
            <a:lvl4pPr marL="1600200" indent="-360000" algn="l" defTabSz="914400" rtl="0" eaLnBrk="1" latinLnBrk="0" hangingPunct="1">
              <a:lnSpc>
                <a:spcPct val="90000"/>
              </a:lnSpc>
              <a:spcBef>
                <a:spcPts val="500"/>
              </a:spcBef>
              <a:buClr>
                <a:schemeClr val="tx2"/>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4pPr>
            <a:lvl5pPr marL="2057400" indent="-360000" algn="l" defTabSz="914400" rtl="0" eaLnBrk="1" latinLnBrk="0" hangingPunct="1">
              <a:lnSpc>
                <a:spcPct val="90000"/>
              </a:lnSpc>
              <a:spcBef>
                <a:spcPts val="500"/>
              </a:spcBef>
              <a:buClr>
                <a:schemeClr val="tx2"/>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2" fontAlgn="auto">
              <a:spcAft>
                <a:spcPts val="0"/>
              </a:spcAft>
              <a:buFont typeface="Wingdings" panose="05000000000000000000" pitchFamily="2" charset="2"/>
              <a:buChar char="Ø"/>
            </a:pPr>
            <a:r>
              <a:rPr lang="zh-CN" altLang="en-US" sz="2800" dirty="0">
                <a:solidFill>
                  <a:srgbClr val="00B0F0"/>
                </a:solidFill>
                <a:latin typeface="Times New Roman" panose="02020603050405020304" pitchFamily="18" charset="0"/>
                <a:ea typeface="黑体" panose="02010609060101010101" pitchFamily="49" charset="-122"/>
                <a:cs typeface="Times New Roman" panose="02020603050405020304" pitchFamily="18" charset="0"/>
              </a:rPr>
              <a:t>有序树</a:t>
            </a:r>
            <a:r>
              <a:rPr lang="en-US" altLang="zh-CN" sz="2800" dirty="0">
                <a:latin typeface="Times New Roman" panose="02020603050405020304" pitchFamily="18" charset="0"/>
                <a:ea typeface="黑体" panose="02010609060101010101" pitchFamily="49" charset="-122"/>
                <a:cs typeface="Times New Roman" panose="02020603050405020304" pitchFamily="18" charset="0"/>
              </a:rPr>
              <a:t>——</a:t>
            </a:r>
            <a:r>
              <a:rPr lang="zh-CN" altLang="en-US" sz="2800" dirty="0">
                <a:latin typeface="Times New Roman" panose="02020603050405020304" pitchFamily="18" charset="0"/>
                <a:ea typeface="黑体" panose="02010609060101010101" pitchFamily="49" charset="-122"/>
                <a:cs typeface="Times New Roman" panose="02020603050405020304" pitchFamily="18" charset="0"/>
              </a:rPr>
              <a:t>子树之间</a:t>
            </a:r>
            <a:r>
              <a:rPr lang="zh-CN" altLang="en-US" sz="28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存在确定的次序</a:t>
            </a:r>
            <a:endParaRPr lang="zh-CN" altLang="en-US" sz="2800" dirty="0">
              <a:latin typeface="Times New Roman" panose="02020603050405020304" pitchFamily="18" charset="0"/>
              <a:ea typeface="黑体" panose="02010609060101010101" pitchFamily="49" charset="-122"/>
              <a:cs typeface="Times New Roman" panose="02020603050405020304" pitchFamily="18" charset="0"/>
            </a:endParaRPr>
          </a:p>
          <a:p>
            <a:pPr lvl="2" fontAlgn="auto">
              <a:spcAft>
                <a:spcPts val="0"/>
              </a:spcAft>
              <a:buFont typeface="Wingdings" panose="05000000000000000000" pitchFamily="2" charset="2"/>
              <a:buChar char="Ø"/>
            </a:pPr>
            <a:r>
              <a:rPr lang="zh-CN" altLang="en-US" sz="2800" dirty="0">
                <a:solidFill>
                  <a:srgbClr val="00B0F0"/>
                </a:solidFill>
                <a:latin typeface="Times New Roman" panose="02020603050405020304" pitchFamily="18" charset="0"/>
                <a:ea typeface="黑体" panose="02010609060101010101" pitchFamily="49" charset="-122"/>
                <a:cs typeface="Times New Roman" panose="02020603050405020304" pitchFamily="18" charset="0"/>
              </a:rPr>
              <a:t>无序树</a:t>
            </a:r>
            <a:r>
              <a:rPr lang="en-US" altLang="zh-CN" sz="2800" dirty="0">
                <a:latin typeface="Times New Roman" panose="02020603050405020304" pitchFamily="18" charset="0"/>
                <a:ea typeface="黑体" panose="02010609060101010101" pitchFamily="49" charset="-122"/>
                <a:cs typeface="Times New Roman" panose="02020603050405020304" pitchFamily="18" charset="0"/>
              </a:rPr>
              <a:t>——</a:t>
            </a:r>
            <a:r>
              <a:rPr lang="zh-CN" altLang="en-US" sz="2800" dirty="0">
                <a:latin typeface="Times New Roman" panose="02020603050405020304" pitchFamily="18" charset="0"/>
                <a:ea typeface="黑体" panose="02010609060101010101" pitchFamily="49" charset="-122"/>
                <a:cs typeface="Times New Roman" panose="02020603050405020304" pitchFamily="18" charset="0"/>
              </a:rPr>
              <a:t>子树之间</a:t>
            </a:r>
            <a:r>
              <a:rPr lang="zh-CN" altLang="en-US" sz="28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不存在确定的次序</a:t>
            </a:r>
            <a:endParaRPr lang="en-US" altLang="zh-CN" sz="2800" dirty="0">
              <a:latin typeface="Times New Roman" panose="02020603050405020304" pitchFamily="18" charset="0"/>
              <a:ea typeface="黑体" panose="02010609060101010101" pitchFamily="49" charset="-122"/>
              <a:cs typeface="Times New Roman" panose="02020603050405020304" pitchFamily="18" charset="0"/>
            </a:endParaRPr>
          </a:p>
          <a:p>
            <a:pPr lvl="2" fontAlgn="auto">
              <a:spcAft>
                <a:spcPts val="0"/>
              </a:spcAft>
              <a:buFont typeface="Wingdings" panose="05000000000000000000" pitchFamily="2" charset="2"/>
              <a:buChar char="Ø"/>
            </a:pPr>
            <a:r>
              <a:rPr lang="zh-CN" altLang="en-US" sz="2800" dirty="0">
                <a:solidFill>
                  <a:srgbClr val="00B0F0"/>
                </a:solidFill>
                <a:latin typeface="Times New Roman" panose="02020603050405020304" pitchFamily="18" charset="0"/>
                <a:ea typeface="黑体" panose="02010609060101010101" pitchFamily="49" charset="-122"/>
                <a:cs typeface="Times New Roman" panose="02020603050405020304" pitchFamily="18" charset="0"/>
              </a:rPr>
              <a:t>森林</a:t>
            </a:r>
            <a:r>
              <a:rPr lang="en-US" altLang="zh-CN" sz="2800" dirty="0">
                <a:latin typeface="Times New Roman" panose="02020603050405020304" pitchFamily="18" charset="0"/>
                <a:ea typeface="黑体" panose="02010609060101010101" pitchFamily="49" charset="-122"/>
                <a:cs typeface="Times New Roman" panose="02020603050405020304" pitchFamily="18" charset="0"/>
              </a:rPr>
              <a:t>(forest)——</a:t>
            </a:r>
            <a:r>
              <a:rPr lang="en-US" altLang="zh-CN" sz="2800" dirty="0">
                <a:solidFill>
                  <a:srgbClr val="00B050"/>
                </a:solidFill>
                <a:latin typeface="Times New Roman" panose="02020603050405020304" pitchFamily="18" charset="0"/>
                <a:ea typeface="黑体" panose="02010609060101010101" pitchFamily="49" charset="-122"/>
                <a:cs typeface="Times New Roman" panose="02020603050405020304" pitchFamily="18" charset="0"/>
              </a:rPr>
              <a:t>m(m</a:t>
            </a:r>
            <a:r>
              <a:rPr lang="en-US" altLang="zh-CN" sz="2800" dirty="0">
                <a:solidFill>
                  <a:srgbClr val="00B050"/>
                </a:solidFill>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a:t>
            </a:r>
            <a:r>
              <a:rPr lang="en-US" altLang="zh-CN" sz="2800" dirty="0">
                <a:solidFill>
                  <a:srgbClr val="00B050"/>
                </a:solidFill>
                <a:latin typeface="Times New Roman" panose="02020603050405020304" pitchFamily="18" charset="0"/>
                <a:ea typeface="黑体" panose="02010609060101010101" pitchFamily="49" charset="-122"/>
                <a:cs typeface="Times New Roman" panose="02020603050405020304" pitchFamily="18" charset="0"/>
              </a:rPr>
              <a:t>0)</a:t>
            </a:r>
            <a:r>
              <a:rPr lang="zh-CN" altLang="zh-CN" sz="2800" dirty="0">
                <a:latin typeface="Times New Roman" panose="02020603050405020304" pitchFamily="18" charset="0"/>
                <a:ea typeface="黑体" panose="02010609060101010101" pitchFamily="49" charset="-122"/>
                <a:cs typeface="Times New Roman" panose="02020603050405020304" pitchFamily="18" charset="0"/>
              </a:rPr>
              <a:t>棵互不相交的树的集合</a:t>
            </a:r>
            <a:endParaRPr lang="en-US" altLang="zh-CN" sz="2800"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4" name="Text Box 2">
            <a:extLst>
              <a:ext uri="{FF2B5EF4-FFF2-40B4-BE49-F238E27FC236}">
                <a16:creationId xmlns:a16="http://schemas.microsoft.com/office/drawing/2014/main" id="{CBB248FB-72BD-68BE-F30E-13C6A3F75782}"/>
              </a:ext>
            </a:extLst>
          </p:cNvPr>
          <p:cNvSpPr txBox="1">
            <a:spLocks noChangeArrowheads="1"/>
          </p:cNvSpPr>
          <p:nvPr/>
        </p:nvSpPr>
        <p:spPr bwMode="auto">
          <a:xfrm>
            <a:off x="730611" y="3954372"/>
            <a:ext cx="3086100" cy="1827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20000"/>
              </a:lnSpc>
              <a:spcBef>
                <a:spcPct val="0"/>
              </a:spcBef>
              <a:spcAft>
                <a:spcPct val="0"/>
              </a:spcAft>
              <a:buClrTx/>
              <a:buSzTx/>
              <a:buFontTx/>
              <a:buNone/>
              <a:tabLst/>
              <a:defRPr/>
            </a:pPr>
            <a:r>
              <a:rPr kumimoji="1" lang="zh-CN" altLang="en-US" sz="2400" b="0" i="0" u="none" strike="noStrike" kern="1200" cap="none" spc="0" normalizeH="0" baseline="0" noProof="0" dirty="0">
                <a:ln>
                  <a:noFill/>
                </a:ln>
                <a:solidFill>
                  <a:srgbClr val="99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非空树是一个二元组</a:t>
            </a:r>
            <a:r>
              <a:rPr kumimoji="1" lang="zh-CN" altLang="en-US" sz="2400" b="1" i="0" u="none" strike="noStrike" kern="1200" cap="none" spc="0" normalizeH="0" baseline="0" noProof="0" dirty="0">
                <a:ln>
                  <a:noFill/>
                </a:ln>
                <a:solidFill>
                  <a:srgbClr val="FF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 </a:t>
            </a:r>
            <a:r>
              <a:rPr kumimoji="1" lang="en-US" altLang="zh-CN" sz="2400" b="1" i="0" u="none" strike="noStrike" kern="1200" cap="none" spc="0" normalizeH="0" baseline="0" noProof="0" dirty="0">
                <a:ln>
                  <a:noFill/>
                </a:ln>
                <a:solidFill>
                  <a:srgbClr val="FF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Tree = </a:t>
            </a:r>
            <a:r>
              <a:rPr kumimoji="1" lang="zh-CN" altLang="en-US" sz="2400" b="1" i="0" u="none" strike="noStrike" kern="1200" cap="none" spc="0" normalizeH="0" baseline="0" noProof="0" dirty="0">
                <a:ln>
                  <a:noFill/>
                </a:ln>
                <a:solidFill>
                  <a:srgbClr val="FF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a:t>
            </a:r>
            <a:r>
              <a:rPr kumimoji="1" lang="en-US" altLang="zh-CN" sz="2400" b="1" i="0" u="none" strike="noStrike" kern="1200" cap="none" spc="0" normalizeH="0" baseline="0" noProof="0" dirty="0">
                <a:ln>
                  <a:noFill/>
                </a:ln>
                <a:solidFill>
                  <a:srgbClr val="00B050"/>
                </a:solidFill>
                <a:effectLst/>
                <a:uLnTx/>
                <a:uFillTx/>
                <a:latin typeface="Times New Roman" panose="02020603050405020304" pitchFamily="18" charset="0"/>
                <a:ea typeface="黑体" panose="02010609060101010101" pitchFamily="49" charset="-122"/>
                <a:cs typeface="Times New Roman" panose="02020603050405020304" pitchFamily="18" charset="0"/>
              </a:rPr>
              <a:t>root</a:t>
            </a:r>
            <a:r>
              <a:rPr kumimoji="1" lang="zh-CN" altLang="en-US" sz="2400" b="1" i="0" u="none" strike="noStrike" kern="1200" cap="none" spc="0" normalizeH="0" baseline="0" noProof="0" dirty="0">
                <a:ln>
                  <a:noFill/>
                </a:ln>
                <a:solidFill>
                  <a:srgbClr val="FF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a:t>
            </a:r>
            <a:r>
              <a:rPr kumimoji="1" lang="en-US" altLang="zh-CN" sz="2400" b="1" i="0" u="none" strike="noStrike" kern="1200" cap="none" spc="0" normalizeH="0" baseline="0" noProof="0" dirty="0">
                <a:ln>
                  <a:noFill/>
                </a:ln>
                <a:solidFill>
                  <a:srgbClr val="00B050"/>
                </a:solidFill>
                <a:effectLst/>
                <a:uLnTx/>
                <a:uFillTx/>
                <a:latin typeface="Times New Roman" panose="02020603050405020304" pitchFamily="18" charset="0"/>
                <a:ea typeface="黑体" panose="02010609060101010101" pitchFamily="49" charset="-122"/>
                <a:cs typeface="Times New Roman" panose="02020603050405020304" pitchFamily="18" charset="0"/>
              </a:rPr>
              <a:t>F</a:t>
            </a:r>
            <a:r>
              <a:rPr kumimoji="1" lang="zh-CN" altLang="en-US" sz="2400" b="1" i="0" u="none" strike="noStrike" kern="1200" cap="none" spc="0" normalizeH="0" baseline="0" noProof="0" dirty="0">
                <a:ln>
                  <a:noFill/>
                </a:ln>
                <a:solidFill>
                  <a:srgbClr val="FF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a:t>
            </a:r>
            <a:endParaRPr kumimoji="1" lang="zh-CN" altLang="en-US" sz="2400" b="0" i="0" u="none" strike="noStrike" kern="1200" cap="none" spc="0" normalizeH="0" baseline="0" noProof="0" dirty="0">
              <a:ln>
                <a:noFill/>
              </a:ln>
              <a:solidFill>
                <a:srgbClr val="FF0000"/>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a:p>
            <a:pPr marL="0" marR="0" lvl="0" indent="0" algn="l" defTabSz="914400" rtl="0" eaLnBrk="1" fontAlgn="base" latinLnBrk="0" hangingPunct="1">
              <a:lnSpc>
                <a:spcPct val="12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srgbClr val="00B050"/>
                </a:solidFill>
                <a:effectLst/>
                <a:uLnTx/>
                <a:uFillTx/>
                <a:latin typeface="Times New Roman" panose="02020603050405020304" pitchFamily="18" charset="0"/>
                <a:ea typeface="黑体" panose="02010609060101010101" pitchFamily="49" charset="-122"/>
                <a:cs typeface="Times New Roman" panose="02020603050405020304" pitchFamily="18" charset="0"/>
              </a:rPr>
              <a:t>root </a:t>
            </a:r>
            <a:r>
              <a:rPr kumimoji="1" lang="zh-CN" altLang="en-US" sz="2400" b="0" i="0" u="none" strike="noStrike" kern="1200" cap="none" spc="0" normalizeH="0" baseline="0" noProof="0" dirty="0">
                <a:ln>
                  <a:noFill/>
                </a:ln>
                <a:solidFill>
                  <a:srgbClr val="99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被称为</a:t>
            </a:r>
            <a:r>
              <a:rPr kumimoji="1" lang="zh-CN" altLang="en-US" sz="2400" b="0" i="0" u="none" strike="noStrike" kern="1200" cap="none" spc="0" normalizeH="0" baseline="0" noProof="0" dirty="0">
                <a:ln>
                  <a:noFill/>
                </a:ln>
                <a:solidFill>
                  <a:srgbClr val="00B0F0"/>
                </a:solidFill>
                <a:effectLst/>
                <a:uLnTx/>
                <a:uFillTx/>
                <a:latin typeface="Times New Roman" panose="02020603050405020304" pitchFamily="18" charset="0"/>
                <a:ea typeface="黑体" panose="02010609060101010101" pitchFamily="49" charset="-122"/>
                <a:cs typeface="Times New Roman" panose="02020603050405020304" pitchFamily="18" charset="0"/>
              </a:rPr>
              <a:t>根结点。</a:t>
            </a:r>
            <a:r>
              <a:rPr kumimoji="1" lang="zh-CN" altLang="en-US" sz="2400" b="0" i="0" u="none" strike="noStrike" kern="1200" cap="none" spc="0" normalizeH="0" baseline="0" noProof="0" dirty="0">
                <a:ln>
                  <a:noFill/>
                </a:ln>
                <a:solidFill>
                  <a:srgbClr val="99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  </a:t>
            </a:r>
            <a:r>
              <a:rPr kumimoji="1" lang="en-US" altLang="zh-CN" sz="2400" b="0" i="0" u="none" strike="noStrike" kern="1200" cap="none" spc="0" normalizeH="0" baseline="0" noProof="0" dirty="0">
                <a:ln>
                  <a:noFill/>
                </a:ln>
                <a:solidFill>
                  <a:srgbClr val="00B050"/>
                </a:solidFill>
                <a:effectLst/>
                <a:uLnTx/>
                <a:uFillTx/>
                <a:latin typeface="Times New Roman" panose="02020603050405020304" pitchFamily="18" charset="0"/>
                <a:ea typeface="黑体" panose="02010609060101010101" pitchFamily="49" charset="-122"/>
                <a:cs typeface="Times New Roman" panose="02020603050405020304" pitchFamily="18" charset="0"/>
              </a:rPr>
              <a:t>F</a:t>
            </a:r>
            <a:r>
              <a:rPr kumimoji="1" lang="en-US" altLang="zh-CN" sz="2400" b="0" i="0" u="none" strike="noStrike" kern="1200" cap="none" spc="0" normalizeH="0" baseline="0" noProof="0" dirty="0">
                <a:ln>
                  <a:noFill/>
                </a:ln>
                <a:solidFill>
                  <a:srgbClr val="99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 </a:t>
            </a:r>
            <a:r>
              <a:rPr kumimoji="1" lang="zh-CN" altLang="en-US" sz="2400" b="0" i="0" u="none" strike="noStrike" kern="1200" cap="none" spc="0" normalizeH="0" baseline="0" noProof="0" dirty="0">
                <a:ln>
                  <a:noFill/>
                </a:ln>
                <a:solidFill>
                  <a:srgbClr val="99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被称为</a:t>
            </a:r>
            <a:r>
              <a:rPr kumimoji="1" lang="zh-CN" altLang="en-US" sz="2400" b="0" i="0" u="none" strike="noStrike" kern="1200" cap="none" spc="0" normalizeH="0" baseline="0" noProof="0" dirty="0">
                <a:ln>
                  <a:noFill/>
                </a:ln>
                <a:solidFill>
                  <a:srgbClr val="00B0F0"/>
                </a:solidFill>
                <a:effectLst/>
                <a:uLnTx/>
                <a:uFillTx/>
                <a:latin typeface="Times New Roman" panose="02020603050405020304" pitchFamily="18" charset="0"/>
                <a:ea typeface="黑体" panose="02010609060101010101" pitchFamily="49" charset="-122"/>
                <a:cs typeface="Times New Roman" panose="02020603050405020304" pitchFamily="18" charset="0"/>
              </a:rPr>
              <a:t>子树森林</a:t>
            </a:r>
          </a:p>
        </p:txBody>
      </p:sp>
      <p:sp>
        <p:nvSpPr>
          <p:cNvPr id="6" name="Oval 5">
            <a:extLst>
              <a:ext uri="{FF2B5EF4-FFF2-40B4-BE49-F238E27FC236}">
                <a16:creationId xmlns:a16="http://schemas.microsoft.com/office/drawing/2014/main" id="{7FE7DDD7-BAE9-AF22-1F08-07E91526791C}"/>
              </a:ext>
            </a:extLst>
          </p:cNvPr>
          <p:cNvSpPr>
            <a:spLocks noChangeArrowheads="1"/>
          </p:cNvSpPr>
          <p:nvPr/>
        </p:nvSpPr>
        <p:spPr bwMode="auto">
          <a:xfrm>
            <a:off x="6101862" y="3420972"/>
            <a:ext cx="533400" cy="381000"/>
          </a:xfrm>
          <a:prstGeom prst="ellipse">
            <a:avLst/>
          </a:prstGeom>
          <a:solidFill>
            <a:srgbClr val="FFFFD9"/>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800" b="1" i="0" u="none" strike="noStrike" kern="1200" cap="none" spc="0" normalizeH="0" baseline="0" noProof="0">
                <a:ln>
                  <a:noFill/>
                </a:ln>
                <a:solidFill>
                  <a:srgbClr val="FF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A</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9" name="AutoShape 6">
            <a:extLst>
              <a:ext uri="{FF2B5EF4-FFF2-40B4-BE49-F238E27FC236}">
                <a16:creationId xmlns:a16="http://schemas.microsoft.com/office/drawing/2014/main" id="{3A10160A-B432-F745-502F-D7F3E9404539}"/>
              </a:ext>
            </a:extLst>
          </p:cNvPr>
          <p:cNvSpPr>
            <a:spLocks noChangeArrowheads="1"/>
          </p:cNvSpPr>
          <p:nvPr/>
        </p:nvSpPr>
        <p:spPr bwMode="auto">
          <a:xfrm>
            <a:off x="7244862" y="3039972"/>
            <a:ext cx="609600" cy="381000"/>
          </a:xfrm>
          <a:prstGeom prst="wedgeRoundRectCallout">
            <a:avLst>
              <a:gd name="adj1" fmla="val -137759"/>
              <a:gd name="adj2" fmla="val 92500"/>
              <a:gd name="adj3" fmla="val 16667"/>
            </a:avLst>
          </a:prstGeom>
          <a:solidFill>
            <a:srgbClr val="FBE2DF"/>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a:ln>
                  <a:noFill/>
                </a:ln>
                <a:solidFill>
                  <a:srgbClr val="00B050"/>
                </a:solidFill>
                <a:effectLst/>
                <a:uLnTx/>
                <a:uFillTx/>
                <a:latin typeface="Times New Roman" panose="02020603050405020304" pitchFamily="18" charset="0"/>
                <a:ea typeface="黑体" panose="02010609060101010101" pitchFamily="49" charset="-122"/>
                <a:cs typeface="Times New Roman" panose="02020603050405020304" pitchFamily="18" charset="0"/>
              </a:rPr>
              <a:t>root</a:t>
            </a:r>
            <a:endParaRPr kumimoji="1" lang="en-US" altLang="zh-CN" sz="2400" b="0" i="0" u="none" strike="noStrike" kern="1200" cap="none" spc="0" normalizeH="0" baseline="0" noProof="0" dirty="0">
              <a:ln>
                <a:noFill/>
              </a:ln>
              <a:solidFill>
                <a:srgbClr val="00B050"/>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0" name="Rectangle 7">
            <a:extLst>
              <a:ext uri="{FF2B5EF4-FFF2-40B4-BE49-F238E27FC236}">
                <a16:creationId xmlns:a16="http://schemas.microsoft.com/office/drawing/2014/main" id="{B90298C3-BE51-5EB2-B114-C0BAF3D3AC5D}"/>
              </a:ext>
            </a:extLst>
          </p:cNvPr>
          <p:cNvSpPr>
            <a:spLocks noChangeArrowheads="1"/>
          </p:cNvSpPr>
          <p:nvPr/>
        </p:nvSpPr>
        <p:spPr bwMode="auto">
          <a:xfrm>
            <a:off x="4044462" y="3954372"/>
            <a:ext cx="4800600" cy="2438400"/>
          </a:xfrm>
          <a:prstGeom prst="rect">
            <a:avLst/>
          </a:prstGeom>
          <a:solidFill>
            <a:srgbClr val="CAF2CE"/>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1" name="Oval 8">
            <a:extLst>
              <a:ext uri="{FF2B5EF4-FFF2-40B4-BE49-F238E27FC236}">
                <a16:creationId xmlns:a16="http://schemas.microsoft.com/office/drawing/2014/main" id="{33A0756A-7959-54ED-7FE5-216D2C71E59D}"/>
              </a:ext>
            </a:extLst>
          </p:cNvPr>
          <p:cNvSpPr>
            <a:spLocks noChangeArrowheads="1"/>
          </p:cNvSpPr>
          <p:nvPr/>
        </p:nvSpPr>
        <p:spPr bwMode="auto">
          <a:xfrm>
            <a:off x="4882662" y="4335372"/>
            <a:ext cx="457200" cy="304800"/>
          </a:xfrm>
          <a:prstGeom prst="ellipse">
            <a:avLst/>
          </a:prstGeom>
          <a:solidFill>
            <a:srgbClr val="FFFFD9"/>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800" b="1" i="0" u="none" strike="noStrike" kern="1200" cap="none" spc="0" normalizeH="0" baseline="0" noProof="0">
                <a:ln>
                  <a:noFill/>
                </a:ln>
                <a:solidFill>
                  <a:srgbClr val="9C4E00"/>
                </a:solidFill>
                <a:effectLst/>
                <a:uLnTx/>
                <a:uFillTx/>
                <a:latin typeface="Times New Roman" panose="02020603050405020304" pitchFamily="18" charset="0"/>
                <a:ea typeface="黑体" panose="02010609060101010101" pitchFamily="49" charset="-122"/>
                <a:cs typeface="Times New Roman" panose="02020603050405020304" pitchFamily="18" charset="0"/>
              </a:rPr>
              <a:t>B</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2" name="Oval 9">
            <a:extLst>
              <a:ext uri="{FF2B5EF4-FFF2-40B4-BE49-F238E27FC236}">
                <a16:creationId xmlns:a16="http://schemas.microsoft.com/office/drawing/2014/main" id="{174E4893-2256-1A50-49E4-7A60AF721BC1}"/>
              </a:ext>
            </a:extLst>
          </p:cNvPr>
          <p:cNvSpPr>
            <a:spLocks noChangeArrowheads="1"/>
          </p:cNvSpPr>
          <p:nvPr/>
        </p:nvSpPr>
        <p:spPr bwMode="auto">
          <a:xfrm>
            <a:off x="6101862" y="4335372"/>
            <a:ext cx="533400" cy="304800"/>
          </a:xfrm>
          <a:prstGeom prst="ellipse">
            <a:avLst/>
          </a:prstGeom>
          <a:solidFill>
            <a:srgbClr val="FFFFD9"/>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800" b="1" i="0" u="none" strike="noStrike" kern="1200" cap="none" spc="0" normalizeH="0" baseline="0" noProof="0">
                <a:ln>
                  <a:noFill/>
                </a:ln>
                <a:solidFill>
                  <a:srgbClr val="6600CC"/>
                </a:solidFill>
                <a:effectLst/>
                <a:uLnTx/>
                <a:uFillTx/>
                <a:latin typeface="Times New Roman" panose="02020603050405020304" pitchFamily="18" charset="0"/>
                <a:ea typeface="黑体" panose="02010609060101010101" pitchFamily="49" charset="-122"/>
                <a:cs typeface="Times New Roman" panose="02020603050405020304" pitchFamily="18" charset="0"/>
              </a:rPr>
              <a:t>C</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3" name="Oval 10">
            <a:extLst>
              <a:ext uri="{FF2B5EF4-FFF2-40B4-BE49-F238E27FC236}">
                <a16:creationId xmlns:a16="http://schemas.microsoft.com/office/drawing/2014/main" id="{5348B5DA-F0B2-9C88-4492-ECF2A1FD9EF9}"/>
              </a:ext>
            </a:extLst>
          </p:cNvPr>
          <p:cNvSpPr>
            <a:spLocks noChangeArrowheads="1"/>
          </p:cNvSpPr>
          <p:nvPr/>
        </p:nvSpPr>
        <p:spPr bwMode="auto">
          <a:xfrm>
            <a:off x="7473462" y="4335372"/>
            <a:ext cx="533400" cy="304800"/>
          </a:xfrm>
          <a:prstGeom prst="ellipse">
            <a:avLst/>
          </a:prstGeom>
          <a:solidFill>
            <a:srgbClr val="FFFFD9"/>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800" b="1" i="0" u="none" strike="noStrike" kern="1200" cap="none" spc="0" normalizeH="0" baseline="0" noProof="0">
                <a:ln>
                  <a:noFill/>
                </a:ln>
                <a:solidFill>
                  <a:srgbClr val="FFCC99"/>
                </a:solidFill>
                <a:effectLst/>
                <a:uLnTx/>
                <a:uFillTx/>
                <a:latin typeface="Times New Roman" panose="02020603050405020304" pitchFamily="18" charset="0"/>
                <a:ea typeface="黑体" panose="02010609060101010101" pitchFamily="49" charset="-122"/>
                <a:cs typeface="Times New Roman" panose="02020603050405020304" pitchFamily="18" charset="0"/>
              </a:rPr>
              <a:t>D</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4" name="Oval 11">
            <a:extLst>
              <a:ext uri="{FF2B5EF4-FFF2-40B4-BE49-F238E27FC236}">
                <a16:creationId xmlns:a16="http://schemas.microsoft.com/office/drawing/2014/main" id="{E82BEB42-541A-7689-F546-901DB009AE92}"/>
              </a:ext>
            </a:extLst>
          </p:cNvPr>
          <p:cNvSpPr>
            <a:spLocks noChangeArrowheads="1"/>
          </p:cNvSpPr>
          <p:nvPr/>
        </p:nvSpPr>
        <p:spPr bwMode="auto">
          <a:xfrm>
            <a:off x="4273062" y="5021172"/>
            <a:ext cx="457200" cy="304800"/>
          </a:xfrm>
          <a:prstGeom prst="ellipse">
            <a:avLst/>
          </a:prstGeom>
          <a:solidFill>
            <a:srgbClr val="FFFFD9"/>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800" b="1" i="0" u="none" strike="noStrike" kern="1200" cap="none" spc="0" normalizeH="0" baseline="0" noProof="0">
                <a:ln>
                  <a:noFill/>
                </a:ln>
                <a:solidFill>
                  <a:srgbClr val="9C4E00"/>
                </a:solidFill>
                <a:effectLst/>
                <a:uLnTx/>
                <a:uFillTx/>
                <a:latin typeface="Times New Roman" panose="02020603050405020304" pitchFamily="18" charset="0"/>
                <a:ea typeface="黑体" panose="02010609060101010101" pitchFamily="49" charset="-122"/>
                <a:cs typeface="Times New Roman" panose="02020603050405020304" pitchFamily="18" charset="0"/>
              </a:rPr>
              <a:t>E</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5" name="Oval 12">
            <a:extLst>
              <a:ext uri="{FF2B5EF4-FFF2-40B4-BE49-F238E27FC236}">
                <a16:creationId xmlns:a16="http://schemas.microsoft.com/office/drawing/2014/main" id="{00F84B18-CCDF-43BF-4AC8-39C20E7D6685}"/>
              </a:ext>
            </a:extLst>
          </p:cNvPr>
          <p:cNvSpPr>
            <a:spLocks noChangeArrowheads="1"/>
          </p:cNvSpPr>
          <p:nvPr/>
        </p:nvSpPr>
        <p:spPr bwMode="auto">
          <a:xfrm>
            <a:off x="5339862" y="5021172"/>
            <a:ext cx="533400" cy="304800"/>
          </a:xfrm>
          <a:prstGeom prst="ellipse">
            <a:avLst/>
          </a:prstGeom>
          <a:solidFill>
            <a:srgbClr val="FFFFD9"/>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800" b="1" i="0" u="none" strike="noStrike" kern="1200" cap="none" spc="0" normalizeH="0" baseline="0" noProof="0">
                <a:ln>
                  <a:noFill/>
                </a:ln>
                <a:solidFill>
                  <a:srgbClr val="9C4E00"/>
                </a:solidFill>
                <a:effectLst/>
                <a:uLnTx/>
                <a:uFillTx/>
                <a:latin typeface="Times New Roman" panose="02020603050405020304" pitchFamily="18" charset="0"/>
                <a:ea typeface="黑体" panose="02010609060101010101" pitchFamily="49" charset="-122"/>
                <a:cs typeface="Times New Roman" panose="02020603050405020304" pitchFamily="18" charset="0"/>
              </a:rPr>
              <a:t>F</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6" name="Oval 13">
            <a:extLst>
              <a:ext uri="{FF2B5EF4-FFF2-40B4-BE49-F238E27FC236}">
                <a16:creationId xmlns:a16="http://schemas.microsoft.com/office/drawing/2014/main" id="{D91338F0-23A1-6F55-FC8C-5F47ADEF73FD}"/>
              </a:ext>
            </a:extLst>
          </p:cNvPr>
          <p:cNvSpPr>
            <a:spLocks noChangeArrowheads="1"/>
          </p:cNvSpPr>
          <p:nvPr/>
        </p:nvSpPr>
        <p:spPr bwMode="auto">
          <a:xfrm>
            <a:off x="6101862" y="5021172"/>
            <a:ext cx="533400" cy="304800"/>
          </a:xfrm>
          <a:prstGeom prst="ellipse">
            <a:avLst/>
          </a:prstGeom>
          <a:solidFill>
            <a:srgbClr val="FFFFD9"/>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800" b="1" i="0" u="none" strike="noStrike" kern="1200" cap="none" spc="0" normalizeH="0" baseline="0" noProof="0">
                <a:ln>
                  <a:noFill/>
                </a:ln>
                <a:solidFill>
                  <a:srgbClr val="6600CC"/>
                </a:solidFill>
                <a:effectLst/>
                <a:uLnTx/>
                <a:uFillTx/>
                <a:latin typeface="Times New Roman" panose="02020603050405020304" pitchFamily="18" charset="0"/>
                <a:ea typeface="黑体" panose="02010609060101010101" pitchFamily="49" charset="-122"/>
                <a:cs typeface="Times New Roman" panose="02020603050405020304" pitchFamily="18" charset="0"/>
              </a:rPr>
              <a:t>G</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7" name="Oval 14">
            <a:extLst>
              <a:ext uri="{FF2B5EF4-FFF2-40B4-BE49-F238E27FC236}">
                <a16:creationId xmlns:a16="http://schemas.microsoft.com/office/drawing/2014/main" id="{2F5BE17C-E4D9-3CE2-B8F1-DD2D1F83C654}"/>
              </a:ext>
            </a:extLst>
          </p:cNvPr>
          <p:cNvSpPr>
            <a:spLocks noChangeArrowheads="1"/>
          </p:cNvSpPr>
          <p:nvPr/>
        </p:nvSpPr>
        <p:spPr bwMode="auto">
          <a:xfrm>
            <a:off x="6787662" y="5021172"/>
            <a:ext cx="533400" cy="304800"/>
          </a:xfrm>
          <a:prstGeom prst="ellipse">
            <a:avLst/>
          </a:prstGeom>
          <a:solidFill>
            <a:srgbClr val="FFFFD9"/>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800" b="1" i="0" u="none" strike="noStrike" kern="1200" cap="none" spc="0" normalizeH="0" baseline="0" noProof="0">
                <a:ln>
                  <a:noFill/>
                </a:ln>
                <a:solidFill>
                  <a:srgbClr val="FFCC99"/>
                </a:solidFill>
                <a:effectLst/>
                <a:uLnTx/>
                <a:uFillTx/>
                <a:latin typeface="Times New Roman" panose="02020603050405020304" pitchFamily="18" charset="0"/>
                <a:ea typeface="黑体" panose="02010609060101010101" pitchFamily="49" charset="-122"/>
                <a:cs typeface="Times New Roman" panose="02020603050405020304" pitchFamily="18" charset="0"/>
              </a:rPr>
              <a:t>H</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8" name="Oval 15">
            <a:extLst>
              <a:ext uri="{FF2B5EF4-FFF2-40B4-BE49-F238E27FC236}">
                <a16:creationId xmlns:a16="http://schemas.microsoft.com/office/drawing/2014/main" id="{021D9FEA-A42E-4A85-8882-0A363CCBE285}"/>
              </a:ext>
            </a:extLst>
          </p:cNvPr>
          <p:cNvSpPr>
            <a:spLocks noChangeArrowheads="1"/>
          </p:cNvSpPr>
          <p:nvPr/>
        </p:nvSpPr>
        <p:spPr bwMode="auto">
          <a:xfrm>
            <a:off x="7473462" y="5021172"/>
            <a:ext cx="533400" cy="304800"/>
          </a:xfrm>
          <a:prstGeom prst="ellipse">
            <a:avLst/>
          </a:prstGeom>
          <a:solidFill>
            <a:srgbClr val="FFFFD9"/>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800" b="1" i="0" u="none" strike="noStrike" kern="1200" cap="none" spc="0" normalizeH="0" baseline="0" noProof="0">
                <a:ln>
                  <a:noFill/>
                </a:ln>
                <a:solidFill>
                  <a:srgbClr val="FFCC99"/>
                </a:solidFill>
                <a:effectLst/>
                <a:uLnTx/>
                <a:uFillTx/>
                <a:latin typeface="Times New Roman" panose="02020603050405020304" pitchFamily="18" charset="0"/>
                <a:ea typeface="黑体" panose="02010609060101010101" pitchFamily="49" charset="-122"/>
                <a:cs typeface="Times New Roman" panose="02020603050405020304" pitchFamily="18" charset="0"/>
              </a:rPr>
              <a:t>I</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9" name="Oval 16">
            <a:extLst>
              <a:ext uri="{FF2B5EF4-FFF2-40B4-BE49-F238E27FC236}">
                <a16:creationId xmlns:a16="http://schemas.microsoft.com/office/drawing/2014/main" id="{2ED8E8C4-B4E0-34A4-E726-3996D4BC934F}"/>
              </a:ext>
            </a:extLst>
          </p:cNvPr>
          <p:cNvSpPr>
            <a:spLocks noChangeArrowheads="1"/>
          </p:cNvSpPr>
          <p:nvPr/>
        </p:nvSpPr>
        <p:spPr bwMode="auto">
          <a:xfrm>
            <a:off x="8159262" y="5021172"/>
            <a:ext cx="457200" cy="304800"/>
          </a:xfrm>
          <a:prstGeom prst="ellipse">
            <a:avLst/>
          </a:prstGeom>
          <a:solidFill>
            <a:srgbClr val="FFFFD9"/>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800" b="1" i="0" u="none" strike="noStrike" kern="1200" cap="none" spc="0" normalizeH="0" baseline="0" noProof="0">
                <a:ln>
                  <a:noFill/>
                </a:ln>
                <a:solidFill>
                  <a:srgbClr val="FFCC99"/>
                </a:solidFill>
                <a:effectLst/>
                <a:uLnTx/>
                <a:uFillTx/>
                <a:latin typeface="Times New Roman" panose="02020603050405020304" pitchFamily="18" charset="0"/>
                <a:ea typeface="黑体" panose="02010609060101010101" pitchFamily="49" charset="-122"/>
                <a:cs typeface="Times New Roman" panose="02020603050405020304" pitchFamily="18" charset="0"/>
              </a:rPr>
              <a:t>J</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0" name="Oval 17">
            <a:extLst>
              <a:ext uri="{FF2B5EF4-FFF2-40B4-BE49-F238E27FC236}">
                <a16:creationId xmlns:a16="http://schemas.microsoft.com/office/drawing/2014/main" id="{7EACA7F3-2F2C-F36E-E936-E0350C2E75A0}"/>
              </a:ext>
            </a:extLst>
          </p:cNvPr>
          <p:cNvSpPr>
            <a:spLocks noChangeArrowheads="1"/>
          </p:cNvSpPr>
          <p:nvPr/>
        </p:nvSpPr>
        <p:spPr bwMode="auto">
          <a:xfrm>
            <a:off x="8159262" y="5706972"/>
            <a:ext cx="533400" cy="304800"/>
          </a:xfrm>
          <a:prstGeom prst="ellipse">
            <a:avLst/>
          </a:prstGeom>
          <a:solidFill>
            <a:srgbClr val="FFFFD9"/>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800" b="1" i="0" u="none" strike="noStrike" kern="1200" cap="none" spc="0" normalizeH="0" baseline="0" noProof="0">
                <a:ln>
                  <a:noFill/>
                </a:ln>
                <a:solidFill>
                  <a:srgbClr val="FFCC99"/>
                </a:solidFill>
                <a:effectLst/>
                <a:uLnTx/>
                <a:uFillTx/>
                <a:latin typeface="Times New Roman" panose="02020603050405020304" pitchFamily="18" charset="0"/>
                <a:ea typeface="黑体" panose="02010609060101010101" pitchFamily="49" charset="-122"/>
                <a:cs typeface="Times New Roman" panose="02020603050405020304" pitchFamily="18" charset="0"/>
              </a:rPr>
              <a:t>M</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1" name="Oval 18">
            <a:extLst>
              <a:ext uri="{FF2B5EF4-FFF2-40B4-BE49-F238E27FC236}">
                <a16:creationId xmlns:a16="http://schemas.microsoft.com/office/drawing/2014/main" id="{4643A9CA-3162-6DA5-6351-B754334A64A1}"/>
              </a:ext>
            </a:extLst>
          </p:cNvPr>
          <p:cNvSpPr>
            <a:spLocks noChangeArrowheads="1"/>
          </p:cNvSpPr>
          <p:nvPr/>
        </p:nvSpPr>
        <p:spPr bwMode="auto">
          <a:xfrm>
            <a:off x="4806462" y="5706972"/>
            <a:ext cx="533400" cy="304800"/>
          </a:xfrm>
          <a:prstGeom prst="ellipse">
            <a:avLst/>
          </a:prstGeom>
          <a:solidFill>
            <a:srgbClr val="FFFFD9"/>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800" b="1" i="0" u="none" strike="noStrike" kern="1200" cap="none" spc="0" normalizeH="0" baseline="0" noProof="0">
                <a:ln>
                  <a:noFill/>
                </a:ln>
                <a:solidFill>
                  <a:srgbClr val="9C4E00"/>
                </a:solidFill>
                <a:effectLst/>
                <a:uLnTx/>
                <a:uFillTx/>
                <a:latin typeface="Times New Roman" panose="02020603050405020304" pitchFamily="18" charset="0"/>
                <a:ea typeface="黑体" panose="02010609060101010101" pitchFamily="49" charset="-122"/>
                <a:cs typeface="Times New Roman" panose="02020603050405020304" pitchFamily="18" charset="0"/>
              </a:rPr>
              <a:t>K</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2" name="Oval 19">
            <a:extLst>
              <a:ext uri="{FF2B5EF4-FFF2-40B4-BE49-F238E27FC236}">
                <a16:creationId xmlns:a16="http://schemas.microsoft.com/office/drawing/2014/main" id="{13B6DC81-3144-6AF9-D29E-7243CD3CAC6E}"/>
              </a:ext>
            </a:extLst>
          </p:cNvPr>
          <p:cNvSpPr>
            <a:spLocks noChangeArrowheads="1"/>
          </p:cNvSpPr>
          <p:nvPr/>
        </p:nvSpPr>
        <p:spPr bwMode="auto">
          <a:xfrm>
            <a:off x="5797062" y="5706972"/>
            <a:ext cx="533400" cy="304800"/>
          </a:xfrm>
          <a:prstGeom prst="ellipse">
            <a:avLst/>
          </a:prstGeom>
          <a:solidFill>
            <a:srgbClr val="FFFFD9"/>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800" b="1" i="0" u="none" strike="noStrike" kern="1200" cap="none" spc="0" normalizeH="0" baseline="0" noProof="0">
                <a:ln>
                  <a:noFill/>
                </a:ln>
                <a:solidFill>
                  <a:srgbClr val="9C4E00"/>
                </a:solidFill>
                <a:effectLst/>
                <a:uLnTx/>
                <a:uFillTx/>
                <a:latin typeface="Times New Roman" panose="02020603050405020304" pitchFamily="18" charset="0"/>
                <a:ea typeface="黑体" panose="02010609060101010101" pitchFamily="49" charset="-122"/>
                <a:cs typeface="Times New Roman" panose="02020603050405020304" pitchFamily="18" charset="0"/>
              </a:rPr>
              <a:t>L</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3" name="Line 20">
            <a:extLst>
              <a:ext uri="{FF2B5EF4-FFF2-40B4-BE49-F238E27FC236}">
                <a16:creationId xmlns:a16="http://schemas.microsoft.com/office/drawing/2014/main" id="{D672D7AB-DA79-354C-FB65-8492F8F99E75}"/>
              </a:ext>
            </a:extLst>
          </p:cNvPr>
          <p:cNvSpPr>
            <a:spLocks noChangeShapeType="1"/>
          </p:cNvSpPr>
          <p:nvPr/>
        </p:nvSpPr>
        <p:spPr bwMode="auto">
          <a:xfrm flipH="1">
            <a:off x="4501662" y="4487772"/>
            <a:ext cx="381000" cy="533400"/>
          </a:xfrm>
          <a:prstGeom prst="line">
            <a:avLst/>
          </a:prstGeom>
          <a:noFill/>
          <a:ln w="28575"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4" name="Line 21">
            <a:extLst>
              <a:ext uri="{FF2B5EF4-FFF2-40B4-BE49-F238E27FC236}">
                <a16:creationId xmlns:a16="http://schemas.microsoft.com/office/drawing/2014/main" id="{FF0C68CC-F683-0EEF-3A6E-B103E21D3CA5}"/>
              </a:ext>
            </a:extLst>
          </p:cNvPr>
          <p:cNvSpPr>
            <a:spLocks noChangeShapeType="1"/>
          </p:cNvSpPr>
          <p:nvPr/>
        </p:nvSpPr>
        <p:spPr bwMode="auto">
          <a:xfrm>
            <a:off x="5339862" y="4487772"/>
            <a:ext cx="228600" cy="533400"/>
          </a:xfrm>
          <a:prstGeom prst="line">
            <a:avLst/>
          </a:prstGeom>
          <a:noFill/>
          <a:ln w="28575"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5" name="Line 22">
            <a:extLst>
              <a:ext uri="{FF2B5EF4-FFF2-40B4-BE49-F238E27FC236}">
                <a16:creationId xmlns:a16="http://schemas.microsoft.com/office/drawing/2014/main" id="{C0EBF0BE-E873-7BA8-33D3-2DC30889F8C4}"/>
              </a:ext>
            </a:extLst>
          </p:cNvPr>
          <p:cNvSpPr>
            <a:spLocks noChangeShapeType="1"/>
          </p:cNvSpPr>
          <p:nvPr/>
        </p:nvSpPr>
        <p:spPr bwMode="auto">
          <a:xfrm flipH="1">
            <a:off x="5035062" y="5173572"/>
            <a:ext cx="304800" cy="533400"/>
          </a:xfrm>
          <a:prstGeom prst="line">
            <a:avLst/>
          </a:prstGeom>
          <a:noFill/>
          <a:ln w="28575"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6" name="Line 23">
            <a:extLst>
              <a:ext uri="{FF2B5EF4-FFF2-40B4-BE49-F238E27FC236}">
                <a16:creationId xmlns:a16="http://schemas.microsoft.com/office/drawing/2014/main" id="{73153D83-B3E1-54C4-2CBC-E4377B2FB8C9}"/>
              </a:ext>
            </a:extLst>
          </p:cNvPr>
          <p:cNvSpPr>
            <a:spLocks noChangeShapeType="1"/>
          </p:cNvSpPr>
          <p:nvPr/>
        </p:nvSpPr>
        <p:spPr bwMode="auto">
          <a:xfrm>
            <a:off x="5873262" y="5173572"/>
            <a:ext cx="152400" cy="533400"/>
          </a:xfrm>
          <a:prstGeom prst="line">
            <a:avLst/>
          </a:prstGeom>
          <a:noFill/>
          <a:ln w="28575"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7" name="Line 24">
            <a:extLst>
              <a:ext uri="{FF2B5EF4-FFF2-40B4-BE49-F238E27FC236}">
                <a16:creationId xmlns:a16="http://schemas.microsoft.com/office/drawing/2014/main" id="{ED895F97-BA4E-19BB-2E83-4A640B8BBAE2}"/>
              </a:ext>
            </a:extLst>
          </p:cNvPr>
          <p:cNvSpPr>
            <a:spLocks noChangeShapeType="1"/>
          </p:cNvSpPr>
          <p:nvPr/>
        </p:nvSpPr>
        <p:spPr bwMode="auto">
          <a:xfrm>
            <a:off x="6330462" y="4640172"/>
            <a:ext cx="0" cy="381000"/>
          </a:xfrm>
          <a:prstGeom prst="line">
            <a:avLst/>
          </a:prstGeom>
          <a:noFill/>
          <a:ln w="28575"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8" name="Line 25">
            <a:extLst>
              <a:ext uri="{FF2B5EF4-FFF2-40B4-BE49-F238E27FC236}">
                <a16:creationId xmlns:a16="http://schemas.microsoft.com/office/drawing/2014/main" id="{9D8BC068-F447-1294-29B9-A85ED1501720}"/>
              </a:ext>
            </a:extLst>
          </p:cNvPr>
          <p:cNvSpPr>
            <a:spLocks noChangeShapeType="1"/>
          </p:cNvSpPr>
          <p:nvPr/>
        </p:nvSpPr>
        <p:spPr bwMode="auto">
          <a:xfrm flipH="1">
            <a:off x="7016262" y="4411572"/>
            <a:ext cx="457200" cy="609600"/>
          </a:xfrm>
          <a:prstGeom prst="line">
            <a:avLst/>
          </a:prstGeom>
          <a:noFill/>
          <a:ln w="28575"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9" name="Line 26">
            <a:extLst>
              <a:ext uri="{FF2B5EF4-FFF2-40B4-BE49-F238E27FC236}">
                <a16:creationId xmlns:a16="http://schemas.microsoft.com/office/drawing/2014/main" id="{B9CCC491-7D74-E5FC-112D-8A6FC205E09B}"/>
              </a:ext>
            </a:extLst>
          </p:cNvPr>
          <p:cNvSpPr>
            <a:spLocks noChangeShapeType="1"/>
          </p:cNvSpPr>
          <p:nvPr/>
        </p:nvSpPr>
        <p:spPr bwMode="auto">
          <a:xfrm flipH="1">
            <a:off x="7778262" y="4640172"/>
            <a:ext cx="0" cy="381000"/>
          </a:xfrm>
          <a:prstGeom prst="line">
            <a:avLst/>
          </a:prstGeom>
          <a:noFill/>
          <a:ln w="28575"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30" name="Line 27">
            <a:extLst>
              <a:ext uri="{FF2B5EF4-FFF2-40B4-BE49-F238E27FC236}">
                <a16:creationId xmlns:a16="http://schemas.microsoft.com/office/drawing/2014/main" id="{FAB2C93D-D96E-F624-3335-47D106D44D84}"/>
              </a:ext>
            </a:extLst>
          </p:cNvPr>
          <p:cNvSpPr>
            <a:spLocks noChangeShapeType="1"/>
          </p:cNvSpPr>
          <p:nvPr/>
        </p:nvSpPr>
        <p:spPr bwMode="auto">
          <a:xfrm>
            <a:off x="8006862" y="4487772"/>
            <a:ext cx="381000" cy="533400"/>
          </a:xfrm>
          <a:prstGeom prst="line">
            <a:avLst/>
          </a:prstGeom>
          <a:noFill/>
          <a:ln w="28575"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31" name="Line 28">
            <a:extLst>
              <a:ext uri="{FF2B5EF4-FFF2-40B4-BE49-F238E27FC236}">
                <a16:creationId xmlns:a16="http://schemas.microsoft.com/office/drawing/2014/main" id="{D5EA1D0F-2EBA-F5F3-C95D-622DBD925C9B}"/>
              </a:ext>
            </a:extLst>
          </p:cNvPr>
          <p:cNvSpPr>
            <a:spLocks noChangeShapeType="1"/>
          </p:cNvSpPr>
          <p:nvPr/>
        </p:nvSpPr>
        <p:spPr bwMode="auto">
          <a:xfrm>
            <a:off x="8387862" y="5325972"/>
            <a:ext cx="0" cy="381000"/>
          </a:xfrm>
          <a:prstGeom prst="line">
            <a:avLst/>
          </a:prstGeom>
          <a:noFill/>
          <a:ln w="28575"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32" name="AutoShape 29">
            <a:extLst>
              <a:ext uri="{FF2B5EF4-FFF2-40B4-BE49-F238E27FC236}">
                <a16:creationId xmlns:a16="http://schemas.microsoft.com/office/drawing/2014/main" id="{DCDC99A4-F0AA-C90D-788B-A06BF80F1AE8}"/>
              </a:ext>
            </a:extLst>
          </p:cNvPr>
          <p:cNvSpPr>
            <a:spLocks noChangeArrowheads="1"/>
          </p:cNvSpPr>
          <p:nvPr/>
        </p:nvSpPr>
        <p:spPr bwMode="auto">
          <a:xfrm>
            <a:off x="4349262" y="3116172"/>
            <a:ext cx="533400" cy="381000"/>
          </a:xfrm>
          <a:prstGeom prst="wedgeRoundRectCallout">
            <a:avLst>
              <a:gd name="adj1" fmla="val 110713"/>
              <a:gd name="adj2" fmla="val 182500"/>
              <a:gd name="adj3" fmla="val 16667"/>
            </a:avLst>
          </a:prstGeom>
          <a:solidFill>
            <a:srgbClr val="CAF2CE"/>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800" b="1" i="0" u="none" strike="noStrike" kern="1200" cap="none" spc="0" normalizeH="0" baseline="0" noProof="0" dirty="0">
                <a:ln>
                  <a:noFill/>
                </a:ln>
                <a:solidFill>
                  <a:srgbClr val="00B050"/>
                </a:solidFill>
                <a:effectLst/>
                <a:uLnTx/>
                <a:uFillTx/>
                <a:latin typeface="Times New Roman" panose="02020603050405020304" pitchFamily="18" charset="0"/>
                <a:ea typeface="黑体" panose="02010609060101010101" pitchFamily="49" charset="-122"/>
                <a:cs typeface="Times New Roman" panose="02020603050405020304" pitchFamily="18" charset="0"/>
              </a:rPr>
              <a:t>F</a:t>
            </a:r>
            <a:endParaRPr kumimoji="1" lang="en-US" altLang="zh-CN" sz="2400" b="0" i="0" u="none" strike="noStrike" kern="1200" cap="none" spc="0" normalizeH="0" baseline="0" noProof="0" dirty="0">
              <a:ln>
                <a:noFill/>
              </a:ln>
              <a:solidFill>
                <a:srgbClr val="00B050"/>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33" name="Line 30">
            <a:extLst>
              <a:ext uri="{FF2B5EF4-FFF2-40B4-BE49-F238E27FC236}">
                <a16:creationId xmlns:a16="http://schemas.microsoft.com/office/drawing/2014/main" id="{C1E28DA5-00C5-125D-4B0C-225C32ED5C49}"/>
              </a:ext>
            </a:extLst>
          </p:cNvPr>
          <p:cNvSpPr>
            <a:spLocks noChangeShapeType="1"/>
          </p:cNvSpPr>
          <p:nvPr/>
        </p:nvSpPr>
        <p:spPr bwMode="auto">
          <a:xfrm flipH="1">
            <a:off x="5111262" y="3649572"/>
            <a:ext cx="990600" cy="685800"/>
          </a:xfrm>
          <a:prstGeom prst="line">
            <a:avLst/>
          </a:prstGeom>
          <a:noFill/>
          <a:ln w="38100" cap="sq">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34" name="Line 31">
            <a:extLst>
              <a:ext uri="{FF2B5EF4-FFF2-40B4-BE49-F238E27FC236}">
                <a16:creationId xmlns:a16="http://schemas.microsoft.com/office/drawing/2014/main" id="{D52E6D81-66B3-F83C-F0B0-7EFED41D524F}"/>
              </a:ext>
            </a:extLst>
          </p:cNvPr>
          <p:cNvSpPr>
            <a:spLocks noChangeShapeType="1"/>
          </p:cNvSpPr>
          <p:nvPr/>
        </p:nvSpPr>
        <p:spPr bwMode="auto">
          <a:xfrm>
            <a:off x="6330462" y="3801972"/>
            <a:ext cx="0" cy="533400"/>
          </a:xfrm>
          <a:prstGeom prst="line">
            <a:avLst/>
          </a:prstGeom>
          <a:noFill/>
          <a:ln w="38100" cap="sq">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35" name="Line 32">
            <a:extLst>
              <a:ext uri="{FF2B5EF4-FFF2-40B4-BE49-F238E27FC236}">
                <a16:creationId xmlns:a16="http://schemas.microsoft.com/office/drawing/2014/main" id="{D29DF3B4-959F-C8EF-8535-41F8D196DE3D}"/>
              </a:ext>
            </a:extLst>
          </p:cNvPr>
          <p:cNvSpPr>
            <a:spLocks noChangeShapeType="1"/>
          </p:cNvSpPr>
          <p:nvPr/>
        </p:nvSpPr>
        <p:spPr bwMode="auto">
          <a:xfrm>
            <a:off x="6635262" y="3725772"/>
            <a:ext cx="1143000" cy="609600"/>
          </a:xfrm>
          <a:prstGeom prst="line">
            <a:avLst/>
          </a:prstGeom>
          <a:noFill/>
          <a:ln w="38100" cap="sq">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41" name="标题 1">
            <a:extLst>
              <a:ext uri="{FF2B5EF4-FFF2-40B4-BE49-F238E27FC236}">
                <a16:creationId xmlns:a16="http://schemas.microsoft.com/office/drawing/2014/main" id="{09D3097E-5E4E-9B4B-6881-855617EE1DDF}"/>
              </a:ext>
            </a:extLst>
          </p:cNvPr>
          <p:cNvSpPr>
            <a:spLocks noGrp="1"/>
          </p:cNvSpPr>
          <p:nvPr>
            <p:ph type="title"/>
          </p:nvPr>
        </p:nvSpPr>
        <p:spPr>
          <a:xfrm>
            <a:off x="0" y="1"/>
            <a:ext cx="7886700" cy="720000"/>
          </a:xfrm>
        </p:spPr>
        <p:txBody>
          <a:bodyPr>
            <a:normAutofit/>
          </a:bodyPr>
          <a:lstStyle/>
          <a:p>
            <a:r>
              <a:rPr lang="zh-CN" altLang="en-US" sz="2800" b="1" dirty="0">
                <a:latin typeface="Times New Roman" panose="02020603050405020304" pitchFamily="18" charset="0"/>
                <a:cs typeface="Times New Roman" panose="02020603050405020304" pitchFamily="18" charset="0"/>
              </a:rPr>
              <a:t>基本术语</a:t>
            </a:r>
          </a:p>
        </p:txBody>
      </p:sp>
    </p:spTree>
    <p:extLst>
      <p:ext uri="{BB962C8B-B14F-4D97-AF65-F5344CB8AC3E}">
        <p14:creationId xmlns:p14="http://schemas.microsoft.com/office/powerpoint/2010/main" val="1062650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dissolve">
                                      <p:cBhvr>
                                        <p:cTn id="7" dur="500"/>
                                        <p:tgtEl>
                                          <p:spTgt spid="11"/>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dissolve">
                                      <p:cBhvr>
                                        <p:cTn id="11" dur="500"/>
                                        <p:tgtEl>
                                          <p:spTgt spid="12"/>
                                        </p:tgtEl>
                                      </p:cBhvr>
                                    </p:animEffect>
                                  </p:childTnLst>
                                </p:cTn>
                              </p:par>
                            </p:childTnLst>
                          </p:cTn>
                        </p:par>
                        <p:par>
                          <p:cTn id="12" fill="hold">
                            <p:stCondLst>
                              <p:cond delay="1000"/>
                            </p:stCondLst>
                            <p:childTnLst>
                              <p:par>
                                <p:cTn id="13" presetID="9" presetClass="entr" presetSubtype="0" fill="hold" grpId="0" nodeType="after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dissolve">
                                      <p:cBhvr>
                                        <p:cTn id="15" dur="500"/>
                                        <p:tgtEl>
                                          <p:spTgt spid="13"/>
                                        </p:tgtEl>
                                      </p:cBhvr>
                                    </p:animEffect>
                                  </p:childTnLst>
                                </p:cTn>
                              </p:par>
                            </p:childTnLst>
                          </p:cTn>
                        </p:par>
                        <p:par>
                          <p:cTn id="16" fill="hold">
                            <p:stCondLst>
                              <p:cond delay="1500"/>
                            </p:stCondLst>
                            <p:childTnLst>
                              <p:par>
                                <p:cTn id="17" presetID="9" presetClass="entr" presetSubtype="0" fill="hold" grpId="0" nodeType="after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dissolve">
                                      <p:cBhvr>
                                        <p:cTn id="19" dur="500"/>
                                        <p:tgtEl>
                                          <p:spTgt spid="14"/>
                                        </p:tgtEl>
                                      </p:cBhvr>
                                    </p:animEffect>
                                  </p:childTnLst>
                                </p:cTn>
                              </p:par>
                            </p:childTnLst>
                          </p:cTn>
                        </p:par>
                        <p:par>
                          <p:cTn id="20" fill="hold">
                            <p:stCondLst>
                              <p:cond delay="2000"/>
                            </p:stCondLst>
                            <p:childTnLst>
                              <p:par>
                                <p:cTn id="21" presetID="9" presetClass="entr" presetSubtype="0" fill="hold" grpId="0" nodeType="after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dissolve">
                                      <p:cBhvr>
                                        <p:cTn id="23" dur="500"/>
                                        <p:tgtEl>
                                          <p:spTgt spid="15"/>
                                        </p:tgtEl>
                                      </p:cBhvr>
                                    </p:animEffect>
                                  </p:childTnLst>
                                </p:cTn>
                              </p:par>
                            </p:childTnLst>
                          </p:cTn>
                        </p:par>
                        <p:par>
                          <p:cTn id="24" fill="hold">
                            <p:stCondLst>
                              <p:cond delay="2500"/>
                            </p:stCondLst>
                            <p:childTnLst>
                              <p:par>
                                <p:cTn id="25" presetID="9" presetClass="entr" presetSubtype="0" fill="hold" grpId="0" nodeType="after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dissolve">
                                      <p:cBhvr>
                                        <p:cTn id="27" dur="500"/>
                                        <p:tgtEl>
                                          <p:spTgt spid="16"/>
                                        </p:tgtEl>
                                      </p:cBhvr>
                                    </p:animEffect>
                                  </p:childTnLst>
                                </p:cTn>
                              </p:par>
                            </p:childTnLst>
                          </p:cTn>
                        </p:par>
                        <p:par>
                          <p:cTn id="28" fill="hold">
                            <p:stCondLst>
                              <p:cond delay="3000"/>
                            </p:stCondLst>
                            <p:childTnLst>
                              <p:par>
                                <p:cTn id="29" presetID="9" presetClass="entr" presetSubtype="0" fill="hold" grpId="0" nodeType="after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dissolve">
                                      <p:cBhvr>
                                        <p:cTn id="31" dur="500"/>
                                        <p:tgtEl>
                                          <p:spTgt spid="17"/>
                                        </p:tgtEl>
                                      </p:cBhvr>
                                    </p:animEffect>
                                  </p:childTnLst>
                                </p:cTn>
                              </p:par>
                            </p:childTnLst>
                          </p:cTn>
                        </p:par>
                        <p:par>
                          <p:cTn id="32" fill="hold">
                            <p:stCondLst>
                              <p:cond delay="3500"/>
                            </p:stCondLst>
                            <p:childTnLst>
                              <p:par>
                                <p:cTn id="33" presetID="9" presetClass="entr" presetSubtype="0" fill="hold" grpId="0" nodeType="afterEffect">
                                  <p:stCondLst>
                                    <p:cond delay="0"/>
                                  </p:stCondLst>
                                  <p:childTnLst>
                                    <p:set>
                                      <p:cBhvr>
                                        <p:cTn id="34" dur="1" fill="hold">
                                          <p:stCondLst>
                                            <p:cond delay="0"/>
                                          </p:stCondLst>
                                        </p:cTn>
                                        <p:tgtEl>
                                          <p:spTgt spid="18"/>
                                        </p:tgtEl>
                                        <p:attrNameLst>
                                          <p:attrName>style.visibility</p:attrName>
                                        </p:attrNameLst>
                                      </p:cBhvr>
                                      <p:to>
                                        <p:strVal val="visible"/>
                                      </p:to>
                                    </p:set>
                                    <p:animEffect transition="in" filter="dissolve">
                                      <p:cBhvr>
                                        <p:cTn id="35" dur="500"/>
                                        <p:tgtEl>
                                          <p:spTgt spid="18"/>
                                        </p:tgtEl>
                                      </p:cBhvr>
                                    </p:animEffect>
                                  </p:childTnLst>
                                </p:cTn>
                              </p:par>
                            </p:childTnLst>
                          </p:cTn>
                        </p:par>
                        <p:par>
                          <p:cTn id="36" fill="hold">
                            <p:stCondLst>
                              <p:cond delay="4000"/>
                            </p:stCondLst>
                            <p:childTnLst>
                              <p:par>
                                <p:cTn id="37" presetID="9" presetClass="entr" presetSubtype="0" fill="hold" grpId="0" nodeType="afterEffect">
                                  <p:stCondLst>
                                    <p:cond delay="0"/>
                                  </p:stCondLst>
                                  <p:childTnLst>
                                    <p:set>
                                      <p:cBhvr>
                                        <p:cTn id="38" dur="1" fill="hold">
                                          <p:stCondLst>
                                            <p:cond delay="0"/>
                                          </p:stCondLst>
                                        </p:cTn>
                                        <p:tgtEl>
                                          <p:spTgt spid="19"/>
                                        </p:tgtEl>
                                        <p:attrNameLst>
                                          <p:attrName>style.visibility</p:attrName>
                                        </p:attrNameLst>
                                      </p:cBhvr>
                                      <p:to>
                                        <p:strVal val="visible"/>
                                      </p:to>
                                    </p:set>
                                    <p:animEffect transition="in" filter="dissolve">
                                      <p:cBhvr>
                                        <p:cTn id="39" dur="500"/>
                                        <p:tgtEl>
                                          <p:spTgt spid="19"/>
                                        </p:tgtEl>
                                      </p:cBhvr>
                                    </p:animEffect>
                                  </p:childTnLst>
                                </p:cTn>
                              </p:par>
                            </p:childTnLst>
                          </p:cTn>
                        </p:par>
                        <p:par>
                          <p:cTn id="40" fill="hold">
                            <p:stCondLst>
                              <p:cond delay="4500"/>
                            </p:stCondLst>
                            <p:childTnLst>
                              <p:par>
                                <p:cTn id="41" presetID="9" presetClass="entr" presetSubtype="0" fill="hold" grpId="0" nodeType="afterEffect">
                                  <p:stCondLst>
                                    <p:cond delay="0"/>
                                  </p:stCondLst>
                                  <p:childTnLst>
                                    <p:set>
                                      <p:cBhvr>
                                        <p:cTn id="42" dur="1" fill="hold">
                                          <p:stCondLst>
                                            <p:cond delay="0"/>
                                          </p:stCondLst>
                                        </p:cTn>
                                        <p:tgtEl>
                                          <p:spTgt spid="21"/>
                                        </p:tgtEl>
                                        <p:attrNameLst>
                                          <p:attrName>style.visibility</p:attrName>
                                        </p:attrNameLst>
                                      </p:cBhvr>
                                      <p:to>
                                        <p:strVal val="visible"/>
                                      </p:to>
                                    </p:set>
                                    <p:animEffect transition="in" filter="dissolve">
                                      <p:cBhvr>
                                        <p:cTn id="43" dur="500"/>
                                        <p:tgtEl>
                                          <p:spTgt spid="21"/>
                                        </p:tgtEl>
                                      </p:cBhvr>
                                    </p:animEffect>
                                  </p:childTnLst>
                                </p:cTn>
                              </p:par>
                            </p:childTnLst>
                          </p:cTn>
                        </p:par>
                        <p:par>
                          <p:cTn id="44" fill="hold">
                            <p:stCondLst>
                              <p:cond delay="5000"/>
                            </p:stCondLst>
                            <p:childTnLst>
                              <p:par>
                                <p:cTn id="45" presetID="9" presetClass="entr" presetSubtype="0" fill="hold" grpId="0" nodeType="afterEffect">
                                  <p:stCondLst>
                                    <p:cond delay="0"/>
                                  </p:stCondLst>
                                  <p:childTnLst>
                                    <p:set>
                                      <p:cBhvr>
                                        <p:cTn id="46" dur="1" fill="hold">
                                          <p:stCondLst>
                                            <p:cond delay="0"/>
                                          </p:stCondLst>
                                        </p:cTn>
                                        <p:tgtEl>
                                          <p:spTgt spid="22"/>
                                        </p:tgtEl>
                                        <p:attrNameLst>
                                          <p:attrName>style.visibility</p:attrName>
                                        </p:attrNameLst>
                                      </p:cBhvr>
                                      <p:to>
                                        <p:strVal val="visible"/>
                                      </p:to>
                                    </p:set>
                                    <p:animEffect transition="in" filter="dissolve">
                                      <p:cBhvr>
                                        <p:cTn id="47" dur="500"/>
                                        <p:tgtEl>
                                          <p:spTgt spid="22"/>
                                        </p:tgtEl>
                                      </p:cBhvr>
                                    </p:animEffect>
                                  </p:childTnLst>
                                </p:cTn>
                              </p:par>
                            </p:childTnLst>
                          </p:cTn>
                        </p:par>
                        <p:par>
                          <p:cTn id="48" fill="hold">
                            <p:stCondLst>
                              <p:cond delay="5500"/>
                            </p:stCondLst>
                            <p:childTnLst>
                              <p:par>
                                <p:cTn id="49" presetID="9" presetClass="entr" presetSubtype="0" fill="hold" grpId="0" nodeType="afterEffect">
                                  <p:stCondLst>
                                    <p:cond delay="0"/>
                                  </p:stCondLst>
                                  <p:childTnLst>
                                    <p:set>
                                      <p:cBhvr>
                                        <p:cTn id="50" dur="1" fill="hold">
                                          <p:stCondLst>
                                            <p:cond delay="0"/>
                                          </p:stCondLst>
                                        </p:cTn>
                                        <p:tgtEl>
                                          <p:spTgt spid="20"/>
                                        </p:tgtEl>
                                        <p:attrNameLst>
                                          <p:attrName>style.visibility</p:attrName>
                                        </p:attrNameLst>
                                      </p:cBhvr>
                                      <p:to>
                                        <p:strVal val="visible"/>
                                      </p:to>
                                    </p:set>
                                    <p:animEffect transition="in" filter="dissolve">
                                      <p:cBhvr>
                                        <p:cTn id="51" dur="500"/>
                                        <p:tgtEl>
                                          <p:spTgt spid="20"/>
                                        </p:tgtEl>
                                      </p:cBhvr>
                                    </p:animEffect>
                                  </p:childTnLst>
                                </p:cTn>
                              </p:par>
                            </p:childTnLst>
                          </p:cTn>
                        </p:par>
                        <p:par>
                          <p:cTn id="52" fill="hold">
                            <p:stCondLst>
                              <p:cond delay="6000"/>
                            </p:stCondLst>
                            <p:childTnLst>
                              <p:par>
                                <p:cTn id="53" presetID="17" presetClass="entr" presetSubtype="1" fill="hold" nodeType="afterEffect">
                                  <p:stCondLst>
                                    <p:cond delay="0"/>
                                  </p:stCondLst>
                                  <p:childTnLst>
                                    <p:set>
                                      <p:cBhvr>
                                        <p:cTn id="54" dur="1" fill="hold">
                                          <p:stCondLst>
                                            <p:cond delay="0"/>
                                          </p:stCondLst>
                                        </p:cTn>
                                        <p:tgtEl>
                                          <p:spTgt spid="23"/>
                                        </p:tgtEl>
                                        <p:attrNameLst>
                                          <p:attrName>style.visibility</p:attrName>
                                        </p:attrNameLst>
                                      </p:cBhvr>
                                      <p:to>
                                        <p:strVal val="visible"/>
                                      </p:to>
                                    </p:set>
                                    <p:anim calcmode="lin" valueType="num">
                                      <p:cBhvr>
                                        <p:cTn id="55" dur="500" fill="hold"/>
                                        <p:tgtEl>
                                          <p:spTgt spid="23"/>
                                        </p:tgtEl>
                                        <p:attrNameLst>
                                          <p:attrName>ppt_x</p:attrName>
                                        </p:attrNameLst>
                                      </p:cBhvr>
                                      <p:tavLst>
                                        <p:tav tm="0">
                                          <p:val>
                                            <p:strVal val="#ppt_x"/>
                                          </p:val>
                                        </p:tav>
                                        <p:tav tm="100000">
                                          <p:val>
                                            <p:strVal val="#ppt_x"/>
                                          </p:val>
                                        </p:tav>
                                      </p:tavLst>
                                    </p:anim>
                                    <p:anim calcmode="lin" valueType="num">
                                      <p:cBhvr>
                                        <p:cTn id="56" dur="500" fill="hold"/>
                                        <p:tgtEl>
                                          <p:spTgt spid="23"/>
                                        </p:tgtEl>
                                        <p:attrNameLst>
                                          <p:attrName>ppt_y</p:attrName>
                                        </p:attrNameLst>
                                      </p:cBhvr>
                                      <p:tavLst>
                                        <p:tav tm="0">
                                          <p:val>
                                            <p:strVal val="#ppt_y-#ppt_h/2"/>
                                          </p:val>
                                        </p:tav>
                                        <p:tav tm="100000">
                                          <p:val>
                                            <p:strVal val="#ppt_y"/>
                                          </p:val>
                                        </p:tav>
                                      </p:tavLst>
                                    </p:anim>
                                    <p:anim calcmode="lin" valueType="num">
                                      <p:cBhvr>
                                        <p:cTn id="57" dur="500" fill="hold"/>
                                        <p:tgtEl>
                                          <p:spTgt spid="23"/>
                                        </p:tgtEl>
                                        <p:attrNameLst>
                                          <p:attrName>ppt_w</p:attrName>
                                        </p:attrNameLst>
                                      </p:cBhvr>
                                      <p:tavLst>
                                        <p:tav tm="0">
                                          <p:val>
                                            <p:strVal val="#ppt_w"/>
                                          </p:val>
                                        </p:tav>
                                        <p:tav tm="100000">
                                          <p:val>
                                            <p:strVal val="#ppt_w"/>
                                          </p:val>
                                        </p:tav>
                                      </p:tavLst>
                                    </p:anim>
                                    <p:anim calcmode="lin" valueType="num">
                                      <p:cBhvr>
                                        <p:cTn id="58" dur="500" fill="hold"/>
                                        <p:tgtEl>
                                          <p:spTgt spid="23"/>
                                        </p:tgtEl>
                                        <p:attrNameLst>
                                          <p:attrName>ppt_h</p:attrName>
                                        </p:attrNameLst>
                                      </p:cBhvr>
                                      <p:tavLst>
                                        <p:tav tm="0">
                                          <p:val>
                                            <p:fltVal val="0"/>
                                          </p:val>
                                        </p:tav>
                                        <p:tav tm="100000">
                                          <p:val>
                                            <p:strVal val="#ppt_h"/>
                                          </p:val>
                                        </p:tav>
                                      </p:tavLst>
                                    </p:anim>
                                  </p:childTnLst>
                                </p:cTn>
                              </p:par>
                            </p:childTnLst>
                          </p:cTn>
                        </p:par>
                        <p:par>
                          <p:cTn id="59" fill="hold">
                            <p:stCondLst>
                              <p:cond delay="6500"/>
                            </p:stCondLst>
                            <p:childTnLst>
                              <p:par>
                                <p:cTn id="60" presetID="17" presetClass="entr" presetSubtype="1" fill="hold" nodeType="afterEffect">
                                  <p:stCondLst>
                                    <p:cond delay="0"/>
                                  </p:stCondLst>
                                  <p:childTnLst>
                                    <p:set>
                                      <p:cBhvr>
                                        <p:cTn id="61" dur="1" fill="hold">
                                          <p:stCondLst>
                                            <p:cond delay="0"/>
                                          </p:stCondLst>
                                        </p:cTn>
                                        <p:tgtEl>
                                          <p:spTgt spid="24"/>
                                        </p:tgtEl>
                                        <p:attrNameLst>
                                          <p:attrName>style.visibility</p:attrName>
                                        </p:attrNameLst>
                                      </p:cBhvr>
                                      <p:to>
                                        <p:strVal val="visible"/>
                                      </p:to>
                                    </p:set>
                                    <p:anim calcmode="lin" valueType="num">
                                      <p:cBhvr>
                                        <p:cTn id="62" dur="500" fill="hold"/>
                                        <p:tgtEl>
                                          <p:spTgt spid="24"/>
                                        </p:tgtEl>
                                        <p:attrNameLst>
                                          <p:attrName>ppt_x</p:attrName>
                                        </p:attrNameLst>
                                      </p:cBhvr>
                                      <p:tavLst>
                                        <p:tav tm="0">
                                          <p:val>
                                            <p:strVal val="#ppt_x"/>
                                          </p:val>
                                        </p:tav>
                                        <p:tav tm="100000">
                                          <p:val>
                                            <p:strVal val="#ppt_x"/>
                                          </p:val>
                                        </p:tav>
                                      </p:tavLst>
                                    </p:anim>
                                    <p:anim calcmode="lin" valueType="num">
                                      <p:cBhvr>
                                        <p:cTn id="63" dur="500" fill="hold"/>
                                        <p:tgtEl>
                                          <p:spTgt spid="24"/>
                                        </p:tgtEl>
                                        <p:attrNameLst>
                                          <p:attrName>ppt_y</p:attrName>
                                        </p:attrNameLst>
                                      </p:cBhvr>
                                      <p:tavLst>
                                        <p:tav tm="0">
                                          <p:val>
                                            <p:strVal val="#ppt_y-#ppt_h/2"/>
                                          </p:val>
                                        </p:tav>
                                        <p:tav tm="100000">
                                          <p:val>
                                            <p:strVal val="#ppt_y"/>
                                          </p:val>
                                        </p:tav>
                                      </p:tavLst>
                                    </p:anim>
                                    <p:anim calcmode="lin" valueType="num">
                                      <p:cBhvr>
                                        <p:cTn id="64" dur="500" fill="hold"/>
                                        <p:tgtEl>
                                          <p:spTgt spid="24"/>
                                        </p:tgtEl>
                                        <p:attrNameLst>
                                          <p:attrName>ppt_w</p:attrName>
                                        </p:attrNameLst>
                                      </p:cBhvr>
                                      <p:tavLst>
                                        <p:tav tm="0">
                                          <p:val>
                                            <p:strVal val="#ppt_w"/>
                                          </p:val>
                                        </p:tav>
                                        <p:tav tm="100000">
                                          <p:val>
                                            <p:strVal val="#ppt_w"/>
                                          </p:val>
                                        </p:tav>
                                      </p:tavLst>
                                    </p:anim>
                                    <p:anim calcmode="lin" valueType="num">
                                      <p:cBhvr>
                                        <p:cTn id="65" dur="500" fill="hold"/>
                                        <p:tgtEl>
                                          <p:spTgt spid="24"/>
                                        </p:tgtEl>
                                        <p:attrNameLst>
                                          <p:attrName>ppt_h</p:attrName>
                                        </p:attrNameLst>
                                      </p:cBhvr>
                                      <p:tavLst>
                                        <p:tav tm="0">
                                          <p:val>
                                            <p:fltVal val="0"/>
                                          </p:val>
                                        </p:tav>
                                        <p:tav tm="100000">
                                          <p:val>
                                            <p:strVal val="#ppt_h"/>
                                          </p:val>
                                        </p:tav>
                                      </p:tavLst>
                                    </p:anim>
                                  </p:childTnLst>
                                </p:cTn>
                              </p:par>
                            </p:childTnLst>
                          </p:cTn>
                        </p:par>
                        <p:par>
                          <p:cTn id="66" fill="hold">
                            <p:stCondLst>
                              <p:cond delay="7000"/>
                            </p:stCondLst>
                            <p:childTnLst>
                              <p:par>
                                <p:cTn id="67" presetID="17" presetClass="entr" presetSubtype="1" fill="hold" nodeType="afterEffect">
                                  <p:stCondLst>
                                    <p:cond delay="0"/>
                                  </p:stCondLst>
                                  <p:childTnLst>
                                    <p:set>
                                      <p:cBhvr>
                                        <p:cTn id="68" dur="1" fill="hold">
                                          <p:stCondLst>
                                            <p:cond delay="0"/>
                                          </p:stCondLst>
                                        </p:cTn>
                                        <p:tgtEl>
                                          <p:spTgt spid="25"/>
                                        </p:tgtEl>
                                        <p:attrNameLst>
                                          <p:attrName>style.visibility</p:attrName>
                                        </p:attrNameLst>
                                      </p:cBhvr>
                                      <p:to>
                                        <p:strVal val="visible"/>
                                      </p:to>
                                    </p:set>
                                    <p:anim calcmode="lin" valueType="num">
                                      <p:cBhvr>
                                        <p:cTn id="69" dur="500" fill="hold"/>
                                        <p:tgtEl>
                                          <p:spTgt spid="25"/>
                                        </p:tgtEl>
                                        <p:attrNameLst>
                                          <p:attrName>ppt_x</p:attrName>
                                        </p:attrNameLst>
                                      </p:cBhvr>
                                      <p:tavLst>
                                        <p:tav tm="0">
                                          <p:val>
                                            <p:strVal val="#ppt_x"/>
                                          </p:val>
                                        </p:tav>
                                        <p:tav tm="100000">
                                          <p:val>
                                            <p:strVal val="#ppt_x"/>
                                          </p:val>
                                        </p:tav>
                                      </p:tavLst>
                                    </p:anim>
                                    <p:anim calcmode="lin" valueType="num">
                                      <p:cBhvr>
                                        <p:cTn id="70" dur="500" fill="hold"/>
                                        <p:tgtEl>
                                          <p:spTgt spid="25"/>
                                        </p:tgtEl>
                                        <p:attrNameLst>
                                          <p:attrName>ppt_y</p:attrName>
                                        </p:attrNameLst>
                                      </p:cBhvr>
                                      <p:tavLst>
                                        <p:tav tm="0">
                                          <p:val>
                                            <p:strVal val="#ppt_y-#ppt_h/2"/>
                                          </p:val>
                                        </p:tav>
                                        <p:tav tm="100000">
                                          <p:val>
                                            <p:strVal val="#ppt_y"/>
                                          </p:val>
                                        </p:tav>
                                      </p:tavLst>
                                    </p:anim>
                                    <p:anim calcmode="lin" valueType="num">
                                      <p:cBhvr>
                                        <p:cTn id="71" dur="500" fill="hold"/>
                                        <p:tgtEl>
                                          <p:spTgt spid="25"/>
                                        </p:tgtEl>
                                        <p:attrNameLst>
                                          <p:attrName>ppt_w</p:attrName>
                                        </p:attrNameLst>
                                      </p:cBhvr>
                                      <p:tavLst>
                                        <p:tav tm="0">
                                          <p:val>
                                            <p:strVal val="#ppt_w"/>
                                          </p:val>
                                        </p:tav>
                                        <p:tav tm="100000">
                                          <p:val>
                                            <p:strVal val="#ppt_w"/>
                                          </p:val>
                                        </p:tav>
                                      </p:tavLst>
                                    </p:anim>
                                    <p:anim calcmode="lin" valueType="num">
                                      <p:cBhvr>
                                        <p:cTn id="72" dur="500" fill="hold"/>
                                        <p:tgtEl>
                                          <p:spTgt spid="25"/>
                                        </p:tgtEl>
                                        <p:attrNameLst>
                                          <p:attrName>ppt_h</p:attrName>
                                        </p:attrNameLst>
                                      </p:cBhvr>
                                      <p:tavLst>
                                        <p:tav tm="0">
                                          <p:val>
                                            <p:fltVal val="0"/>
                                          </p:val>
                                        </p:tav>
                                        <p:tav tm="100000">
                                          <p:val>
                                            <p:strVal val="#ppt_h"/>
                                          </p:val>
                                        </p:tav>
                                      </p:tavLst>
                                    </p:anim>
                                  </p:childTnLst>
                                </p:cTn>
                              </p:par>
                            </p:childTnLst>
                          </p:cTn>
                        </p:par>
                        <p:par>
                          <p:cTn id="73" fill="hold">
                            <p:stCondLst>
                              <p:cond delay="7500"/>
                            </p:stCondLst>
                            <p:childTnLst>
                              <p:par>
                                <p:cTn id="74" presetID="17" presetClass="entr" presetSubtype="1" fill="hold" nodeType="afterEffect">
                                  <p:stCondLst>
                                    <p:cond delay="0"/>
                                  </p:stCondLst>
                                  <p:childTnLst>
                                    <p:set>
                                      <p:cBhvr>
                                        <p:cTn id="75" dur="1" fill="hold">
                                          <p:stCondLst>
                                            <p:cond delay="0"/>
                                          </p:stCondLst>
                                        </p:cTn>
                                        <p:tgtEl>
                                          <p:spTgt spid="26"/>
                                        </p:tgtEl>
                                        <p:attrNameLst>
                                          <p:attrName>style.visibility</p:attrName>
                                        </p:attrNameLst>
                                      </p:cBhvr>
                                      <p:to>
                                        <p:strVal val="visible"/>
                                      </p:to>
                                    </p:set>
                                    <p:anim calcmode="lin" valueType="num">
                                      <p:cBhvr>
                                        <p:cTn id="76" dur="500" fill="hold"/>
                                        <p:tgtEl>
                                          <p:spTgt spid="26"/>
                                        </p:tgtEl>
                                        <p:attrNameLst>
                                          <p:attrName>ppt_x</p:attrName>
                                        </p:attrNameLst>
                                      </p:cBhvr>
                                      <p:tavLst>
                                        <p:tav tm="0">
                                          <p:val>
                                            <p:strVal val="#ppt_x"/>
                                          </p:val>
                                        </p:tav>
                                        <p:tav tm="100000">
                                          <p:val>
                                            <p:strVal val="#ppt_x"/>
                                          </p:val>
                                        </p:tav>
                                      </p:tavLst>
                                    </p:anim>
                                    <p:anim calcmode="lin" valueType="num">
                                      <p:cBhvr>
                                        <p:cTn id="77" dur="500" fill="hold"/>
                                        <p:tgtEl>
                                          <p:spTgt spid="26"/>
                                        </p:tgtEl>
                                        <p:attrNameLst>
                                          <p:attrName>ppt_y</p:attrName>
                                        </p:attrNameLst>
                                      </p:cBhvr>
                                      <p:tavLst>
                                        <p:tav tm="0">
                                          <p:val>
                                            <p:strVal val="#ppt_y-#ppt_h/2"/>
                                          </p:val>
                                        </p:tav>
                                        <p:tav tm="100000">
                                          <p:val>
                                            <p:strVal val="#ppt_y"/>
                                          </p:val>
                                        </p:tav>
                                      </p:tavLst>
                                    </p:anim>
                                    <p:anim calcmode="lin" valueType="num">
                                      <p:cBhvr>
                                        <p:cTn id="78" dur="500" fill="hold"/>
                                        <p:tgtEl>
                                          <p:spTgt spid="26"/>
                                        </p:tgtEl>
                                        <p:attrNameLst>
                                          <p:attrName>ppt_w</p:attrName>
                                        </p:attrNameLst>
                                      </p:cBhvr>
                                      <p:tavLst>
                                        <p:tav tm="0">
                                          <p:val>
                                            <p:strVal val="#ppt_w"/>
                                          </p:val>
                                        </p:tav>
                                        <p:tav tm="100000">
                                          <p:val>
                                            <p:strVal val="#ppt_w"/>
                                          </p:val>
                                        </p:tav>
                                      </p:tavLst>
                                    </p:anim>
                                    <p:anim calcmode="lin" valueType="num">
                                      <p:cBhvr>
                                        <p:cTn id="79" dur="500" fill="hold"/>
                                        <p:tgtEl>
                                          <p:spTgt spid="26"/>
                                        </p:tgtEl>
                                        <p:attrNameLst>
                                          <p:attrName>ppt_h</p:attrName>
                                        </p:attrNameLst>
                                      </p:cBhvr>
                                      <p:tavLst>
                                        <p:tav tm="0">
                                          <p:val>
                                            <p:fltVal val="0"/>
                                          </p:val>
                                        </p:tav>
                                        <p:tav tm="100000">
                                          <p:val>
                                            <p:strVal val="#ppt_h"/>
                                          </p:val>
                                        </p:tav>
                                      </p:tavLst>
                                    </p:anim>
                                  </p:childTnLst>
                                </p:cTn>
                              </p:par>
                            </p:childTnLst>
                          </p:cTn>
                        </p:par>
                        <p:par>
                          <p:cTn id="80" fill="hold">
                            <p:stCondLst>
                              <p:cond delay="8000"/>
                            </p:stCondLst>
                            <p:childTnLst>
                              <p:par>
                                <p:cTn id="81" presetID="17" presetClass="entr" presetSubtype="1" fill="hold" nodeType="afterEffect">
                                  <p:stCondLst>
                                    <p:cond delay="0"/>
                                  </p:stCondLst>
                                  <p:childTnLst>
                                    <p:set>
                                      <p:cBhvr>
                                        <p:cTn id="82" dur="1" fill="hold">
                                          <p:stCondLst>
                                            <p:cond delay="0"/>
                                          </p:stCondLst>
                                        </p:cTn>
                                        <p:tgtEl>
                                          <p:spTgt spid="27"/>
                                        </p:tgtEl>
                                        <p:attrNameLst>
                                          <p:attrName>style.visibility</p:attrName>
                                        </p:attrNameLst>
                                      </p:cBhvr>
                                      <p:to>
                                        <p:strVal val="visible"/>
                                      </p:to>
                                    </p:set>
                                    <p:anim calcmode="lin" valueType="num">
                                      <p:cBhvr>
                                        <p:cTn id="83" dur="500" fill="hold"/>
                                        <p:tgtEl>
                                          <p:spTgt spid="27"/>
                                        </p:tgtEl>
                                        <p:attrNameLst>
                                          <p:attrName>ppt_x</p:attrName>
                                        </p:attrNameLst>
                                      </p:cBhvr>
                                      <p:tavLst>
                                        <p:tav tm="0">
                                          <p:val>
                                            <p:strVal val="#ppt_x"/>
                                          </p:val>
                                        </p:tav>
                                        <p:tav tm="100000">
                                          <p:val>
                                            <p:strVal val="#ppt_x"/>
                                          </p:val>
                                        </p:tav>
                                      </p:tavLst>
                                    </p:anim>
                                    <p:anim calcmode="lin" valueType="num">
                                      <p:cBhvr>
                                        <p:cTn id="84" dur="500" fill="hold"/>
                                        <p:tgtEl>
                                          <p:spTgt spid="27"/>
                                        </p:tgtEl>
                                        <p:attrNameLst>
                                          <p:attrName>ppt_y</p:attrName>
                                        </p:attrNameLst>
                                      </p:cBhvr>
                                      <p:tavLst>
                                        <p:tav tm="0">
                                          <p:val>
                                            <p:strVal val="#ppt_y-#ppt_h/2"/>
                                          </p:val>
                                        </p:tav>
                                        <p:tav tm="100000">
                                          <p:val>
                                            <p:strVal val="#ppt_y"/>
                                          </p:val>
                                        </p:tav>
                                      </p:tavLst>
                                    </p:anim>
                                    <p:anim calcmode="lin" valueType="num">
                                      <p:cBhvr>
                                        <p:cTn id="85" dur="500" fill="hold"/>
                                        <p:tgtEl>
                                          <p:spTgt spid="27"/>
                                        </p:tgtEl>
                                        <p:attrNameLst>
                                          <p:attrName>ppt_w</p:attrName>
                                        </p:attrNameLst>
                                      </p:cBhvr>
                                      <p:tavLst>
                                        <p:tav tm="0">
                                          <p:val>
                                            <p:strVal val="#ppt_w"/>
                                          </p:val>
                                        </p:tav>
                                        <p:tav tm="100000">
                                          <p:val>
                                            <p:strVal val="#ppt_w"/>
                                          </p:val>
                                        </p:tav>
                                      </p:tavLst>
                                    </p:anim>
                                    <p:anim calcmode="lin" valueType="num">
                                      <p:cBhvr>
                                        <p:cTn id="86" dur="500" fill="hold"/>
                                        <p:tgtEl>
                                          <p:spTgt spid="27"/>
                                        </p:tgtEl>
                                        <p:attrNameLst>
                                          <p:attrName>ppt_h</p:attrName>
                                        </p:attrNameLst>
                                      </p:cBhvr>
                                      <p:tavLst>
                                        <p:tav tm="0">
                                          <p:val>
                                            <p:fltVal val="0"/>
                                          </p:val>
                                        </p:tav>
                                        <p:tav tm="100000">
                                          <p:val>
                                            <p:strVal val="#ppt_h"/>
                                          </p:val>
                                        </p:tav>
                                      </p:tavLst>
                                    </p:anim>
                                  </p:childTnLst>
                                </p:cTn>
                              </p:par>
                            </p:childTnLst>
                          </p:cTn>
                        </p:par>
                        <p:par>
                          <p:cTn id="87" fill="hold">
                            <p:stCondLst>
                              <p:cond delay="8500"/>
                            </p:stCondLst>
                            <p:childTnLst>
                              <p:par>
                                <p:cTn id="88" presetID="17" presetClass="entr" presetSubtype="1" fill="hold" nodeType="afterEffect">
                                  <p:stCondLst>
                                    <p:cond delay="0"/>
                                  </p:stCondLst>
                                  <p:childTnLst>
                                    <p:set>
                                      <p:cBhvr>
                                        <p:cTn id="89" dur="1" fill="hold">
                                          <p:stCondLst>
                                            <p:cond delay="0"/>
                                          </p:stCondLst>
                                        </p:cTn>
                                        <p:tgtEl>
                                          <p:spTgt spid="28"/>
                                        </p:tgtEl>
                                        <p:attrNameLst>
                                          <p:attrName>style.visibility</p:attrName>
                                        </p:attrNameLst>
                                      </p:cBhvr>
                                      <p:to>
                                        <p:strVal val="visible"/>
                                      </p:to>
                                    </p:set>
                                    <p:anim calcmode="lin" valueType="num">
                                      <p:cBhvr>
                                        <p:cTn id="90" dur="500" fill="hold"/>
                                        <p:tgtEl>
                                          <p:spTgt spid="28"/>
                                        </p:tgtEl>
                                        <p:attrNameLst>
                                          <p:attrName>ppt_x</p:attrName>
                                        </p:attrNameLst>
                                      </p:cBhvr>
                                      <p:tavLst>
                                        <p:tav tm="0">
                                          <p:val>
                                            <p:strVal val="#ppt_x"/>
                                          </p:val>
                                        </p:tav>
                                        <p:tav tm="100000">
                                          <p:val>
                                            <p:strVal val="#ppt_x"/>
                                          </p:val>
                                        </p:tav>
                                      </p:tavLst>
                                    </p:anim>
                                    <p:anim calcmode="lin" valueType="num">
                                      <p:cBhvr>
                                        <p:cTn id="91" dur="500" fill="hold"/>
                                        <p:tgtEl>
                                          <p:spTgt spid="28"/>
                                        </p:tgtEl>
                                        <p:attrNameLst>
                                          <p:attrName>ppt_y</p:attrName>
                                        </p:attrNameLst>
                                      </p:cBhvr>
                                      <p:tavLst>
                                        <p:tav tm="0">
                                          <p:val>
                                            <p:strVal val="#ppt_y-#ppt_h/2"/>
                                          </p:val>
                                        </p:tav>
                                        <p:tav tm="100000">
                                          <p:val>
                                            <p:strVal val="#ppt_y"/>
                                          </p:val>
                                        </p:tav>
                                      </p:tavLst>
                                    </p:anim>
                                    <p:anim calcmode="lin" valueType="num">
                                      <p:cBhvr>
                                        <p:cTn id="92" dur="500" fill="hold"/>
                                        <p:tgtEl>
                                          <p:spTgt spid="28"/>
                                        </p:tgtEl>
                                        <p:attrNameLst>
                                          <p:attrName>ppt_w</p:attrName>
                                        </p:attrNameLst>
                                      </p:cBhvr>
                                      <p:tavLst>
                                        <p:tav tm="0">
                                          <p:val>
                                            <p:strVal val="#ppt_w"/>
                                          </p:val>
                                        </p:tav>
                                        <p:tav tm="100000">
                                          <p:val>
                                            <p:strVal val="#ppt_w"/>
                                          </p:val>
                                        </p:tav>
                                      </p:tavLst>
                                    </p:anim>
                                    <p:anim calcmode="lin" valueType="num">
                                      <p:cBhvr>
                                        <p:cTn id="93" dur="500" fill="hold"/>
                                        <p:tgtEl>
                                          <p:spTgt spid="28"/>
                                        </p:tgtEl>
                                        <p:attrNameLst>
                                          <p:attrName>ppt_h</p:attrName>
                                        </p:attrNameLst>
                                      </p:cBhvr>
                                      <p:tavLst>
                                        <p:tav tm="0">
                                          <p:val>
                                            <p:fltVal val="0"/>
                                          </p:val>
                                        </p:tav>
                                        <p:tav tm="100000">
                                          <p:val>
                                            <p:strVal val="#ppt_h"/>
                                          </p:val>
                                        </p:tav>
                                      </p:tavLst>
                                    </p:anim>
                                  </p:childTnLst>
                                </p:cTn>
                              </p:par>
                            </p:childTnLst>
                          </p:cTn>
                        </p:par>
                        <p:par>
                          <p:cTn id="94" fill="hold">
                            <p:stCondLst>
                              <p:cond delay="9000"/>
                            </p:stCondLst>
                            <p:childTnLst>
                              <p:par>
                                <p:cTn id="95" presetID="17" presetClass="entr" presetSubtype="1" fill="hold" nodeType="afterEffect">
                                  <p:stCondLst>
                                    <p:cond delay="0"/>
                                  </p:stCondLst>
                                  <p:childTnLst>
                                    <p:set>
                                      <p:cBhvr>
                                        <p:cTn id="96" dur="1" fill="hold">
                                          <p:stCondLst>
                                            <p:cond delay="0"/>
                                          </p:stCondLst>
                                        </p:cTn>
                                        <p:tgtEl>
                                          <p:spTgt spid="29"/>
                                        </p:tgtEl>
                                        <p:attrNameLst>
                                          <p:attrName>style.visibility</p:attrName>
                                        </p:attrNameLst>
                                      </p:cBhvr>
                                      <p:to>
                                        <p:strVal val="visible"/>
                                      </p:to>
                                    </p:set>
                                    <p:anim calcmode="lin" valueType="num">
                                      <p:cBhvr>
                                        <p:cTn id="97" dur="500" fill="hold"/>
                                        <p:tgtEl>
                                          <p:spTgt spid="29"/>
                                        </p:tgtEl>
                                        <p:attrNameLst>
                                          <p:attrName>ppt_x</p:attrName>
                                        </p:attrNameLst>
                                      </p:cBhvr>
                                      <p:tavLst>
                                        <p:tav tm="0">
                                          <p:val>
                                            <p:strVal val="#ppt_x"/>
                                          </p:val>
                                        </p:tav>
                                        <p:tav tm="100000">
                                          <p:val>
                                            <p:strVal val="#ppt_x"/>
                                          </p:val>
                                        </p:tav>
                                      </p:tavLst>
                                    </p:anim>
                                    <p:anim calcmode="lin" valueType="num">
                                      <p:cBhvr>
                                        <p:cTn id="98" dur="500" fill="hold"/>
                                        <p:tgtEl>
                                          <p:spTgt spid="29"/>
                                        </p:tgtEl>
                                        <p:attrNameLst>
                                          <p:attrName>ppt_y</p:attrName>
                                        </p:attrNameLst>
                                      </p:cBhvr>
                                      <p:tavLst>
                                        <p:tav tm="0">
                                          <p:val>
                                            <p:strVal val="#ppt_y-#ppt_h/2"/>
                                          </p:val>
                                        </p:tav>
                                        <p:tav tm="100000">
                                          <p:val>
                                            <p:strVal val="#ppt_y"/>
                                          </p:val>
                                        </p:tav>
                                      </p:tavLst>
                                    </p:anim>
                                    <p:anim calcmode="lin" valueType="num">
                                      <p:cBhvr>
                                        <p:cTn id="99" dur="500" fill="hold"/>
                                        <p:tgtEl>
                                          <p:spTgt spid="29"/>
                                        </p:tgtEl>
                                        <p:attrNameLst>
                                          <p:attrName>ppt_w</p:attrName>
                                        </p:attrNameLst>
                                      </p:cBhvr>
                                      <p:tavLst>
                                        <p:tav tm="0">
                                          <p:val>
                                            <p:strVal val="#ppt_w"/>
                                          </p:val>
                                        </p:tav>
                                        <p:tav tm="100000">
                                          <p:val>
                                            <p:strVal val="#ppt_w"/>
                                          </p:val>
                                        </p:tav>
                                      </p:tavLst>
                                    </p:anim>
                                    <p:anim calcmode="lin" valueType="num">
                                      <p:cBhvr>
                                        <p:cTn id="100" dur="500" fill="hold"/>
                                        <p:tgtEl>
                                          <p:spTgt spid="29"/>
                                        </p:tgtEl>
                                        <p:attrNameLst>
                                          <p:attrName>ppt_h</p:attrName>
                                        </p:attrNameLst>
                                      </p:cBhvr>
                                      <p:tavLst>
                                        <p:tav tm="0">
                                          <p:val>
                                            <p:fltVal val="0"/>
                                          </p:val>
                                        </p:tav>
                                        <p:tav tm="100000">
                                          <p:val>
                                            <p:strVal val="#ppt_h"/>
                                          </p:val>
                                        </p:tav>
                                      </p:tavLst>
                                    </p:anim>
                                  </p:childTnLst>
                                </p:cTn>
                              </p:par>
                            </p:childTnLst>
                          </p:cTn>
                        </p:par>
                        <p:par>
                          <p:cTn id="101" fill="hold">
                            <p:stCondLst>
                              <p:cond delay="9500"/>
                            </p:stCondLst>
                            <p:childTnLst>
                              <p:par>
                                <p:cTn id="102" presetID="17" presetClass="entr" presetSubtype="1" fill="hold" nodeType="afterEffect">
                                  <p:stCondLst>
                                    <p:cond delay="0"/>
                                  </p:stCondLst>
                                  <p:childTnLst>
                                    <p:set>
                                      <p:cBhvr>
                                        <p:cTn id="103" dur="1" fill="hold">
                                          <p:stCondLst>
                                            <p:cond delay="0"/>
                                          </p:stCondLst>
                                        </p:cTn>
                                        <p:tgtEl>
                                          <p:spTgt spid="30"/>
                                        </p:tgtEl>
                                        <p:attrNameLst>
                                          <p:attrName>style.visibility</p:attrName>
                                        </p:attrNameLst>
                                      </p:cBhvr>
                                      <p:to>
                                        <p:strVal val="visible"/>
                                      </p:to>
                                    </p:set>
                                    <p:anim calcmode="lin" valueType="num">
                                      <p:cBhvr>
                                        <p:cTn id="104" dur="500" fill="hold"/>
                                        <p:tgtEl>
                                          <p:spTgt spid="30"/>
                                        </p:tgtEl>
                                        <p:attrNameLst>
                                          <p:attrName>ppt_x</p:attrName>
                                        </p:attrNameLst>
                                      </p:cBhvr>
                                      <p:tavLst>
                                        <p:tav tm="0">
                                          <p:val>
                                            <p:strVal val="#ppt_x"/>
                                          </p:val>
                                        </p:tav>
                                        <p:tav tm="100000">
                                          <p:val>
                                            <p:strVal val="#ppt_x"/>
                                          </p:val>
                                        </p:tav>
                                      </p:tavLst>
                                    </p:anim>
                                    <p:anim calcmode="lin" valueType="num">
                                      <p:cBhvr>
                                        <p:cTn id="105" dur="500" fill="hold"/>
                                        <p:tgtEl>
                                          <p:spTgt spid="30"/>
                                        </p:tgtEl>
                                        <p:attrNameLst>
                                          <p:attrName>ppt_y</p:attrName>
                                        </p:attrNameLst>
                                      </p:cBhvr>
                                      <p:tavLst>
                                        <p:tav tm="0">
                                          <p:val>
                                            <p:strVal val="#ppt_y-#ppt_h/2"/>
                                          </p:val>
                                        </p:tav>
                                        <p:tav tm="100000">
                                          <p:val>
                                            <p:strVal val="#ppt_y"/>
                                          </p:val>
                                        </p:tav>
                                      </p:tavLst>
                                    </p:anim>
                                    <p:anim calcmode="lin" valueType="num">
                                      <p:cBhvr>
                                        <p:cTn id="106" dur="500" fill="hold"/>
                                        <p:tgtEl>
                                          <p:spTgt spid="30"/>
                                        </p:tgtEl>
                                        <p:attrNameLst>
                                          <p:attrName>ppt_w</p:attrName>
                                        </p:attrNameLst>
                                      </p:cBhvr>
                                      <p:tavLst>
                                        <p:tav tm="0">
                                          <p:val>
                                            <p:strVal val="#ppt_w"/>
                                          </p:val>
                                        </p:tav>
                                        <p:tav tm="100000">
                                          <p:val>
                                            <p:strVal val="#ppt_w"/>
                                          </p:val>
                                        </p:tav>
                                      </p:tavLst>
                                    </p:anim>
                                    <p:anim calcmode="lin" valueType="num">
                                      <p:cBhvr>
                                        <p:cTn id="107" dur="500" fill="hold"/>
                                        <p:tgtEl>
                                          <p:spTgt spid="30"/>
                                        </p:tgtEl>
                                        <p:attrNameLst>
                                          <p:attrName>ppt_h</p:attrName>
                                        </p:attrNameLst>
                                      </p:cBhvr>
                                      <p:tavLst>
                                        <p:tav tm="0">
                                          <p:val>
                                            <p:fltVal val="0"/>
                                          </p:val>
                                        </p:tav>
                                        <p:tav tm="100000">
                                          <p:val>
                                            <p:strVal val="#ppt_h"/>
                                          </p:val>
                                        </p:tav>
                                      </p:tavLst>
                                    </p:anim>
                                  </p:childTnLst>
                                </p:cTn>
                              </p:par>
                            </p:childTnLst>
                          </p:cTn>
                        </p:par>
                        <p:par>
                          <p:cTn id="108" fill="hold">
                            <p:stCondLst>
                              <p:cond delay="10000"/>
                            </p:stCondLst>
                            <p:childTnLst>
                              <p:par>
                                <p:cTn id="109" presetID="17" presetClass="entr" presetSubtype="1" fill="hold" nodeType="afterEffect">
                                  <p:stCondLst>
                                    <p:cond delay="0"/>
                                  </p:stCondLst>
                                  <p:childTnLst>
                                    <p:set>
                                      <p:cBhvr>
                                        <p:cTn id="110" dur="1" fill="hold">
                                          <p:stCondLst>
                                            <p:cond delay="0"/>
                                          </p:stCondLst>
                                        </p:cTn>
                                        <p:tgtEl>
                                          <p:spTgt spid="31"/>
                                        </p:tgtEl>
                                        <p:attrNameLst>
                                          <p:attrName>style.visibility</p:attrName>
                                        </p:attrNameLst>
                                      </p:cBhvr>
                                      <p:to>
                                        <p:strVal val="visible"/>
                                      </p:to>
                                    </p:set>
                                    <p:anim calcmode="lin" valueType="num">
                                      <p:cBhvr>
                                        <p:cTn id="111" dur="500" fill="hold"/>
                                        <p:tgtEl>
                                          <p:spTgt spid="31"/>
                                        </p:tgtEl>
                                        <p:attrNameLst>
                                          <p:attrName>ppt_x</p:attrName>
                                        </p:attrNameLst>
                                      </p:cBhvr>
                                      <p:tavLst>
                                        <p:tav tm="0">
                                          <p:val>
                                            <p:strVal val="#ppt_x"/>
                                          </p:val>
                                        </p:tav>
                                        <p:tav tm="100000">
                                          <p:val>
                                            <p:strVal val="#ppt_x"/>
                                          </p:val>
                                        </p:tav>
                                      </p:tavLst>
                                    </p:anim>
                                    <p:anim calcmode="lin" valueType="num">
                                      <p:cBhvr>
                                        <p:cTn id="112" dur="500" fill="hold"/>
                                        <p:tgtEl>
                                          <p:spTgt spid="31"/>
                                        </p:tgtEl>
                                        <p:attrNameLst>
                                          <p:attrName>ppt_y</p:attrName>
                                        </p:attrNameLst>
                                      </p:cBhvr>
                                      <p:tavLst>
                                        <p:tav tm="0">
                                          <p:val>
                                            <p:strVal val="#ppt_y-#ppt_h/2"/>
                                          </p:val>
                                        </p:tav>
                                        <p:tav tm="100000">
                                          <p:val>
                                            <p:strVal val="#ppt_y"/>
                                          </p:val>
                                        </p:tav>
                                      </p:tavLst>
                                    </p:anim>
                                    <p:anim calcmode="lin" valueType="num">
                                      <p:cBhvr>
                                        <p:cTn id="113" dur="500" fill="hold"/>
                                        <p:tgtEl>
                                          <p:spTgt spid="31"/>
                                        </p:tgtEl>
                                        <p:attrNameLst>
                                          <p:attrName>ppt_w</p:attrName>
                                        </p:attrNameLst>
                                      </p:cBhvr>
                                      <p:tavLst>
                                        <p:tav tm="0">
                                          <p:val>
                                            <p:strVal val="#ppt_w"/>
                                          </p:val>
                                        </p:tav>
                                        <p:tav tm="100000">
                                          <p:val>
                                            <p:strVal val="#ppt_w"/>
                                          </p:val>
                                        </p:tav>
                                      </p:tavLst>
                                    </p:anim>
                                    <p:anim calcmode="lin" valueType="num">
                                      <p:cBhvr>
                                        <p:cTn id="114" dur="500" fill="hold"/>
                                        <p:tgtEl>
                                          <p:spTgt spid="31"/>
                                        </p:tgtEl>
                                        <p:attrNameLst>
                                          <p:attrName>ppt_h</p:attrName>
                                        </p:attrNameLst>
                                      </p:cBhvr>
                                      <p:tavLst>
                                        <p:tav tm="0">
                                          <p:val>
                                            <p:fltVal val="0"/>
                                          </p:val>
                                        </p:tav>
                                        <p:tav tm="100000">
                                          <p:val>
                                            <p:strVal val="#ppt_h"/>
                                          </p:val>
                                        </p:tav>
                                      </p:tavLst>
                                    </p:anim>
                                  </p:childTnLst>
                                </p:cTn>
                              </p:par>
                            </p:childTnLst>
                          </p:cTn>
                        </p:par>
                      </p:childTnLst>
                    </p:cTn>
                  </p:par>
                  <p:par>
                    <p:cTn id="115" fill="hold">
                      <p:stCondLst>
                        <p:cond delay="indefinite"/>
                      </p:stCondLst>
                      <p:childTnLst>
                        <p:par>
                          <p:cTn id="116" fill="hold">
                            <p:stCondLst>
                              <p:cond delay="0"/>
                            </p:stCondLst>
                            <p:childTnLst>
                              <p:par>
                                <p:cTn id="117" presetID="17" presetClass="entr" presetSubtype="8" fill="hold" grpId="0" nodeType="clickEffect">
                                  <p:stCondLst>
                                    <p:cond delay="0"/>
                                  </p:stCondLst>
                                  <p:childTnLst>
                                    <p:set>
                                      <p:cBhvr>
                                        <p:cTn id="118" dur="1" fill="hold">
                                          <p:stCondLst>
                                            <p:cond delay="0"/>
                                          </p:stCondLst>
                                        </p:cTn>
                                        <p:tgtEl>
                                          <p:spTgt spid="4"/>
                                        </p:tgtEl>
                                        <p:attrNameLst>
                                          <p:attrName>style.visibility</p:attrName>
                                        </p:attrNameLst>
                                      </p:cBhvr>
                                      <p:to>
                                        <p:strVal val="visible"/>
                                      </p:to>
                                    </p:set>
                                    <p:anim calcmode="lin" valueType="num">
                                      <p:cBhvr>
                                        <p:cTn id="119" dur="500" fill="hold"/>
                                        <p:tgtEl>
                                          <p:spTgt spid="4"/>
                                        </p:tgtEl>
                                        <p:attrNameLst>
                                          <p:attrName>ppt_x</p:attrName>
                                        </p:attrNameLst>
                                      </p:cBhvr>
                                      <p:tavLst>
                                        <p:tav tm="0">
                                          <p:val>
                                            <p:strVal val="#ppt_x-#ppt_w/2"/>
                                          </p:val>
                                        </p:tav>
                                        <p:tav tm="100000">
                                          <p:val>
                                            <p:strVal val="#ppt_x"/>
                                          </p:val>
                                        </p:tav>
                                      </p:tavLst>
                                    </p:anim>
                                    <p:anim calcmode="lin" valueType="num">
                                      <p:cBhvr>
                                        <p:cTn id="120" dur="500" fill="hold"/>
                                        <p:tgtEl>
                                          <p:spTgt spid="4"/>
                                        </p:tgtEl>
                                        <p:attrNameLst>
                                          <p:attrName>ppt_y</p:attrName>
                                        </p:attrNameLst>
                                      </p:cBhvr>
                                      <p:tavLst>
                                        <p:tav tm="0">
                                          <p:val>
                                            <p:strVal val="#ppt_y"/>
                                          </p:val>
                                        </p:tav>
                                        <p:tav tm="100000">
                                          <p:val>
                                            <p:strVal val="#ppt_y"/>
                                          </p:val>
                                        </p:tav>
                                      </p:tavLst>
                                    </p:anim>
                                    <p:anim calcmode="lin" valueType="num">
                                      <p:cBhvr>
                                        <p:cTn id="121" dur="500" fill="hold"/>
                                        <p:tgtEl>
                                          <p:spTgt spid="4"/>
                                        </p:tgtEl>
                                        <p:attrNameLst>
                                          <p:attrName>ppt_w</p:attrName>
                                        </p:attrNameLst>
                                      </p:cBhvr>
                                      <p:tavLst>
                                        <p:tav tm="0">
                                          <p:val>
                                            <p:fltVal val="0"/>
                                          </p:val>
                                        </p:tav>
                                        <p:tav tm="100000">
                                          <p:val>
                                            <p:strVal val="#ppt_w"/>
                                          </p:val>
                                        </p:tav>
                                      </p:tavLst>
                                    </p:anim>
                                    <p:anim calcmode="lin" valueType="num">
                                      <p:cBhvr>
                                        <p:cTn id="122" dur="500" fill="hold"/>
                                        <p:tgtEl>
                                          <p:spTgt spid="4"/>
                                        </p:tgtEl>
                                        <p:attrNameLst>
                                          <p:attrName>ppt_h</p:attrName>
                                        </p:attrNameLst>
                                      </p:cBhvr>
                                      <p:tavLst>
                                        <p:tav tm="0">
                                          <p:val>
                                            <p:strVal val="#ppt_h"/>
                                          </p:val>
                                        </p:tav>
                                        <p:tav tm="100000">
                                          <p:val>
                                            <p:strVal val="#ppt_h"/>
                                          </p:val>
                                        </p:tav>
                                      </p:tavLst>
                                    </p:anim>
                                  </p:childTnLst>
                                </p:cTn>
                              </p:par>
                            </p:childTnLst>
                          </p:cTn>
                        </p:par>
                      </p:childTnLst>
                    </p:cTn>
                  </p:par>
                  <p:par>
                    <p:cTn id="123" fill="hold">
                      <p:stCondLst>
                        <p:cond delay="indefinite"/>
                      </p:stCondLst>
                      <p:childTnLst>
                        <p:par>
                          <p:cTn id="124" fill="hold">
                            <p:stCondLst>
                              <p:cond delay="0"/>
                            </p:stCondLst>
                            <p:childTnLst>
                              <p:par>
                                <p:cTn id="125" presetID="17" presetClass="entr" presetSubtype="8" fill="hold" grpId="0" nodeType="clickEffect">
                                  <p:stCondLst>
                                    <p:cond delay="0"/>
                                  </p:stCondLst>
                                  <p:childTnLst>
                                    <p:set>
                                      <p:cBhvr>
                                        <p:cTn id="126" dur="1" fill="hold">
                                          <p:stCondLst>
                                            <p:cond delay="0"/>
                                          </p:stCondLst>
                                        </p:cTn>
                                        <p:tgtEl>
                                          <p:spTgt spid="10"/>
                                        </p:tgtEl>
                                        <p:attrNameLst>
                                          <p:attrName>style.visibility</p:attrName>
                                        </p:attrNameLst>
                                      </p:cBhvr>
                                      <p:to>
                                        <p:strVal val="visible"/>
                                      </p:to>
                                    </p:set>
                                    <p:anim calcmode="lin" valueType="num">
                                      <p:cBhvr>
                                        <p:cTn id="127" dur="500" fill="hold"/>
                                        <p:tgtEl>
                                          <p:spTgt spid="10"/>
                                        </p:tgtEl>
                                        <p:attrNameLst>
                                          <p:attrName>ppt_x</p:attrName>
                                        </p:attrNameLst>
                                      </p:cBhvr>
                                      <p:tavLst>
                                        <p:tav tm="0">
                                          <p:val>
                                            <p:strVal val="#ppt_x-#ppt_w/2"/>
                                          </p:val>
                                        </p:tav>
                                        <p:tav tm="100000">
                                          <p:val>
                                            <p:strVal val="#ppt_x"/>
                                          </p:val>
                                        </p:tav>
                                      </p:tavLst>
                                    </p:anim>
                                    <p:anim calcmode="lin" valueType="num">
                                      <p:cBhvr>
                                        <p:cTn id="128" dur="500" fill="hold"/>
                                        <p:tgtEl>
                                          <p:spTgt spid="10"/>
                                        </p:tgtEl>
                                        <p:attrNameLst>
                                          <p:attrName>ppt_y</p:attrName>
                                        </p:attrNameLst>
                                      </p:cBhvr>
                                      <p:tavLst>
                                        <p:tav tm="0">
                                          <p:val>
                                            <p:strVal val="#ppt_y"/>
                                          </p:val>
                                        </p:tav>
                                        <p:tav tm="100000">
                                          <p:val>
                                            <p:strVal val="#ppt_y"/>
                                          </p:val>
                                        </p:tav>
                                      </p:tavLst>
                                    </p:anim>
                                    <p:anim calcmode="lin" valueType="num">
                                      <p:cBhvr>
                                        <p:cTn id="129" dur="500" fill="hold"/>
                                        <p:tgtEl>
                                          <p:spTgt spid="10"/>
                                        </p:tgtEl>
                                        <p:attrNameLst>
                                          <p:attrName>ppt_w</p:attrName>
                                        </p:attrNameLst>
                                      </p:cBhvr>
                                      <p:tavLst>
                                        <p:tav tm="0">
                                          <p:val>
                                            <p:fltVal val="0"/>
                                          </p:val>
                                        </p:tav>
                                        <p:tav tm="100000">
                                          <p:val>
                                            <p:strVal val="#ppt_w"/>
                                          </p:val>
                                        </p:tav>
                                      </p:tavLst>
                                    </p:anim>
                                    <p:anim calcmode="lin" valueType="num">
                                      <p:cBhvr>
                                        <p:cTn id="130" dur="500" fill="hold"/>
                                        <p:tgtEl>
                                          <p:spTgt spid="10"/>
                                        </p:tgtEl>
                                        <p:attrNameLst>
                                          <p:attrName>ppt_h</p:attrName>
                                        </p:attrNameLst>
                                      </p:cBhvr>
                                      <p:tavLst>
                                        <p:tav tm="0">
                                          <p:val>
                                            <p:strVal val="#ppt_h"/>
                                          </p:val>
                                        </p:tav>
                                        <p:tav tm="100000">
                                          <p:val>
                                            <p:strVal val="#ppt_h"/>
                                          </p:val>
                                        </p:tav>
                                      </p:tavLst>
                                    </p:anim>
                                  </p:childTnLst>
                                </p:cTn>
                              </p:par>
                            </p:childTnLst>
                          </p:cTn>
                        </p:par>
                        <p:par>
                          <p:cTn id="131" fill="hold">
                            <p:stCondLst>
                              <p:cond delay="500"/>
                            </p:stCondLst>
                            <p:childTnLst>
                              <p:par>
                                <p:cTn id="132" presetID="2" presetClass="entr" presetSubtype="1" fill="hold" grpId="0" nodeType="afterEffect">
                                  <p:stCondLst>
                                    <p:cond delay="0"/>
                                  </p:stCondLst>
                                  <p:childTnLst>
                                    <p:set>
                                      <p:cBhvr>
                                        <p:cTn id="133" dur="1" fill="hold">
                                          <p:stCondLst>
                                            <p:cond delay="0"/>
                                          </p:stCondLst>
                                        </p:cTn>
                                        <p:tgtEl>
                                          <p:spTgt spid="32"/>
                                        </p:tgtEl>
                                        <p:attrNameLst>
                                          <p:attrName>style.visibility</p:attrName>
                                        </p:attrNameLst>
                                      </p:cBhvr>
                                      <p:to>
                                        <p:strVal val="visible"/>
                                      </p:to>
                                    </p:set>
                                    <p:anim calcmode="lin" valueType="num">
                                      <p:cBhvr additive="base">
                                        <p:cTn id="134" dur="500" fill="hold"/>
                                        <p:tgtEl>
                                          <p:spTgt spid="32"/>
                                        </p:tgtEl>
                                        <p:attrNameLst>
                                          <p:attrName>ppt_x</p:attrName>
                                        </p:attrNameLst>
                                      </p:cBhvr>
                                      <p:tavLst>
                                        <p:tav tm="0">
                                          <p:val>
                                            <p:strVal val="#ppt_x"/>
                                          </p:val>
                                        </p:tav>
                                        <p:tav tm="100000">
                                          <p:val>
                                            <p:strVal val="#ppt_x"/>
                                          </p:val>
                                        </p:tav>
                                      </p:tavLst>
                                    </p:anim>
                                    <p:anim calcmode="lin" valueType="num">
                                      <p:cBhvr additive="base">
                                        <p:cTn id="135" dur="500" fill="hold"/>
                                        <p:tgtEl>
                                          <p:spTgt spid="32"/>
                                        </p:tgtEl>
                                        <p:attrNameLst>
                                          <p:attrName>ppt_y</p:attrName>
                                        </p:attrNameLst>
                                      </p:cBhvr>
                                      <p:tavLst>
                                        <p:tav tm="0">
                                          <p:val>
                                            <p:strVal val="0-#ppt_h/2"/>
                                          </p:val>
                                        </p:tav>
                                        <p:tav tm="100000">
                                          <p:val>
                                            <p:strVal val="#ppt_y"/>
                                          </p:val>
                                        </p:tav>
                                      </p:tavLst>
                                    </p:anim>
                                  </p:childTnLst>
                                </p:cTn>
                              </p:par>
                            </p:childTnLst>
                          </p:cTn>
                        </p:par>
                      </p:childTnLst>
                    </p:cTn>
                  </p:par>
                  <p:par>
                    <p:cTn id="136" fill="hold">
                      <p:stCondLst>
                        <p:cond delay="indefinite"/>
                      </p:stCondLst>
                      <p:childTnLst>
                        <p:par>
                          <p:cTn id="137" fill="hold">
                            <p:stCondLst>
                              <p:cond delay="0"/>
                            </p:stCondLst>
                            <p:childTnLst>
                              <p:par>
                                <p:cTn id="138" presetID="2" presetClass="entr" presetSubtype="1" fill="hold" grpId="0" nodeType="clickEffect">
                                  <p:stCondLst>
                                    <p:cond delay="0"/>
                                  </p:stCondLst>
                                  <p:childTnLst>
                                    <p:set>
                                      <p:cBhvr>
                                        <p:cTn id="139" dur="1" fill="hold">
                                          <p:stCondLst>
                                            <p:cond delay="0"/>
                                          </p:stCondLst>
                                        </p:cTn>
                                        <p:tgtEl>
                                          <p:spTgt spid="6"/>
                                        </p:tgtEl>
                                        <p:attrNameLst>
                                          <p:attrName>style.visibility</p:attrName>
                                        </p:attrNameLst>
                                      </p:cBhvr>
                                      <p:to>
                                        <p:strVal val="visible"/>
                                      </p:to>
                                    </p:set>
                                    <p:anim calcmode="lin" valueType="num">
                                      <p:cBhvr additive="base">
                                        <p:cTn id="140" dur="500" fill="hold"/>
                                        <p:tgtEl>
                                          <p:spTgt spid="6"/>
                                        </p:tgtEl>
                                        <p:attrNameLst>
                                          <p:attrName>ppt_x</p:attrName>
                                        </p:attrNameLst>
                                      </p:cBhvr>
                                      <p:tavLst>
                                        <p:tav tm="0">
                                          <p:val>
                                            <p:strVal val="#ppt_x"/>
                                          </p:val>
                                        </p:tav>
                                        <p:tav tm="100000">
                                          <p:val>
                                            <p:strVal val="#ppt_x"/>
                                          </p:val>
                                        </p:tav>
                                      </p:tavLst>
                                    </p:anim>
                                    <p:anim calcmode="lin" valueType="num">
                                      <p:cBhvr additive="base">
                                        <p:cTn id="141" dur="500" fill="hold"/>
                                        <p:tgtEl>
                                          <p:spTgt spid="6"/>
                                        </p:tgtEl>
                                        <p:attrNameLst>
                                          <p:attrName>ppt_y</p:attrName>
                                        </p:attrNameLst>
                                      </p:cBhvr>
                                      <p:tavLst>
                                        <p:tav tm="0">
                                          <p:val>
                                            <p:strVal val="0-#ppt_h/2"/>
                                          </p:val>
                                        </p:tav>
                                        <p:tav tm="100000">
                                          <p:val>
                                            <p:strVal val="#ppt_y"/>
                                          </p:val>
                                        </p:tav>
                                      </p:tavLst>
                                    </p:anim>
                                  </p:childTnLst>
                                </p:cTn>
                              </p:par>
                            </p:childTnLst>
                          </p:cTn>
                        </p:par>
                        <p:par>
                          <p:cTn id="142" fill="hold">
                            <p:stCondLst>
                              <p:cond delay="500"/>
                            </p:stCondLst>
                            <p:childTnLst>
                              <p:par>
                                <p:cTn id="143" presetID="17" presetClass="entr" presetSubtype="1" fill="hold" nodeType="afterEffect">
                                  <p:stCondLst>
                                    <p:cond delay="0"/>
                                  </p:stCondLst>
                                  <p:childTnLst>
                                    <p:set>
                                      <p:cBhvr>
                                        <p:cTn id="144" dur="1" fill="hold">
                                          <p:stCondLst>
                                            <p:cond delay="0"/>
                                          </p:stCondLst>
                                        </p:cTn>
                                        <p:tgtEl>
                                          <p:spTgt spid="33"/>
                                        </p:tgtEl>
                                        <p:attrNameLst>
                                          <p:attrName>style.visibility</p:attrName>
                                        </p:attrNameLst>
                                      </p:cBhvr>
                                      <p:to>
                                        <p:strVal val="visible"/>
                                      </p:to>
                                    </p:set>
                                    <p:anim calcmode="lin" valueType="num">
                                      <p:cBhvr>
                                        <p:cTn id="145" dur="500" fill="hold"/>
                                        <p:tgtEl>
                                          <p:spTgt spid="33"/>
                                        </p:tgtEl>
                                        <p:attrNameLst>
                                          <p:attrName>ppt_x</p:attrName>
                                        </p:attrNameLst>
                                      </p:cBhvr>
                                      <p:tavLst>
                                        <p:tav tm="0">
                                          <p:val>
                                            <p:strVal val="#ppt_x"/>
                                          </p:val>
                                        </p:tav>
                                        <p:tav tm="100000">
                                          <p:val>
                                            <p:strVal val="#ppt_x"/>
                                          </p:val>
                                        </p:tav>
                                      </p:tavLst>
                                    </p:anim>
                                    <p:anim calcmode="lin" valueType="num">
                                      <p:cBhvr>
                                        <p:cTn id="146" dur="500" fill="hold"/>
                                        <p:tgtEl>
                                          <p:spTgt spid="33"/>
                                        </p:tgtEl>
                                        <p:attrNameLst>
                                          <p:attrName>ppt_y</p:attrName>
                                        </p:attrNameLst>
                                      </p:cBhvr>
                                      <p:tavLst>
                                        <p:tav tm="0">
                                          <p:val>
                                            <p:strVal val="#ppt_y-#ppt_h/2"/>
                                          </p:val>
                                        </p:tav>
                                        <p:tav tm="100000">
                                          <p:val>
                                            <p:strVal val="#ppt_y"/>
                                          </p:val>
                                        </p:tav>
                                      </p:tavLst>
                                    </p:anim>
                                    <p:anim calcmode="lin" valueType="num">
                                      <p:cBhvr>
                                        <p:cTn id="147" dur="500" fill="hold"/>
                                        <p:tgtEl>
                                          <p:spTgt spid="33"/>
                                        </p:tgtEl>
                                        <p:attrNameLst>
                                          <p:attrName>ppt_w</p:attrName>
                                        </p:attrNameLst>
                                      </p:cBhvr>
                                      <p:tavLst>
                                        <p:tav tm="0">
                                          <p:val>
                                            <p:strVal val="#ppt_w"/>
                                          </p:val>
                                        </p:tav>
                                        <p:tav tm="100000">
                                          <p:val>
                                            <p:strVal val="#ppt_w"/>
                                          </p:val>
                                        </p:tav>
                                      </p:tavLst>
                                    </p:anim>
                                    <p:anim calcmode="lin" valueType="num">
                                      <p:cBhvr>
                                        <p:cTn id="148" dur="500" fill="hold"/>
                                        <p:tgtEl>
                                          <p:spTgt spid="33"/>
                                        </p:tgtEl>
                                        <p:attrNameLst>
                                          <p:attrName>ppt_h</p:attrName>
                                        </p:attrNameLst>
                                      </p:cBhvr>
                                      <p:tavLst>
                                        <p:tav tm="0">
                                          <p:val>
                                            <p:fltVal val="0"/>
                                          </p:val>
                                        </p:tav>
                                        <p:tav tm="100000">
                                          <p:val>
                                            <p:strVal val="#ppt_h"/>
                                          </p:val>
                                        </p:tav>
                                      </p:tavLst>
                                    </p:anim>
                                  </p:childTnLst>
                                </p:cTn>
                              </p:par>
                            </p:childTnLst>
                          </p:cTn>
                        </p:par>
                        <p:par>
                          <p:cTn id="149" fill="hold">
                            <p:stCondLst>
                              <p:cond delay="1000"/>
                            </p:stCondLst>
                            <p:childTnLst>
                              <p:par>
                                <p:cTn id="150" presetID="17" presetClass="entr" presetSubtype="1" fill="hold" nodeType="afterEffect">
                                  <p:stCondLst>
                                    <p:cond delay="0"/>
                                  </p:stCondLst>
                                  <p:childTnLst>
                                    <p:set>
                                      <p:cBhvr>
                                        <p:cTn id="151" dur="1" fill="hold">
                                          <p:stCondLst>
                                            <p:cond delay="0"/>
                                          </p:stCondLst>
                                        </p:cTn>
                                        <p:tgtEl>
                                          <p:spTgt spid="34"/>
                                        </p:tgtEl>
                                        <p:attrNameLst>
                                          <p:attrName>style.visibility</p:attrName>
                                        </p:attrNameLst>
                                      </p:cBhvr>
                                      <p:to>
                                        <p:strVal val="visible"/>
                                      </p:to>
                                    </p:set>
                                    <p:anim calcmode="lin" valueType="num">
                                      <p:cBhvr>
                                        <p:cTn id="152" dur="500" fill="hold"/>
                                        <p:tgtEl>
                                          <p:spTgt spid="34"/>
                                        </p:tgtEl>
                                        <p:attrNameLst>
                                          <p:attrName>ppt_x</p:attrName>
                                        </p:attrNameLst>
                                      </p:cBhvr>
                                      <p:tavLst>
                                        <p:tav tm="0">
                                          <p:val>
                                            <p:strVal val="#ppt_x"/>
                                          </p:val>
                                        </p:tav>
                                        <p:tav tm="100000">
                                          <p:val>
                                            <p:strVal val="#ppt_x"/>
                                          </p:val>
                                        </p:tav>
                                      </p:tavLst>
                                    </p:anim>
                                    <p:anim calcmode="lin" valueType="num">
                                      <p:cBhvr>
                                        <p:cTn id="153" dur="500" fill="hold"/>
                                        <p:tgtEl>
                                          <p:spTgt spid="34"/>
                                        </p:tgtEl>
                                        <p:attrNameLst>
                                          <p:attrName>ppt_y</p:attrName>
                                        </p:attrNameLst>
                                      </p:cBhvr>
                                      <p:tavLst>
                                        <p:tav tm="0">
                                          <p:val>
                                            <p:strVal val="#ppt_y-#ppt_h/2"/>
                                          </p:val>
                                        </p:tav>
                                        <p:tav tm="100000">
                                          <p:val>
                                            <p:strVal val="#ppt_y"/>
                                          </p:val>
                                        </p:tav>
                                      </p:tavLst>
                                    </p:anim>
                                    <p:anim calcmode="lin" valueType="num">
                                      <p:cBhvr>
                                        <p:cTn id="154" dur="500" fill="hold"/>
                                        <p:tgtEl>
                                          <p:spTgt spid="34"/>
                                        </p:tgtEl>
                                        <p:attrNameLst>
                                          <p:attrName>ppt_w</p:attrName>
                                        </p:attrNameLst>
                                      </p:cBhvr>
                                      <p:tavLst>
                                        <p:tav tm="0">
                                          <p:val>
                                            <p:strVal val="#ppt_w"/>
                                          </p:val>
                                        </p:tav>
                                        <p:tav tm="100000">
                                          <p:val>
                                            <p:strVal val="#ppt_w"/>
                                          </p:val>
                                        </p:tav>
                                      </p:tavLst>
                                    </p:anim>
                                    <p:anim calcmode="lin" valueType="num">
                                      <p:cBhvr>
                                        <p:cTn id="155" dur="500" fill="hold"/>
                                        <p:tgtEl>
                                          <p:spTgt spid="34"/>
                                        </p:tgtEl>
                                        <p:attrNameLst>
                                          <p:attrName>ppt_h</p:attrName>
                                        </p:attrNameLst>
                                      </p:cBhvr>
                                      <p:tavLst>
                                        <p:tav tm="0">
                                          <p:val>
                                            <p:fltVal val="0"/>
                                          </p:val>
                                        </p:tav>
                                        <p:tav tm="100000">
                                          <p:val>
                                            <p:strVal val="#ppt_h"/>
                                          </p:val>
                                        </p:tav>
                                      </p:tavLst>
                                    </p:anim>
                                  </p:childTnLst>
                                </p:cTn>
                              </p:par>
                            </p:childTnLst>
                          </p:cTn>
                        </p:par>
                        <p:par>
                          <p:cTn id="156" fill="hold">
                            <p:stCondLst>
                              <p:cond delay="1500"/>
                            </p:stCondLst>
                            <p:childTnLst>
                              <p:par>
                                <p:cTn id="157" presetID="17" presetClass="entr" presetSubtype="1" fill="hold" nodeType="afterEffect">
                                  <p:stCondLst>
                                    <p:cond delay="0"/>
                                  </p:stCondLst>
                                  <p:childTnLst>
                                    <p:set>
                                      <p:cBhvr>
                                        <p:cTn id="158" dur="1" fill="hold">
                                          <p:stCondLst>
                                            <p:cond delay="0"/>
                                          </p:stCondLst>
                                        </p:cTn>
                                        <p:tgtEl>
                                          <p:spTgt spid="35"/>
                                        </p:tgtEl>
                                        <p:attrNameLst>
                                          <p:attrName>style.visibility</p:attrName>
                                        </p:attrNameLst>
                                      </p:cBhvr>
                                      <p:to>
                                        <p:strVal val="visible"/>
                                      </p:to>
                                    </p:set>
                                    <p:anim calcmode="lin" valueType="num">
                                      <p:cBhvr>
                                        <p:cTn id="159" dur="500" fill="hold"/>
                                        <p:tgtEl>
                                          <p:spTgt spid="35"/>
                                        </p:tgtEl>
                                        <p:attrNameLst>
                                          <p:attrName>ppt_x</p:attrName>
                                        </p:attrNameLst>
                                      </p:cBhvr>
                                      <p:tavLst>
                                        <p:tav tm="0">
                                          <p:val>
                                            <p:strVal val="#ppt_x"/>
                                          </p:val>
                                        </p:tav>
                                        <p:tav tm="100000">
                                          <p:val>
                                            <p:strVal val="#ppt_x"/>
                                          </p:val>
                                        </p:tav>
                                      </p:tavLst>
                                    </p:anim>
                                    <p:anim calcmode="lin" valueType="num">
                                      <p:cBhvr>
                                        <p:cTn id="160" dur="500" fill="hold"/>
                                        <p:tgtEl>
                                          <p:spTgt spid="35"/>
                                        </p:tgtEl>
                                        <p:attrNameLst>
                                          <p:attrName>ppt_y</p:attrName>
                                        </p:attrNameLst>
                                      </p:cBhvr>
                                      <p:tavLst>
                                        <p:tav tm="0">
                                          <p:val>
                                            <p:strVal val="#ppt_y-#ppt_h/2"/>
                                          </p:val>
                                        </p:tav>
                                        <p:tav tm="100000">
                                          <p:val>
                                            <p:strVal val="#ppt_y"/>
                                          </p:val>
                                        </p:tav>
                                      </p:tavLst>
                                    </p:anim>
                                    <p:anim calcmode="lin" valueType="num">
                                      <p:cBhvr>
                                        <p:cTn id="161" dur="500" fill="hold"/>
                                        <p:tgtEl>
                                          <p:spTgt spid="35"/>
                                        </p:tgtEl>
                                        <p:attrNameLst>
                                          <p:attrName>ppt_w</p:attrName>
                                        </p:attrNameLst>
                                      </p:cBhvr>
                                      <p:tavLst>
                                        <p:tav tm="0">
                                          <p:val>
                                            <p:strVal val="#ppt_w"/>
                                          </p:val>
                                        </p:tav>
                                        <p:tav tm="100000">
                                          <p:val>
                                            <p:strVal val="#ppt_w"/>
                                          </p:val>
                                        </p:tav>
                                      </p:tavLst>
                                    </p:anim>
                                    <p:anim calcmode="lin" valueType="num">
                                      <p:cBhvr>
                                        <p:cTn id="162" dur="500" fill="hold"/>
                                        <p:tgtEl>
                                          <p:spTgt spid="35"/>
                                        </p:tgtEl>
                                        <p:attrNameLst>
                                          <p:attrName>ppt_h</p:attrName>
                                        </p:attrNameLst>
                                      </p:cBhvr>
                                      <p:tavLst>
                                        <p:tav tm="0">
                                          <p:val>
                                            <p:fltVal val="0"/>
                                          </p:val>
                                        </p:tav>
                                        <p:tav tm="100000">
                                          <p:val>
                                            <p:strVal val="#ppt_h"/>
                                          </p:val>
                                        </p:tav>
                                      </p:tavLst>
                                    </p:anim>
                                  </p:childTnLst>
                                </p:cTn>
                              </p:par>
                            </p:childTnLst>
                          </p:cTn>
                        </p:par>
                        <p:par>
                          <p:cTn id="163" fill="hold">
                            <p:stCondLst>
                              <p:cond delay="2000"/>
                            </p:stCondLst>
                            <p:childTnLst>
                              <p:par>
                                <p:cTn id="164" presetID="2" presetClass="entr" presetSubtype="3" fill="hold" grpId="0" nodeType="afterEffect">
                                  <p:stCondLst>
                                    <p:cond delay="0"/>
                                  </p:stCondLst>
                                  <p:childTnLst>
                                    <p:set>
                                      <p:cBhvr>
                                        <p:cTn id="165" dur="1" fill="hold">
                                          <p:stCondLst>
                                            <p:cond delay="0"/>
                                          </p:stCondLst>
                                        </p:cTn>
                                        <p:tgtEl>
                                          <p:spTgt spid="9"/>
                                        </p:tgtEl>
                                        <p:attrNameLst>
                                          <p:attrName>style.visibility</p:attrName>
                                        </p:attrNameLst>
                                      </p:cBhvr>
                                      <p:to>
                                        <p:strVal val="visible"/>
                                      </p:to>
                                    </p:set>
                                    <p:anim calcmode="lin" valueType="num">
                                      <p:cBhvr additive="base">
                                        <p:cTn id="166" dur="500" fill="hold"/>
                                        <p:tgtEl>
                                          <p:spTgt spid="9"/>
                                        </p:tgtEl>
                                        <p:attrNameLst>
                                          <p:attrName>ppt_x</p:attrName>
                                        </p:attrNameLst>
                                      </p:cBhvr>
                                      <p:tavLst>
                                        <p:tav tm="0">
                                          <p:val>
                                            <p:strVal val="1+#ppt_w/2"/>
                                          </p:val>
                                        </p:tav>
                                        <p:tav tm="100000">
                                          <p:val>
                                            <p:strVal val="#ppt_x"/>
                                          </p:val>
                                        </p:tav>
                                      </p:tavLst>
                                    </p:anim>
                                    <p:anim calcmode="lin" valueType="num">
                                      <p:cBhvr additive="base">
                                        <p:cTn id="167" dur="500" fill="hold"/>
                                        <p:tgtEl>
                                          <p:spTgt spid="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P spid="6" grpId="0" animBg="1" autoUpdateAnimBg="0"/>
      <p:bldP spid="9" grpId="0" animBg="1" autoUpdateAnimBg="0"/>
      <p:bldP spid="10" grpId="0" animBg="1"/>
      <p:bldP spid="11" grpId="0" animBg="1" autoUpdateAnimBg="0"/>
      <p:bldP spid="12" grpId="0" animBg="1" autoUpdateAnimBg="0"/>
      <p:bldP spid="13" grpId="0" animBg="1" autoUpdateAnimBg="0"/>
      <p:bldP spid="14" grpId="0" animBg="1" autoUpdateAnimBg="0"/>
      <p:bldP spid="15" grpId="0" animBg="1" autoUpdateAnimBg="0"/>
      <p:bldP spid="16" grpId="0" animBg="1" autoUpdateAnimBg="0"/>
      <p:bldP spid="17" grpId="0" animBg="1" autoUpdateAnimBg="0"/>
      <p:bldP spid="18" grpId="0" animBg="1" autoUpdateAnimBg="0"/>
      <p:bldP spid="19" grpId="0" animBg="1" autoUpdateAnimBg="0"/>
      <p:bldP spid="20" grpId="0" animBg="1" autoUpdateAnimBg="0"/>
      <p:bldP spid="21" grpId="0" animBg="1" autoUpdateAnimBg="0"/>
      <p:bldP spid="22" grpId="0" animBg="1" autoUpdateAnimBg="0"/>
      <p:bldP spid="32" grpId="0" animBg="1"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2F7AECB4-0220-8082-8883-AF9D9130D0B5}"/>
              </a:ext>
            </a:extLst>
          </p:cNvPr>
          <p:cNvSpPr txBox="1"/>
          <p:nvPr/>
        </p:nvSpPr>
        <p:spPr>
          <a:xfrm>
            <a:off x="1393795" y="1359467"/>
            <a:ext cx="5112029" cy="954107"/>
          </a:xfrm>
          <a:prstGeom prst="rect">
            <a:avLst/>
          </a:prstGeom>
          <a:noFill/>
        </p:spPr>
        <p:txBody>
          <a:bodyPr wrap="square" rtlCol="0">
            <a:spAutoFit/>
          </a:bodyPr>
          <a:lstStyle/>
          <a:p>
            <a:r>
              <a:rPr lang="zh-CN" altLang="en-US" sz="3200" b="1" dirty="0">
                <a:solidFill>
                  <a:schemeClr val="tx2"/>
                </a:solidFill>
                <a:latin typeface="Times New Roman" panose="02020603050405020304" pitchFamily="18" charset="0"/>
                <a:ea typeface="黑体" panose="02010609060101010101" pitchFamily="49" charset="-122"/>
                <a:cs typeface="Times New Roman" panose="02020603050405020304" pitchFamily="18" charset="0"/>
              </a:rPr>
              <a:t>基本性质</a:t>
            </a:r>
            <a:r>
              <a:rPr lang="zh-CN" altLang="en-US" sz="3200" dirty="0">
                <a:solidFill>
                  <a:schemeClr val="tx2"/>
                </a:solidFill>
                <a:latin typeface="Times New Roman" panose="02020603050405020304" pitchFamily="18" charset="0"/>
                <a:ea typeface="黑体" panose="02010609060101010101" pitchFamily="49" charset="-122"/>
                <a:cs typeface="Times New Roman" panose="02020603050405020304" pitchFamily="18" charset="0"/>
              </a:rPr>
              <a:t>：</a:t>
            </a:r>
            <a:endParaRPr lang="en-US" altLang="zh-CN" dirty="0">
              <a:solidFill>
                <a:schemeClr val="tx2"/>
              </a:solidFill>
              <a:latin typeface="Times New Roman" panose="02020603050405020304" pitchFamily="18" charset="0"/>
              <a:ea typeface="黑体" panose="02010609060101010101" pitchFamily="49" charset="-122"/>
              <a:cs typeface="Times New Roman" panose="02020603050405020304" pitchFamily="18" charset="0"/>
            </a:endParaRPr>
          </a:p>
          <a:p>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  </a:t>
            </a:r>
            <a:r>
              <a:rPr lang="zh-CN" altLang="en-US" sz="2400" dirty="0">
                <a:solidFill>
                  <a:srgbClr val="00B050"/>
                </a:solidFill>
                <a:latin typeface="Times New Roman" panose="02020603050405020304" pitchFamily="18" charset="0"/>
                <a:ea typeface="黑体" panose="02010609060101010101" pitchFamily="49" charset="-122"/>
                <a:cs typeface="Times New Roman" panose="02020603050405020304" pitchFamily="18" charset="0"/>
              </a:rPr>
              <a:t>树的分支个数</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 </a:t>
            </a:r>
            <a:r>
              <a:rPr lang="en-US" altLang="zh-CN" sz="2400" dirty="0">
                <a:latin typeface="Times New Roman" panose="02020603050405020304" pitchFamily="18" charset="0"/>
                <a:ea typeface="黑体" panose="02010609060101010101" pitchFamily="49" charset="-122"/>
                <a:cs typeface="Times New Roman" panose="02020603050405020304" pitchFamily="18" charset="0"/>
              </a:rPr>
              <a:t>=</a:t>
            </a:r>
            <a:r>
              <a:rPr lang="en-US" altLang="zh-Hans-HK" sz="2400" dirty="0">
                <a:latin typeface="Times New Roman" panose="02020603050405020304" pitchFamily="18" charset="0"/>
                <a:ea typeface="黑体" panose="02010609060101010101" pitchFamily="49" charset="-122"/>
                <a:cs typeface="Times New Roman" panose="02020603050405020304" pitchFamily="18" charset="0"/>
              </a:rPr>
              <a:t> </a:t>
            </a:r>
            <a:r>
              <a:rPr lang="zh-CN" altLang="en-US" sz="2400" dirty="0">
                <a:solidFill>
                  <a:srgbClr val="00B050"/>
                </a:solidFill>
                <a:latin typeface="Times New Roman" panose="02020603050405020304" pitchFamily="18" charset="0"/>
                <a:ea typeface="黑体" panose="02010609060101010101" pitchFamily="49" charset="-122"/>
                <a:cs typeface="Times New Roman" panose="02020603050405020304" pitchFamily="18" charset="0"/>
              </a:rPr>
              <a:t>树的结点个数</a:t>
            </a:r>
            <a:r>
              <a:rPr lang="en-US" altLang="zh-CN" sz="2400" dirty="0">
                <a:solidFill>
                  <a:srgbClr val="00B050"/>
                </a:solidFill>
                <a:latin typeface="Times New Roman" panose="02020603050405020304" pitchFamily="18" charset="0"/>
                <a:ea typeface="黑体" panose="02010609060101010101" pitchFamily="49" charset="-122"/>
                <a:cs typeface="Times New Roman" panose="02020603050405020304" pitchFamily="18" charset="0"/>
              </a:rPr>
              <a:t>-1</a:t>
            </a:r>
            <a:endParaRPr lang="zh-Hans-HK" altLang="en-US" sz="2400" dirty="0">
              <a:solidFill>
                <a:srgbClr val="00B050"/>
              </a:solidFill>
              <a:latin typeface="Times New Roman" panose="02020603050405020304" pitchFamily="18" charset="0"/>
              <a:ea typeface="黑体" panose="02010609060101010101" pitchFamily="49" charset="-122"/>
              <a:cs typeface="Times New Roman" panose="02020603050405020304" pitchFamily="18" charset="0"/>
            </a:endParaRPr>
          </a:p>
        </p:txBody>
      </p:sp>
      <p:grpSp>
        <p:nvGrpSpPr>
          <p:cNvPr id="5" name="Group 3">
            <a:extLst>
              <a:ext uri="{FF2B5EF4-FFF2-40B4-BE49-F238E27FC236}">
                <a16:creationId xmlns:a16="http://schemas.microsoft.com/office/drawing/2014/main" id="{0BF270C8-35BB-BB8F-6E0F-94E744F601DC}"/>
              </a:ext>
            </a:extLst>
          </p:cNvPr>
          <p:cNvGrpSpPr>
            <a:grpSpLocks/>
          </p:cNvGrpSpPr>
          <p:nvPr/>
        </p:nvGrpSpPr>
        <p:grpSpPr bwMode="auto">
          <a:xfrm>
            <a:off x="2183062" y="2581921"/>
            <a:ext cx="4322763" cy="2786063"/>
            <a:chOff x="2243" y="1124"/>
            <a:chExt cx="2723" cy="1755"/>
          </a:xfrm>
        </p:grpSpPr>
        <p:sp>
          <p:nvSpPr>
            <p:cNvPr id="7" name="Oval 4">
              <a:extLst>
                <a:ext uri="{FF2B5EF4-FFF2-40B4-BE49-F238E27FC236}">
                  <a16:creationId xmlns:a16="http://schemas.microsoft.com/office/drawing/2014/main" id="{00463055-1DF7-1499-5DBF-7030AA968B23}"/>
                </a:ext>
              </a:extLst>
            </p:cNvPr>
            <p:cNvSpPr>
              <a:spLocks noChangeArrowheads="1"/>
            </p:cNvSpPr>
            <p:nvPr/>
          </p:nvSpPr>
          <p:spPr bwMode="auto">
            <a:xfrm>
              <a:off x="3526" y="1124"/>
              <a:ext cx="290" cy="292"/>
            </a:xfrm>
            <a:prstGeom prst="ellipse">
              <a:avLst/>
            </a:prstGeom>
            <a:solidFill>
              <a:srgbClr val="FCFDC6"/>
            </a:solidFill>
            <a:ln w="9525">
              <a:solidFill>
                <a:schemeClr val="tx1"/>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黑体" panose="02010609060101010101" pitchFamily="49" charset="-122"/>
                  <a:cs typeface="Times New Roman" panose="02020603050405020304" pitchFamily="18" charset="0"/>
                </a:rPr>
                <a:t>A</a:t>
              </a:r>
            </a:p>
          </p:txBody>
        </p:sp>
        <p:sp>
          <p:nvSpPr>
            <p:cNvPr id="15" name="Oval 5">
              <a:extLst>
                <a:ext uri="{FF2B5EF4-FFF2-40B4-BE49-F238E27FC236}">
                  <a16:creationId xmlns:a16="http://schemas.microsoft.com/office/drawing/2014/main" id="{70152BA5-7D37-1FF5-F536-C35751FB33AC}"/>
                </a:ext>
              </a:extLst>
            </p:cNvPr>
            <p:cNvSpPr>
              <a:spLocks noChangeArrowheads="1"/>
            </p:cNvSpPr>
            <p:nvPr/>
          </p:nvSpPr>
          <p:spPr bwMode="auto">
            <a:xfrm>
              <a:off x="2880" y="1636"/>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黑体" panose="02010609060101010101" pitchFamily="49" charset="-122"/>
                  <a:cs typeface="Times New Roman" panose="02020603050405020304" pitchFamily="18" charset="0"/>
                </a:rPr>
                <a:t>B</a:t>
              </a:r>
            </a:p>
          </p:txBody>
        </p:sp>
        <p:sp>
          <p:nvSpPr>
            <p:cNvPr id="17" name="Oval 6">
              <a:extLst>
                <a:ext uri="{FF2B5EF4-FFF2-40B4-BE49-F238E27FC236}">
                  <a16:creationId xmlns:a16="http://schemas.microsoft.com/office/drawing/2014/main" id="{8CFB646F-090C-AB61-34B2-B933BF90F5ED}"/>
                </a:ext>
              </a:extLst>
            </p:cNvPr>
            <p:cNvSpPr>
              <a:spLocks noChangeArrowheads="1"/>
            </p:cNvSpPr>
            <p:nvPr/>
          </p:nvSpPr>
          <p:spPr bwMode="auto">
            <a:xfrm>
              <a:off x="3526" y="1636"/>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黑体" panose="02010609060101010101" pitchFamily="49" charset="-122"/>
                  <a:cs typeface="Times New Roman" panose="02020603050405020304" pitchFamily="18" charset="0"/>
                </a:rPr>
                <a:t>C</a:t>
              </a:r>
            </a:p>
          </p:txBody>
        </p:sp>
        <p:sp>
          <p:nvSpPr>
            <p:cNvPr id="18" name="Oval 7">
              <a:extLst>
                <a:ext uri="{FF2B5EF4-FFF2-40B4-BE49-F238E27FC236}">
                  <a16:creationId xmlns:a16="http://schemas.microsoft.com/office/drawing/2014/main" id="{29E2BBC1-3EBE-889E-266A-0ADBB8CDE420}"/>
                </a:ext>
              </a:extLst>
            </p:cNvPr>
            <p:cNvSpPr>
              <a:spLocks noChangeArrowheads="1"/>
            </p:cNvSpPr>
            <p:nvPr/>
          </p:nvSpPr>
          <p:spPr bwMode="auto">
            <a:xfrm>
              <a:off x="4303" y="1636"/>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黑体" panose="02010609060101010101" pitchFamily="49" charset="-122"/>
                  <a:cs typeface="Times New Roman" panose="02020603050405020304" pitchFamily="18" charset="0"/>
                </a:rPr>
                <a:t>D</a:t>
              </a:r>
            </a:p>
          </p:txBody>
        </p:sp>
        <p:sp>
          <p:nvSpPr>
            <p:cNvPr id="19" name="Oval 8">
              <a:extLst>
                <a:ext uri="{FF2B5EF4-FFF2-40B4-BE49-F238E27FC236}">
                  <a16:creationId xmlns:a16="http://schemas.microsoft.com/office/drawing/2014/main" id="{5FF4AF63-B2CB-DEF5-07E2-600F64668F06}"/>
                </a:ext>
              </a:extLst>
            </p:cNvPr>
            <p:cNvSpPr>
              <a:spLocks noChangeArrowheads="1"/>
            </p:cNvSpPr>
            <p:nvPr/>
          </p:nvSpPr>
          <p:spPr bwMode="auto">
            <a:xfrm>
              <a:off x="2504" y="2121"/>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黑体" panose="02010609060101010101" pitchFamily="49" charset="-122"/>
                  <a:cs typeface="Times New Roman" panose="02020603050405020304" pitchFamily="18" charset="0"/>
                </a:rPr>
                <a:t>E</a:t>
              </a:r>
            </a:p>
          </p:txBody>
        </p:sp>
        <p:sp>
          <p:nvSpPr>
            <p:cNvPr id="20" name="Oval 9">
              <a:extLst>
                <a:ext uri="{FF2B5EF4-FFF2-40B4-BE49-F238E27FC236}">
                  <a16:creationId xmlns:a16="http://schemas.microsoft.com/office/drawing/2014/main" id="{B096BB37-0C56-80C7-9544-C76BD10EDC0C}"/>
                </a:ext>
              </a:extLst>
            </p:cNvPr>
            <p:cNvSpPr>
              <a:spLocks noChangeArrowheads="1"/>
            </p:cNvSpPr>
            <p:nvPr/>
          </p:nvSpPr>
          <p:spPr bwMode="auto">
            <a:xfrm>
              <a:off x="3148" y="2121"/>
              <a:ext cx="290" cy="292"/>
            </a:xfrm>
            <a:prstGeom prst="ellipse">
              <a:avLst/>
            </a:prstGeom>
            <a:noFill/>
            <a:ln w="9525">
              <a:solidFill>
                <a:schemeClr val="tx1"/>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黑体" panose="02010609060101010101" pitchFamily="49" charset="-122"/>
                  <a:cs typeface="Times New Roman" panose="02020603050405020304" pitchFamily="18" charset="0"/>
                </a:rPr>
                <a:t>F</a:t>
              </a:r>
            </a:p>
          </p:txBody>
        </p:sp>
        <p:sp>
          <p:nvSpPr>
            <p:cNvPr id="21" name="Oval 10">
              <a:extLst>
                <a:ext uri="{FF2B5EF4-FFF2-40B4-BE49-F238E27FC236}">
                  <a16:creationId xmlns:a16="http://schemas.microsoft.com/office/drawing/2014/main" id="{C2B9088A-0C23-4A83-D446-48DC4E0281CD}"/>
                </a:ext>
              </a:extLst>
            </p:cNvPr>
            <p:cNvSpPr>
              <a:spLocks noChangeArrowheads="1"/>
            </p:cNvSpPr>
            <p:nvPr/>
          </p:nvSpPr>
          <p:spPr bwMode="auto">
            <a:xfrm>
              <a:off x="3526" y="2121"/>
              <a:ext cx="290" cy="292"/>
            </a:xfrm>
            <a:prstGeom prst="ellipse">
              <a:avLst/>
            </a:prstGeom>
            <a:noFill/>
            <a:ln w="9525">
              <a:solidFill>
                <a:schemeClr val="tx1"/>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黑体" panose="02010609060101010101" pitchFamily="49" charset="-122"/>
                  <a:cs typeface="Times New Roman" panose="02020603050405020304" pitchFamily="18" charset="0"/>
                </a:rPr>
                <a:t>G</a:t>
              </a:r>
            </a:p>
          </p:txBody>
        </p:sp>
        <p:sp>
          <p:nvSpPr>
            <p:cNvPr id="22" name="Oval 11">
              <a:extLst>
                <a:ext uri="{FF2B5EF4-FFF2-40B4-BE49-F238E27FC236}">
                  <a16:creationId xmlns:a16="http://schemas.microsoft.com/office/drawing/2014/main" id="{F5D40402-886C-3B79-1E18-0E6E54A31A7E}"/>
                </a:ext>
              </a:extLst>
            </p:cNvPr>
            <p:cNvSpPr>
              <a:spLocks noChangeArrowheads="1"/>
            </p:cNvSpPr>
            <p:nvPr/>
          </p:nvSpPr>
          <p:spPr bwMode="auto">
            <a:xfrm>
              <a:off x="3893" y="2121"/>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黑体" panose="02010609060101010101" pitchFamily="49" charset="-122"/>
                  <a:cs typeface="Times New Roman" panose="02020603050405020304" pitchFamily="18" charset="0"/>
                </a:rPr>
                <a:t>H</a:t>
              </a:r>
            </a:p>
          </p:txBody>
        </p:sp>
        <p:sp>
          <p:nvSpPr>
            <p:cNvPr id="23" name="Oval 12">
              <a:extLst>
                <a:ext uri="{FF2B5EF4-FFF2-40B4-BE49-F238E27FC236}">
                  <a16:creationId xmlns:a16="http://schemas.microsoft.com/office/drawing/2014/main" id="{A0724C0E-C0EB-8FF4-B4D5-BEC5CD5CF737}"/>
                </a:ext>
              </a:extLst>
            </p:cNvPr>
            <p:cNvSpPr>
              <a:spLocks noChangeArrowheads="1"/>
            </p:cNvSpPr>
            <p:nvPr/>
          </p:nvSpPr>
          <p:spPr bwMode="auto">
            <a:xfrm>
              <a:off x="4303" y="2121"/>
              <a:ext cx="290" cy="292"/>
            </a:xfrm>
            <a:prstGeom prst="ellipse">
              <a:avLst/>
            </a:prstGeom>
            <a:noFill/>
            <a:ln w="9525">
              <a:solidFill>
                <a:schemeClr val="tx1"/>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黑体" panose="02010609060101010101" pitchFamily="49" charset="-122"/>
                  <a:cs typeface="Times New Roman" panose="02020603050405020304" pitchFamily="18" charset="0"/>
                </a:rPr>
                <a:t>I</a:t>
              </a:r>
            </a:p>
          </p:txBody>
        </p:sp>
        <p:sp>
          <p:nvSpPr>
            <p:cNvPr id="24" name="Oval 13">
              <a:extLst>
                <a:ext uri="{FF2B5EF4-FFF2-40B4-BE49-F238E27FC236}">
                  <a16:creationId xmlns:a16="http://schemas.microsoft.com/office/drawing/2014/main" id="{401CE2E4-52D6-AA6F-089D-7EAFC1B46EF0}"/>
                </a:ext>
              </a:extLst>
            </p:cNvPr>
            <p:cNvSpPr>
              <a:spLocks noChangeArrowheads="1"/>
            </p:cNvSpPr>
            <p:nvPr/>
          </p:nvSpPr>
          <p:spPr bwMode="auto">
            <a:xfrm>
              <a:off x="4676" y="2121"/>
              <a:ext cx="290" cy="292"/>
            </a:xfrm>
            <a:prstGeom prst="ellipse">
              <a:avLst/>
            </a:prstGeom>
            <a:noFill/>
            <a:ln w="9525">
              <a:solidFill>
                <a:schemeClr val="tx1"/>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黑体" panose="02010609060101010101" pitchFamily="49" charset="-122"/>
                  <a:cs typeface="Times New Roman" panose="02020603050405020304" pitchFamily="18" charset="0"/>
                </a:rPr>
                <a:t>J</a:t>
              </a:r>
            </a:p>
          </p:txBody>
        </p:sp>
        <p:sp>
          <p:nvSpPr>
            <p:cNvPr id="25" name="Oval 14">
              <a:extLst>
                <a:ext uri="{FF2B5EF4-FFF2-40B4-BE49-F238E27FC236}">
                  <a16:creationId xmlns:a16="http://schemas.microsoft.com/office/drawing/2014/main" id="{FAA62E9D-E175-6415-BEE2-874D0D92EB8E}"/>
                </a:ext>
              </a:extLst>
            </p:cNvPr>
            <p:cNvSpPr>
              <a:spLocks noChangeArrowheads="1"/>
            </p:cNvSpPr>
            <p:nvPr/>
          </p:nvSpPr>
          <p:spPr bwMode="auto">
            <a:xfrm>
              <a:off x="2243" y="2587"/>
              <a:ext cx="290" cy="292"/>
            </a:xfrm>
            <a:prstGeom prst="ellipse">
              <a:avLst/>
            </a:prstGeom>
            <a:noFill/>
            <a:ln w="9525">
              <a:solidFill>
                <a:schemeClr val="tx1"/>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黑体" panose="02010609060101010101" pitchFamily="49" charset="-122"/>
                  <a:cs typeface="Times New Roman" panose="02020603050405020304" pitchFamily="18" charset="0"/>
                </a:rPr>
                <a:t>K</a:t>
              </a:r>
            </a:p>
          </p:txBody>
        </p:sp>
        <p:sp>
          <p:nvSpPr>
            <p:cNvPr id="26" name="Oval 15">
              <a:extLst>
                <a:ext uri="{FF2B5EF4-FFF2-40B4-BE49-F238E27FC236}">
                  <a16:creationId xmlns:a16="http://schemas.microsoft.com/office/drawing/2014/main" id="{0E2D9788-2C97-7D41-74CB-4A2E7083677A}"/>
                </a:ext>
              </a:extLst>
            </p:cNvPr>
            <p:cNvSpPr>
              <a:spLocks noChangeArrowheads="1"/>
            </p:cNvSpPr>
            <p:nvPr/>
          </p:nvSpPr>
          <p:spPr bwMode="auto">
            <a:xfrm>
              <a:off x="2754" y="2587"/>
              <a:ext cx="290" cy="292"/>
            </a:xfrm>
            <a:prstGeom prst="ellipse">
              <a:avLst/>
            </a:prstGeom>
            <a:noFill/>
            <a:ln w="9525">
              <a:solidFill>
                <a:schemeClr val="tx1"/>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黑体" panose="02010609060101010101" pitchFamily="49" charset="-122"/>
                  <a:cs typeface="Times New Roman" panose="02020603050405020304" pitchFamily="18" charset="0"/>
                </a:rPr>
                <a:t>L</a:t>
              </a:r>
            </a:p>
          </p:txBody>
        </p:sp>
        <p:sp>
          <p:nvSpPr>
            <p:cNvPr id="27" name="Oval 16">
              <a:extLst>
                <a:ext uri="{FF2B5EF4-FFF2-40B4-BE49-F238E27FC236}">
                  <a16:creationId xmlns:a16="http://schemas.microsoft.com/office/drawing/2014/main" id="{FC1CBA70-617A-5969-DD5B-226E8292103A}"/>
                </a:ext>
              </a:extLst>
            </p:cNvPr>
            <p:cNvSpPr>
              <a:spLocks noChangeArrowheads="1"/>
            </p:cNvSpPr>
            <p:nvPr/>
          </p:nvSpPr>
          <p:spPr bwMode="auto">
            <a:xfrm>
              <a:off x="3877" y="2587"/>
              <a:ext cx="290" cy="292"/>
            </a:xfrm>
            <a:prstGeom prst="ellipse">
              <a:avLst/>
            </a:prstGeom>
            <a:noFill/>
            <a:ln w="9525">
              <a:solidFill>
                <a:schemeClr val="tx1"/>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黑体" panose="02010609060101010101" pitchFamily="49" charset="-122"/>
                  <a:cs typeface="Times New Roman" panose="02020603050405020304" pitchFamily="18" charset="0"/>
                </a:rPr>
                <a:t>M</a:t>
              </a:r>
            </a:p>
          </p:txBody>
        </p:sp>
        <p:sp>
          <p:nvSpPr>
            <p:cNvPr id="28" name="Line 17">
              <a:extLst>
                <a:ext uri="{FF2B5EF4-FFF2-40B4-BE49-F238E27FC236}">
                  <a16:creationId xmlns:a16="http://schemas.microsoft.com/office/drawing/2014/main" id="{32B79D39-6298-581B-7B19-8E86929C23D2}"/>
                </a:ext>
              </a:extLst>
            </p:cNvPr>
            <p:cNvSpPr>
              <a:spLocks noChangeShapeType="1"/>
            </p:cNvSpPr>
            <p:nvPr/>
          </p:nvSpPr>
          <p:spPr bwMode="auto">
            <a:xfrm>
              <a:off x="3667" y="1422"/>
              <a:ext cx="0" cy="21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9" name="Line 18">
              <a:extLst>
                <a:ext uri="{FF2B5EF4-FFF2-40B4-BE49-F238E27FC236}">
                  <a16:creationId xmlns:a16="http://schemas.microsoft.com/office/drawing/2014/main" id="{19F17EAD-458B-A69F-8B83-B84D0DD9F40A}"/>
                </a:ext>
              </a:extLst>
            </p:cNvPr>
            <p:cNvSpPr>
              <a:spLocks noChangeShapeType="1"/>
            </p:cNvSpPr>
            <p:nvPr/>
          </p:nvSpPr>
          <p:spPr bwMode="auto">
            <a:xfrm flipH="1">
              <a:off x="3667" y="1933"/>
              <a:ext cx="0" cy="1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30" name="Line 19">
              <a:extLst>
                <a:ext uri="{FF2B5EF4-FFF2-40B4-BE49-F238E27FC236}">
                  <a16:creationId xmlns:a16="http://schemas.microsoft.com/office/drawing/2014/main" id="{519C3765-BE58-93CF-DFD4-23998DC5EED3}"/>
                </a:ext>
              </a:extLst>
            </p:cNvPr>
            <p:cNvSpPr>
              <a:spLocks noChangeShapeType="1"/>
            </p:cNvSpPr>
            <p:nvPr/>
          </p:nvSpPr>
          <p:spPr bwMode="auto">
            <a:xfrm>
              <a:off x="4445" y="1933"/>
              <a:ext cx="0" cy="1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31" name="Line 20">
              <a:extLst>
                <a:ext uri="{FF2B5EF4-FFF2-40B4-BE49-F238E27FC236}">
                  <a16:creationId xmlns:a16="http://schemas.microsoft.com/office/drawing/2014/main" id="{F4B10FCF-9AB1-D1E0-8258-38BDC5D3D98D}"/>
                </a:ext>
              </a:extLst>
            </p:cNvPr>
            <p:cNvSpPr>
              <a:spLocks noChangeShapeType="1"/>
            </p:cNvSpPr>
            <p:nvPr/>
          </p:nvSpPr>
          <p:spPr bwMode="auto">
            <a:xfrm flipH="1">
              <a:off x="4089" y="1889"/>
              <a:ext cx="256" cy="25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32" name="Line 21">
              <a:extLst>
                <a:ext uri="{FF2B5EF4-FFF2-40B4-BE49-F238E27FC236}">
                  <a16:creationId xmlns:a16="http://schemas.microsoft.com/office/drawing/2014/main" id="{B121DB60-5312-5248-B997-93CAAD08EA3F}"/>
                </a:ext>
              </a:extLst>
            </p:cNvPr>
            <p:cNvSpPr>
              <a:spLocks noChangeShapeType="1"/>
            </p:cNvSpPr>
            <p:nvPr/>
          </p:nvSpPr>
          <p:spPr bwMode="auto">
            <a:xfrm>
              <a:off x="4556" y="1889"/>
              <a:ext cx="234" cy="23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33" name="Line 22">
              <a:extLst>
                <a:ext uri="{FF2B5EF4-FFF2-40B4-BE49-F238E27FC236}">
                  <a16:creationId xmlns:a16="http://schemas.microsoft.com/office/drawing/2014/main" id="{F49424A3-CB07-F796-8758-C2C261969C90}"/>
                </a:ext>
              </a:extLst>
            </p:cNvPr>
            <p:cNvSpPr>
              <a:spLocks noChangeShapeType="1"/>
            </p:cNvSpPr>
            <p:nvPr/>
          </p:nvSpPr>
          <p:spPr bwMode="auto">
            <a:xfrm>
              <a:off x="3767" y="1322"/>
              <a:ext cx="567" cy="41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34" name="Line 23">
              <a:extLst>
                <a:ext uri="{FF2B5EF4-FFF2-40B4-BE49-F238E27FC236}">
                  <a16:creationId xmlns:a16="http://schemas.microsoft.com/office/drawing/2014/main" id="{3011BD3B-CF33-8F33-E0BE-EA3C41F15355}"/>
                </a:ext>
              </a:extLst>
            </p:cNvPr>
            <p:cNvSpPr>
              <a:spLocks noChangeShapeType="1"/>
            </p:cNvSpPr>
            <p:nvPr/>
          </p:nvSpPr>
          <p:spPr bwMode="auto">
            <a:xfrm flipH="1">
              <a:off x="3112" y="1344"/>
              <a:ext cx="422" cy="34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35" name="Line 24">
              <a:extLst>
                <a:ext uri="{FF2B5EF4-FFF2-40B4-BE49-F238E27FC236}">
                  <a16:creationId xmlns:a16="http://schemas.microsoft.com/office/drawing/2014/main" id="{27492077-3AA3-DDC7-6727-5FBDC1A28F83}"/>
                </a:ext>
              </a:extLst>
            </p:cNvPr>
            <p:cNvSpPr>
              <a:spLocks noChangeShapeType="1"/>
            </p:cNvSpPr>
            <p:nvPr/>
          </p:nvSpPr>
          <p:spPr bwMode="auto">
            <a:xfrm>
              <a:off x="3078" y="1911"/>
              <a:ext cx="167" cy="23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36" name="Line 25">
              <a:extLst>
                <a:ext uri="{FF2B5EF4-FFF2-40B4-BE49-F238E27FC236}">
                  <a16:creationId xmlns:a16="http://schemas.microsoft.com/office/drawing/2014/main" id="{BF92BFD8-168F-B369-4905-30EB833E9448}"/>
                </a:ext>
              </a:extLst>
            </p:cNvPr>
            <p:cNvSpPr>
              <a:spLocks noChangeShapeType="1"/>
            </p:cNvSpPr>
            <p:nvPr/>
          </p:nvSpPr>
          <p:spPr bwMode="auto">
            <a:xfrm flipH="1">
              <a:off x="2734" y="1922"/>
              <a:ext cx="222" cy="22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37" name="Line 26">
              <a:extLst>
                <a:ext uri="{FF2B5EF4-FFF2-40B4-BE49-F238E27FC236}">
                  <a16:creationId xmlns:a16="http://schemas.microsoft.com/office/drawing/2014/main" id="{734C7A8F-E87B-2253-796E-A7C4B4EAEB54}"/>
                </a:ext>
              </a:extLst>
            </p:cNvPr>
            <p:cNvSpPr>
              <a:spLocks noChangeShapeType="1"/>
            </p:cNvSpPr>
            <p:nvPr/>
          </p:nvSpPr>
          <p:spPr bwMode="auto">
            <a:xfrm flipH="1">
              <a:off x="2434" y="2411"/>
              <a:ext cx="122" cy="1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38" name="Line 27">
              <a:extLst>
                <a:ext uri="{FF2B5EF4-FFF2-40B4-BE49-F238E27FC236}">
                  <a16:creationId xmlns:a16="http://schemas.microsoft.com/office/drawing/2014/main" id="{76A84653-1B9B-34DA-5AA4-E51A7908372C}"/>
                </a:ext>
              </a:extLst>
            </p:cNvPr>
            <p:cNvSpPr>
              <a:spLocks noChangeShapeType="1"/>
            </p:cNvSpPr>
            <p:nvPr/>
          </p:nvSpPr>
          <p:spPr bwMode="auto">
            <a:xfrm>
              <a:off x="2734" y="2378"/>
              <a:ext cx="166" cy="22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39" name="Line 28">
              <a:extLst>
                <a:ext uri="{FF2B5EF4-FFF2-40B4-BE49-F238E27FC236}">
                  <a16:creationId xmlns:a16="http://schemas.microsoft.com/office/drawing/2014/main" id="{49728287-436E-1A4B-9F95-14EED78A32D7}"/>
                </a:ext>
              </a:extLst>
            </p:cNvPr>
            <p:cNvSpPr>
              <a:spLocks noChangeShapeType="1"/>
            </p:cNvSpPr>
            <p:nvPr/>
          </p:nvSpPr>
          <p:spPr bwMode="auto">
            <a:xfrm>
              <a:off x="4034" y="2411"/>
              <a:ext cx="0" cy="1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grpSp>
    </p:spTree>
    <p:extLst>
      <p:ext uri="{BB962C8B-B14F-4D97-AF65-F5344CB8AC3E}">
        <p14:creationId xmlns:p14="http://schemas.microsoft.com/office/powerpoint/2010/main" val="2568197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ox(out)">
                                      <p:cBhvr>
                                        <p:cTn id="7" dur="500"/>
                                        <p:tgtEl>
                                          <p:spTgt spid="5"/>
                                        </p:tgtEl>
                                      </p:cBhvr>
                                    </p:animEffect>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0FEB6B9E-CCB3-5313-9C76-41AEC198120B}"/>
              </a:ext>
            </a:extLst>
          </p:cNvPr>
          <p:cNvSpPr txBox="1">
            <a:spLocks noChangeArrowheads="1"/>
          </p:cNvSpPr>
          <p:nvPr/>
        </p:nvSpPr>
        <p:spPr>
          <a:xfrm>
            <a:off x="1754" y="929482"/>
            <a:ext cx="8726765" cy="3398838"/>
          </a:xfrm>
          <a:prstGeom prst="rect">
            <a:avLst/>
          </a:prstGeom>
        </p:spPr>
        <p:txBody>
          <a:bodyPr/>
          <a:lstStyle>
            <a:lvl1pPr marL="228600" indent="-360000" algn="l" defTabSz="914400" rtl="0" eaLnBrk="1" latinLnBrk="0" hangingPunct="1">
              <a:lnSpc>
                <a:spcPct val="90000"/>
              </a:lnSpc>
              <a:spcBef>
                <a:spcPts val="1000"/>
              </a:spcBef>
              <a:buClr>
                <a:schemeClr val="tx2"/>
              </a:buClr>
              <a:buSzPct val="120000"/>
              <a:buFont typeface="Wingdings" panose="05000000000000000000" pitchFamily="2" charset="2"/>
              <a:buChar char="p"/>
              <a:defRPr sz="2200" kern="1200" baseline="0">
                <a:solidFill>
                  <a:schemeClr val="tx1"/>
                </a:solidFill>
                <a:latin typeface="Verdana" panose="020B0604030504040204" pitchFamily="34" charset="0"/>
                <a:ea typeface="幼圆" panose="02010509060101010101" pitchFamily="49" charset="-122"/>
                <a:cs typeface="+mn-cs"/>
              </a:defRPr>
            </a:lvl1pPr>
            <a:lvl2pPr marL="685800" indent="-360000" algn="l" defTabSz="914400" rtl="0" eaLnBrk="1" latinLnBrk="0" hangingPunct="1">
              <a:lnSpc>
                <a:spcPct val="90000"/>
              </a:lnSpc>
              <a:spcBef>
                <a:spcPts val="500"/>
              </a:spcBef>
              <a:buClr>
                <a:schemeClr val="tx2"/>
              </a:buClr>
              <a:buFont typeface="Wingdings" panose="05000000000000000000" pitchFamily="2" charset="2"/>
              <a:buChar char="l"/>
              <a:defRPr sz="2000" kern="1200" baseline="0">
                <a:solidFill>
                  <a:schemeClr val="tx1"/>
                </a:solidFill>
                <a:latin typeface="Verdana" panose="020B0604030504040204" pitchFamily="34" charset="0"/>
                <a:ea typeface="幼圆" panose="02010509060101010101" pitchFamily="49" charset="-122"/>
                <a:cs typeface="+mn-cs"/>
              </a:defRPr>
            </a:lvl2pPr>
            <a:lvl3pPr marL="1143000" indent="-360000" algn="l" defTabSz="914400" rtl="0" eaLnBrk="1" latinLnBrk="0" hangingPunct="1">
              <a:lnSpc>
                <a:spcPct val="90000"/>
              </a:lnSpc>
              <a:spcBef>
                <a:spcPts val="500"/>
              </a:spcBef>
              <a:buClr>
                <a:schemeClr val="tx2"/>
              </a:buClr>
              <a:buFont typeface="Wingdings" panose="05000000000000000000" pitchFamily="2" charset="2"/>
              <a:buChar char="l"/>
              <a:defRPr sz="1800" kern="1200" baseline="0">
                <a:solidFill>
                  <a:schemeClr val="tx1"/>
                </a:solidFill>
                <a:latin typeface="Verdana" panose="020B0604030504040204" pitchFamily="34" charset="0"/>
                <a:ea typeface="幼圆" panose="02010509060101010101" pitchFamily="49" charset="-122"/>
                <a:cs typeface="+mn-cs"/>
              </a:defRPr>
            </a:lvl3pPr>
            <a:lvl4pPr marL="1600200" indent="-360000" algn="l" defTabSz="914400" rtl="0" eaLnBrk="1" latinLnBrk="0" hangingPunct="1">
              <a:lnSpc>
                <a:spcPct val="90000"/>
              </a:lnSpc>
              <a:spcBef>
                <a:spcPts val="500"/>
              </a:spcBef>
              <a:buClr>
                <a:schemeClr val="tx2"/>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4pPr>
            <a:lvl5pPr marL="2057400" indent="-360000" algn="l" defTabSz="914400" rtl="0" eaLnBrk="1" latinLnBrk="0" hangingPunct="1">
              <a:lnSpc>
                <a:spcPct val="90000"/>
              </a:lnSpc>
              <a:spcBef>
                <a:spcPts val="500"/>
              </a:spcBef>
              <a:buClr>
                <a:schemeClr val="tx2"/>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fontAlgn="auto">
              <a:spcAft>
                <a:spcPts val="0"/>
              </a:spcAft>
              <a:buFont typeface="Wingdings" panose="05000000000000000000" pitchFamily="2" charset="2"/>
              <a:buChar char="Ø"/>
            </a:pPr>
            <a:r>
              <a:rPr lang="zh-CN" altLang="en-US" sz="24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定义</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：二叉树是</a:t>
            </a:r>
            <a:r>
              <a:rPr lang="en-US" altLang="zh-CN" sz="2400" dirty="0">
                <a:solidFill>
                  <a:srgbClr val="00B050"/>
                </a:solidFill>
                <a:latin typeface="Times New Roman" panose="02020603050405020304" pitchFamily="18" charset="0"/>
                <a:ea typeface="黑体" panose="02010609060101010101" pitchFamily="49" charset="-122"/>
                <a:cs typeface="Times New Roman" panose="02020603050405020304" pitchFamily="18" charset="0"/>
              </a:rPr>
              <a:t>n(n</a:t>
            </a:r>
            <a:r>
              <a:rPr lang="en-US" altLang="zh-CN" sz="2400" dirty="0">
                <a:solidFill>
                  <a:srgbClr val="00B050"/>
                </a:solidFill>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0)</a:t>
            </a:r>
            <a:r>
              <a:rPr lang="zh-CN" altLang="zh-CN" sz="2400" dirty="0">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个结点的有限集，它或为空树</a:t>
            </a:r>
            <a:r>
              <a:rPr lang="zh-CN" altLang="zh-CN" sz="2400" dirty="0">
                <a:solidFill>
                  <a:srgbClr val="00B050"/>
                </a:solidFill>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a:t>
            </a:r>
            <a:r>
              <a:rPr lang="en-US" altLang="zh-CN" sz="2400" dirty="0">
                <a:solidFill>
                  <a:srgbClr val="00B050"/>
                </a:solidFill>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n=0)</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a:t>
            </a:r>
            <a:r>
              <a:rPr lang="zh-CN" altLang="zh-CN" sz="2400" dirty="0">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或由一个根结点和两棵分别称为</a:t>
            </a:r>
            <a:r>
              <a:rPr lang="zh-CN" altLang="zh-CN" sz="2400" dirty="0">
                <a:solidFill>
                  <a:srgbClr val="00B0F0"/>
                </a:solidFill>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左子树</a:t>
            </a:r>
            <a:r>
              <a:rPr lang="zh-CN" altLang="zh-CN" sz="2400" dirty="0">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和</a:t>
            </a:r>
            <a:r>
              <a:rPr lang="zh-CN" altLang="zh-CN" sz="2400" dirty="0">
                <a:solidFill>
                  <a:srgbClr val="00B0F0"/>
                </a:solidFill>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右子树</a:t>
            </a:r>
            <a:r>
              <a:rPr lang="zh-CN" altLang="zh-CN" sz="2400" dirty="0">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的互不相交的二叉树构成</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a:t>
            </a:r>
            <a:endParaRPr lang="en-US" altLang="zh-CN" sz="2400" dirty="0">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endParaRPr>
          </a:p>
          <a:p>
            <a:pPr marL="325800" lvl="1" indent="0" fontAlgn="auto">
              <a:spcAft>
                <a:spcPts val="0"/>
              </a:spcAft>
              <a:buNone/>
            </a:pPr>
            <a:endParaRPr lang="zh-CN" altLang="zh-CN" sz="2400" dirty="0">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endParaRPr>
          </a:p>
          <a:p>
            <a:pPr lvl="1" fontAlgn="auto">
              <a:spcAft>
                <a:spcPts val="0"/>
              </a:spcAft>
              <a:buFont typeface="Wingdings" panose="05000000000000000000" pitchFamily="2" charset="2"/>
              <a:buChar char="Ø"/>
            </a:pPr>
            <a:r>
              <a:rPr lang="zh-CN" altLang="zh-CN" sz="24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特点</a:t>
            </a:r>
          </a:p>
          <a:p>
            <a:pPr lvl="2" fontAlgn="auto">
              <a:spcAft>
                <a:spcPts val="0"/>
              </a:spcAft>
              <a:buFont typeface="Wingdings" panose="05000000000000000000" pitchFamily="2" charset="2"/>
              <a:buChar char="ü"/>
            </a:pPr>
            <a:r>
              <a:rPr lang="zh-CN" altLang="en-US" sz="2000" dirty="0">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每个结点</a:t>
            </a:r>
            <a:r>
              <a:rPr lang="zh-CN" altLang="en-US" sz="2000" dirty="0">
                <a:solidFill>
                  <a:srgbClr val="00B0F0"/>
                </a:solidFill>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至多</a:t>
            </a:r>
            <a:r>
              <a:rPr lang="zh-CN" altLang="en-US" sz="2000" dirty="0">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有两棵子树</a:t>
            </a:r>
            <a:r>
              <a:rPr lang="en-US" altLang="zh-CN" sz="2000" dirty="0">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a:t>
            </a:r>
            <a:r>
              <a:rPr lang="zh-CN" altLang="en-US" sz="2000" dirty="0">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即，没有度大于</a:t>
            </a:r>
            <a:r>
              <a:rPr lang="en-US" altLang="zh-CN" sz="2000" dirty="0">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2</a:t>
            </a:r>
            <a:r>
              <a:rPr lang="zh-CN" altLang="en-US" sz="2000" dirty="0">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的结点</a:t>
            </a:r>
            <a:r>
              <a:rPr lang="en-US" altLang="zh-CN" sz="2000" dirty="0">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a:t>
            </a:r>
          </a:p>
          <a:p>
            <a:pPr lvl="2" fontAlgn="auto">
              <a:spcAft>
                <a:spcPts val="0"/>
              </a:spcAft>
              <a:buFont typeface="Wingdings" panose="05000000000000000000" pitchFamily="2" charset="2"/>
              <a:buChar char="ü"/>
            </a:pPr>
            <a:r>
              <a:rPr lang="zh-CN" altLang="en-US" sz="2000" dirty="0">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二叉树的子树</a:t>
            </a:r>
            <a:r>
              <a:rPr lang="zh-CN" altLang="en-US" sz="2000" dirty="0">
                <a:solidFill>
                  <a:srgbClr val="00B0F0"/>
                </a:solidFill>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有左右之分</a:t>
            </a:r>
            <a:r>
              <a:rPr lang="zh-CN" altLang="en-US" sz="2000" dirty="0">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，其次序不能颠倒</a:t>
            </a:r>
            <a:endParaRPr lang="en-US" altLang="zh-CN" sz="2000" dirty="0">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endParaRPr>
          </a:p>
          <a:p>
            <a:pPr marL="783000" lvl="2" indent="0" fontAlgn="auto">
              <a:spcAft>
                <a:spcPts val="0"/>
              </a:spcAft>
              <a:buNone/>
            </a:pPr>
            <a:endParaRPr lang="zh-CN" altLang="en-US" sz="2000" dirty="0">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endParaRPr>
          </a:p>
          <a:p>
            <a:pPr lvl="1" fontAlgn="auto">
              <a:spcAft>
                <a:spcPts val="0"/>
              </a:spcAft>
              <a:buFont typeface="Wingdings" panose="05000000000000000000" pitchFamily="2" charset="2"/>
              <a:buChar char="Ø"/>
            </a:pPr>
            <a:r>
              <a:rPr lang="zh-CN" altLang="en-US" sz="28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五种基本形态</a:t>
            </a:r>
          </a:p>
        </p:txBody>
      </p:sp>
      <p:grpSp>
        <p:nvGrpSpPr>
          <p:cNvPr id="3" name="Group 3">
            <a:extLst>
              <a:ext uri="{FF2B5EF4-FFF2-40B4-BE49-F238E27FC236}">
                <a16:creationId xmlns:a16="http://schemas.microsoft.com/office/drawing/2014/main" id="{6032057F-0E17-5569-9AF7-D46897BEED8B}"/>
              </a:ext>
            </a:extLst>
          </p:cNvPr>
          <p:cNvGrpSpPr>
            <a:grpSpLocks/>
          </p:cNvGrpSpPr>
          <p:nvPr/>
        </p:nvGrpSpPr>
        <p:grpSpPr bwMode="auto">
          <a:xfrm>
            <a:off x="1524000" y="4419600"/>
            <a:ext cx="1463675" cy="2182813"/>
            <a:chOff x="960" y="2784"/>
            <a:chExt cx="922" cy="1375"/>
          </a:xfrm>
        </p:grpSpPr>
        <p:sp>
          <p:nvSpPr>
            <p:cNvPr id="4" name="Oval 4">
              <a:extLst>
                <a:ext uri="{FF2B5EF4-FFF2-40B4-BE49-F238E27FC236}">
                  <a16:creationId xmlns:a16="http://schemas.microsoft.com/office/drawing/2014/main" id="{54D4FCE0-02EC-C882-683C-C1994DA71218}"/>
                </a:ext>
              </a:extLst>
            </p:cNvPr>
            <p:cNvSpPr>
              <a:spLocks noChangeArrowheads="1"/>
            </p:cNvSpPr>
            <p:nvPr/>
          </p:nvSpPr>
          <p:spPr bwMode="auto">
            <a:xfrm>
              <a:off x="1495" y="2784"/>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黑体" panose="02010609060101010101" pitchFamily="49" charset="-122"/>
                  <a:cs typeface="Times New Roman" panose="02020603050405020304" pitchFamily="18" charset="0"/>
                </a:rPr>
                <a:t>A</a:t>
              </a:r>
            </a:p>
          </p:txBody>
        </p:sp>
        <p:sp>
          <p:nvSpPr>
            <p:cNvPr id="5" name="AutoShape 5">
              <a:extLst>
                <a:ext uri="{FF2B5EF4-FFF2-40B4-BE49-F238E27FC236}">
                  <a16:creationId xmlns:a16="http://schemas.microsoft.com/office/drawing/2014/main" id="{3BE7008B-4DC7-C4DF-42BE-A81F5D6BA521}"/>
                </a:ext>
              </a:extLst>
            </p:cNvPr>
            <p:cNvSpPr>
              <a:spLocks noChangeArrowheads="1"/>
            </p:cNvSpPr>
            <p:nvPr/>
          </p:nvSpPr>
          <p:spPr bwMode="auto">
            <a:xfrm>
              <a:off x="960" y="3711"/>
              <a:ext cx="922" cy="448"/>
            </a:xfrm>
            <a:prstGeom prst="wedgeRectCallout">
              <a:avLst>
                <a:gd name="adj1" fmla="val 18111"/>
                <a:gd name="adj2" fmla="val -182815"/>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zh-CN" sz="2000" b="1" i="0" u="none" strike="noStrike" kern="1200" cap="none" spc="0" normalizeH="0" baseline="0" noProof="0" dirty="0">
                  <a:ln>
                    <a:noFill/>
                  </a:ln>
                  <a:effectLst/>
                  <a:uLnTx/>
                  <a:uFillTx/>
                  <a:latin typeface="Times New Roman" panose="02020603050405020304" pitchFamily="18" charset="0"/>
                  <a:ea typeface="黑体" panose="02010609060101010101" pitchFamily="49" charset="-122"/>
                  <a:cs typeface="Times New Roman" panose="02020603050405020304" pitchFamily="18" charset="0"/>
                </a:rPr>
                <a:t>只有根结点</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zh-CN" sz="2000" b="1" i="0" u="none" strike="noStrike" kern="1200" cap="none" spc="0" normalizeH="0" baseline="0" noProof="0" dirty="0">
                  <a:ln>
                    <a:noFill/>
                  </a:ln>
                  <a:effectLst/>
                  <a:uLnTx/>
                  <a:uFillTx/>
                  <a:latin typeface="Times New Roman" panose="02020603050405020304" pitchFamily="18" charset="0"/>
                  <a:ea typeface="黑体" panose="02010609060101010101" pitchFamily="49" charset="-122"/>
                  <a:cs typeface="Times New Roman" panose="02020603050405020304" pitchFamily="18" charset="0"/>
                </a:rPr>
                <a:t>的二叉树</a:t>
              </a:r>
              <a:endParaRPr kumimoji="1" lang="zh-CN" altLang="en-US" sz="2000" b="1" i="0" u="none" strike="noStrike" kern="1200" cap="none" spc="0" normalizeH="0" baseline="0" noProof="0" dirty="0">
                <a:ln>
                  <a:noFill/>
                </a:ln>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grpSp>
      <p:grpSp>
        <p:nvGrpSpPr>
          <p:cNvPr id="6" name="Group 6">
            <a:extLst>
              <a:ext uri="{FF2B5EF4-FFF2-40B4-BE49-F238E27FC236}">
                <a16:creationId xmlns:a16="http://schemas.microsoft.com/office/drawing/2014/main" id="{517875C2-9976-F85D-C146-98A17731B5DB}"/>
              </a:ext>
            </a:extLst>
          </p:cNvPr>
          <p:cNvGrpSpPr>
            <a:grpSpLocks/>
          </p:cNvGrpSpPr>
          <p:nvPr/>
        </p:nvGrpSpPr>
        <p:grpSpPr bwMode="auto">
          <a:xfrm>
            <a:off x="446088" y="4402139"/>
            <a:ext cx="1266825" cy="1889125"/>
            <a:chOff x="281" y="2773"/>
            <a:chExt cx="798" cy="1190"/>
          </a:xfrm>
        </p:grpSpPr>
        <p:sp>
          <p:nvSpPr>
            <p:cNvPr id="7" name="Text Box 7">
              <a:extLst>
                <a:ext uri="{FF2B5EF4-FFF2-40B4-BE49-F238E27FC236}">
                  <a16:creationId xmlns:a16="http://schemas.microsoft.com/office/drawing/2014/main" id="{E23C9BC4-2A34-A93A-4B4A-5257B5E11E59}"/>
                </a:ext>
              </a:extLst>
            </p:cNvPr>
            <p:cNvSpPr txBox="1">
              <a:spLocks noChangeArrowheads="1"/>
            </p:cNvSpPr>
            <p:nvPr/>
          </p:nvSpPr>
          <p:spPr bwMode="auto">
            <a:xfrm>
              <a:off x="768" y="2773"/>
              <a:ext cx="311" cy="365"/>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200" b="0" i="0" u="none" strike="noStrike" kern="1200" cap="none" spc="0" normalizeH="0" baseline="0" noProof="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a:t>
              </a:r>
              <a:endPar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8" name="AutoShape 8">
              <a:extLst>
                <a:ext uri="{FF2B5EF4-FFF2-40B4-BE49-F238E27FC236}">
                  <a16:creationId xmlns:a16="http://schemas.microsoft.com/office/drawing/2014/main" id="{9DD1B83C-5A23-FEB0-19B0-8F6E100DDBB7}"/>
                </a:ext>
              </a:extLst>
            </p:cNvPr>
            <p:cNvSpPr>
              <a:spLocks noChangeArrowheads="1"/>
            </p:cNvSpPr>
            <p:nvPr/>
          </p:nvSpPr>
          <p:spPr bwMode="auto">
            <a:xfrm>
              <a:off x="281" y="3711"/>
              <a:ext cx="439" cy="252"/>
            </a:xfrm>
            <a:prstGeom prst="wedgeRectCallout">
              <a:avLst>
                <a:gd name="adj1" fmla="val 54856"/>
                <a:gd name="adj2" fmla="val -325000"/>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000" b="1" i="0" u="none" strike="noStrike" kern="1200" cap="none" spc="0" normalizeH="0" baseline="0" noProof="0" dirty="0">
                  <a:ln>
                    <a:noFill/>
                  </a:ln>
                  <a:effectLst/>
                  <a:uLnTx/>
                  <a:uFillTx/>
                  <a:latin typeface="Times New Roman" panose="02020603050405020304" pitchFamily="18" charset="0"/>
                  <a:ea typeface="黑体" panose="02010609060101010101" pitchFamily="49" charset="-122"/>
                  <a:cs typeface="Times New Roman" panose="02020603050405020304" pitchFamily="18" charset="0"/>
                </a:rPr>
                <a:t>空树</a:t>
              </a:r>
            </a:p>
          </p:txBody>
        </p:sp>
      </p:grpSp>
      <p:grpSp>
        <p:nvGrpSpPr>
          <p:cNvPr id="9" name="Group 9">
            <a:extLst>
              <a:ext uri="{FF2B5EF4-FFF2-40B4-BE49-F238E27FC236}">
                <a16:creationId xmlns:a16="http://schemas.microsoft.com/office/drawing/2014/main" id="{BA6D5443-FFD1-304A-8DF9-388C26B4AA34}"/>
              </a:ext>
            </a:extLst>
          </p:cNvPr>
          <p:cNvGrpSpPr>
            <a:grpSpLocks/>
          </p:cNvGrpSpPr>
          <p:nvPr/>
        </p:nvGrpSpPr>
        <p:grpSpPr bwMode="auto">
          <a:xfrm>
            <a:off x="3213100" y="4402138"/>
            <a:ext cx="1539875" cy="2119312"/>
            <a:chOff x="2024" y="2773"/>
            <a:chExt cx="970" cy="1335"/>
          </a:xfrm>
        </p:grpSpPr>
        <p:grpSp>
          <p:nvGrpSpPr>
            <p:cNvPr id="10" name="Group 10">
              <a:extLst>
                <a:ext uri="{FF2B5EF4-FFF2-40B4-BE49-F238E27FC236}">
                  <a16:creationId xmlns:a16="http://schemas.microsoft.com/office/drawing/2014/main" id="{A908E425-00DB-BC99-DA8E-26F8A17067F3}"/>
                </a:ext>
              </a:extLst>
            </p:cNvPr>
            <p:cNvGrpSpPr>
              <a:grpSpLocks/>
            </p:cNvGrpSpPr>
            <p:nvPr/>
          </p:nvGrpSpPr>
          <p:grpSpPr bwMode="auto">
            <a:xfrm>
              <a:off x="2024" y="2773"/>
              <a:ext cx="623" cy="844"/>
              <a:chOff x="2024" y="2773"/>
              <a:chExt cx="623" cy="844"/>
            </a:xfrm>
          </p:grpSpPr>
          <p:sp>
            <p:nvSpPr>
              <p:cNvPr id="12" name="Oval 11">
                <a:extLst>
                  <a:ext uri="{FF2B5EF4-FFF2-40B4-BE49-F238E27FC236}">
                    <a16:creationId xmlns:a16="http://schemas.microsoft.com/office/drawing/2014/main" id="{5352F40F-2F9A-9AC1-D167-98D73B35C5BD}"/>
                  </a:ext>
                </a:extLst>
              </p:cNvPr>
              <p:cNvSpPr>
                <a:spLocks noChangeArrowheads="1"/>
              </p:cNvSpPr>
              <p:nvPr/>
            </p:nvSpPr>
            <p:spPr bwMode="auto">
              <a:xfrm>
                <a:off x="2357" y="2773"/>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黑体" panose="02010609060101010101" pitchFamily="49" charset="-122"/>
                    <a:cs typeface="Times New Roman" panose="02020603050405020304" pitchFamily="18" charset="0"/>
                  </a:rPr>
                  <a:t>A</a:t>
                </a:r>
              </a:p>
            </p:txBody>
          </p:sp>
          <p:sp>
            <p:nvSpPr>
              <p:cNvPr id="13" name="Oval 12">
                <a:extLst>
                  <a:ext uri="{FF2B5EF4-FFF2-40B4-BE49-F238E27FC236}">
                    <a16:creationId xmlns:a16="http://schemas.microsoft.com/office/drawing/2014/main" id="{F016AE37-4D24-BF3B-BA3C-55CFB43946BD}"/>
                  </a:ext>
                </a:extLst>
              </p:cNvPr>
              <p:cNvSpPr>
                <a:spLocks noChangeArrowheads="1"/>
              </p:cNvSpPr>
              <p:nvPr/>
            </p:nvSpPr>
            <p:spPr bwMode="auto">
              <a:xfrm>
                <a:off x="2024" y="3325"/>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黑体" panose="02010609060101010101" pitchFamily="49" charset="-122"/>
                    <a:cs typeface="Times New Roman" panose="02020603050405020304" pitchFamily="18" charset="0"/>
                  </a:rPr>
                  <a:t>B</a:t>
                </a:r>
              </a:p>
            </p:txBody>
          </p:sp>
          <p:sp>
            <p:nvSpPr>
              <p:cNvPr id="14" name="Line 13">
                <a:extLst>
                  <a:ext uri="{FF2B5EF4-FFF2-40B4-BE49-F238E27FC236}">
                    <a16:creationId xmlns:a16="http://schemas.microsoft.com/office/drawing/2014/main" id="{B2D7536C-64D6-6478-787A-AE32A3AF4D8E}"/>
                  </a:ext>
                </a:extLst>
              </p:cNvPr>
              <p:cNvSpPr>
                <a:spLocks noChangeShapeType="1"/>
              </p:cNvSpPr>
              <p:nvPr/>
            </p:nvSpPr>
            <p:spPr bwMode="auto">
              <a:xfrm flipH="1">
                <a:off x="2267" y="3066"/>
                <a:ext cx="178" cy="3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grpSp>
        <p:sp>
          <p:nvSpPr>
            <p:cNvPr id="11" name="AutoShape 14">
              <a:extLst>
                <a:ext uri="{FF2B5EF4-FFF2-40B4-BE49-F238E27FC236}">
                  <a16:creationId xmlns:a16="http://schemas.microsoft.com/office/drawing/2014/main" id="{5B29696D-32C5-4016-E11A-A66A07863F36}"/>
                </a:ext>
              </a:extLst>
            </p:cNvPr>
            <p:cNvSpPr>
              <a:spLocks noChangeArrowheads="1"/>
            </p:cNvSpPr>
            <p:nvPr/>
          </p:nvSpPr>
          <p:spPr bwMode="auto">
            <a:xfrm>
              <a:off x="2072" y="3852"/>
              <a:ext cx="922" cy="256"/>
            </a:xfrm>
            <a:prstGeom prst="wedgeRectCallout">
              <a:avLst>
                <a:gd name="adj1" fmla="val -13539"/>
                <a:gd name="adj2" fmla="val -158234"/>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000" b="1" i="0" u="none" strike="noStrike" kern="1200" cap="none" spc="0" normalizeH="0" baseline="0" noProof="0" dirty="0">
                  <a:ln>
                    <a:noFill/>
                  </a:ln>
                  <a:effectLst/>
                  <a:uLnTx/>
                  <a:uFillTx/>
                  <a:latin typeface="Times New Roman" panose="02020603050405020304" pitchFamily="18" charset="0"/>
                  <a:ea typeface="黑体" panose="02010609060101010101" pitchFamily="49" charset="-122"/>
                  <a:cs typeface="Times New Roman" panose="02020603050405020304" pitchFamily="18" charset="0"/>
                </a:rPr>
                <a:t>右子树为空</a:t>
              </a:r>
            </a:p>
          </p:txBody>
        </p:sp>
      </p:grpSp>
      <p:grpSp>
        <p:nvGrpSpPr>
          <p:cNvPr id="15" name="Group 15">
            <a:extLst>
              <a:ext uri="{FF2B5EF4-FFF2-40B4-BE49-F238E27FC236}">
                <a16:creationId xmlns:a16="http://schemas.microsoft.com/office/drawing/2014/main" id="{6170A741-A50F-D63F-6CAA-5488328FEAB0}"/>
              </a:ext>
            </a:extLst>
          </p:cNvPr>
          <p:cNvGrpSpPr>
            <a:grpSpLocks/>
          </p:cNvGrpSpPr>
          <p:nvPr/>
        </p:nvGrpSpPr>
        <p:grpSpPr bwMode="auto">
          <a:xfrm>
            <a:off x="4976813" y="4419600"/>
            <a:ext cx="1620837" cy="2149475"/>
            <a:chOff x="3158" y="2773"/>
            <a:chExt cx="1021" cy="1354"/>
          </a:xfrm>
        </p:grpSpPr>
        <p:grpSp>
          <p:nvGrpSpPr>
            <p:cNvPr id="16" name="Group 16">
              <a:extLst>
                <a:ext uri="{FF2B5EF4-FFF2-40B4-BE49-F238E27FC236}">
                  <a16:creationId xmlns:a16="http://schemas.microsoft.com/office/drawing/2014/main" id="{A9C13E81-2DB6-B602-E231-4CCF24235DF5}"/>
                </a:ext>
              </a:extLst>
            </p:cNvPr>
            <p:cNvGrpSpPr>
              <a:grpSpLocks/>
            </p:cNvGrpSpPr>
            <p:nvPr/>
          </p:nvGrpSpPr>
          <p:grpSpPr bwMode="auto">
            <a:xfrm>
              <a:off x="3158" y="2773"/>
              <a:ext cx="712" cy="844"/>
              <a:chOff x="3158" y="2773"/>
              <a:chExt cx="712" cy="844"/>
            </a:xfrm>
          </p:grpSpPr>
          <p:sp>
            <p:nvSpPr>
              <p:cNvPr id="18" name="Oval 17">
                <a:extLst>
                  <a:ext uri="{FF2B5EF4-FFF2-40B4-BE49-F238E27FC236}">
                    <a16:creationId xmlns:a16="http://schemas.microsoft.com/office/drawing/2014/main" id="{6493B972-ADAE-88B5-CF66-618B96066728}"/>
                  </a:ext>
                </a:extLst>
              </p:cNvPr>
              <p:cNvSpPr>
                <a:spLocks noChangeArrowheads="1"/>
              </p:cNvSpPr>
              <p:nvPr/>
            </p:nvSpPr>
            <p:spPr bwMode="auto">
              <a:xfrm>
                <a:off x="3158" y="2773"/>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黑体" panose="02010609060101010101" pitchFamily="49" charset="-122"/>
                    <a:cs typeface="Times New Roman" panose="02020603050405020304" pitchFamily="18" charset="0"/>
                  </a:rPr>
                  <a:t>A</a:t>
                </a:r>
              </a:p>
            </p:txBody>
          </p:sp>
          <p:sp>
            <p:nvSpPr>
              <p:cNvPr id="19" name="Oval 18">
                <a:extLst>
                  <a:ext uri="{FF2B5EF4-FFF2-40B4-BE49-F238E27FC236}">
                    <a16:creationId xmlns:a16="http://schemas.microsoft.com/office/drawing/2014/main" id="{2494D330-2068-EA94-59E7-06D3FAA43CC8}"/>
                  </a:ext>
                </a:extLst>
              </p:cNvPr>
              <p:cNvSpPr>
                <a:spLocks noChangeArrowheads="1"/>
              </p:cNvSpPr>
              <p:nvPr/>
            </p:nvSpPr>
            <p:spPr bwMode="auto">
              <a:xfrm>
                <a:off x="3580" y="3325"/>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黑体" panose="02010609060101010101" pitchFamily="49" charset="-122"/>
                    <a:cs typeface="Times New Roman" panose="02020603050405020304" pitchFamily="18" charset="0"/>
                  </a:rPr>
                  <a:t>B</a:t>
                </a:r>
              </a:p>
            </p:txBody>
          </p:sp>
          <p:sp>
            <p:nvSpPr>
              <p:cNvPr id="20" name="Line 19">
                <a:extLst>
                  <a:ext uri="{FF2B5EF4-FFF2-40B4-BE49-F238E27FC236}">
                    <a16:creationId xmlns:a16="http://schemas.microsoft.com/office/drawing/2014/main" id="{87CFE3CB-AF6D-191A-5F74-6940236694B4}"/>
                  </a:ext>
                </a:extLst>
              </p:cNvPr>
              <p:cNvSpPr>
                <a:spLocks noChangeShapeType="1"/>
              </p:cNvSpPr>
              <p:nvPr/>
            </p:nvSpPr>
            <p:spPr bwMode="auto">
              <a:xfrm>
                <a:off x="3377" y="3044"/>
                <a:ext cx="301" cy="3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grpSp>
        <p:sp>
          <p:nvSpPr>
            <p:cNvPr id="17" name="AutoShape 20">
              <a:extLst>
                <a:ext uri="{FF2B5EF4-FFF2-40B4-BE49-F238E27FC236}">
                  <a16:creationId xmlns:a16="http://schemas.microsoft.com/office/drawing/2014/main" id="{C6885504-45AA-7D75-3E06-449880E03B19}"/>
                </a:ext>
              </a:extLst>
            </p:cNvPr>
            <p:cNvSpPr>
              <a:spLocks noChangeArrowheads="1"/>
            </p:cNvSpPr>
            <p:nvPr/>
          </p:nvSpPr>
          <p:spPr bwMode="auto">
            <a:xfrm>
              <a:off x="3257" y="3871"/>
              <a:ext cx="922" cy="256"/>
            </a:xfrm>
            <a:prstGeom prst="wedgeRectCallout">
              <a:avLst>
                <a:gd name="adj1" fmla="val -15469"/>
                <a:gd name="adj2" fmla="val -132815"/>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000" b="1" i="0" u="none" strike="noStrike" kern="1200" cap="none" spc="0" normalizeH="0" baseline="0" noProof="0" dirty="0">
                  <a:ln>
                    <a:noFill/>
                  </a:ln>
                  <a:effectLst/>
                  <a:uLnTx/>
                  <a:uFillTx/>
                  <a:latin typeface="Times New Roman" panose="02020603050405020304" pitchFamily="18" charset="0"/>
                  <a:ea typeface="黑体" panose="02010609060101010101" pitchFamily="49" charset="-122"/>
                  <a:cs typeface="Times New Roman" panose="02020603050405020304" pitchFamily="18" charset="0"/>
                </a:rPr>
                <a:t>左子树为空</a:t>
              </a:r>
            </a:p>
          </p:txBody>
        </p:sp>
      </p:grpSp>
      <p:grpSp>
        <p:nvGrpSpPr>
          <p:cNvPr id="21" name="Group 21">
            <a:extLst>
              <a:ext uri="{FF2B5EF4-FFF2-40B4-BE49-F238E27FC236}">
                <a16:creationId xmlns:a16="http://schemas.microsoft.com/office/drawing/2014/main" id="{5FA11CB4-3C15-DDC7-0C47-6B9A77B7AFAC}"/>
              </a:ext>
            </a:extLst>
          </p:cNvPr>
          <p:cNvGrpSpPr>
            <a:grpSpLocks/>
          </p:cNvGrpSpPr>
          <p:nvPr/>
        </p:nvGrpSpPr>
        <p:grpSpPr bwMode="auto">
          <a:xfrm>
            <a:off x="6810375" y="4402138"/>
            <a:ext cx="1857375" cy="2249487"/>
            <a:chOff x="4290" y="2773"/>
            <a:chExt cx="1170" cy="1417"/>
          </a:xfrm>
        </p:grpSpPr>
        <p:grpSp>
          <p:nvGrpSpPr>
            <p:cNvPr id="22" name="Group 22">
              <a:extLst>
                <a:ext uri="{FF2B5EF4-FFF2-40B4-BE49-F238E27FC236}">
                  <a16:creationId xmlns:a16="http://schemas.microsoft.com/office/drawing/2014/main" id="{BA4415EB-3847-0271-189A-010DC970D0E0}"/>
                </a:ext>
              </a:extLst>
            </p:cNvPr>
            <p:cNvGrpSpPr>
              <a:grpSpLocks/>
            </p:cNvGrpSpPr>
            <p:nvPr/>
          </p:nvGrpSpPr>
          <p:grpSpPr bwMode="auto">
            <a:xfrm>
              <a:off x="4290" y="2773"/>
              <a:ext cx="1002" cy="844"/>
              <a:chOff x="4290" y="2773"/>
              <a:chExt cx="1002" cy="844"/>
            </a:xfrm>
          </p:grpSpPr>
          <p:sp>
            <p:nvSpPr>
              <p:cNvPr id="24" name="Oval 23">
                <a:extLst>
                  <a:ext uri="{FF2B5EF4-FFF2-40B4-BE49-F238E27FC236}">
                    <a16:creationId xmlns:a16="http://schemas.microsoft.com/office/drawing/2014/main" id="{56E71386-42E8-81BC-04EF-959FCC78CDBA}"/>
                  </a:ext>
                </a:extLst>
              </p:cNvPr>
              <p:cNvSpPr>
                <a:spLocks noChangeArrowheads="1"/>
              </p:cNvSpPr>
              <p:nvPr/>
            </p:nvSpPr>
            <p:spPr bwMode="auto">
              <a:xfrm>
                <a:off x="4614" y="2773"/>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黑体" panose="02010609060101010101" pitchFamily="49" charset="-122"/>
                    <a:cs typeface="Times New Roman" panose="02020603050405020304" pitchFamily="18" charset="0"/>
                  </a:rPr>
                  <a:t>A</a:t>
                </a:r>
              </a:p>
            </p:txBody>
          </p:sp>
          <p:sp>
            <p:nvSpPr>
              <p:cNvPr id="25" name="Oval 24">
                <a:extLst>
                  <a:ext uri="{FF2B5EF4-FFF2-40B4-BE49-F238E27FC236}">
                    <a16:creationId xmlns:a16="http://schemas.microsoft.com/office/drawing/2014/main" id="{98CF84F0-3CCD-DC88-64CA-847596CF0F1E}"/>
                  </a:ext>
                </a:extLst>
              </p:cNvPr>
              <p:cNvSpPr>
                <a:spLocks noChangeArrowheads="1"/>
              </p:cNvSpPr>
              <p:nvPr/>
            </p:nvSpPr>
            <p:spPr bwMode="auto">
              <a:xfrm>
                <a:off x="4290" y="3325"/>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黑体" panose="02010609060101010101" pitchFamily="49" charset="-122"/>
                    <a:cs typeface="Times New Roman" panose="02020603050405020304" pitchFamily="18" charset="0"/>
                  </a:rPr>
                  <a:t>B</a:t>
                </a:r>
              </a:p>
            </p:txBody>
          </p:sp>
          <p:sp>
            <p:nvSpPr>
              <p:cNvPr id="26" name="Oval 25">
                <a:extLst>
                  <a:ext uri="{FF2B5EF4-FFF2-40B4-BE49-F238E27FC236}">
                    <a16:creationId xmlns:a16="http://schemas.microsoft.com/office/drawing/2014/main" id="{859F8FED-C44C-F368-156E-9553ED33A309}"/>
                  </a:ext>
                </a:extLst>
              </p:cNvPr>
              <p:cNvSpPr>
                <a:spLocks noChangeArrowheads="1"/>
              </p:cNvSpPr>
              <p:nvPr/>
            </p:nvSpPr>
            <p:spPr bwMode="auto">
              <a:xfrm>
                <a:off x="5002" y="3325"/>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黑体" panose="02010609060101010101" pitchFamily="49" charset="-122"/>
                    <a:cs typeface="Times New Roman" panose="02020603050405020304" pitchFamily="18" charset="0"/>
                  </a:rPr>
                  <a:t>C</a:t>
                </a:r>
              </a:p>
            </p:txBody>
          </p:sp>
          <p:sp>
            <p:nvSpPr>
              <p:cNvPr id="27" name="Line 26">
                <a:extLst>
                  <a:ext uri="{FF2B5EF4-FFF2-40B4-BE49-F238E27FC236}">
                    <a16:creationId xmlns:a16="http://schemas.microsoft.com/office/drawing/2014/main" id="{CBF9F44F-ACCF-124D-C118-A0F66E175505}"/>
                  </a:ext>
                </a:extLst>
              </p:cNvPr>
              <p:cNvSpPr>
                <a:spLocks noChangeShapeType="1"/>
              </p:cNvSpPr>
              <p:nvPr/>
            </p:nvSpPr>
            <p:spPr bwMode="auto">
              <a:xfrm flipH="1">
                <a:off x="4512" y="3044"/>
                <a:ext cx="200" cy="3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8" name="Line 27">
                <a:extLst>
                  <a:ext uri="{FF2B5EF4-FFF2-40B4-BE49-F238E27FC236}">
                    <a16:creationId xmlns:a16="http://schemas.microsoft.com/office/drawing/2014/main" id="{F778EBAD-5B98-681B-FE2F-304B118ED1D9}"/>
                  </a:ext>
                </a:extLst>
              </p:cNvPr>
              <p:cNvSpPr>
                <a:spLocks noChangeShapeType="1"/>
              </p:cNvSpPr>
              <p:nvPr/>
            </p:nvSpPr>
            <p:spPr bwMode="auto">
              <a:xfrm>
                <a:off x="4845" y="3033"/>
                <a:ext cx="289" cy="2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grpSp>
        <p:sp>
          <p:nvSpPr>
            <p:cNvPr id="23" name="AutoShape 28">
              <a:extLst>
                <a:ext uri="{FF2B5EF4-FFF2-40B4-BE49-F238E27FC236}">
                  <a16:creationId xmlns:a16="http://schemas.microsoft.com/office/drawing/2014/main" id="{19339FB0-758D-7464-98AF-23FB9FA5FE02}"/>
                </a:ext>
              </a:extLst>
            </p:cNvPr>
            <p:cNvSpPr>
              <a:spLocks noChangeArrowheads="1"/>
            </p:cNvSpPr>
            <p:nvPr/>
          </p:nvSpPr>
          <p:spPr bwMode="auto">
            <a:xfrm>
              <a:off x="4538" y="3742"/>
              <a:ext cx="922" cy="448"/>
            </a:xfrm>
            <a:prstGeom prst="wedgeRectCallout">
              <a:avLst>
                <a:gd name="adj1" fmla="val -20014"/>
                <a:gd name="adj2" fmla="val -91469"/>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000" b="1" i="0" u="none" strike="noStrike" kern="1200" cap="none" spc="0" normalizeH="0" baseline="0" noProof="0" dirty="0">
                  <a:ln>
                    <a:noFill/>
                  </a:ln>
                  <a:effectLst/>
                  <a:uLnTx/>
                  <a:uFillTx/>
                  <a:latin typeface="Times New Roman" panose="02020603050405020304" pitchFamily="18" charset="0"/>
                  <a:ea typeface="黑体" panose="02010609060101010101" pitchFamily="49" charset="-122"/>
                  <a:cs typeface="Times New Roman" panose="02020603050405020304" pitchFamily="18" charset="0"/>
                </a:rPr>
                <a:t>左、右子树</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000" b="1" i="0" u="none" strike="noStrike" kern="1200" cap="none" spc="0" normalizeH="0" baseline="0" noProof="0" dirty="0">
                  <a:ln>
                    <a:noFill/>
                  </a:ln>
                  <a:effectLst/>
                  <a:uLnTx/>
                  <a:uFillTx/>
                  <a:latin typeface="Times New Roman" panose="02020603050405020304" pitchFamily="18" charset="0"/>
                  <a:ea typeface="黑体" panose="02010609060101010101" pitchFamily="49" charset="-122"/>
                  <a:cs typeface="Times New Roman" panose="02020603050405020304" pitchFamily="18" charset="0"/>
                </a:rPr>
                <a:t>均非空</a:t>
              </a:r>
            </a:p>
          </p:txBody>
        </p:sp>
      </p:grpSp>
      <p:sp>
        <p:nvSpPr>
          <p:cNvPr id="30" name="标题 1">
            <a:extLst>
              <a:ext uri="{FF2B5EF4-FFF2-40B4-BE49-F238E27FC236}">
                <a16:creationId xmlns:a16="http://schemas.microsoft.com/office/drawing/2014/main" id="{C94CB357-8B8A-EC36-260D-9CE31D5762DE}"/>
              </a:ext>
            </a:extLst>
          </p:cNvPr>
          <p:cNvSpPr>
            <a:spLocks noGrp="1"/>
          </p:cNvSpPr>
          <p:nvPr>
            <p:ph type="title"/>
          </p:nvPr>
        </p:nvSpPr>
        <p:spPr>
          <a:xfrm>
            <a:off x="0" y="1"/>
            <a:ext cx="7886700" cy="720000"/>
          </a:xfrm>
        </p:spPr>
        <p:txBody>
          <a:bodyPr>
            <a:normAutofit/>
          </a:bodyPr>
          <a:lstStyle/>
          <a:p>
            <a:r>
              <a:rPr lang="en-US" altLang="zh-CN" sz="2800" b="1" dirty="0">
                <a:latin typeface="Times New Roman" panose="02020603050405020304" pitchFamily="18" charset="0"/>
                <a:cs typeface="Times New Roman" panose="02020603050405020304" pitchFamily="18" charset="0"/>
              </a:rPr>
              <a:t>6.2 </a:t>
            </a:r>
            <a:r>
              <a:rPr lang="zh-CN" altLang="en-US" sz="2800" b="1" dirty="0">
                <a:latin typeface="Times New Roman" panose="02020603050405020304" pitchFamily="18" charset="0"/>
                <a:cs typeface="Times New Roman" panose="02020603050405020304" pitchFamily="18" charset="0"/>
              </a:rPr>
              <a:t>二叉树</a:t>
            </a:r>
          </a:p>
        </p:txBody>
      </p:sp>
    </p:spTree>
    <p:extLst>
      <p:ext uri="{BB962C8B-B14F-4D97-AF65-F5344CB8AC3E}">
        <p14:creationId xmlns:p14="http://schemas.microsoft.com/office/powerpoint/2010/main" val="2884459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 calcmode="lin" valueType="num">
                                      <p:cBhvr additive="base">
                                        <p:cTn id="13" dur="500" fill="hold"/>
                                        <p:tgtEl>
                                          <p:spTgt spid="2">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WHOOSH.WAV"/>
                                        </p:tgtEl>
                                      </p:cMediaNode>
                                    </p:audio>
                                  </p:sub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 calcmode="lin" valueType="num">
                                      <p:cBhvr additive="base">
                                        <p:cTn id="19" dur="500" fill="hold"/>
                                        <p:tgtEl>
                                          <p:spTgt spid="2">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2" name="WHOOSH.WAV"/>
                                        </p:tgtEl>
                                      </p:cMediaNode>
                                    </p:audio>
                                  </p:sub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
                                            <p:txEl>
                                              <p:pRg st="4" end="4"/>
                                            </p:txEl>
                                          </p:spTgt>
                                        </p:tgtEl>
                                        <p:attrNameLst>
                                          <p:attrName>style.visibility</p:attrName>
                                        </p:attrNameLst>
                                      </p:cBhvr>
                                      <p:to>
                                        <p:strVal val="visible"/>
                                      </p:to>
                                    </p:set>
                                    <p:anim calcmode="lin" valueType="num">
                                      <p:cBhvr additive="base">
                                        <p:cTn id="25" dur="500" fill="hold"/>
                                        <p:tgtEl>
                                          <p:spTgt spid="2">
                                            <p:txEl>
                                              <p:pRg st="4" end="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2" name="WHOOSH.WAV"/>
                                        </p:tgtEl>
                                      </p:cMediaNode>
                                    </p:audio>
                                  </p:sub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anim calcmode="lin" valueType="num">
                                      <p:cBhvr additive="base">
                                        <p:cTn id="31" dur="500" fill="hold"/>
                                        <p:tgtEl>
                                          <p:spTgt spid="2">
                                            <p:txEl>
                                              <p:pRg st="6" end="6"/>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2">
                                            <p:txEl>
                                              <p:pRg st="6" end="6"/>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9"/>
                                            </p:cond>
                                          </p:stCondLst>
                                          <p:endCondLst>
                                            <p:cond evt="onStopAudio" delay="0">
                                              <p:tgtEl>
                                                <p:sldTgt/>
                                              </p:tgtEl>
                                            </p:cond>
                                          </p:endCondLst>
                                        </p:cTn>
                                        <p:tgtEl>
                                          <p:sndTgt r:embed="rId2" name="WHOOSH.WAV"/>
                                        </p:tgtEl>
                                      </p:cMediaNode>
                                    </p:audio>
                                  </p:sub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6"/>
                                        </p:tgtEl>
                                        <p:attrNameLst>
                                          <p:attrName>style.visibility</p:attrName>
                                        </p:attrNameLst>
                                      </p:cBhvr>
                                      <p:to>
                                        <p:strVal val="visible"/>
                                      </p:to>
                                    </p:set>
                                    <p:anim calcmode="lin" valueType="num">
                                      <p:cBhvr additive="base">
                                        <p:cTn id="37" dur="500" fill="hold"/>
                                        <p:tgtEl>
                                          <p:spTgt spid="6"/>
                                        </p:tgtEl>
                                        <p:attrNameLst>
                                          <p:attrName>ppt_x</p:attrName>
                                        </p:attrNameLst>
                                      </p:cBhvr>
                                      <p:tavLst>
                                        <p:tav tm="0">
                                          <p:val>
                                            <p:strVal val="0-#ppt_w/2"/>
                                          </p:val>
                                        </p:tav>
                                        <p:tav tm="100000">
                                          <p:val>
                                            <p:strVal val="#ppt_x"/>
                                          </p:val>
                                        </p:tav>
                                      </p:tavLst>
                                    </p:anim>
                                    <p:anim calcmode="lin" valueType="num">
                                      <p:cBhvr additive="base">
                                        <p:cTn id="38" dur="500" fill="hold"/>
                                        <p:tgtEl>
                                          <p:spTgt spid="6"/>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5"/>
                                            </p:cond>
                                          </p:stCondLst>
                                          <p:endCondLst>
                                            <p:cond evt="onStopAudio" delay="0">
                                              <p:tgtEl>
                                                <p:sldTgt/>
                                              </p:tgtEl>
                                            </p:cond>
                                          </p:endCondLst>
                                        </p:cTn>
                                        <p:tgtEl>
                                          <p:sndTgt r:embed="rId2" name="WHOOSH.WAV"/>
                                        </p:tgtEl>
                                      </p:cMediaNode>
                                    </p:audio>
                                  </p:sub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3"/>
                                        </p:tgtEl>
                                        <p:attrNameLst>
                                          <p:attrName>style.visibility</p:attrName>
                                        </p:attrNameLst>
                                      </p:cBhvr>
                                      <p:to>
                                        <p:strVal val="visible"/>
                                      </p:to>
                                    </p:set>
                                    <p:anim calcmode="lin" valueType="num">
                                      <p:cBhvr additive="base">
                                        <p:cTn id="43" dur="500" fill="hold"/>
                                        <p:tgtEl>
                                          <p:spTgt spid="3"/>
                                        </p:tgtEl>
                                        <p:attrNameLst>
                                          <p:attrName>ppt_x</p:attrName>
                                        </p:attrNameLst>
                                      </p:cBhvr>
                                      <p:tavLst>
                                        <p:tav tm="0">
                                          <p:val>
                                            <p:strVal val="0-#ppt_w/2"/>
                                          </p:val>
                                        </p:tav>
                                        <p:tav tm="100000">
                                          <p:val>
                                            <p:strVal val="#ppt_x"/>
                                          </p:val>
                                        </p:tav>
                                      </p:tavLst>
                                    </p:anim>
                                    <p:anim calcmode="lin" valueType="num">
                                      <p:cBhvr additive="base">
                                        <p:cTn id="44" dur="500" fill="hold"/>
                                        <p:tgtEl>
                                          <p:spTgt spid="3"/>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1"/>
                                            </p:cond>
                                          </p:stCondLst>
                                          <p:endCondLst>
                                            <p:cond evt="onStopAudio" delay="0">
                                              <p:tgtEl>
                                                <p:sldTgt/>
                                              </p:tgtEl>
                                            </p:cond>
                                          </p:endCondLst>
                                        </p:cTn>
                                        <p:tgtEl>
                                          <p:sndTgt r:embed="rId2" name="WHOOSH.WAV"/>
                                        </p:tgtEl>
                                      </p:cMediaNode>
                                    </p:audio>
                                  </p:subTnLst>
                                </p:cTn>
                              </p:par>
                            </p:childTnLst>
                          </p:cTn>
                        </p:par>
                      </p:childTnLst>
                    </p:cTn>
                  </p:par>
                  <p:par>
                    <p:cTn id="45" fill="hold">
                      <p:stCondLst>
                        <p:cond delay="indefinite"/>
                      </p:stCondLst>
                      <p:childTnLst>
                        <p:par>
                          <p:cTn id="46" fill="hold">
                            <p:stCondLst>
                              <p:cond delay="0"/>
                            </p:stCondLst>
                            <p:childTnLst>
                              <p:par>
                                <p:cTn id="47" presetID="2" presetClass="entr" presetSubtype="8" fill="hold" nodeType="clickEffect">
                                  <p:stCondLst>
                                    <p:cond delay="0"/>
                                  </p:stCondLst>
                                  <p:childTnLst>
                                    <p:set>
                                      <p:cBhvr>
                                        <p:cTn id="48" dur="1" fill="hold">
                                          <p:stCondLst>
                                            <p:cond delay="0"/>
                                          </p:stCondLst>
                                        </p:cTn>
                                        <p:tgtEl>
                                          <p:spTgt spid="9"/>
                                        </p:tgtEl>
                                        <p:attrNameLst>
                                          <p:attrName>style.visibility</p:attrName>
                                        </p:attrNameLst>
                                      </p:cBhvr>
                                      <p:to>
                                        <p:strVal val="visible"/>
                                      </p:to>
                                    </p:set>
                                    <p:anim calcmode="lin" valueType="num">
                                      <p:cBhvr additive="base">
                                        <p:cTn id="49" dur="500" fill="hold"/>
                                        <p:tgtEl>
                                          <p:spTgt spid="9"/>
                                        </p:tgtEl>
                                        <p:attrNameLst>
                                          <p:attrName>ppt_x</p:attrName>
                                        </p:attrNameLst>
                                      </p:cBhvr>
                                      <p:tavLst>
                                        <p:tav tm="0">
                                          <p:val>
                                            <p:strVal val="0-#ppt_w/2"/>
                                          </p:val>
                                        </p:tav>
                                        <p:tav tm="100000">
                                          <p:val>
                                            <p:strVal val="#ppt_x"/>
                                          </p:val>
                                        </p:tav>
                                      </p:tavLst>
                                    </p:anim>
                                    <p:anim calcmode="lin" valueType="num">
                                      <p:cBhvr additive="base">
                                        <p:cTn id="50" dur="500" fill="hold"/>
                                        <p:tgtEl>
                                          <p:spTgt spid="9"/>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7"/>
                                            </p:cond>
                                          </p:stCondLst>
                                          <p:endCondLst>
                                            <p:cond evt="onStopAudio" delay="0">
                                              <p:tgtEl>
                                                <p:sldTgt/>
                                              </p:tgtEl>
                                            </p:cond>
                                          </p:endCondLst>
                                        </p:cTn>
                                        <p:tgtEl>
                                          <p:sndTgt r:embed="rId2" name="WHOOSH.WAV"/>
                                        </p:tgtEl>
                                      </p:cMediaNode>
                                    </p:audio>
                                  </p:subTnLst>
                                </p:cTn>
                              </p:par>
                            </p:childTnLst>
                          </p:cTn>
                        </p:par>
                      </p:childTnLst>
                    </p:cTn>
                  </p:par>
                  <p:par>
                    <p:cTn id="51" fill="hold">
                      <p:stCondLst>
                        <p:cond delay="indefinite"/>
                      </p:stCondLst>
                      <p:childTnLst>
                        <p:par>
                          <p:cTn id="52" fill="hold">
                            <p:stCondLst>
                              <p:cond delay="0"/>
                            </p:stCondLst>
                            <p:childTnLst>
                              <p:par>
                                <p:cTn id="53" presetID="2" presetClass="entr" presetSubtype="8" fill="hold" nodeType="clickEffect">
                                  <p:stCondLst>
                                    <p:cond delay="0"/>
                                  </p:stCondLst>
                                  <p:childTnLst>
                                    <p:set>
                                      <p:cBhvr>
                                        <p:cTn id="54" dur="1" fill="hold">
                                          <p:stCondLst>
                                            <p:cond delay="0"/>
                                          </p:stCondLst>
                                        </p:cTn>
                                        <p:tgtEl>
                                          <p:spTgt spid="15"/>
                                        </p:tgtEl>
                                        <p:attrNameLst>
                                          <p:attrName>style.visibility</p:attrName>
                                        </p:attrNameLst>
                                      </p:cBhvr>
                                      <p:to>
                                        <p:strVal val="visible"/>
                                      </p:to>
                                    </p:set>
                                    <p:anim calcmode="lin" valueType="num">
                                      <p:cBhvr additive="base">
                                        <p:cTn id="55" dur="500" fill="hold"/>
                                        <p:tgtEl>
                                          <p:spTgt spid="15"/>
                                        </p:tgtEl>
                                        <p:attrNameLst>
                                          <p:attrName>ppt_x</p:attrName>
                                        </p:attrNameLst>
                                      </p:cBhvr>
                                      <p:tavLst>
                                        <p:tav tm="0">
                                          <p:val>
                                            <p:strVal val="0-#ppt_w/2"/>
                                          </p:val>
                                        </p:tav>
                                        <p:tav tm="100000">
                                          <p:val>
                                            <p:strVal val="#ppt_x"/>
                                          </p:val>
                                        </p:tav>
                                      </p:tavLst>
                                    </p:anim>
                                    <p:anim calcmode="lin" valueType="num">
                                      <p:cBhvr additive="base">
                                        <p:cTn id="56" dur="500" fill="hold"/>
                                        <p:tgtEl>
                                          <p:spTgt spid="15"/>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3"/>
                                            </p:cond>
                                          </p:stCondLst>
                                          <p:endCondLst>
                                            <p:cond evt="onStopAudio" delay="0">
                                              <p:tgtEl>
                                                <p:sldTgt/>
                                              </p:tgtEl>
                                            </p:cond>
                                          </p:endCondLst>
                                        </p:cTn>
                                        <p:tgtEl>
                                          <p:sndTgt r:embed="rId2" name="WHOOSH.WAV"/>
                                        </p:tgtEl>
                                      </p:cMediaNode>
                                    </p:audio>
                                  </p:subTnLst>
                                </p:cTn>
                              </p:par>
                            </p:childTnLst>
                          </p:cTn>
                        </p:par>
                      </p:childTnLst>
                    </p:cTn>
                  </p:par>
                  <p:par>
                    <p:cTn id="57" fill="hold">
                      <p:stCondLst>
                        <p:cond delay="indefinite"/>
                      </p:stCondLst>
                      <p:childTnLst>
                        <p:par>
                          <p:cTn id="58" fill="hold">
                            <p:stCondLst>
                              <p:cond delay="0"/>
                            </p:stCondLst>
                            <p:childTnLst>
                              <p:par>
                                <p:cTn id="59" presetID="2" presetClass="entr" presetSubtype="8" fill="hold" nodeType="clickEffect">
                                  <p:stCondLst>
                                    <p:cond delay="0"/>
                                  </p:stCondLst>
                                  <p:childTnLst>
                                    <p:set>
                                      <p:cBhvr>
                                        <p:cTn id="60" dur="1" fill="hold">
                                          <p:stCondLst>
                                            <p:cond delay="0"/>
                                          </p:stCondLst>
                                        </p:cTn>
                                        <p:tgtEl>
                                          <p:spTgt spid="21"/>
                                        </p:tgtEl>
                                        <p:attrNameLst>
                                          <p:attrName>style.visibility</p:attrName>
                                        </p:attrNameLst>
                                      </p:cBhvr>
                                      <p:to>
                                        <p:strVal val="visible"/>
                                      </p:to>
                                    </p:set>
                                    <p:anim calcmode="lin" valueType="num">
                                      <p:cBhvr additive="base">
                                        <p:cTn id="61" dur="500" fill="hold"/>
                                        <p:tgtEl>
                                          <p:spTgt spid="21"/>
                                        </p:tgtEl>
                                        <p:attrNameLst>
                                          <p:attrName>ppt_x</p:attrName>
                                        </p:attrNameLst>
                                      </p:cBhvr>
                                      <p:tavLst>
                                        <p:tav tm="0">
                                          <p:val>
                                            <p:strVal val="0-#ppt_w/2"/>
                                          </p:val>
                                        </p:tav>
                                        <p:tav tm="100000">
                                          <p:val>
                                            <p:strVal val="#ppt_x"/>
                                          </p:val>
                                        </p:tav>
                                      </p:tavLst>
                                    </p:anim>
                                    <p:anim calcmode="lin" valueType="num">
                                      <p:cBhvr additive="base">
                                        <p:cTn id="62" dur="500" fill="hold"/>
                                        <p:tgtEl>
                                          <p:spTgt spid="21"/>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9"/>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bldLvl="5"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标题 1">
            <a:extLst>
              <a:ext uri="{FF2B5EF4-FFF2-40B4-BE49-F238E27FC236}">
                <a16:creationId xmlns:a16="http://schemas.microsoft.com/office/drawing/2014/main" id="{3F028A6B-BAD0-B72B-B488-59C1BEA9E958}"/>
              </a:ext>
            </a:extLst>
          </p:cNvPr>
          <p:cNvSpPr>
            <a:spLocks noGrp="1"/>
          </p:cNvSpPr>
          <p:nvPr>
            <p:ph type="title"/>
          </p:nvPr>
        </p:nvSpPr>
        <p:spPr>
          <a:xfrm>
            <a:off x="0" y="1"/>
            <a:ext cx="7886700" cy="720000"/>
          </a:xfrm>
        </p:spPr>
        <p:txBody>
          <a:bodyPr>
            <a:normAutofit/>
          </a:bodyPr>
          <a:lstStyle/>
          <a:p>
            <a:r>
              <a:rPr lang="zh-CN" altLang="en-US" sz="2800" b="1" dirty="0">
                <a:latin typeface="Times New Roman" panose="02020603050405020304" pitchFamily="18" charset="0"/>
                <a:cs typeface="Times New Roman" panose="02020603050405020304" pitchFamily="18" charset="0"/>
              </a:rPr>
              <a:t>二叉树性质</a:t>
            </a:r>
          </a:p>
        </p:txBody>
      </p:sp>
      <p:sp>
        <p:nvSpPr>
          <p:cNvPr id="2" name="Rectangle 2">
            <a:extLst>
              <a:ext uri="{FF2B5EF4-FFF2-40B4-BE49-F238E27FC236}">
                <a16:creationId xmlns:a16="http://schemas.microsoft.com/office/drawing/2014/main" id="{FCF01A14-9473-F794-519A-42AEF951338D}"/>
              </a:ext>
            </a:extLst>
          </p:cNvPr>
          <p:cNvSpPr txBox="1">
            <a:spLocks noChangeArrowheads="1"/>
          </p:cNvSpPr>
          <p:nvPr/>
        </p:nvSpPr>
        <p:spPr>
          <a:xfrm>
            <a:off x="300038" y="1171111"/>
            <a:ext cx="7586662" cy="617536"/>
          </a:xfrm>
          <a:prstGeom prst="rect">
            <a:avLst/>
          </a:prstGeom>
        </p:spPr>
        <p:txBody>
          <a:bodyPr/>
          <a:lstStyle>
            <a:lvl1pPr marL="228600" indent="-360000" algn="l" defTabSz="914400" rtl="0" eaLnBrk="1" latinLnBrk="0" hangingPunct="1">
              <a:lnSpc>
                <a:spcPct val="90000"/>
              </a:lnSpc>
              <a:spcBef>
                <a:spcPts val="1000"/>
              </a:spcBef>
              <a:buClr>
                <a:schemeClr val="tx2"/>
              </a:buClr>
              <a:buSzPct val="120000"/>
              <a:buFont typeface="Wingdings" panose="05000000000000000000" pitchFamily="2" charset="2"/>
              <a:buChar char="p"/>
              <a:defRPr sz="2200" kern="1200" baseline="0">
                <a:solidFill>
                  <a:schemeClr val="tx1"/>
                </a:solidFill>
                <a:latin typeface="Verdana" panose="020B0604030504040204" pitchFamily="34" charset="0"/>
                <a:ea typeface="幼圆" panose="02010509060101010101" pitchFamily="49" charset="-122"/>
                <a:cs typeface="+mn-cs"/>
              </a:defRPr>
            </a:lvl1pPr>
            <a:lvl2pPr marL="685800" indent="-360000" algn="l" defTabSz="914400" rtl="0" eaLnBrk="1" latinLnBrk="0" hangingPunct="1">
              <a:lnSpc>
                <a:spcPct val="90000"/>
              </a:lnSpc>
              <a:spcBef>
                <a:spcPts val="500"/>
              </a:spcBef>
              <a:buClr>
                <a:schemeClr val="tx2"/>
              </a:buClr>
              <a:buFont typeface="Wingdings" panose="05000000000000000000" pitchFamily="2" charset="2"/>
              <a:buChar char="l"/>
              <a:defRPr sz="2000" kern="1200" baseline="0">
                <a:solidFill>
                  <a:schemeClr val="tx1"/>
                </a:solidFill>
                <a:latin typeface="Verdana" panose="020B0604030504040204" pitchFamily="34" charset="0"/>
                <a:ea typeface="幼圆" panose="02010509060101010101" pitchFamily="49" charset="-122"/>
                <a:cs typeface="+mn-cs"/>
              </a:defRPr>
            </a:lvl2pPr>
            <a:lvl3pPr marL="1143000" indent="-360000" algn="l" defTabSz="914400" rtl="0" eaLnBrk="1" latinLnBrk="0" hangingPunct="1">
              <a:lnSpc>
                <a:spcPct val="90000"/>
              </a:lnSpc>
              <a:spcBef>
                <a:spcPts val="500"/>
              </a:spcBef>
              <a:buClr>
                <a:schemeClr val="tx2"/>
              </a:buClr>
              <a:buFont typeface="Wingdings" panose="05000000000000000000" pitchFamily="2" charset="2"/>
              <a:buChar char="l"/>
              <a:defRPr sz="1800" kern="1200" baseline="0">
                <a:solidFill>
                  <a:schemeClr val="tx1"/>
                </a:solidFill>
                <a:latin typeface="Verdana" panose="020B0604030504040204" pitchFamily="34" charset="0"/>
                <a:ea typeface="幼圆" panose="02010509060101010101" pitchFamily="49" charset="-122"/>
                <a:cs typeface="+mn-cs"/>
              </a:defRPr>
            </a:lvl3pPr>
            <a:lvl4pPr marL="1600200" indent="-360000" algn="l" defTabSz="914400" rtl="0" eaLnBrk="1" latinLnBrk="0" hangingPunct="1">
              <a:lnSpc>
                <a:spcPct val="90000"/>
              </a:lnSpc>
              <a:spcBef>
                <a:spcPts val="500"/>
              </a:spcBef>
              <a:buClr>
                <a:schemeClr val="tx2"/>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4pPr>
            <a:lvl5pPr marL="2057400" indent="-360000" algn="l" defTabSz="914400" rtl="0" eaLnBrk="1" latinLnBrk="0" hangingPunct="1">
              <a:lnSpc>
                <a:spcPct val="90000"/>
              </a:lnSpc>
              <a:spcBef>
                <a:spcPts val="500"/>
              </a:spcBef>
              <a:buClr>
                <a:schemeClr val="tx2"/>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fontAlgn="auto">
              <a:spcAft>
                <a:spcPts val="0"/>
              </a:spcAft>
              <a:buFont typeface="Wingdings" panose="05000000000000000000" pitchFamily="2" charset="2"/>
              <a:buNone/>
            </a:pPr>
            <a:r>
              <a:rPr lang="zh-CN" altLang="en-US" sz="28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性质</a:t>
            </a:r>
            <a:r>
              <a:rPr lang="en-US" altLang="zh-CN" sz="28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1</a:t>
            </a:r>
            <a:r>
              <a:rPr lang="zh-CN" altLang="en-US" sz="2800" dirty="0">
                <a:latin typeface="Times New Roman" panose="02020603050405020304" pitchFamily="18" charset="0"/>
                <a:ea typeface="黑体" panose="02010609060101010101" pitchFamily="49" charset="-122"/>
                <a:cs typeface="Times New Roman" panose="02020603050405020304" pitchFamily="18" charset="0"/>
              </a:rPr>
              <a:t>：第</a:t>
            </a:r>
            <a:r>
              <a:rPr lang="en-US" altLang="zh-CN" sz="2800" dirty="0" err="1">
                <a:solidFill>
                  <a:srgbClr val="00B050"/>
                </a:solidFill>
                <a:latin typeface="Times New Roman" panose="02020603050405020304" pitchFamily="18" charset="0"/>
                <a:ea typeface="黑体" panose="02010609060101010101" pitchFamily="49" charset="-122"/>
                <a:cs typeface="Times New Roman" panose="02020603050405020304" pitchFamily="18" charset="0"/>
              </a:rPr>
              <a:t>i</a:t>
            </a:r>
            <a:r>
              <a:rPr lang="zh-CN" altLang="en-US" sz="2800" dirty="0">
                <a:latin typeface="Times New Roman" panose="02020603050405020304" pitchFamily="18" charset="0"/>
                <a:ea typeface="黑体" panose="02010609060101010101" pitchFamily="49" charset="-122"/>
                <a:cs typeface="Times New Roman" panose="02020603050405020304" pitchFamily="18" charset="0"/>
              </a:rPr>
              <a:t>层至多有</a:t>
            </a:r>
            <a:r>
              <a:rPr lang="en-US" altLang="zh-CN" sz="2800" dirty="0">
                <a:solidFill>
                  <a:srgbClr val="00B050"/>
                </a:solidFill>
                <a:latin typeface="Times New Roman" panose="02020603050405020304" pitchFamily="18" charset="0"/>
                <a:ea typeface="黑体" panose="02010609060101010101" pitchFamily="49" charset="-122"/>
                <a:cs typeface="Times New Roman" panose="02020603050405020304" pitchFamily="18" charset="0"/>
              </a:rPr>
              <a:t>2</a:t>
            </a:r>
            <a:r>
              <a:rPr lang="en-US" altLang="zh-CN" sz="2800" baseline="30000" dirty="0">
                <a:solidFill>
                  <a:srgbClr val="00B050"/>
                </a:solidFill>
                <a:latin typeface="Times New Roman" panose="02020603050405020304" pitchFamily="18" charset="0"/>
                <a:ea typeface="黑体" panose="02010609060101010101" pitchFamily="49" charset="-122"/>
                <a:cs typeface="Times New Roman" panose="02020603050405020304" pitchFamily="18" charset="0"/>
              </a:rPr>
              <a:t>i-1</a:t>
            </a:r>
            <a:r>
              <a:rPr lang="zh-CN" altLang="en-US" sz="2800" dirty="0">
                <a:latin typeface="Times New Roman" panose="02020603050405020304" pitchFamily="18" charset="0"/>
                <a:ea typeface="黑体" panose="02010609060101010101" pitchFamily="49" charset="-122"/>
                <a:cs typeface="Times New Roman" panose="02020603050405020304" pitchFamily="18" charset="0"/>
              </a:rPr>
              <a:t>个节点 （</a:t>
            </a:r>
            <a:r>
              <a:rPr lang="en-US" altLang="zh-CN" sz="2800" dirty="0">
                <a:solidFill>
                  <a:srgbClr val="00B050"/>
                </a:solidFill>
                <a:latin typeface="Times New Roman" panose="02020603050405020304" pitchFamily="18" charset="0"/>
                <a:ea typeface="黑体" panose="02010609060101010101" pitchFamily="49" charset="-122"/>
                <a:cs typeface="Times New Roman" panose="02020603050405020304" pitchFamily="18" charset="0"/>
              </a:rPr>
              <a:t>i≥1</a:t>
            </a:r>
            <a:r>
              <a:rPr lang="en-US" altLang="zh-CN" sz="2800" dirty="0">
                <a:latin typeface="Times New Roman" panose="02020603050405020304" pitchFamily="18" charset="0"/>
                <a:ea typeface="黑体" panose="02010609060101010101" pitchFamily="49" charset="-122"/>
                <a:cs typeface="Times New Roman" panose="02020603050405020304" pitchFamily="18" charset="0"/>
              </a:rPr>
              <a:t>)</a:t>
            </a:r>
            <a:r>
              <a:rPr lang="zh-CN" altLang="en-US" sz="2800" dirty="0">
                <a:latin typeface="Times New Roman" panose="02020603050405020304" pitchFamily="18" charset="0"/>
                <a:ea typeface="黑体" panose="02010609060101010101" pitchFamily="49" charset="-122"/>
                <a:cs typeface="Times New Roman" panose="02020603050405020304" pitchFamily="18" charset="0"/>
              </a:rPr>
              <a:t>。</a:t>
            </a:r>
          </a:p>
        </p:txBody>
      </p:sp>
      <p:sp>
        <p:nvSpPr>
          <p:cNvPr id="3" name="Rectangle 11">
            <a:extLst>
              <a:ext uri="{FF2B5EF4-FFF2-40B4-BE49-F238E27FC236}">
                <a16:creationId xmlns:a16="http://schemas.microsoft.com/office/drawing/2014/main" id="{28D166F1-91BF-E5A2-0005-C209C586B9D0}"/>
              </a:ext>
            </a:extLst>
          </p:cNvPr>
          <p:cNvSpPr>
            <a:spLocks noChangeArrowheads="1"/>
          </p:cNvSpPr>
          <p:nvPr/>
        </p:nvSpPr>
        <p:spPr bwMode="auto">
          <a:xfrm>
            <a:off x="300038" y="4016275"/>
            <a:ext cx="8305990" cy="6175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514350" lvl="1" indent="0" fontAlgn="base">
              <a:spcAft>
                <a:spcPct val="0"/>
              </a:spcAft>
              <a:buClr>
                <a:srgbClr val="FF3300"/>
              </a:buClr>
              <a:buNone/>
              <a:defRPr/>
            </a:pPr>
            <a:r>
              <a:rPr kumimoji="1" lang="zh-CN" altLang="en-US" b="0" i="0" u="none" strike="noStrike" kern="1200" cap="none" spc="0" normalizeH="0" baseline="0" noProof="0" dirty="0">
                <a:ln>
                  <a:noFill/>
                </a:ln>
                <a:solidFill>
                  <a:srgbClr val="FF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性质</a:t>
            </a:r>
            <a:r>
              <a:rPr kumimoji="1" lang="en-US" altLang="zh-CN" b="0" i="0" u="none" strike="noStrike" kern="1200" cap="none" spc="0" normalizeH="0" baseline="0" noProof="0" dirty="0">
                <a:ln>
                  <a:noFill/>
                </a:ln>
                <a:solidFill>
                  <a:srgbClr val="FF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2</a:t>
            </a:r>
            <a:r>
              <a:rPr kumimoji="1" lang="zh-CN" altLang="en-US" b="0" i="0" u="none" strike="noStrike" kern="1200" cap="none" spc="0" normalizeH="0" baseline="0" noProof="0" dirty="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rPr>
              <a:t>：深度为</a:t>
            </a:r>
            <a:r>
              <a:rPr kumimoji="1" lang="en-US" altLang="zh-CN" b="0" i="0" u="none" strike="noStrike" kern="1200" cap="none" spc="0" normalizeH="0" baseline="0" noProof="0" dirty="0">
                <a:ln>
                  <a:noFill/>
                </a:ln>
                <a:solidFill>
                  <a:srgbClr val="00B050"/>
                </a:solidFill>
                <a:effectLst/>
                <a:uLnTx/>
                <a:uFillTx/>
                <a:latin typeface="Times New Roman" panose="02020603050405020304" pitchFamily="18" charset="0"/>
                <a:ea typeface="黑体" panose="02010609060101010101" pitchFamily="49" charset="-122"/>
                <a:cs typeface="Times New Roman" panose="02020603050405020304" pitchFamily="18" charset="0"/>
              </a:rPr>
              <a:t>k</a:t>
            </a:r>
            <a:r>
              <a:rPr kumimoji="1" lang="zh-CN" altLang="zh-CN" b="0" i="0" u="none" strike="noStrike" kern="1200" cap="none" spc="0" normalizeH="0" baseline="0" noProof="0" dirty="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rPr>
              <a:t>的二叉树至多有</a:t>
            </a:r>
            <a:r>
              <a:rPr kumimoji="1" lang="en-US" altLang="zh-CN" b="0" i="0" u="none" strike="noStrike" kern="1200" cap="none" spc="0" normalizeH="0" baseline="0" noProof="0" dirty="0">
                <a:ln>
                  <a:noFill/>
                </a:ln>
                <a:solidFill>
                  <a:srgbClr val="00B050"/>
                </a:solidFill>
                <a:effectLst/>
                <a:uLnTx/>
                <a:uFillTx/>
                <a:latin typeface="Times New Roman" panose="02020603050405020304" pitchFamily="18" charset="0"/>
                <a:ea typeface="黑体" panose="02010609060101010101" pitchFamily="49" charset="-122"/>
                <a:cs typeface="Times New Roman" panose="02020603050405020304" pitchFamily="18" charset="0"/>
              </a:rPr>
              <a:t>2</a:t>
            </a:r>
            <a:r>
              <a:rPr kumimoji="1" lang="en-US" altLang="zh-CN" b="0" i="0" u="none" strike="noStrike" kern="1200" cap="none" spc="0" normalizeH="0" baseline="30000" noProof="0" dirty="0">
                <a:ln>
                  <a:noFill/>
                </a:ln>
                <a:solidFill>
                  <a:srgbClr val="00B050"/>
                </a:solidFill>
                <a:effectLst/>
                <a:uLnTx/>
                <a:uFillTx/>
                <a:latin typeface="Times New Roman" panose="02020603050405020304" pitchFamily="18" charset="0"/>
                <a:ea typeface="黑体" panose="02010609060101010101" pitchFamily="49" charset="-122"/>
                <a:cs typeface="Times New Roman" panose="02020603050405020304" pitchFamily="18" charset="0"/>
              </a:rPr>
              <a:t>k</a:t>
            </a:r>
            <a:r>
              <a:rPr kumimoji="1" lang="en-US" altLang="zh-CN" b="0" i="0" u="none" strike="noStrike" kern="1200" cap="none" spc="0" normalizeH="0" baseline="0" noProof="0" dirty="0">
                <a:ln>
                  <a:noFill/>
                </a:ln>
                <a:solidFill>
                  <a:srgbClr val="00B050"/>
                </a:solidFill>
                <a:effectLst/>
                <a:uLnTx/>
                <a:uFillTx/>
                <a:latin typeface="Times New Roman" panose="02020603050405020304" pitchFamily="18" charset="0"/>
                <a:ea typeface="黑体" panose="02010609060101010101" pitchFamily="49" charset="-122"/>
                <a:cs typeface="Times New Roman" panose="02020603050405020304" pitchFamily="18" charset="0"/>
              </a:rPr>
              <a:t>-1</a:t>
            </a:r>
            <a:r>
              <a:rPr kumimoji="1" lang="zh-CN" altLang="zh-CN" b="0" i="0" u="none" strike="noStrike" kern="1200" cap="none" spc="0" normalizeH="0" baseline="0" noProof="0" dirty="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rPr>
              <a:t>个结点(</a:t>
            </a:r>
            <a:r>
              <a:rPr kumimoji="1" lang="en-US" altLang="zh-CN" b="0" i="0" u="none" strike="noStrike" kern="1200" cap="none" spc="0" normalizeH="0" baseline="0" noProof="0" dirty="0">
                <a:ln>
                  <a:noFill/>
                </a:ln>
                <a:solidFill>
                  <a:srgbClr val="00B050"/>
                </a:solidFill>
                <a:effectLst/>
                <a:uLnTx/>
                <a:uFillTx/>
                <a:latin typeface="Times New Roman" panose="02020603050405020304" pitchFamily="18" charset="0"/>
                <a:ea typeface="黑体" panose="02010609060101010101" pitchFamily="49" charset="-122"/>
                <a:cs typeface="Times New Roman" panose="02020603050405020304" pitchFamily="18" charset="0"/>
              </a:rPr>
              <a:t>k</a:t>
            </a:r>
            <a:r>
              <a:rPr kumimoji="1" lang="en-US" altLang="zh-CN" b="0" i="0" u="none" strike="noStrike" kern="1200" cap="none" spc="0" normalizeH="0" baseline="0" noProof="0" dirty="0">
                <a:ln>
                  <a:noFill/>
                </a:ln>
                <a:solidFill>
                  <a:srgbClr val="00B050"/>
                </a:solidFill>
                <a:effectLst/>
                <a:uLnTx/>
                <a:uFillTx/>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1</a:t>
            </a:r>
            <a:r>
              <a:rPr kumimoji="1" lang="en-US" altLang="zh-CN" b="0" i="0" u="none" strike="noStrike" kern="1200" cap="none" spc="0" normalizeH="0" baseline="0" noProof="0" dirty="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a:t>
            </a:r>
            <a:endParaRPr kumimoji="1" lang="en-US" altLang="zh-CN" b="0" i="0" u="none" strike="noStrike" kern="1200" cap="none" spc="0" normalizeH="0" baseline="0" noProof="0" dirty="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mc:AlternateContent xmlns:mc="http://schemas.openxmlformats.org/markup-compatibility/2006" xmlns:a14="http://schemas.microsoft.com/office/drawing/2010/main">
        <mc:Choice Requires="a14">
          <p:sp>
            <p:nvSpPr>
              <p:cNvPr id="4" name="Object 15">
                <a:extLst>
                  <a:ext uri="{FF2B5EF4-FFF2-40B4-BE49-F238E27FC236}">
                    <a16:creationId xmlns:a16="http://schemas.microsoft.com/office/drawing/2014/main" id="{5FBB4C81-6D4C-B5E1-AAC4-9DA385C31792}"/>
                  </a:ext>
                </a:extLst>
              </p:cNvPr>
              <p:cNvSpPr txBox="1"/>
              <p:nvPr/>
            </p:nvSpPr>
            <p:spPr bwMode="auto">
              <a:xfrm>
                <a:off x="1998822" y="4896551"/>
                <a:ext cx="6342772" cy="1248838"/>
              </a:xfrm>
              <a:prstGeom prst="rect">
                <a:avLst/>
              </a:prstGeom>
              <a:noFill/>
              <a:ln>
                <a:noFill/>
              </a:ln>
              <a:effectLst/>
            </p:spPr>
            <p:txBody>
              <a:bodyPr>
                <a:noAutofit/>
              </a:bodyPr>
              <a:lstStyle/>
              <a:p>
                <a:pPr/>
                <a14:m>
                  <m:oMathPara xmlns:m="http://schemas.openxmlformats.org/officeDocument/2006/math">
                    <m:oMathParaPr>
                      <m:jc m:val="left"/>
                    </m:oMathParaPr>
                    <m:oMath xmlns:m="http://schemas.openxmlformats.org/officeDocument/2006/math">
                      <m:nary>
                        <m:naryPr>
                          <m:chr m:val="∑"/>
                          <m:ctrlPr>
                            <a:rPr lang="zh-Hans-HK" altLang="en-US" sz="2400" i="1" smtClean="0">
                              <a:solidFill>
                                <a:srgbClr val="00B050"/>
                              </a:solidFill>
                              <a:latin typeface="Cambria Math" panose="02040503050406030204" pitchFamily="18" charset="0"/>
                            </a:rPr>
                          </m:ctrlPr>
                        </m:naryPr>
                        <m:sub>
                          <m:r>
                            <a:rPr lang="zh-Hans-HK" altLang="en-US" sz="2400" i="1">
                              <a:solidFill>
                                <a:srgbClr val="00B050"/>
                              </a:solidFill>
                              <a:latin typeface="Cambria Math" panose="02040503050406030204" pitchFamily="18" charset="0"/>
                            </a:rPr>
                            <m:t>𝑖</m:t>
                          </m:r>
                          <m:r>
                            <a:rPr lang="zh-Hans-HK" altLang="en-US" sz="2400" i="1">
                              <a:solidFill>
                                <a:srgbClr val="00B050"/>
                              </a:solidFill>
                              <a:latin typeface="Cambria Math" panose="02040503050406030204" pitchFamily="18" charset="0"/>
                            </a:rPr>
                            <m:t>=1</m:t>
                          </m:r>
                        </m:sub>
                        <m:sup>
                          <m:r>
                            <a:rPr lang="zh-Hans-HK" altLang="en-US" sz="2400" i="1">
                              <a:solidFill>
                                <a:srgbClr val="00B050"/>
                              </a:solidFill>
                              <a:latin typeface="Cambria Math" panose="02040503050406030204" pitchFamily="18" charset="0"/>
                            </a:rPr>
                            <m:t>𝑘</m:t>
                          </m:r>
                        </m:sup>
                        <m:e>
                          <m:r>
                            <a:rPr lang="zh-Hans-HK" altLang="en-US" sz="2400" i="1">
                              <a:solidFill>
                                <a:srgbClr val="00B050"/>
                              </a:solidFill>
                              <a:latin typeface="Cambria Math" panose="02040503050406030204" pitchFamily="18" charset="0"/>
                            </a:rPr>
                            <m:t>(</m:t>
                          </m:r>
                          <m:r>
                            <a:rPr lang="zh-Hans-HK" altLang="en-US" sz="2400" i="1">
                              <a:solidFill>
                                <a:srgbClr val="00B050"/>
                              </a:solidFill>
                              <a:latin typeface="Cambria Math" panose="02040503050406030204" pitchFamily="18" charset="0"/>
                            </a:rPr>
                            <m:t>第</m:t>
                          </m:r>
                          <m:r>
                            <a:rPr lang="zh-Hans-HK" altLang="en-US" sz="2400" i="1">
                              <a:solidFill>
                                <a:srgbClr val="00B050"/>
                              </a:solidFill>
                              <a:latin typeface="Cambria Math" panose="02040503050406030204" pitchFamily="18" charset="0"/>
                            </a:rPr>
                            <m:t>𝑖</m:t>
                          </m:r>
                          <m:r>
                            <a:rPr lang="zh-Hans-HK" altLang="en-US" sz="2400" i="1">
                              <a:solidFill>
                                <a:srgbClr val="00B050"/>
                              </a:solidFill>
                              <a:latin typeface="Cambria Math" panose="02040503050406030204" pitchFamily="18" charset="0"/>
                            </a:rPr>
                            <m:t>层的最大结点数</m:t>
                          </m:r>
                          <m:r>
                            <a:rPr lang="zh-Hans-HK" altLang="en-US" sz="2400" i="1">
                              <a:solidFill>
                                <a:srgbClr val="00B050"/>
                              </a:solidFill>
                              <a:latin typeface="Cambria Math" panose="02040503050406030204" pitchFamily="18" charset="0"/>
                            </a:rPr>
                            <m:t>)=</m:t>
                          </m:r>
                          <m:nary>
                            <m:naryPr>
                              <m:chr m:val="∑"/>
                              <m:ctrlPr>
                                <a:rPr lang="zh-Hans-HK" altLang="en-US" sz="2400" i="1">
                                  <a:solidFill>
                                    <a:srgbClr val="00B050"/>
                                  </a:solidFill>
                                  <a:latin typeface="Cambria Math" panose="02040503050406030204" pitchFamily="18" charset="0"/>
                                </a:rPr>
                              </m:ctrlPr>
                            </m:naryPr>
                            <m:sub>
                              <m:r>
                                <a:rPr lang="zh-Hans-HK" altLang="en-US" sz="2400" i="1">
                                  <a:solidFill>
                                    <a:srgbClr val="00B050"/>
                                  </a:solidFill>
                                  <a:latin typeface="Cambria Math" panose="02040503050406030204" pitchFamily="18" charset="0"/>
                                </a:rPr>
                                <m:t>𝑖</m:t>
                              </m:r>
                              <m:r>
                                <a:rPr lang="zh-Hans-HK" altLang="en-US" sz="2400" i="1">
                                  <a:solidFill>
                                    <a:srgbClr val="00B050"/>
                                  </a:solidFill>
                                  <a:latin typeface="Cambria Math" panose="02040503050406030204" pitchFamily="18" charset="0"/>
                                </a:rPr>
                                <m:t>=1</m:t>
                              </m:r>
                            </m:sub>
                            <m:sup>
                              <m:r>
                                <a:rPr lang="zh-Hans-HK" altLang="en-US" sz="2400" i="1">
                                  <a:solidFill>
                                    <a:srgbClr val="00B050"/>
                                  </a:solidFill>
                                  <a:latin typeface="Cambria Math" panose="02040503050406030204" pitchFamily="18" charset="0"/>
                                </a:rPr>
                                <m:t>𝑘</m:t>
                              </m:r>
                            </m:sup>
                            <m:e>
                              <m:sSup>
                                <m:sSupPr>
                                  <m:ctrlPr>
                                    <a:rPr lang="zh-Hans-HK" altLang="en-US" sz="2400" i="1">
                                      <a:solidFill>
                                        <a:srgbClr val="00B050"/>
                                      </a:solidFill>
                                      <a:latin typeface="Cambria Math" panose="02040503050406030204" pitchFamily="18" charset="0"/>
                                    </a:rPr>
                                  </m:ctrlPr>
                                </m:sSupPr>
                                <m:e>
                                  <m:r>
                                    <a:rPr lang="zh-Hans-HK" altLang="en-US" sz="2400" i="1">
                                      <a:solidFill>
                                        <a:srgbClr val="00B050"/>
                                      </a:solidFill>
                                      <a:latin typeface="Cambria Math" panose="02040503050406030204" pitchFamily="18" charset="0"/>
                                    </a:rPr>
                                    <m:t>2</m:t>
                                  </m:r>
                                </m:e>
                                <m:sup>
                                  <m:r>
                                    <a:rPr lang="zh-Hans-HK" altLang="en-US" sz="2400" i="1">
                                      <a:solidFill>
                                        <a:srgbClr val="00B050"/>
                                      </a:solidFill>
                                      <a:latin typeface="Cambria Math" panose="02040503050406030204" pitchFamily="18" charset="0"/>
                                    </a:rPr>
                                    <m:t>𝑖</m:t>
                                  </m:r>
                                  <m:r>
                                    <a:rPr lang="zh-Hans-HK" altLang="en-US" sz="2400" i="1">
                                      <a:solidFill>
                                        <a:srgbClr val="00B050"/>
                                      </a:solidFill>
                                      <a:latin typeface="Cambria Math" panose="02040503050406030204" pitchFamily="18" charset="0"/>
                                    </a:rPr>
                                    <m:t>−1</m:t>
                                  </m:r>
                                </m:sup>
                              </m:sSup>
                            </m:e>
                          </m:nary>
                        </m:e>
                      </m:nary>
                      <m:r>
                        <a:rPr lang="zh-Hans-HK" altLang="en-US" sz="2400" i="1">
                          <a:solidFill>
                            <a:srgbClr val="00B050"/>
                          </a:solidFill>
                          <a:latin typeface="Cambria Math" panose="02040503050406030204" pitchFamily="18" charset="0"/>
                        </a:rPr>
                        <m:t>=</m:t>
                      </m:r>
                      <m:sSup>
                        <m:sSupPr>
                          <m:ctrlPr>
                            <a:rPr lang="zh-Hans-HK" altLang="en-US" sz="2400" i="1">
                              <a:solidFill>
                                <a:srgbClr val="00B050"/>
                              </a:solidFill>
                              <a:latin typeface="Cambria Math" panose="02040503050406030204" pitchFamily="18" charset="0"/>
                            </a:rPr>
                          </m:ctrlPr>
                        </m:sSupPr>
                        <m:e>
                          <m:r>
                            <a:rPr lang="zh-Hans-HK" altLang="en-US" sz="2400" i="1">
                              <a:solidFill>
                                <a:srgbClr val="00B050"/>
                              </a:solidFill>
                              <a:latin typeface="Cambria Math" panose="02040503050406030204" pitchFamily="18" charset="0"/>
                            </a:rPr>
                            <m:t>2</m:t>
                          </m:r>
                        </m:e>
                        <m:sup>
                          <m:r>
                            <a:rPr lang="zh-Hans-HK" altLang="en-US" sz="2400" i="1">
                              <a:solidFill>
                                <a:srgbClr val="00B050"/>
                              </a:solidFill>
                              <a:latin typeface="Cambria Math" panose="02040503050406030204" pitchFamily="18" charset="0"/>
                            </a:rPr>
                            <m:t>𝑘</m:t>
                          </m:r>
                        </m:sup>
                      </m:sSup>
                      <m:r>
                        <a:rPr lang="zh-Hans-HK" altLang="en-US" sz="2400" i="1">
                          <a:solidFill>
                            <a:srgbClr val="00B050"/>
                          </a:solidFill>
                          <a:latin typeface="Cambria Math" panose="02040503050406030204" pitchFamily="18" charset="0"/>
                        </a:rPr>
                        <m:t>−1</m:t>
                      </m:r>
                    </m:oMath>
                  </m:oMathPara>
                </a14:m>
                <a:endParaRPr lang="zh-Hans-HK" altLang="en-US" sz="2400" dirty="0">
                  <a:solidFill>
                    <a:srgbClr val="00B050"/>
                  </a:solidFill>
                  <a:latin typeface="Times New Roman" panose="02020603050405020304" pitchFamily="18" charset="0"/>
                  <a:ea typeface="黑体" panose="02010609060101010101" pitchFamily="49" charset="-122"/>
                  <a:cs typeface="Times New Roman" panose="02020603050405020304" pitchFamily="18" charset="0"/>
                </a:endParaRPr>
              </a:p>
            </p:txBody>
          </p:sp>
        </mc:Choice>
        <mc:Fallback xmlns="">
          <p:sp>
            <p:nvSpPr>
              <p:cNvPr id="4" name="Object 15">
                <a:extLst>
                  <a:ext uri="{FF2B5EF4-FFF2-40B4-BE49-F238E27FC236}">
                    <a16:creationId xmlns:a16="http://schemas.microsoft.com/office/drawing/2014/main" id="{5FBB4C81-6D4C-B5E1-AAC4-9DA385C31792}"/>
                  </a:ext>
                </a:extLst>
              </p:cNvPr>
              <p:cNvSpPr txBox="1">
                <a:spLocks noRot="1" noChangeAspect="1" noMove="1" noResize="1" noEditPoints="1" noAdjustHandles="1" noChangeArrowheads="1" noChangeShapeType="1" noTextEdit="1"/>
              </p:cNvSpPr>
              <p:nvPr/>
            </p:nvSpPr>
            <p:spPr bwMode="auto">
              <a:xfrm>
                <a:off x="1998822" y="4896551"/>
                <a:ext cx="6342772" cy="1248838"/>
              </a:xfrm>
              <a:prstGeom prst="rect">
                <a:avLst/>
              </a:prstGeom>
              <a:blipFill>
                <a:blip r:embed="rId4"/>
                <a:stretch>
                  <a:fillRect/>
                </a:stretch>
              </a:blipFill>
              <a:ln>
                <a:noFill/>
              </a:ln>
              <a:effectLst/>
            </p:spPr>
            <p:txBody>
              <a:bodyPr/>
              <a:lstStyle/>
              <a:p>
                <a:r>
                  <a:rPr lang="zh-CN" altLang="en-US">
                    <a:noFill/>
                  </a:rPr>
                  <a:t> </a:t>
                </a:r>
              </a:p>
            </p:txBody>
          </p:sp>
        </mc:Fallback>
      </mc:AlternateContent>
      <p:sp>
        <p:nvSpPr>
          <p:cNvPr id="7" name="Text Box 11">
            <a:extLst>
              <a:ext uri="{FF2B5EF4-FFF2-40B4-BE49-F238E27FC236}">
                <a16:creationId xmlns:a16="http://schemas.microsoft.com/office/drawing/2014/main" id="{A006BFF0-5B35-D55D-7EB3-3CCDB05A6ED8}"/>
              </a:ext>
            </a:extLst>
          </p:cNvPr>
          <p:cNvSpPr txBox="1">
            <a:spLocks noChangeArrowheads="1"/>
          </p:cNvSpPr>
          <p:nvPr/>
        </p:nvSpPr>
        <p:spPr bwMode="auto">
          <a:xfrm>
            <a:off x="953794" y="1788647"/>
            <a:ext cx="7586663" cy="23573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fontAlgn="base">
              <a:lnSpc>
                <a:spcPct val="125000"/>
              </a:lnSpc>
              <a:spcBef>
                <a:spcPct val="0"/>
              </a:spcBef>
              <a:spcAft>
                <a:spcPct val="0"/>
              </a:spcAft>
              <a:buNone/>
              <a:defRPr/>
            </a:pPr>
            <a:r>
              <a:rPr lang="zh-CN" altLang="en-US" sz="2400" dirty="0">
                <a:solidFill>
                  <a:schemeClr val="accent6"/>
                </a:solidFill>
                <a:latin typeface="Times New Roman" panose="02020603050405020304" pitchFamily="18" charset="0"/>
                <a:ea typeface="黑体" panose="02010609060101010101" pitchFamily="49" charset="-122"/>
                <a:cs typeface="Times New Roman" panose="02020603050405020304" pitchFamily="18" charset="0"/>
              </a:rPr>
              <a:t>证明：归纳法</a:t>
            </a:r>
            <a:r>
              <a:rPr lang="en-US" altLang="zh-CN" sz="2400" dirty="0">
                <a:solidFill>
                  <a:schemeClr val="accent6"/>
                </a:solidFill>
                <a:latin typeface="Times New Roman" panose="02020603050405020304" pitchFamily="18" charset="0"/>
                <a:ea typeface="黑体" panose="02010609060101010101" pitchFamily="49" charset="-122"/>
                <a:cs typeface="Times New Roman" panose="02020603050405020304" pitchFamily="18" charset="0"/>
              </a:rPr>
              <a:t>.</a:t>
            </a:r>
          </a:p>
          <a:p>
            <a:pPr fontAlgn="base">
              <a:lnSpc>
                <a:spcPct val="125000"/>
              </a:lnSpc>
              <a:spcBef>
                <a:spcPct val="0"/>
              </a:spcBef>
              <a:spcAft>
                <a:spcPct val="0"/>
              </a:spcAft>
              <a:buNone/>
              <a:defRPr/>
            </a:pPr>
            <a:r>
              <a:rPr lang="en-US" altLang="zh-CN" sz="2400" dirty="0">
                <a:solidFill>
                  <a:schemeClr val="accent6"/>
                </a:solidFill>
                <a:latin typeface="Times New Roman" panose="02020603050405020304" pitchFamily="18" charset="0"/>
                <a:ea typeface="黑体" panose="02010609060101010101" pitchFamily="49" charset="-122"/>
                <a:cs typeface="Times New Roman" panose="02020603050405020304" pitchFamily="18" charset="0"/>
              </a:rPr>
              <a:t>            </a:t>
            </a:r>
            <a:r>
              <a:rPr lang="zh-CN" altLang="en-US" sz="2400" dirty="0">
                <a:solidFill>
                  <a:schemeClr val="accent6"/>
                </a:solidFill>
                <a:latin typeface="Times New Roman" panose="02020603050405020304" pitchFamily="18" charset="0"/>
                <a:ea typeface="黑体" panose="02010609060101010101" pitchFamily="49" charset="-122"/>
                <a:cs typeface="Times New Roman" panose="02020603050405020304" pitchFamily="18" charset="0"/>
              </a:rPr>
              <a:t>当</a:t>
            </a:r>
            <a:r>
              <a:rPr lang="en-US" altLang="zh-CN" sz="2400" dirty="0" err="1">
                <a:solidFill>
                  <a:srgbClr val="00B050"/>
                </a:solidFill>
                <a:latin typeface="Times New Roman" panose="02020603050405020304" pitchFamily="18" charset="0"/>
                <a:ea typeface="黑体" panose="02010609060101010101" pitchFamily="49" charset="-122"/>
                <a:cs typeface="Times New Roman" panose="02020603050405020304" pitchFamily="18" charset="0"/>
              </a:rPr>
              <a:t>i</a:t>
            </a:r>
            <a:r>
              <a:rPr lang="en-US" altLang="zh-CN" sz="2400" dirty="0">
                <a:solidFill>
                  <a:srgbClr val="00B050"/>
                </a:solidFill>
                <a:latin typeface="Times New Roman" panose="02020603050405020304" pitchFamily="18" charset="0"/>
                <a:ea typeface="黑体" panose="02010609060101010101" pitchFamily="49" charset="-122"/>
                <a:cs typeface="Times New Roman" panose="02020603050405020304" pitchFamily="18" charset="0"/>
              </a:rPr>
              <a:t>=1</a:t>
            </a:r>
            <a:r>
              <a:rPr lang="zh-CN" altLang="en-US" sz="2400" dirty="0">
                <a:solidFill>
                  <a:schemeClr val="accent6"/>
                </a:solidFill>
                <a:latin typeface="Times New Roman" panose="02020603050405020304" pitchFamily="18" charset="0"/>
                <a:ea typeface="黑体" panose="02010609060101010101" pitchFamily="49" charset="-122"/>
                <a:cs typeface="Times New Roman" panose="02020603050405020304" pitchFamily="18" charset="0"/>
              </a:rPr>
              <a:t>时，显然正确。</a:t>
            </a:r>
          </a:p>
          <a:p>
            <a:pPr fontAlgn="base">
              <a:lnSpc>
                <a:spcPct val="125000"/>
              </a:lnSpc>
              <a:spcBef>
                <a:spcPct val="0"/>
              </a:spcBef>
              <a:spcAft>
                <a:spcPct val="0"/>
              </a:spcAft>
              <a:buNone/>
              <a:defRPr/>
            </a:pPr>
            <a:r>
              <a:rPr lang="zh-CN" altLang="en-US" sz="2400" dirty="0">
                <a:solidFill>
                  <a:schemeClr val="accent6"/>
                </a:solidFill>
                <a:latin typeface="Times New Roman" panose="02020603050405020304" pitchFamily="18" charset="0"/>
                <a:ea typeface="黑体" panose="02010609060101010101" pitchFamily="49" charset="-122"/>
                <a:cs typeface="Times New Roman" panose="02020603050405020304" pitchFamily="18" charset="0"/>
              </a:rPr>
              <a:t>            假设第</a:t>
            </a:r>
            <a:r>
              <a:rPr lang="en-US" altLang="zh-CN" sz="2400" dirty="0">
                <a:solidFill>
                  <a:srgbClr val="00B050"/>
                </a:solidFill>
                <a:latin typeface="Times New Roman" panose="02020603050405020304" pitchFamily="18" charset="0"/>
                <a:ea typeface="黑体" panose="02010609060101010101" pitchFamily="49" charset="-122"/>
                <a:cs typeface="Times New Roman" panose="02020603050405020304" pitchFamily="18" charset="0"/>
              </a:rPr>
              <a:t>i-1</a:t>
            </a:r>
            <a:r>
              <a:rPr lang="zh-CN" altLang="en-US" sz="2400" dirty="0">
                <a:solidFill>
                  <a:schemeClr val="accent6"/>
                </a:solidFill>
                <a:latin typeface="Times New Roman" panose="02020603050405020304" pitchFamily="18" charset="0"/>
                <a:ea typeface="黑体" panose="02010609060101010101" pitchFamily="49" charset="-122"/>
                <a:cs typeface="Times New Roman" panose="02020603050405020304" pitchFamily="18" charset="0"/>
              </a:rPr>
              <a:t>层至多有</a:t>
            </a:r>
            <a:r>
              <a:rPr lang="en-US" altLang="zh-CN" sz="2400" dirty="0">
                <a:solidFill>
                  <a:srgbClr val="00B050"/>
                </a:solidFill>
                <a:latin typeface="Times New Roman" panose="02020603050405020304" pitchFamily="18" charset="0"/>
                <a:ea typeface="黑体" panose="02010609060101010101" pitchFamily="49" charset="-122"/>
                <a:cs typeface="Times New Roman" panose="02020603050405020304" pitchFamily="18" charset="0"/>
              </a:rPr>
              <a:t>2</a:t>
            </a:r>
            <a:r>
              <a:rPr lang="en-US" altLang="zh-CN" sz="2400" baseline="30000" dirty="0">
                <a:solidFill>
                  <a:srgbClr val="00B050"/>
                </a:solidFill>
                <a:latin typeface="Times New Roman" panose="02020603050405020304" pitchFamily="18" charset="0"/>
                <a:ea typeface="黑体" panose="02010609060101010101" pitchFamily="49" charset="-122"/>
                <a:cs typeface="Times New Roman" panose="02020603050405020304" pitchFamily="18" charset="0"/>
              </a:rPr>
              <a:t>i-2</a:t>
            </a:r>
            <a:r>
              <a:rPr lang="en-US" altLang="zh-CN" sz="2400" dirty="0">
                <a:solidFill>
                  <a:srgbClr val="00B050"/>
                </a:solidFill>
                <a:latin typeface="Times New Roman" panose="02020603050405020304" pitchFamily="18" charset="0"/>
                <a:ea typeface="黑体" panose="02010609060101010101" pitchFamily="49" charset="-122"/>
                <a:cs typeface="Times New Roman" panose="02020603050405020304" pitchFamily="18" charset="0"/>
              </a:rPr>
              <a:t> </a:t>
            </a:r>
            <a:r>
              <a:rPr lang="zh-CN" altLang="en-US" sz="2400" dirty="0">
                <a:solidFill>
                  <a:schemeClr val="accent6"/>
                </a:solidFill>
                <a:latin typeface="Times New Roman" panose="02020603050405020304" pitchFamily="18" charset="0"/>
                <a:ea typeface="黑体" panose="02010609060101010101" pitchFamily="49" charset="-122"/>
                <a:cs typeface="Times New Roman" panose="02020603050405020304" pitchFamily="18" charset="0"/>
              </a:rPr>
              <a:t>个结点</a:t>
            </a:r>
          </a:p>
          <a:p>
            <a:pPr fontAlgn="base">
              <a:lnSpc>
                <a:spcPct val="125000"/>
              </a:lnSpc>
              <a:spcBef>
                <a:spcPct val="0"/>
              </a:spcBef>
              <a:spcAft>
                <a:spcPct val="0"/>
              </a:spcAft>
              <a:buNone/>
              <a:defRPr/>
            </a:pPr>
            <a:r>
              <a:rPr lang="en-US" altLang="zh-CN" sz="2400" dirty="0">
                <a:solidFill>
                  <a:schemeClr val="accent6"/>
                </a:solidFill>
                <a:latin typeface="Times New Roman" panose="02020603050405020304" pitchFamily="18" charset="0"/>
                <a:ea typeface="黑体" panose="02010609060101010101" pitchFamily="49" charset="-122"/>
                <a:cs typeface="Times New Roman" panose="02020603050405020304" pitchFamily="18" charset="0"/>
              </a:rPr>
              <a:t>	</a:t>
            </a:r>
            <a:r>
              <a:rPr lang="zh-CN" altLang="en-US" sz="2400" dirty="0">
                <a:solidFill>
                  <a:schemeClr val="accent6"/>
                </a:solidFill>
                <a:latin typeface="Times New Roman" panose="02020603050405020304" pitchFamily="18" charset="0"/>
                <a:ea typeface="黑体" panose="02010609060101010101" pitchFamily="49" charset="-122"/>
                <a:cs typeface="Times New Roman" panose="02020603050405020304" pitchFamily="18" charset="0"/>
              </a:rPr>
              <a:t>第</a:t>
            </a:r>
            <a:r>
              <a:rPr lang="en-US" altLang="zh-CN" sz="2400" dirty="0" err="1">
                <a:solidFill>
                  <a:srgbClr val="00B050"/>
                </a:solidFill>
                <a:latin typeface="Times New Roman" panose="02020603050405020304" pitchFamily="18" charset="0"/>
                <a:ea typeface="黑体" panose="02010609060101010101" pitchFamily="49" charset="-122"/>
                <a:cs typeface="Times New Roman" panose="02020603050405020304" pitchFamily="18" charset="0"/>
              </a:rPr>
              <a:t>i</a:t>
            </a:r>
            <a:r>
              <a:rPr lang="zh-CN" altLang="en-US" sz="2400" dirty="0">
                <a:solidFill>
                  <a:schemeClr val="accent6"/>
                </a:solidFill>
                <a:latin typeface="Times New Roman" panose="02020603050405020304" pitchFamily="18" charset="0"/>
                <a:ea typeface="黑体" panose="02010609060101010101" pitchFamily="49" charset="-122"/>
                <a:cs typeface="Times New Roman" panose="02020603050405020304" pitchFamily="18" charset="0"/>
              </a:rPr>
              <a:t>层上最大结点数是第</a:t>
            </a:r>
            <a:r>
              <a:rPr lang="en-US" altLang="zh-CN" sz="2400" dirty="0">
                <a:solidFill>
                  <a:srgbClr val="00B050"/>
                </a:solidFill>
                <a:latin typeface="Times New Roman" panose="02020603050405020304" pitchFamily="18" charset="0"/>
                <a:ea typeface="黑体" panose="02010609060101010101" pitchFamily="49" charset="-122"/>
                <a:cs typeface="Times New Roman" panose="02020603050405020304" pitchFamily="18" charset="0"/>
              </a:rPr>
              <a:t>i-1</a:t>
            </a:r>
            <a:r>
              <a:rPr lang="zh-CN" altLang="en-US" sz="2400" dirty="0">
                <a:solidFill>
                  <a:schemeClr val="accent6"/>
                </a:solidFill>
                <a:latin typeface="Times New Roman" panose="02020603050405020304" pitchFamily="18" charset="0"/>
                <a:ea typeface="黑体" panose="02010609060101010101" pitchFamily="49" charset="-122"/>
                <a:cs typeface="Times New Roman" panose="02020603050405020304" pitchFamily="18" charset="0"/>
              </a:rPr>
              <a:t>层的</a:t>
            </a:r>
            <a:r>
              <a:rPr lang="en-US" altLang="zh-CN" sz="2400" dirty="0">
                <a:solidFill>
                  <a:srgbClr val="00B050"/>
                </a:solidFill>
                <a:latin typeface="Times New Roman" panose="02020603050405020304" pitchFamily="18" charset="0"/>
                <a:ea typeface="黑体" panose="02010609060101010101" pitchFamily="49" charset="-122"/>
                <a:cs typeface="Times New Roman" panose="02020603050405020304" pitchFamily="18" charset="0"/>
              </a:rPr>
              <a:t>2</a:t>
            </a:r>
            <a:r>
              <a:rPr lang="zh-CN" altLang="en-US" sz="2400" dirty="0">
                <a:solidFill>
                  <a:schemeClr val="accent6"/>
                </a:solidFill>
                <a:latin typeface="Times New Roman" panose="02020603050405020304" pitchFamily="18" charset="0"/>
                <a:ea typeface="黑体" panose="02010609060101010101" pitchFamily="49" charset="-122"/>
                <a:cs typeface="Times New Roman" panose="02020603050405020304" pitchFamily="18" charset="0"/>
              </a:rPr>
              <a:t>倍，即 </a:t>
            </a:r>
            <a:r>
              <a:rPr lang="en-US" altLang="zh-CN" sz="2400" dirty="0">
                <a:solidFill>
                  <a:srgbClr val="00B050"/>
                </a:solidFill>
                <a:latin typeface="Times New Roman" panose="02020603050405020304" pitchFamily="18" charset="0"/>
                <a:ea typeface="黑体" panose="02010609060101010101" pitchFamily="49" charset="-122"/>
                <a:cs typeface="Times New Roman" panose="02020603050405020304" pitchFamily="18" charset="0"/>
              </a:rPr>
              <a:t>2</a:t>
            </a:r>
            <a:r>
              <a:rPr lang="en-US" altLang="zh-CN" sz="2400" baseline="30000" dirty="0">
                <a:solidFill>
                  <a:srgbClr val="00B050"/>
                </a:solidFill>
                <a:latin typeface="Times New Roman" panose="02020603050405020304" pitchFamily="18" charset="0"/>
                <a:ea typeface="黑体" panose="02010609060101010101" pitchFamily="49" charset="-122"/>
                <a:cs typeface="Times New Roman" panose="02020603050405020304" pitchFamily="18" charset="0"/>
              </a:rPr>
              <a:t>i-2</a:t>
            </a:r>
            <a:r>
              <a:rPr lang="en-US" altLang="zh-CN" sz="2400" dirty="0">
                <a:solidFill>
                  <a:srgbClr val="00B050"/>
                </a:solidFill>
                <a:latin typeface="Times New Roman" panose="02020603050405020304" pitchFamily="18" charset="0"/>
                <a:ea typeface="黑体" panose="02010609060101010101" pitchFamily="49" charset="-122"/>
                <a:cs typeface="Times New Roman" panose="02020603050405020304" pitchFamily="18" charset="0"/>
              </a:rPr>
              <a:t> 2=2</a:t>
            </a:r>
            <a:r>
              <a:rPr lang="en-US" altLang="zh-CN" sz="2400" baseline="30000" dirty="0">
                <a:solidFill>
                  <a:srgbClr val="00B050"/>
                </a:solidFill>
                <a:latin typeface="Times New Roman" panose="02020603050405020304" pitchFamily="18" charset="0"/>
                <a:ea typeface="黑体" panose="02010609060101010101" pitchFamily="49" charset="-122"/>
                <a:cs typeface="Times New Roman" panose="02020603050405020304" pitchFamily="18" charset="0"/>
              </a:rPr>
              <a:t>i-1</a:t>
            </a:r>
            <a:r>
              <a:rPr lang="en-US" altLang="zh-CN" sz="2400" dirty="0">
                <a:solidFill>
                  <a:schemeClr val="accent6"/>
                </a:solidFill>
                <a:latin typeface="Times New Roman" panose="02020603050405020304" pitchFamily="18" charset="0"/>
                <a:ea typeface="黑体" panose="02010609060101010101" pitchFamily="49" charset="-122"/>
                <a:cs typeface="Times New Roman" panose="02020603050405020304" pitchFamily="18" charset="0"/>
              </a:rPr>
              <a:t>.</a:t>
            </a:r>
            <a:endParaRPr lang="zh-CN" altLang="en-US" sz="2400" dirty="0">
              <a:solidFill>
                <a:schemeClr val="accent6"/>
              </a:solidFill>
              <a:latin typeface="Times New Roman" panose="02020603050405020304" pitchFamily="18" charset="0"/>
              <a:ea typeface="黑体" panose="02010609060101010101" pitchFamily="49" charset="-122"/>
              <a:cs typeface="Times New Roman" panose="02020603050405020304" pitchFamily="18" charset="0"/>
            </a:endParaRPr>
          </a:p>
          <a:p>
            <a:pPr lvl="0" fontAlgn="base">
              <a:lnSpc>
                <a:spcPct val="125000"/>
              </a:lnSpc>
              <a:spcBef>
                <a:spcPct val="0"/>
              </a:spcBef>
              <a:spcAft>
                <a:spcPct val="0"/>
              </a:spcAft>
              <a:buNone/>
              <a:defRPr/>
            </a:pPr>
            <a:endParaRPr kumimoji="1" lang="zh-CN" altLang="en-US" sz="2400" i="0" u="none" strike="noStrike" kern="1200" cap="none" spc="0" normalizeH="0" baseline="0" noProof="0" dirty="0">
              <a:ln>
                <a:noFill/>
              </a:ln>
              <a:solidFill>
                <a:schemeClr val="accent6"/>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47" name="Text Box 11">
            <a:extLst>
              <a:ext uri="{FF2B5EF4-FFF2-40B4-BE49-F238E27FC236}">
                <a16:creationId xmlns:a16="http://schemas.microsoft.com/office/drawing/2014/main" id="{A2E394AC-E0E4-41DF-29D3-027B5175C16D}"/>
              </a:ext>
            </a:extLst>
          </p:cNvPr>
          <p:cNvSpPr txBox="1">
            <a:spLocks noChangeArrowheads="1"/>
          </p:cNvSpPr>
          <p:nvPr/>
        </p:nvSpPr>
        <p:spPr bwMode="auto">
          <a:xfrm>
            <a:off x="953794" y="4763560"/>
            <a:ext cx="1345678" cy="506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fontAlgn="base">
              <a:lnSpc>
                <a:spcPct val="125000"/>
              </a:lnSpc>
              <a:spcBef>
                <a:spcPct val="0"/>
              </a:spcBef>
              <a:spcAft>
                <a:spcPct val="0"/>
              </a:spcAft>
              <a:buNone/>
              <a:defRPr/>
            </a:pPr>
            <a:r>
              <a:rPr lang="zh-CN" altLang="en-US" sz="2400" dirty="0">
                <a:solidFill>
                  <a:schemeClr val="accent6"/>
                </a:solidFill>
                <a:latin typeface="Times New Roman" panose="02020603050405020304" pitchFamily="18" charset="0"/>
                <a:ea typeface="黑体" panose="02010609060101010101" pitchFamily="49" charset="-122"/>
                <a:cs typeface="Times New Roman" panose="02020603050405020304" pitchFamily="18" charset="0"/>
              </a:rPr>
              <a:t>证明：</a:t>
            </a:r>
            <a:endParaRPr kumimoji="1" lang="zh-CN" altLang="en-US" sz="2400" i="0" u="none" strike="noStrike" kern="1200" cap="none" spc="0" normalizeH="0" baseline="0" noProof="0" dirty="0">
              <a:ln>
                <a:noFill/>
              </a:ln>
              <a:solidFill>
                <a:schemeClr val="accent6"/>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8909072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WHOOSH.WAV"/>
                                        </p:tgtEl>
                                      </p:cMediaNode>
                                    </p:audio>
                                  </p:sub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iterate type="wd">
                                    <p:tmPct val="100000"/>
                                  </p:iterate>
                                  <p:childTnLst>
                                    <p:set>
                                      <p:cBhvr>
                                        <p:cTn id="12" dur="1" fill="hold">
                                          <p:stCondLst>
                                            <p:cond delay="0"/>
                                          </p:stCondLst>
                                        </p:cTn>
                                        <p:tgtEl>
                                          <p:spTgt spid="7"/>
                                        </p:tgtEl>
                                        <p:attrNameLst>
                                          <p:attrName>style.visibility</p:attrName>
                                        </p:attrNameLst>
                                      </p:cBhvr>
                                      <p:to>
                                        <p:strVal val="visible"/>
                                      </p:to>
                                    </p:set>
                                    <p:animEffect transition="in" filter="wipe(left)">
                                      <p:cBhvr>
                                        <p:cTn id="13" dur="3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3"/>
                                        </p:tgtEl>
                                        <p:attrNameLst>
                                          <p:attrName>style.visibility</p:attrName>
                                        </p:attrNameLst>
                                      </p:cBhvr>
                                      <p:to>
                                        <p:strVal val="visible"/>
                                      </p:to>
                                    </p:set>
                                    <p:anim calcmode="lin" valueType="num">
                                      <p:cBhvr additive="base">
                                        <p:cTn id="18" dur="500" fill="hold"/>
                                        <p:tgtEl>
                                          <p:spTgt spid="3"/>
                                        </p:tgtEl>
                                        <p:attrNameLst>
                                          <p:attrName>ppt_x</p:attrName>
                                        </p:attrNameLst>
                                      </p:cBhvr>
                                      <p:tavLst>
                                        <p:tav tm="0">
                                          <p:val>
                                            <p:strVal val="#ppt_x"/>
                                          </p:val>
                                        </p:tav>
                                        <p:tav tm="100000">
                                          <p:val>
                                            <p:strVal val="#ppt_x"/>
                                          </p:val>
                                        </p:tav>
                                      </p:tavLst>
                                    </p:anim>
                                    <p:anim calcmode="lin" valueType="num">
                                      <p:cBhvr additive="base">
                                        <p:cTn id="19"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iterate type="wd">
                                    <p:tmPct val="100000"/>
                                  </p:iterate>
                                  <p:childTnLst>
                                    <p:set>
                                      <p:cBhvr>
                                        <p:cTn id="23" dur="1" fill="hold">
                                          <p:stCondLst>
                                            <p:cond delay="0"/>
                                          </p:stCondLst>
                                        </p:cTn>
                                        <p:tgtEl>
                                          <p:spTgt spid="47"/>
                                        </p:tgtEl>
                                        <p:attrNameLst>
                                          <p:attrName>style.visibility</p:attrName>
                                        </p:attrNameLst>
                                      </p:cBhvr>
                                      <p:to>
                                        <p:strVal val="visible"/>
                                      </p:to>
                                    </p:set>
                                    <p:animEffect transition="in" filter="wipe(left)">
                                      <p:cBhvr>
                                        <p:cTn id="24" dur="300"/>
                                        <p:tgtEl>
                                          <p:spTgt spid="47"/>
                                        </p:tgtEl>
                                      </p:cBhvr>
                                    </p:animEffect>
                                  </p:childTnLst>
                                </p:cTn>
                              </p:par>
                              <p:par>
                                <p:cTn id="25" presetID="2" presetClass="entr" presetSubtype="4" fill="hold" grpId="0" nodeType="withEffect">
                                  <p:stCondLst>
                                    <p:cond delay="0"/>
                                  </p:stCondLst>
                                  <p:childTnLst>
                                    <p:set>
                                      <p:cBhvr>
                                        <p:cTn id="26" dur="1" fill="hold">
                                          <p:stCondLst>
                                            <p:cond delay="0"/>
                                          </p:stCondLst>
                                        </p:cTn>
                                        <p:tgtEl>
                                          <p:spTgt spid="4"/>
                                        </p:tgtEl>
                                        <p:attrNameLst>
                                          <p:attrName>style.visibility</p:attrName>
                                        </p:attrNameLst>
                                      </p:cBhvr>
                                      <p:to>
                                        <p:strVal val="visible"/>
                                      </p:to>
                                    </p:set>
                                    <p:anim calcmode="lin" valueType="num">
                                      <p:cBhvr additive="base">
                                        <p:cTn id="27" dur="500" fill="hold"/>
                                        <p:tgtEl>
                                          <p:spTgt spid="4"/>
                                        </p:tgtEl>
                                        <p:attrNameLst>
                                          <p:attrName>ppt_x</p:attrName>
                                        </p:attrNameLst>
                                      </p:cBhvr>
                                      <p:tavLst>
                                        <p:tav tm="0">
                                          <p:val>
                                            <p:strVal val="#ppt_x"/>
                                          </p:val>
                                        </p:tav>
                                        <p:tav tm="100000">
                                          <p:val>
                                            <p:strVal val="#ppt_x"/>
                                          </p:val>
                                        </p:tav>
                                      </p:tavLst>
                                    </p:anim>
                                    <p:anim calcmode="lin" valueType="num">
                                      <p:cBhvr additive="base">
                                        <p:cTn id="2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utoUpdateAnimBg="0"/>
      <p:bldP spid="3" grpId="0"/>
      <p:bldP spid="4" grpId="0"/>
      <p:bldP spid="7" grpId="0" autoUpdateAnimBg="0"/>
      <p:bldP spid="47"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CDEFF3AE-062E-8D40-2603-BDEAAE9FF875}"/>
              </a:ext>
            </a:extLst>
          </p:cNvPr>
          <p:cNvSpPr>
            <a:spLocks noChangeArrowheads="1"/>
          </p:cNvSpPr>
          <p:nvPr/>
        </p:nvSpPr>
        <p:spPr bwMode="auto">
          <a:xfrm>
            <a:off x="873980" y="848104"/>
            <a:ext cx="7012720" cy="13367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87313" marR="0" lvl="2" indent="0" algn="l" defTabSz="914400" rtl="0" eaLnBrk="1" fontAlgn="base" latinLnBrk="0" hangingPunct="1">
              <a:lnSpc>
                <a:spcPct val="100000"/>
              </a:lnSpc>
              <a:spcBef>
                <a:spcPct val="20000"/>
              </a:spcBef>
              <a:spcAft>
                <a:spcPct val="0"/>
              </a:spcAft>
              <a:buClr>
                <a:srgbClr val="FF3300"/>
              </a:buClr>
              <a:buSzTx/>
              <a:buNone/>
              <a:tabLst/>
              <a:defRPr/>
            </a:pPr>
            <a:r>
              <a:rPr kumimoji="1" lang="zh-CN" altLang="en-US" sz="2800" b="0" i="0" u="none" strike="noStrike" kern="1200" cap="none" spc="0" normalizeH="0" baseline="0" noProof="0" dirty="0">
                <a:ln>
                  <a:noFill/>
                </a:ln>
                <a:solidFill>
                  <a:srgbClr val="FF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性质</a:t>
            </a:r>
            <a:r>
              <a:rPr kumimoji="1" lang="en-US" altLang="zh-CN" sz="2800" b="0" i="0" u="none" strike="noStrike" kern="1200" cap="none" spc="0" normalizeH="0" baseline="0" noProof="0" dirty="0">
                <a:ln>
                  <a:noFill/>
                </a:ln>
                <a:solidFill>
                  <a:srgbClr val="FF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3</a:t>
            </a:r>
            <a:r>
              <a:rPr kumimoji="1" lang="zh-CN" altLang="en-US" sz="2800" b="0" i="0" u="none" strike="noStrike" kern="1200" cap="none" spc="0" normalizeH="0" baseline="0" noProof="0" dirty="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rPr>
              <a:t>：对任何一棵二叉树</a:t>
            </a:r>
            <a:r>
              <a:rPr kumimoji="1" lang="en-US" altLang="zh-CN" sz="2800" b="0" i="0" u="none" strike="noStrike" kern="1200" cap="none" spc="0" normalizeH="0" baseline="0" noProof="0" dirty="0">
                <a:ln>
                  <a:noFill/>
                </a:ln>
                <a:solidFill>
                  <a:srgbClr val="00B050"/>
                </a:solidFill>
                <a:effectLst/>
                <a:uLnTx/>
                <a:uFillTx/>
                <a:latin typeface="Times New Roman" panose="02020603050405020304" pitchFamily="18" charset="0"/>
                <a:ea typeface="黑体" panose="02010609060101010101" pitchFamily="49" charset="-122"/>
                <a:cs typeface="Times New Roman" panose="02020603050405020304" pitchFamily="18" charset="0"/>
              </a:rPr>
              <a:t>T</a:t>
            </a:r>
            <a:r>
              <a:rPr kumimoji="1" lang="zh-CN" altLang="en-US" sz="2800" b="0" i="0" u="none" strike="noStrike" kern="1200" cap="none" spc="0" normalizeH="0" baseline="0" noProof="0" dirty="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rPr>
              <a:t>，</a:t>
            </a:r>
            <a:r>
              <a:rPr kumimoji="1" lang="zh-CN" altLang="zh-CN" sz="2800" b="0" i="0" u="none" strike="noStrike" kern="1200" cap="none" spc="0" normalizeH="0" baseline="0" noProof="0" dirty="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rPr>
              <a:t>如果</a:t>
            </a:r>
            <a:r>
              <a:rPr kumimoji="1" lang="zh-CN" altLang="en-US" sz="2800" b="0" i="0" u="none" strike="noStrike" kern="1200" cap="none" spc="0" normalizeH="0" baseline="0" noProof="0" dirty="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rPr>
              <a:t>叶子数目</a:t>
            </a:r>
            <a:r>
              <a:rPr kumimoji="1" lang="zh-CN" altLang="zh-CN" sz="2800" b="0" i="0" u="none" strike="noStrike" kern="1200" cap="none" spc="0" normalizeH="0" baseline="0" noProof="0" dirty="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rPr>
              <a:t>为</a:t>
            </a:r>
            <a:r>
              <a:rPr kumimoji="1" lang="en-US" altLang="zh-CN" sz="2800" b="0" i="0" u="none" strike="noStrike" kern="1200" cap="none" spc="0" normalizeH="0" baseline="0" noProof="0" dirty="0">
                <a:ln>
                  <a:noFill/>
                </a:ln>
                <a:solidFill>
                  <a:srgbClr val="00B050"/>
                </a:solidFill>
                <a:effectLst/>
                <a:uLnTx/>
                <a:uFillTx/>
                <a:latin typeface="Times New Roman" panose="02020603050405020304" pitchFamily="18" charset="0"/>
                <a:ea typeface="黑体" panose="02010609060101010101" pitchFamily="49" charset="-122"/>
                <a:cs typeface="Times New Roman" panose="02020603050405020304" pitchFamily="18" charset="0"/>
              </a:rPr>
              <a:t>n</a:t>
            </a:r>
            <a:r>
              <a:rPr kumimoji="1" lang="en-US" altLang="zh-CN" sz="2800" b="0" i="0" u="none" strike="noStrike" kern="1200" cap="none" spc="0" normalizeH="0" baseline="-25000" noProof="0" dirty="0">
                <a:ln>
                  <a:noFill/>
                </a:ln>
                <a:solidFill>
                  <a:srgbClr val="00B050"/>
                </a:solidFill>
                <a:effectLst/>
                <a:uLnTx/>
                <a:uFillTx/>
                <a:latin typeface="Times New Roman" panose="02020603050405020304" pitchFamily="18" charset="0"/>
                <a:ea typeface="黑体" panose="02010609060101010101" pitchFamily="49" charset="-122"/>
                <a:cs typeface="Times New Roman" panose="02020603050405020304" pitchFamily="18" charset="0"/>
              </a:rPr>
              <a:t>0</a:t>
            </a:r>
            <a:r>
              <a:rPr kumimoji="1" lang="zh-CN" altLang="en-US" sz="2800" b="0" i="0" u="none" strike="noStrike" kern="1200" cap="none" spc="0" normalizeH="0" baseline="0" noProof="0" dirty="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rPr>
              <a:t>，</a:t>
            </a:r>
            <a:r>
              <a:rPr kumimoji="1" lang="zh-CN" altLang="zh-CN" sz="2800" b="0" i="0" u="none" strike="noStrike" kern="1200" cap="none" spc="0" normalizeH="0" baseline="0" noProof="0" dirty="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rPr>
              <a:t>度为</a:t>
            </a:r>
            <a:r>
              <a:rPr kumimoji="1" lang="zh-CN" altLang="zh-CN" sz="2800" b="0" i="0" u="none" strike="noStrike" kern="1200" cap="none" spc="0" normalizeH="0" baseline="0" noProof="0" dirty="0">
                <a:ln>
                  <a:noFill/>
                </a:ln>
                <a:solidFill>
                  <a:srgbClr val="00B050"/>
                </a:solidFill>
                <a:effectLst/>
                <a:uLnTx/>
                <a:uFillTx/>
                <a:latin typeface="Times New Roman" panose="02020603050405020304" pitchFamily="18" charset="0"/>
                <a:ea typeface="黑体" panose="02010609060101010101" pitchFamily="49" charset="-122"/>
                <a:cs typeface="Times New Roman" panose="02020603050405020304" pitchFamily="18" charset="0"/>
              </a:rPr>
              <a:t>2</a:t>
            </a:r>
            <a:r>
              <a:rPr kumimoji="1" lang="zh-CN" altLang="zh-CN" sz="2800" b="0" i="0" u="none" strike="noStrike" kern="1200" cap="none" spc="0" normalizeH="0" baseline="0" noProof="0" dirty="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rPr>
              <a:t>的结点数为</a:t>
            </a:r>
            <a:r>
              <a:rPr kumimoji="1" lang="en-US" altLang="zh-CN" sz="2800" b="0" i="0" u="none" strike="noStrike" kern="1200" cap="none" spc="0" normalizeH="0" baseline="0" noProof="0" dirty="0">
                <a:ln>
                  <a:noFill/>
                </a:ln>
                <a:solidFill>
                  <a:srgbClr val="00B050"/>
                </a:solidFill>
                <a:effectLst/>
                <a:uLnTx/>
                <a:uFillTx/>
                <a:latin typeface="Times New Roman" panose="02020603050405020304" pitchFamily="18" charset="0"/>
                <a:ea typeface="黑体" panose="02010609060101010101" pitchFamily="49" charset="-122"/>
                <a:cs typeface="Times New Roman" panose="02020603050405020304" pitchFamily="18" charset="0"/>
              </a:rPr>
              <a:t>n</a:t>
            </a:r>
            <a:r>
              <a:rPr kumimoji="1" lang="en-US" altLang="zh-CN" sz="2800" b="0" i="0" u="none" strike="noStrike" kern="1200" cap="none" spc="0" normalizeH="0" baseline="-25000" noProof="0" dirty="0">
                <a:ln>
                  <a:noFill/>
                </a:ln>
                <a:solidFill>
                  <a:srgbClr val="00B050"/>
                </a:solidFill>
                <a:effectLst/>
                <a:uLnTx/>
                <a:uFillTx/>
                <a:latin typeface="Times New Roman" panose="02020603050405020304" pitchFamily="18" charset="0"/>
                <a:ea typeface="黑体" panose="02010609060101010101" pitchFamily="49" charset="-122"/>
                <a:cs typeface="Times New Roman" panose="02020603050405020304" pitchFamily="18" charset="0"/>
              </a:rPr>
              <a:t>2</a:t>
            </a:r>
            <a:r>
              <a:rPr kumimoji="1" lang="zh-CN" altLang="en-US" sz="2800" b="0" i="0" u="none" strike="noStrike" kern="1200" cap="none" spc="0" normalizeH="0" baseline="0" noProof="0" dirty="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rPr>
              <a:t>，</a:t>
            </a:r>
            <a:r>
              <a:rPr kumimoji="1" lang="zh-CN" altLang="zh-CN" sz="2800" b="0" i="0" u="none" strike="noStrike" kern="1200" cap="none" spc="0" normalizeH="0" baseline="0" noProof="0" dirty="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rPr>
              <a:t>则</a:t>
            </a:r>
            <a:r>
              <a:rPr kumimoji="1" lang="en-US" altLang="zh-CN" sz="2800" b="0" i="0" u="none" strike="noStrike" kern="1200" cap="none" spc="0" normalizeH="0" baseline="0" noProof="0" dirty="0">
                <a:ln>
                  <a:noFill/>
                </a:ln>
                <a:solidFill>
                  <a:srgbClr val="00B050"/>
                </a:solidFill>
                <a:effectLst/>
                <a:uLnTx/>
                <a:uFillTx/>
                <a:latin typeface="Times New Roman" panose="02020603050405020304" pitchFamily="18" charset="0"/>
                <a:ea typeface="黑体" panose="02010609060101010101" pitchFamily="49" charset="-122"/>
                <a:cs typeface="Times New Roman" panose="02020603050405020304" pitchFamily="18" charset="0"/>
              </a:rPr>
              <a:t>n</a:t>
            </a:r>
            <a:r>
              <a:rPr kumimoji="1" lang="en-US" altLang="zh-CN" sz="2800" b="0" i="0" u="none" strike="noStrike" kern="1200" cap="none" spc="0" normalizeH="0" baseline="-25000" noProof="0" dirty="0">
                <a:ln>
                  <a:noFill/>
                </a:ln>
                <a:solidFill>
                  <a:srgbClr val="00B050"/>
                </a:solidFill>
                <a:effectLst/>
                <a:uLnTx/>
                <a:uFillTx/>
                <a:latin typeface="Times New Roman" panose="02020603050405020304" pitchFamily="18" charset="0"/>
                <a:ea typeface="黑体" panose="02010609060101010101" pitchFamily="49" charset="-122"/>
                <a:cs typeface="Times New Roman" panose="02020603050405020304" pitchFamily="18" charset="0"/>
              </a:rPr>
              <a:t>0</a:t>
            </a:r>
            <a:r>
              <a:rPr kumimoji="1" lang="en-US" altLang="zh-CN" sz="2800" b="0" i="0" u="none" strike="noStrike" kern="1200" cap="none" spc="0" normalizeH="0" baseline="0" noProof="0" dirty="0">
                <a:ln>
                  <a:noFill/>
                </a:ln>
                <a:solidFill>
                  <a:srgbClr val="00B050"/>
                </a:solidFill>
                <a:effectLst/>
                <a:uLnTx/>
                <a:uFillTx/>
                <a:latin typeface="Times New Roman" panose="02020603050405020304" pitchFamily="18" charset="0"/>
                <a:ea typeface="黑体" panose="02010609060101010101" pitchFamily="49" charset="-122"/>
                <a:cs typeface="Times New Roman" panose="02020603050405020304" pitchFamily="18" charset="0"/>
              </a:rPr>
              <a:t>=n</a:t>
            </a:r>
            <a:r>
              <a:rPr kumimoji="1" lang="en-US" altLang="zh-CN" sz="2800" b="0" i="0" u="none" strike="noStrike" kern="1200" cap="none" spc="0" normalizeH="0" baseline="-25000" noProof="0" dirty="0">
                <a:ln>
                  <a:noFill/>
                </a:ln>
                <a:solidFill>
                  <a:srgbClr val="00B050"/>
                </a:solidFill>
                <a:effectLst/>
                <a:uLnTx/>
                <a:uFillTx/>
                <a:latin typeface="Times New Roman" panose="02020603050405020304" pitchFamily="18" charset="0"/>
                <a:ea typeface="黑体" panose="02010609060101010101" pitchFamily="49" charset="-122"/>
                <a:cs typeface="Times New Roman" panose="02020603050405020304" pitchFamily="18" charset="0"/>
              </a:rPr>
              <a:t>2</a:t>
            </a:r>
            <a:r>
              <a:rPr kumimoji="1" lang="en-US" altLang="zh-CN" sz="2800" b="0" i="0" u="none" strike="noStrike" kern="1200" cap="none" spc="0" normalizeH="0" baseline="0" noProof="0" dirty="0">
                <a:ln>
                  <a:noFill/>
                </a:ln>
                <a:solidFill>
                  <a:srgbClr val="00B050"/>
                </a:solidFill>
                <a:effectLst/>
                <a:uLnTx/>
                <a:uFillTx/>
                <a:latin typeface="Times New Roman" panose="02020603050405020304" pitchFamily="18" charset="0"/>
                <a:ea typeface="黑体" panose="02010609060101010101" pitchFamily="49" charset="-122"/>
                <a:cs typeface="Times New Roman" panose="02020603050405020304" pitchFamily="18" charset="0"/>
              </a:rPr>
              <a:t>+1</a:t>
            </a:r>
          </a:p>
        </p:txBody>
      </p:sp>
      <p:sp>
        <p:nvSpPr>
          <p:cNvPr id="3" name="Text Box 11">
            <a:extLst>
              <a:ext uri="{FF2B5EF4-FFF2-40B4-BE49-F238E27FC236}">
                <a16:creationId xmlns:a16="http://schemas.microsoft.com/office/drawing/2014/main" id="{35377316-8B09-ACA8-44F9-8696A76CF483}"/>
              </a:ext>
            </a:extLst>
          </p:cNvPr>
          <p:cNvSpPr txBox="1">
            <a:spLocks noChangeArrowheads="1"/>
          </p:cNvSpPr>
          <p:nvPr/>
        </p:nvSpPr>
        <p:spPr bwMode="auto">
          <a:xfrm>
            <a:off x="998124" y="2022059"/>
            <a:ext cx="8048893" cy="50350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fontAlgn="base">
              <a:lnSpc>
                <a:spcPct val="125000"/>
              </a:lnSpc>
              <a:spcBef>
                <a:spcPct val="0"/>
              </a:spcBef>
              <a:spcAft>
                <a:spcPct val="0"/>
              </a:spcAft>
              <a:buNone/>
              <a:defRPr/>
            </a:pPr>
            <a:r>
              <a:rPr lang="zh-CN" altLang="en-US" sz="2400" dirty="0">
                <a:solidFill>
                  <a:schemeClr val="accent6"/>
                </a:solidFill>
                <a:latin typeface="Times New Roman" panose="02020603050405020304" pitchFamily="18" charset="0"/>
                <a:ea typeface="黑体" panose="02010609060101010101" pitchFamily="49" charset="-122"/>
                <a:cs typeface="Times New Roman" panose="02020603050405020304" pitchFamily="18" charset="0"/>
              </a:rPr>
              <a:t>证明：</a:t>
            </a:r>
          </a:p>
          <a:p>
            <a:pPr eaLnBrk="1" hangingPunct="1">
              <a:spcBef>
                <a:spcPct val="0"/>
              </a:spcBef>
              <a:buFontTx/>
              <a:buNone/>
            </a:pPr>
            <a:r>
              <a:rPr lang="zh-CN" altLang="en-US" sz="2400" dirty="0">
                <a:latin typeface="Times New Roman" panose="02020603050405020304" pitchFamily="18" charset="0"/>
                <a:ea typeface="宋体" panose="02010600030101010101" pitchFamily="2" charset="-122"/>
              </a:rPr>
              <a:t>   </a:t>
            </a:r>
            <a:r>
              <a:rPr lang="en-US" altLang="zh-CN" sz="2400" dirty="0">
                <a:latin typeface="Times New Roman" panose="02020603050405020304" pitchFamily="18" charset="0"/>
                <a:ea typeface="宋体" panose="02010600030101010101" pitchFamily="2" charset="-122"/>
              </a:rPr>
              <a:t>n1</a:t>
            </a:r>
            <a:r>
              <a:rPr lang="zh-CN" altLang="zh-CN" sz="2400" dirty="0">
                <a:latin typeface="Times New Roman" panose="02020603050405020304" pitchFamily="18" charset="0"/>
                <a:ea typeface="宋体" panose="02010600030101010101" pitchFamily="2" charset="-122"/>
              </a:rPr>
              <a:t>为二叉树</a:t>
            </a:r>
            <a:r>
              <a:rPr lang="en-US" altLang="zh-CN" sz="2400" dirty="0">
                <a:latin typeface="Times New Roman" panose="02020603050405020304" pitchFamily="18" charset="0"/>
                <a:ea typeface="宋体" panose="02010600030101010101" pitchFamily="2" charset="-122"/>
              </a:rPr>
              <a:t>T</a:t>
            </a:r>
            <a:r>
              <a:rPr lang="zh-CN" altLang="zh-CN" sz="2400" dirty="0">
                <a:latin typeface="Times New Roman" panose="02020603050405020304" pitchFamily="18" charset="0"/>
                <a:ea typeface="宋体" panose="02010600030101010101" pitchFamily="2" charset="-122"/>
              </a:rPr>
              <a:t>中度为1的结点数</a:t>
            </a:r>
          </a:p>
          <a:p>
            <a:pPr eaLnBrk="1" hangingPunct="1">
              <a:spcBef>
                <a:spcPct val="0"/>
              </a:spcBef>
              <a:buFontTx/>
              <a:buNone/>
            </a:pPr>
            <a:r>
              <a:rPr lang="zh-CN" altLang="zh-CN" sz="2400" dirty="0">
                <a:latin typeface="Times New Roman" panose="02020603050405020304" pitchFamily="18" charset="0"/>
                <a:ea typeface="宋体" panose="02010600030101010101" pitchFamily="2" charset="-122"/>
              </a:rPr>
              <a:t>   因为：二叉树中所有结点的度均小于或等于2</a:t>
            </a:r>
          </a:p>
          <a:p>
            <a:pPr eaLnBrk="1" hangingPunct="1">
              <a:spcBef>
                <a:spcPct val="0"/>
              </a:spcBef>
              <a:buFontTx/>
              <a:buNone/>
            </a:pPr>
            <a:r>
              <a:rPr lang="zh-CN" altLang="en-US" sz="2400" dirty="0">
                <a:latin typeface="Times New Roman" panose="02020603050405020304" pitchFamily="18" charset="0"/>
                <a:ea typeface="宋体" panose="02010600030101010101" pitchFamily="2" charset="-122"/>
              </a:rPr>
              <a:t>   </a:t>
            </a:r>
            <a:r>
              <a:rPr lang="zh-CN" altLang="zh-CN" sz="2400" dirty="0">
                <a:latin typeface="Times New Roman" panose="02020603050405020304" pitchFamily="18" charset="0"/>
                <a:ea typeface="宋体" panose="02010600030101010101" pitchFamily="2" charset="-122"/>
              </a:rPr>
              <a:t>所以：其结点总数</a:t>
            </a:r>
            <a:r>
              <a:rPr lang="en-US" altLang="zh-CN" sz="2400" dirty="0">
                <a:solidFill>
                  <a:schemeClr val="accent4">
                    <a:lumMod val="60000"/>
                    <a:lumOff val="40000"/>
                  </a:schemeClr>
                </a:solidFill>
                <a:latin typeface="Times New Roman" panose="02020603050405020304" pitchFamily="18" charset="0"/>
                <a:ea typeface="宋体" panose="02010600030101010101" pitchFamily="2" charset="-122"/>
              </a:rPr>
              <a:t>n=n0+n1+n2</a:t>
            </a:r>
          </a:p>
          <a:p>
            <a:pPr eaLnBrk="1" hangingPunct="1">
              <a:spcBef>
                <a:spcPct val="0"/>
              </a:spcBef>
              <a:buFontTx/>
              <a:buNone/>
            </a:pPr>
            <a:endParaRPr lang="en-US" altLang="zh-CN" sz="2400" dirty="0">
              <a:solidFill>
                <a:schemeClr val="accent4">
                  <a:lumMod val="60000"/>
                  <a:lumOff val="40000"/>
                </a:schemeClr>
              </a:solidFill>
              <a:latin typeface="Times New Roman" panose="02020603050405020304" pitchFamily="18" charset="0"/>
              <a:ea typeface="宋体" panose="02010600030101010101" pitchFamily="2" charset="-122"/>
            </a:endParaRPr>
          </a:p>
          <a:p>
            <a:pPr eaLnBrk="1" hangingPunct="1">
              <a:spcBef>
                <a:spcPct val="0"/>
              </a:spcBef>
              <a:buFontTx/>
              <a:buNone/>
            </a:pPr>
            <a:r>
              <a:rPr lang="zh-CN" altLang="en-US" sz="2400" dirty="0">
                <a:latin typeface="Times New Roman" panose="02020603050405020304" pitchFamily="18" charset="0"/>
                <a:ea typeface="宋体" panose="02010600030101010101" pitchFamily="2" charset="-122"/>
              </a:rPr>
              <a:t>   </a:t>
            </a:r>
            <a:r>
              <a:rPr lang="zh-CN" altLang="zh-CN" sz="2400" dirty="0">
                <a:latin typeface="Times New Roman" panose="02020603050405020304" pitchFamily="18" charset="0"/>
                <a:ea typeface="宋体" panose="02010600030101010101" pitchFamily="2" charset="-122"/>
              </a:rPr>
              <a:t>又二叉树中，除根结点外，其余结点只有一个分支进入      </a:t>
            </a:r>
            <a:endParaRPr lang="en-US" altLang="zh-CN" sz="2400" dirty="0">
              <a:latin typeface="Times New Roman" panose="02020603050405020304" pitchFamily="18" charset="0"/>
              <a:ea typeface="宋体" panose="02010600030101010101" pitchFamily="2" charset="-122"/>
            </a:endParaRPr>
          </a:p>
          <a:p>
            <a:pPr eaLnBrk="1" hangingPunct="1">
              <a:spcBef>
                <a:spcPct val="0"/>
              </a:spcBef>
              <a:buFontTx/>
              <a:buNone/>
            </a:pPr>
            <a:r>
              <a:rPr lang="zh-CN" altLang="en-US" sz="2400" dirty="0">
                <a:latin typeface="Times New Roman" panose="02020603050405020304" pitchFamily="18" charset="0"/>
                <a:ea typeface="宋体" panose="02010600030101010101" pitchFamily="2" charset="-122"/>
              </a:rPr>
              <a:t>  </a:t>
            </a:r>
            <a:r>
              <a:rPr lang="zh-CN" altLang="zh-CN" sz="2400" dirty="0">
                <a:latin typeface="Times New Roman" panose="02020603050405020304" pitchFamily="18" charset="0"/>
                <a:ea typeface="宋体" panose="02010600030101010101" pitchFamily="2" charset="-122"/>
              </a:rPr>
              <a:t> 设</a:t>
            </a:r>
            <a:r>
              <a:rPr lang="en-US" altLang="zh-CN" sz="2400" dirty="0">
                <a:latin typeface="Times New Roman" panose="02020603050405020304" pitchFamily="18" charset="0"/>
                <a:ea typeface="宋体" panose="02010600030101010101" pitchFamily="2" charset="-122"/>
              </a:rPr>
              <a:t>B</a:t>
            </a:r>
            <a:r>
              <a:rPr lang="zh-CN" altLang="zh-CN" sz="2400" dirty="0">
                <a:latin typeface="Times New Roman" panose="02020603050405020304" pitchFamily="18" charset="0"/>
                <a:ea typeface="宋体" panose="02010600030101010101" pitchFamily="2" charset="-122"/>
              </a:rPr>
              <a:t>为分支总数，则</a:t>
            </a:r>
            <a:r>
              <a:rPr lang="en-US" altLang="zh-CN" sz="2400" dirty="0">
                <a:solidFill>
                  <a:schemeClr val="accent4">
                    <a:lumMod val="60000"/>
                    <a:lumOff val="40000"/>
                  </a:schemeClr>
                </a:solidFill>
                <a:latin typeface="Times New Roman" panose="02020603050405020304" pitchFamily="18" charset="0"/>
                <a:ea typeface="宋体" panose="02010600030101010101" pitchFamily="2" charset="-122"/>
              </a:rPr>
              <a:t>n=B+1</a:t>
            </a:r>
          </a:p>
          <a:p>
            <a:pPr eaLnBrk="1" hangingPunct="1">
              <a:spcBef>
                <a:spcPct val="0"/>
              </a:spcBef>
              <a:buFontTx/>
              <a:buNone/>
            </a:pPr>
            <a:endParaRPr lang="en-US" altLang="zh-CN" sz="2400" dirty="0">
              <a:solidFill>
                <a:schemeClr val="accent4">
                  <a:lumMod val="60000"/>
                  <a:lumOff val="40000"/>
                </a:schemeClr>
              </a:solidFill>
              <a:latin typeface="Times New Roman" panose="02020603050405020304" pitchFamily="18" charset="0"/>
              <a:ea typeface="宋体" panose="02010600030101010101" pitchFamily="2" charset="-122"/>
            </a:endParaRPr>
          </a:p>
          <a:p>
            <a:pPr eaLnBrk="1" hangingPunct="1">
              <a:spcBef>
                <a:spcPct val="0"/>
              </a:spcBef>
              <a:buFontTx/>
              <a:buNone/>
            </a:pPr>
            <a:r>
              <a:rPr lang="zh-CN" altLang="en-US" sz="2400" dirty="0">
                <a:latin typeface="Times New Roman" panose="02020603050405020304" pitchFamily="18" charset="0"/>
                <a:ea typeface="宋体" panose="02010600030101010101" pitchFamily="2" charset="-122"/>
              </a:rPr>
              <a:t>    </a:t>
            </a:r>
            <a:r>
              <a:rPr lang="zh-CN" altLang="zh-CN" sz="2400" dirty="0">
                <a:latin typeface="Times New Roman" panose="02020603050405020304" pitchFamily="18" charset="0"/>
                <a:ea typeface="宋体" panose="02010600030101010101" pitchFamily="2" charset="-122"/>
              </a:rPr>
              <a:t>又：分支由度为1和度为2的结点射出，</a:t>
            </a:r>
            <a:r>
              <a:rPr lang="zh-CN" altLang="zh-CN" sz="2400" dirty="0">
                <a:latin typeface="Times New Roman" panose="02020603050405020304" pitchFamily="18" charset="0"/>
                <a:ea typeface="宋体" panose="02010600030101010101" pitchFamily="2" charset="-122"/>
                <a:sym typeface="Symbol" pitchFamily="2" charset="2"/>
              </a:rPr>
              <a:t></a:t>
            </a:r>
            <a:r>
              <a:rPr lang="en-US" altLang="zh-CN" sz="2400" dirty="0">
                <a:solidFill>
                  <a:schemeClr val="accent4">
                    <a:lumMod val="60000"/>
                    <a:lumOff val="40000"/>
                  </a:schemeClr>
                </a:solidFill>
                <a:latin typeface="Times New Roman" panose="02020603050405020304" pitchFamily="18" charset="0"/>
                <a:ea typeface="宋体" panose="02010600030101010101" pitchFamily="2" charset="-122"/>
                <a:sym typeface="Symbol" pitchFamily="2" charset="2"/>
              </a:rPr>
              <a:t>B=n1+2n2</a:t>
            </a:r>
          </a:p>
          <a:p>
            <a:pPr eaLnBrk="1" hangingPunct="1">
              <a:spcBef>
                <a:spcPct val="0"/>
              </a:spcBef>
              <a:buFontTx/>
              <a:buNone/>
            </a:pPr>
            <a:r>
              <a:rPr lang="zh-CN" altLang="en-US" sz="2400" dirty="0">
                <a:latin typeface="Times New Roman" panose="02020603050405020304" pitchFamily="18" charset="0"/>
                <a:ea typeface="宋体" panose="02010600030101010101" pitchFamily="2" charset="-122"/>
                <a:sym typeface="Symbol" pitchFamily="2" charset="2"/>
              </a:rPr>
              <a:t>    </a:t>
            </a:r>
            <a:endParaRPr lang="en-US" altLang="zh-CN" sz="2400" dirty="0">
              <a:latin typeface="Times New Roman" panose="02020603050405020304" pitchFamily="18" charset="0"/>
              <a:ea typeface="宋体" panose="02010600030101010101" pitchFamily="2" charset="-122"/>
              <a:sym typeface="Symbol" pitchFamily="2" charset="2"/>
            </a:endParaRPr>
          </a:p>
          <a:p>
            <a:pPr eaLnBrk="1" hangingPunct="1">
              <a:spcBef>
                <a:spcPct val="0"/>
              </a:spcBef>
              <a:buFontTx/>
              <a:buNone/>
            </a:pPr>
            <a:r>
              <a:rPr lang="zh-CN" altLang="en-US" sz="2400" dirty="0">
                <a:latin typeface="Times New Roman" panose="02020603050405020304" pitchFamily="18" charset="0"/>
                <a:ea typeface="宋体" panose="02010600030101010101" pitchFamily="2" charset="-122"/>
                <a:sym typeface="Symbol" pitchFamily="2" charset="2"/>
              </a:rPr>
              <a:t>     </a:t>
            </a:r>
            <a:r>
              <a:rPr lang="zh-CN" altLang="zh-CN" sz="2400" dirty="0">
                <a:latin typeface="Times New Roman" panose="02020603050405020304" pitchFamily="18" charset="0"/>
                <a:ea typeface="宋体" panose="02010600030101010101" pitchFamily="2" charset="-122"/>
                <a:sym typeface="Symbol" pitchFamily="2" charset="2"/>
              </a:rPr>
              <a:t>于是，</a:t>
            </a:r>
            <a:r>
              <a:rPr lang="en-US" altLang="zh-CN" sz="2400" dirty="0">
                <a:solidFill>
                  <a:schemeClr val="accent4">
                    <a:lumMod val="60000"/>
                    <a:lumOff val="40000"/>
                  </a:schemeClr>
                </a:solidFill>
                <a:latin typeface="Times New Roman" panose="02020603050405020304" pitchFamily="18" charset="0"/>
                <a:ea typeface="宋体" panose="02010600030101010101" pitchFamily="2" charset="-122"/>
                <a:sym typeface="Symbol" pitchFamily="2" charset="2"/>
              </a:rPr>
              <a:t>n=B+1=n1+2n2+1=n0+n1+n2</a:t>
            </a:r>
          </a:p>
          <a:p>
            <a:pPr eaLnBrk="1" hangingPunct="1">
              <a:spcBef>
                <a:spcPct val="0"/>
              </a:spcBef>
              <a:buFontTx/>
              <a:buNone/>
            </a:pPr>
            <a:r>
              <a:rPr lang="en-US" altLang="zh-CN" sz="2400" dirty="0">
                <a:solidFill>
                  <a:schemeClr val="accent4">
                    <a:lumMod val="60000"/>
                    <a:lumOff val="40000"/>
                  </a:schemeClr>
                </a:solidFill>
                <a:latin typeface="Times New Roman" panose="02020603050405020304" pitchFamily="18" charset="0"/>
                <a:ea typeface="宋体" panose="02010600030101010101" pitchFamily="2" charset="-122"/>
                <a:sym typeface="Symbol" pitchFamily="2" charset="2"/>
              </a:rPr>
              <a:t>         n0=n2+1</a:t>
            </a:r>
          </a:p>
          <a:p>
            <a:pPr lvl="0" fontAlgn="base">
              <a:lnSpc>
                <a:spcPct val="125000"/>
              </a:lnSpc>
              <a:spcBef>
                <a:spcPct val="0"/>
              </a:spcBef>
              <a:spcAft>
                <a:spcPct val="0"/>
              </a:spcAft>
              <a:buNone/>
              <a:defRPr/>
            </a:pPr>
            <a:endParaRPr kumimoji="1" lang="zh-CN" altLang="en-US" sz="2400" i="0" u="none" strike="noStrike" kern="1200" cap="none" spc="0" normalizeH="0" baseline="0" noProof="0" dirty="0">
              <a:ln>
                <a:noFill/>
              </a:ln>
              <a:solidFill>
                <a:schemeClr val="accent6"/>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4" name="标题 1">
            <a:extLst>
              <a:ext uri="{FF2B5EF4-FFF2-40B4-BE49-F238E27FC236}">
                <a16:creationId xmlns:a16="http://schemas.microsoft.com/office/drawing/2014/main" id="{32C8D97C-CF66-6E19-45D0-64E152DAA110}"/>
              </a:ext>
            </a:extLst>
          </p:cNvPr>
          <p:cNvSpPr>
            <a:spLocks noGrp="1"/>
          </p:cNvSpPr>
          <p:nvPr>
            <p:ph type="title"/>
          </p:nvPr>
        </p:nvSpPr>
        <p:spPr>
          <a:xfrm>
            <a:off x="0" y="1"/>
            <a:ext cx="7886700" cy="720000"/>
          </a:xfrm>
        </p:spPr>
        <p:txBody>
          <a:bodyPr>
            <a:normAutofit/>
          </a:bodyPr>
          <a:lstStyle/>
          <a:p>
            <a:r>
              <a:rPr lang="zh-CN" altLang="en-US" sz="2800" b="1" dirty="0">
                <a:latin typeface="Times New Roman" panose="02020603050405020304" pitchFamily="18" charset="0"/>
                <a:cs typeface="Times New Roman" panose="02020603050405020304" pitchFamily="18" charset="0"/>
              </a:rPr>
              <a:t>二叉树性质（</a:t>
            </a:r>
            <a:r>
              <a:rPr lang="en-US" altLang="zh-CN" sz="2800" b="1" dirty="0">
                <a:latin typeface="Times New Roman" panose="02020603050405020304" pitchFamily="18" charset="0"/>
                <a:cs typeface="Times New Roman" panose="02020603050405020304" pitchFamily="18" charset="0"/>
              </a:rPr>
              <a:t>continue</a:t>
            </a:r>
            <a:r>
              <a:rPr lang="zh-CN" altLang="en-US" sz="2800" b="1"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8107980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blinds(horizontal)">
                                      <p:cBhvr>
                                        <p:cTn id="10" dur="500"/>
                                        <p:tgtEl>
                                          <p:spTgt spid="3">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blinds(horizontal)">
                                      <p:cBhvr>
                                        <p:cTn id="13" dur="500"/>
                                        <p:tgtEl>
                                          <p:spTgt spid="3">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3">
                                            <p:txEl>
                                              <p:pRg st="5" end="5"/>
                                            </p:txEl>
                                          </p:spTgt>
                                        </p:tgtEl>
                                        <p:attrNameLst>
                                          <p:attrName>style.visibility</p:attrName>
                                        </p:attrNameLst>
                                      </p:cBhvr>
                                      <p:to>
                                        <p:strVal val="visible"/>
                                      </p:to>
                                    </p:set>
                                    <p:animEffect transition="in" filter="blinds(horizontal)">
                                      <p:cBhvr>
                                        <p:cTn id="18" dur="500"/>
                                        <p:tgtEl>
                                          <p:spTgt spid="3">
                                            <p:txEl>
                                              <p:pRg st="5" end="5"/>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Effect transition="in" filter="blinds(horizontal)">
                                      <p:cBhvr>
                                        <p:cTn id="21" dur="500"/>
                                        <p:tgtEl>
                                          <p:spTgt spid="3">
                                            <p:txEl>
                                              <p:pRg st="6" end="6"/>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3">
                                            <p:txEl>
                                              <p:pRg st="8" end="8"/>
                                            </p:txEl>
                                          </p:spTgt>
                                        </p:tgtEl>
                                        <p:attrNameLst>
                                          <p:attrName>style.visibility</p:attrName>
                                        </p:attrNameLst>
                                      </p:cBhvr>
                                      <p:to>
                                        <p:strVal val="visible"/>
                                      </p:to>
                                    </p:set>
                                    <p:animEffect transition="in" filter="blinds(horizontal)">
                                      <p:cBhvr>
                                        <p:cTn id="26" dur="500"/>
                                        <p:tgtEl>
                                          <p:spTgt spid="3">
                                            <p:txEl>
                                              <p:pRg st="8" end="8"/>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nodeType="click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animEffect transition="in" filter="blinds(horizontal)">
                                      <p:cBhvr>
                                        <p:cTn id="31" dur="500"/>
                                        <p:tgtEl>
                                          <p:spTgt spid="3">
                                            <p:txEl>
                                              <p:pRg st="10" end="10"/>
                                            </p:txEl>
                                          </p:spTgt>
                                        </p:tgtEl>
                                      </p:cBhvr>
                                    </p:animEffect>
                                  </p:childTnLst>
                                </p:cTn>
                              </p:par>
                              <p:par>
                                <p:cTn id="32" presetID="3" presetClass="entr" presetSubtype="10" fill="hold" nodeType="withEffect">
                                  <p:stCondLst>
                                    <p:cond delay="0"/>
                                  </p:stCondLst>
                                  <p:childTnLst>
                                    <p:set>
                                      <p:cBhvr>
                                        <p:cTn id="33" dur="1" fill="hold">
                                          <p:stCondLst>
                                            <p:cond delay="0"/>
                                          </p:stCondLst>
                                        </p:cTn>
                                        <p:tgtEl>
                                          <p:spTgt spid="3">
                                            <p:txEl>
                                              <p:pRg st="11" end="11"/>
                                            </p:txEl>
                                          </p:spTgt>
                                        </p:tgtEl>
                                        <p:attrNameLst>
                                          <p:attrName>style.visibility</p:attrName>
                                        </p:attrNameLst>
                                      </p:cBhvr>
                                      <p:to>
                                        <p:strVal val="visible"/>
                                      </p:to>
                                    </p:set>
                                    <p:animEffect transition="in" filter="blinds(horizontal)">
                                      <p:cBhvr>
                                        <p:cTn id="34"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A80463C7-1319-E6DD-9D78-054F99524B0C}"/>
              </a:ext>
            </a:extLst>
          </p:cNvPr>
          <p:cNvSpPr txBox="1">
            <a:spLocks noChangeArrowheads="1"/>
          </p:cNvSpPr>
          <p:nvPr/>
        </p:nvSpPr>
        <p:spPr>
          <a:xfrm>
            <a:off x="224509" y="1284053"/>
            <a:ext cx="8694981" cy="1296988"/>
          </a:xfrm>
          <a:prstGeom prst="rect">
            <a:avLst/>
          </a:prstGeom>
        </p:spPr>
        <p:txBody>
          <a:bodyPr/>
          <a:lstStyle>
            <a:lvl1pPr marL="228600" indent="-360000" algn="l" defTabSz="914400" rtl="0" eaLnBrk="1" latinLnBrk="0" hangingPunct="1">
              <a:lnSpc>
                <a:spcPct val="90000"/>
              </a:lnSpc>
              <a:spcBef>
                <a:spcPts val="1000"/>
              </a:spcBef>
              <a:buClr>
                <a:schemeClr val="tx2"/>
              </a:buClr>
              <a:buSzPct val="120000"/>
              <a:buFont typeface="Wingdings" panose="05000000000000000000" pitchFamily="2" charset="2"/>
              <a:buChar char="p"/>
              <a:defRPr sz="2200" kern="1200" baseline="0">
                <a:solidFill>
                  <a:schemeClr val="tx1"/>
                </a:solidFill>
                <a:latin typeface="Verdana" panose="020B0604030504040204" pitchFamily="34" charset="0"/>
                <a:ea typeface="幼圆" panose="02010509060101010101" pitchFamily="49" charset="-122"/>
                <a:cs typeface="+mn-cs"/>
              </a:defRPr>
            </a:lvl1pPr>
            <a:lvl2pPr marL="685800" indent="-360000" algn="l" defTabSz="914400" rtl="0" eaLnBrk="1" latinLnBrk="0" hangingPunct="1">
              <a:lnSpc>
                <a:spcPct val="90000"/>
              </a:lnSpc>
              <a:spcBef>
                <a:spcPts val="500"/>
              </a:spcBef>
              <a:buClr>
                <a:schemeClr val="tx2"/>
              </a:buClr>
              <a:buFont typeface="Wingdings" panose="05000000000000000000" pitchFamily="2" charset="2"/>
              <a:buChar char="l"/>
              <a:defRPr sz="2000" kern="1200" baseline="0">
                <a:solidFill>
                  <a:schemeClr val="tx1"/>
                </a:solidFill>
                <a:latin typeface="Verdana" panose="020B0604030504040204" pitchFamily="34" charset="0"/>
                <a:ea typeface="幼圆" panose="02010509060101010101" pitchFamily="49" charset="-122"/>
                <a:cs typeface="+mn-cs"/>
              </a:defRPr>
            </a:lvl2pPr>
            <a:lvl3pPr marL="1143000" indent="-360000" algn="l" defTabSz="914400" rtl="0" eaLnBrk="1" latinLnBrk="0" hangingPunct="1">
              <a:lnSpc>
                <a:spcPct val="90000"/>
              </a:lnSpc>
              <a:spcBef>
                <a:spcPts val="500"/>
              </a:spcBef>
              <a:buClr>
                <a:schemeClr val="tx2"/>
              </a:buClr>
              <a:buFont typeface="Wingdings" panose="05000000000000000000" pitchFamily="2" charset="2"/>
              <a:buChar char="l"/>
              <a:defRPr sz="1800" kern="1200" baseline="0">
                <a:solidFill>
                  <a:schemeClr val="tx1"/>
                </a:solidFill>
                <a:latin typeface="Verdana" panose="020B0604030504040204" pitchFamily="34" charset="0"/>
                <a:ea typeface="幼圆" panose="02010509060101010101" pitchFamily="49" charset="-122"/>
                <a:cs typeface="+mn-cs"/>
              </a:defRPr>
            </a:lvl3pPr>
            <a:lvl4pPr marL="1600200" indent="-360000" algn="l" defTabSz="914400" rtl="0" eaLnBrk="1" latinLnBrk="0" hangingPunct="1">
              <a:lnSpc>
                <a:spcPct val="90000"/>
              </a:lnSpc>
              <a:spcBef>
                <a:spcPts val="500"/>
              </a:spcBef>
              <a:buClr>
                <a:schemeClr val="tx2"/>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4pPr>
            <a:lvl5pPr marL="2057400" indent="-360000" algn="l" defTabSz="914400" rtl="0" eaLnBrk="1" latinLnBrk="0" hangingPunct="1">
              <a:lnSpc>
                <a:spcPct val="90000"/>
              </a:lnSpc>
              <a:spcBef>
                <a:spcPts val="500"/>
              </a:spcBef>
              <a:buClr>
                <a:schemeClr val="tx2"/>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fontAlgn="auto">
              <a:spcAft>
                <a:spcPts val="0"/>
              </a:spcAft>
              <a:buFont typeface="Wingdings" panose="05000000000000000000" pitchFamily="2" charset="2"/>
              <a:buNone/>
            </a:pPr>
            <a:r>
              <a:rPr lang="zh-CN" altLang="en-US" sz="3200">
                <a:solidFill>
                  <a:srgbClr val="00B0F0"/>
                </a:solidFill>
                <a:latin typeface="Times New Roman" panose="02020603050405020304" pitchFamily="18" charset="0"/>
                <a:ea typeface="黑体" panose="02010609060101010101" pitchFamily="49" charset="-122"/>
                <a:cs typeface="Times New Roman" panose="02020603050405020304" pitchFamily="18" charset="0"/>
              </a:rPr>
              <a:t>满二叉树</a:t>
            </a:r>
          </a:p>
          <a:p>
            <a:pPr marL="914400" lvl="2" indent="0" fontAlgn="auto">
              <a:spcAft>
                <a:spcPts val="0"/>
              </a:spcAft>
              <a:buFont typeface="Wingdings" panose="05000000000000000000" pitchFamily="2" charset="2"/>
              <a:buNone/>
            </a:pPr>
            <a:r>
              <a:rPr lang="zh-CN" altLang="en-US" sz="2800">
                <a:latin typeface="Times New Roman" panose="02020603050405020304" pitchFamily="18" charset="0"/>
                <a:ea typeface="黑体" panose="02010609060101010101" pitchFamily="49" charset="-122"/>
                <a:cs typeface="Times New Roman" panose="02020603050405020304" pitchFamily="18" charset="0"/>
              </a:rPr>
              <a:t>若二叉树深度为</a:t>
            </a:r>
            <a:r>
              <a:rPr lang="en-US" altLang="zh-CN" sz="2800">
                <a:solidFill>
                  <a:srgbClr val="00B050"/>
                </a:solidFill>
                <a:latin typeface="Times New Roman" panose="02020603050405020304" pitchFamily="18" charset="0"/>
                <a:ea typeface="黑体" panose="02010609060101010101" pitchFamily="49" charset="-122"/>
                <a:cs typeface="Times New Roman" panose="02020603050405020304" pitchFamily="18" charset="0"/>
              </a:rPr>
              <a:t>k</a:t>
            </a:r>
            <a:r>
              <a:rPr lang="zh-CN" altLang="en-US" sz="2800">
                <a:latin typeface="Times New Roman" panose="02020603050405020304" pitchFamily="18" charset="0"/>
                <a:ea typeface="黑体" panose="02010609060101010101" pitchFamily="49" charset="-122"/>
                <a:cs typeface="Times New Roman" panose="02020603050405020304" pitchFamily="18" charset="0"/>
              </a:rPr>
              <a:t>而节点数为</a:t>
            </a:r>
            <a:r>
              <a:rPr lang="en-US" altLang="zh-CN" sz="2800">
                <a:solidFill>
                  <a:srgbClr val="00B050"/>
                </a:solidFill>
                <a:latin typeface="Times New Roman" panose="02020603050405020304" pitchFamily="18" charset="0"/>
                <a:ea typeface="黑体" panose="02010609060101010101" pitchFamily="49" charset="-122"/>
                <a:cs typeface="Times New Roman" panose="02020603050405020304" pitchFamily="18" charset="0"/>
              </a:rPr>
              <a:t>2</a:t>
            </a:r>
            <a:r>
              <a:rPr lang="en-US" altLang="zh-CN" sz="2800" baseline="30000">
                <a:solidFill>
                  <a:srgbClr val="00B050"/>
                </a:solidFill>
                <a:latin typeface="Times New Roman" panose="02020603050405020304" pitchFamily="18" charset="0"/>
                <a:ea typeface="黑体" panose="02010609060101010101" pitchFamily="49" charset="-122"/>
                <a:cs typeface="Times New Roman" panose="02020603050405020304" pitchFamily="18" charset="0"/>
              </a:rPr>
              <a:t>k</a:t>
            </a:r>
            <a:r>
              <a:rPr lang="en-US" altLang="zh-CN" sz="2800">
                <a:solidFill>
                  <a:srgbClr val="00B050"/>
                </a:solidFill>
                <a:latin typeface="Times New Roman" panose="02020603050405020304" pitchFamily="18" charset="0"/>
                <a:ea typeface="黑体" panose="02010609060101010101" pitchFamily="49" charset="-122"/>
                <a:cs typeface="Times New Roman" panose="02020603050405020304" pitchFamily="18" charset="0"/>
              </a:rPr>
              <a:t>-1</a:t>
            </a:r>
            <a:r>
              <a:rPr lang="zh-CN" altLang="en-US" sz="2800">
                <a:latin typeface="Times New Roman" panose="02020603050405020304" pitchFamily="18" charset="0"/>
                <a:ea typeface="黑体" panose="02010609060101010101" pitchFamily="49" charset="-122"/>
                <a:cs typeface="Times New Roman" panose="02020603050405020304" pitchFamily="18" charset="0"/>
              </a:rPr>
              <a:t>，它是</a:t>
            </a:r>
            <a:r>
              <a:rPr lang="zh-CN" altLang="en-US" sz="2800">
                <a:solidFill>
                  <a:srgbClr val="00B0F0"/>
                </a:solidFill>
                <a:latin typeface="Times New Roman" panose="02020603050405020304" pitchFamily="18" charset="0"/>
                <a:ea typeface="黑体" panose="02010609060101010101" pitchFamily="49" charset="-122"/>
                <a:cs typeface="Times New Roman" panose="02020603050405020304" pitchFamily="18" charset="0"/>
              </a:rPr>
              <a:t>满</a:t>
            </a:r>
            <a:r>
              <a:rPr lang="zh-CN" altLang="en-US" sz="2800">
                <a:latin typeface="Times New Roman" panose="02020603050405020304" pitchFamily="18" charset="0"/>
                <a:ea typeface="黑体" panose="02010609060101010101" pitchFamily="49" charset="-122"/>
                <a:cs typeface="Times New Roman" panose="02020603050405020304" pitchFamily="18" charset="0"/>
              </a:rPr>
              <a:t>的。</a:t>
            </a:r>
            <a:endParaRPr lang="en-US" altLang="zh-CN" sz="2800" dirty="0">
              <a:latin typeface="Times New Roman" panose="02020603050405020304" pitchFamily="18" charset="0"/>
              <a:ea typeface="黑体" panose="02010609060101010101" pitchFamily="49" charset="-122"/>
              <a:cs typeface="Times New Roman" panose="02020603050405020304" pitchFamily="18" charset="0"/>
            </a:endParaRPr>
          </a:p>
        </p:txBody>
      </p:sp>
      <p:grpSp>
        <p:nvGrpSpPr>
          <p:cNvPr id="4" name="Group 2">
            <a:extLst>
              <a:ext uri="{FF2B5EF4-FFF2-40B4-BE49-F238E27FC236}">
                <a16:creationId xmlns:a16="http://schemas.microsoft.com/office/drawing/2014/main" id="{F1A9BFFB-B502-68B0-4AAF-AEABE72519D1}"/>
              </a:ext>
            </a:extLst>
          </p:cNvPr>
          <p:cNvGrpSpPr>
            <a:grpSpLocks/>
          </p:cNvGrpSpPr>
          <p:nvPr/>
        </p:nvGrpSpPr>
        <p:grpSpPr bwMode="auto">
          <a:xfrm>
            <a:off x="1601971" y="2704624"/>
            <a:ext cx="5103812" cy="2555875"/>
            <a:chOff x="1070" y="668"/>
            <a:chExt cx="3215" cy="1610"/>
          </a:xfrm>
        </p:grpSpPr>
        <p:sp>
          <p:nvSpPr>
            <p:cNvPr id="5" name="Oval 3">
              <a:extLst>
                <a:ext uri="{FF2B5EF4-FFF2-40B4-BE49-F238E27FC236}">
                  <a16:creationId xmlns:a16="http://schemas.microsoft.com/office/drawing/2014/main" id="{E5E053B8-3D7D-31FE-DB23-E401F66ED109}"/>
                </a:ext>
              </a:extLst>
            </p:cNvPr>
            <p:cNvSpPr>
              <a:spLocks noChangeArrowheads="1"/>
            </p:cNvSpPr>
            <p:nvPr/>
          </p:nvSpPr>
          <p:spPr bwMode="auto">
            <a:xfrm>
              <a:off x="2549" y="668"/>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rPr>
                <a:t>1</a:t>
              </a:r>
            </a:p>
          </p:txBody>
        </p:sp>
        <p:sp>
          <p:nvSpPr>
            <p:cNvPr id="6" name="Oval 4">
              <a:extLst>
                <a:ext uri="{FF2B5EF4-FFF2-40B4-BE49-F238E27FC236}">
                  <a16:creationId xmlns:a16="http://schemas.microsoft.com/office/drawing/2014/main" id="{00B98ECD-4D6A-4DC6-6C92-E0974760A399}"/>
                </a:ext>
              </a:extLst>
            </p:cNvPr>
            <p:cNvSpPr>
              <a:spLocks noChangeArrowheads="1"/>
            </p:cNvSpPr>
            <p:nvPr/>
          </p:nvSpPr>
          <p:spPr bwMode="auto">
            <a:xfrm>
              <a:off x="1746" y="1080"/>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rPr>
                <a:t>2</a:t>
              </a:r>
            </a:p>
          </p:txBody>
        </p:sp>
        <p:sp>
          <p:nvSpPr>
            <p:cNvPr id="7" name="Oval 5">
              <a:extLst>
                <a:ext uri="{FF2B5EF4-FFF2-40B4-BE49-F238E27FC236}">
                  <a16:creationId xmlns:a16="http://schemas.microsoft.com/office/drawing/2014/main" id="{E9FE81A0-C16F-5425-838C-A93DF564ED45}"/>
                </a:ext>
              </a:extLst>
            </p:cNvPr>
            <p:cNvSpPr>
              <a:spLocks noChangeArrowheads="1"/>
            </p:cNvSpPr>
            <p:nvPr/>
          </p:nvSpPr>
          <p:spPr bwMode="auto">
            <a:xfrm>
              <a:off x="3360" y="1080"/>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rPr>
                <a:t>3</a:t>
              </a:r>
            </a:p>
          </p:txBody>
        </p:sp>
        <p:sp>
          <p:nvSpPr>
            <p:cNvPr id="8" name="Oval 6">
              <a:extLst>
                <a:ext uri="{FF2B5EF4-FFF2-40B4-BE49-F238E27FC236}">
                  <a16:creationId xmlns:a16="http://schemas.microsoft.com/office/drawing/2014/main" id="{F52496AA-F5AC-A903-CA33-7514240D353E}"/>
                </a:ext>
              </a:extLst>
            </p:cNvPr>
            <p:cNvSpPr>
              <a:spLocks noChangeArrowheads="1"/>
            </p:cNvSpPr>
            <p:nvPr/>
          </p:nvSpPr>
          <p:spPr bwMode="auto">
            <a:xfrm>
              <a:off x="2323" y="1986"/>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rPr>
                <a:t>11</a:t>
              </a:r>
            </a:p>
          </p:txBody>
        </p:sp>
        <p:sp>
          <p:nvSpPr>
            <p:cNvPr id="9" name="Oval 7">
              <a:extLst>
                <a:ext uri="{FF2B5EF4-FFF2-40B4-BE49-F238E27FC236}">
                  <a16:creationId xmlns:a16="http://schemas.microsoft.com/office/drawing/2014/main" id="{A57DB095-2061-D700-6823-C41D1A1495FE}"/>
                </a:ext>
              </a:extLst>
            </p:cNvPr>
            <p:cNvSpPr>
              <a:spLocks noChangeArrowheads="1"/>
            </p:cNvSpPr>
            <p:nvPr/>
          </p:nvSpPr>
          <p:spPr bwMode="auto">
            <a:xfrm>
              <a:off x="1294" y="1520"/>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rPr>
                <a:t>4</a:t>
              </a:r>
            </a:p>
          </p:txBody>
        </p:sp>
        <p:sp>
          <p:nvSpPr>
            <p:cNvPr id="55" name="Oval 8">
              <a:extLst>
                <a:ext uri="{FF2B5EF4-FFF2-40B4-BE49-F238E27FC236}">
                  <a16:creationId xmlns:a16="http://schemas.microsoft.com/office/drawing/2014/main" id="{0E713B96-388F-F6EE-3763-70DD5D9DCF6D}"/>
                </a:ext>
              </a:extLst>
            </p:cNvPr>
            <p:cNvSpPr>
              <a:spLocks noChangeArrowheads="1"/>
            </p:cNvSpPr>
            <p:nvPr/>
          </p:nvSpPr>
          <p:spPr bwMode="auto">
            <a:xfrm>
              <a:off x="2121" y="1520"/>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rPr>
                <a:t>5</a:t>
              </a:r>
            </a:p>
          </p:txBody>
        </p:sp>
        <p:sp>
          <p:nvSpPr>
            <p:cNvPr id="56" name="Oval 9">
              <a:extLst>
                <a:ext uri="{FF2B5EF4-FFF2-40B4-BE49-F238E27FC236}">
                  <a16:creationId xmlns:a16="http://schemas.microsoft.com/office/drawing/2014/main" id="{0148908F-7009-E55F-F790-414651EAC289}"/>
                </a:ext>
              </a:extLst>
            </p:cNvPr>
            <p:cNvSpPr>
              <a:spLocks noChangeArrowheads="1"/>
            </p:cNvSpPr>
            <p:nvPr/>
          </p:nvSpPr>
          <p:spPr bwMode="auto">
            <a:xfrm>
              <a:off x="1070" y="1986"/>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rPr>
                <a:t>8</a:t>
              </a:r>
            </a:p>
          </p:txBody>
        </p:sp>
        <p:sp>
          <p:nvSpPr>
            <p:cNvPr id="57" name="Oval 10">
              <a:extLst>
                <a:ext uri="{FF2B5EF4-FFF2-40B4-BE49-F238E27FC236}">
                  <a16:creationId xmlns:a16="http://schemas.microsoft.com/office/drawing/2014/main" id="{8D13B4F4-6198-2A83-E887-3B11A6CB3A62}"/>
                </a:ext>
              </a:extLst>
            </p:cNvPr>
            <p:cNvSpPr>
              <a:spLocks noChangeArrowheads="1"/>
            </p:cNvSpPr>
            <p:nvPr/>
          </p:nvSpPr>
          <p:spPr bwMode="auto">
            <a:xfrm>
              <a:off x="1487" y="1986"/>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rPr>
                <a:t>9</a:t>
              </a:r>
            </a:p>
          </p:txBody>
        </p:sp>
        <p:sp>
          <p:nvSpPr>
            <p:cNvPr id="58" name="Oval 11">
              <a:extLst>
                <a:ext uri="{FF2B5EF4-FFF2-40B4-BE49-F238E27FC236}">
                  <a16:creationId xmlns:a16="http://schemas.microsoft.com/office/drawing/2014/main" id="{E7A5D2CD-0F19-9A30-F285-52E2014A319F}"/>
                </a:ext>
              </a:extLst>
            </p:cNvPr>
            <p:cNvSpPr>
              <a:spLocks noChangeArrowheads="1"/>
            </p:cNvSpPr>
            <p:nvPr/>
          </p:nvSpPr>
          <p:spPr bwMode="auto">
            <a:xfrm>
              <a:off x="2741" y="1986"/>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rPr>
                <a:t>12</a:t>
              </a:r>
            </a:p>
          </p:txBody>
        </p:sp>
        <p:sp>
          <p:nvSpPr>
            <p:cNvPr id="59" name="Oval 12">
              <a:extLst>
                <a:ext uri="{FF2B5EF4-FFF2-40B4-BE49-F238E27FC236}">
                  <a16:creationId xmlns:a16="http://schemas.microsoft.com/office/drawing/2014/main" id="{2E56EE5C-6311-EB60-E06B-164A9B836FE2}"/>
                </a:ext>
              </a:extLst>
            </p:cNvPr>
            <p:cNvSpPr>
              <a:spLocks noChangeArrowheads="1"/>
            </p:cNvSpPr>
            <p:nvPr/>
          </p:nvSpPr>
          <p:spPr bwMode="auto">
            <a:xfrm>
              <a:off x="3159" y="1986"/>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rPr>
                <a:t>13</a:t>
              </a:r>
            </a:p>
          </p:txBody>
        </p:sp>
        <p:sp>
          <p:nvSpPr>
            <p:cNvPr id="60" name="Oval 13">
              <a:extLst>
                <a:ext uri="{FF2B5EF4-FFF2-40B4-BE49-F238E27FC236}">
                  <a16:creationId xmlns:a16="http://schemas.microsoft.com/office/drawing/2014/main" id="{40EFA91B-A0F8-662D-8BB1-3360A8D31C5F}"/>
                </a:ext>
              </a:extLst>
            </p:cNvPr>
            <p:cNvSpPr>
              <a:spLocks noChangeArrowheads="1"/>
            </p:cNvSpPr>
            <p:nvPr/>
          </p:nvSpPr>
          <p:spPr bwMode="auto">
            <a:xfrm>
              <a:off x="2949" y="1520"/>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rPr>
                <a:t>6</a:t>
              </a:r>
            </a:p>
          </p:txBody>
        </p:sp>
        <p:sp>
          <p:nvSpPr>
            <p:cNvPr id="61" name="Oval 14">
              <a:extLst>
                <a:ext uri="{FF2B5EF4-FFF2-40B4-BE49-F238E27FC236}">
                  <a16:creationId xmlns:a16="http://schemas.microsoft.com/office/drawing/2014/main" id="{228332D8-D4C5-C2AF-7893-C2919805633D}"/>
                </a:ext>
              </a:extLst>
            </p:cNvPr>
            <p:cNvSpPr>
              <a:spLocks noChangeArrowheads="1"/>
            </p:cNvSpPr>
            <p:nvPr/>
          </p:nvSpPr>
          <p:spPr bwMode="auto">
            <a:xfrm>
              <a:off x="3777" y="1520"/>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rPr>
                <a:t>7</a:t>
              </a:r>
            </a:p>
          </p:txBody>
        </p:sp>
        <p:sp>
          <p:nvSpPr>
            <p:cNvPr id="62" name="Oval 15">
              <a:extLst>
                <a:ext uri="{FF2B5EF4-FFF2-40B4-BE49-F238E27FC236}">
                  <a16:creationId xmlns:a16="http://schemas.microsoft.com/office/drawing/2014/main" id="{DA80D684-DCEB-ED32-3B07-D0191DE9C4DB}"/>
                </a:ext>
              </a:extLst>
            </p:cNvPr>
            <p:cNvSpPr>
              <a:spLocks noChangeArrowheads="1"/>
            </p:cNvSpPr>
            <p:nvPr/>
          </p:nvSpPr>
          <p:spPr bwMode="auto">
            <a:xfrm>
              <a:off x="1905" y="1986"/>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rPr>
                <a:t>10</a:t>
              </a:r>
            </a:p>
          </p:txBody>
        </p:sp>
        <p:sp>
          <p:nvSpPr>
            <p:cNvPr id="63" name="Oval 16">
              <a:extLst>
                <a:ext uri="{FF2B5EF4-FFF2-40B4-BE49-F238E27FC236}">
                  <a16:creationId xmlns:a16="http://schemas.microsoft.com/office/drawing/2014/main" id="{7F44CD3C-DD2C-F435-539B-43D9EE0E7B49}"/>
                </a:ext>
              </a:extLst>
            </p:cNvPr>
            <p:cNvSpPr>
              <a:spLocks noChangeArrowheads="1"/>
            </p:cNvSpPr>
            <p:nvPr/>
          </p:nvSpPr>
          <p:spPr bwMode="auto">
            <a:xfrm>
              <a:off x="3577" y="1986"/>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rPr>
                <a:t>14</a:t>
              </a:r>
            </a:p>
          </p:txBody>
        </p:sp>
        <p:sp>
          <p:nvSpPr>
            <p:cNvPr id="64" name="Oval 17">
              <a:extLst>
                <a:ext uri="{FF2B5EF4-FFF2-40B4-BE49-F238E27FC236}">
                  <a16:creationId xmlns:a16="http://schemas.microsoft.com/office/drawing/2014/main" id="{CF358597-871F-D112-FF0F-365DEE7FA084}"/>
                </a:ext>
              </a:extLst>
            </p:cNvPr>
            <p:cNvSpPr>
              <a:spLocks noChangeArrowheads="1"/>
            </p:cNvSpPr>
            <p:nvPr/>
          </p:nvSpPr>
          <p:spPr bwMode="auto">
            <a:xfrm>
              <a:off x="3995" y="1986"/>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rPr>
                <a:t>15</a:t>
              </a:r>
            </a:p>
          </p:txBody>
        </p:sp>
        <p:sp>
          <p:nvSpPr>
            <p:cNvPr id="65" name="Line 18">
              <a:extLst>
                <a:ext uri="{FF2B5EF4-FFF2-40B4-BE49-F238E27FC236}">
                  <a16:creationId xmlns:a16="http://schemas.microsoft.com/office/drawing/2014/main" id="{D1108660-56F8-C2F5-6DF0-8EBAE7D324AA}"/>
                </a:ext>
              </a:extLst>
            </p:cNvPr>
            <p:cNvSpPr>
              <a:spLocks noChangeShapeType="1"/>
            </p:cNvSpPr>
            <p:nvPr/>
          </p:nvSpPr>
          <p:spPr bwMode="auto">
            <a:xfrm flipH="1">
              <a:off x="2000" y="889"/>
              <a:ext cx="567" cy="27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66" name="Line 19">
              <a:extLst>
                <a:ext uri="{FF2B5EF4-FFF2-40B4-BE49-F238E27FC236}">
                  <a16:creationId xmlns:a16="http://schemas.microsoft.com/office/drawing/2014/main" id="{BC5EE686-9C73-A4F7-ADC7-0EDDA8F32D66}"/>
                </a:ext>
              </a:extLst>
            </p:cNvPr>
            <p:cNvSpPr>
              <a:spLocks noChangeShapeType="1"/>
            </p:cNvSpPr>
            <p:nvPr/>
          </p:nvSpPr>
          <p:spPr bwMode="auto">
            <a:xfrm>
              <a:off x="2800" y="900"/>
              <a:ext cx="567" cy="3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67" name="Line 20">
              <a:extLst>
                <a:ext uri="{FF2B5EF4-FFF2-40B4-BE49-F238E27FC236}">
                  <a16:creationId xmlns:a16="http://schemas.microsoft.com/office/drawing/2014/main" id="{5353C641-66C4-5D76-6855-EB84FC169A46}"/>
                </a:ext>
              </a:extLst>
            </p:cNvPr>
            <p:cNvSpPr>
              <a:spLocks noChangeShapeType="1"/>
            </p:cNvSpPr>
            <p:nvPr/>
          </p:nvSpPr>
          <p:spPr bwMode="auto">
            <a:xfrm flipH="1">
              <a:off x="1545" y="1333"/>
              <a:ext cx="233" cy="23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68" name="Line 21">
              <a:extLst>
                <a:ext uri="{FF2B5EF4-FFF2-40B4-BE49-F238E27FC236}">
                  <a16:creationId xmlns:a16="http://schemas.microsoft.com/office/drawing/2014/main" id="{B5F01976-079F-B924-CCCD-C00C4456775D}"/>
                </a:ext>
              </a:extLst>
            </p:cNvPr>
            <p:cNvSpPr>
              <a:spLocks noChangeShapeType="1"/>
            </p:cNvSpPr>
            <p:nvPr/>
          </p:nvSpPr>
          <p:spPr bwMode="auto">
            <a:xfrm>
              <a:off x="1978" y="1333"/>
              <a:ext cx="211" cy="21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69" name="Line 22">
              <a:extLst>
                <a:ext uri="{FF2B5EF4-FFF2-40B4-BE49-F238E27FC236}">
                  <a16:creationId xmlns:a16="http://schemas.microsoft.com/office/drawing/2014/main" id="{588F2D2A-54DA-9CC7-534A-2F7BF34F5965}"/>
                </a:ext>
              </a:extLst>
            </p:cNvPr>
            <p:cNvSpPr>
              <a:spLocks noChangeShapeType="1"/>
            </p:cNvSpPr>
            <p:nvPr/>
          </p:nvSpPr>
          <p:spPr bwMode="auto">
            <a:xfrm flipH="1">
              <a:off x="3188" y="1344"/>
              <a:ext cx="235" cy="23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70" name="Line 23">
              <a:extLst>
                <a:ext uri="{FF2B5EF4-FFF2-40B4-BE49-F238E27FC236}">
                  <a16:creationId xmlns:a16="http://schemas.microsoft.com/office/drawing/2014/main" id="{D95D66FD-1297-6D4C-82C6-0AAA7654F460}"/>
                </a:ext>
              </a:extLst>
            </p:cNvPr>
            <p:cNvSpPr>
              <a:spLocks noChangeShapeType="1"/>
            </p:cNvSpPr>
            <p:nvPr/>
          </p:nvSpPr>
          <p:spPr bwMode="auto">
            <a:xfrm>
              <a:off x="3600" y="1333"/>
              <a:ext cx="223" cy="22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71" name="Line 24">
              <a:extLst>
                <a:ext uri="{FF2B5EF4-FFF2-40B4-BE49-F238E27FC236}">
                  <a16:creationId xmlns:a16="http://schemas.microsoft.com/office/drawing/2014/main" id="{DA7D3794-8DC0-28F7-F494-0FDD6DDFF7C6}"/>
                </a:ext>
              </a:extLst>
            </p:cNvPr>
            <p:cNvSpPr>
              <a:spLocks noChangeShapeType="1"/>
            </p:cNvSpPr>
            <p:nvPr/>
          </p:nvSpPr>
          <p:spPr bwMode="auto">
            <a:xfrm flipH="1">
              <a:off x="1233" y="1800"/>
              <a:ext cx="134" cy="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72" name="Line 25">
              <a:extLst>
                <a:ext uri="{FF2B5EF4-FFF2-40B4-BE49-F238E27FC236}">
                  <a16:creationId xmlns:a16="http://schemas.microsoft.com/office/drawing/2014/main" id="{27AEAAC7-FD24-4265-2D92-61BC57059780}"/>
                </a:ext>
              </a:extLst>
            </p:cNvPr>
            <p:cNvSpPr>
              <a:spLocks noChangeShapeType="1"/>
            </p:cNvSpPr>
            <p:nvPr/>
          </p:nvSpPr>
          <p:spPr bwMode="auto">
            <a:xfrm>
              <a:off x="1478" y="1811"/>
              <a:ext cx="122" cy="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73" name="Line 26">
              <a:extLst>
                <a:ext uri="{FF2B5EF4-FFF2-40B4-BE49-F238E27FC236}">
                  <a16:creationId xmlns:a16="http://schemas.microsoft.com/office/drawing/2014/main" id="{DD4C9739-B515-6882-20A0-B0B9B318C780}"/>
                </a:ext>
              </a:extLst>
            </p:cNvPr>
            <p:cNvSpPr>
              <a:spLocks noChangeShapeType="1"/>
            </p:cNvSpPr>
            <p:nvPr/>
          </p:nvSpPr>
          <p:spPr bwMode="auto">
            <a:xfrm flipH="1">
              <a:off x="2111" y="1811"/>
              <a:ext cx="89" cy="17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74" name="Line 27">
              <a:extLst>
                <a:ext uri="{FF2B5EF4-FFF2-40B4-BE49-F238E27FC236}">
                  <a16:creationId xmlns:a16="http://schemas.microsoft.com/office/drawing/2014/main" id="{16FC47D6-9FE3-9919-85EC-F50B8B5EBFC0}"/>
                </a:ext>
              </a:extLst>
            </p:cNvPr>
            <p:cNvSpPr>
              <a:spLocks noChangeShapeType="1"/>
            </p:cNvSpPr>
            <p:nvPr/>
          </p:nvSpPr>
          <p:spPr bwMode="auto">
            <a:xfrm>
              <a:off x="2356" y="1778"/>
              <a:ext cx="111" cy="21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75" name="Line 28">
              <a:extLst>
                <a:ext uri="{FF2B5EF4-FFF2-40B4-BE49-F238E27FC236}">
                  <a16:creationId xmlns:a16="http://schemas.microsoft.com/office/drawing/2014/main" id="{BD08497D-3810-4871-537D-A5496056CCC4}"/>
                </a:ext>
              </a:extLst>
            </p:cNvPr>
            <p:cNvSpPr>
              <a:spLocks noChangeShapeType="1"/>
            </p:cNvSpPr>
            <p:nvPr/>
          </p:nvSpPr>
          <p:spPr bwMode="auto">
            <a:xfrm flipH="1">
              <a:off x="2900" y="1800"/>
              <a:ext cx="123" cy="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76" name="Line 29">
              <a:extLst>
                <a:ext uri="{FF2B5EF4-FFF2-40B4-BE49-F238E27FC236}">
                  <a16:creationId xmlns:a16="http://schemas.microsoft.com/office/drawing/2014/main" id="{50C6715E-E5E9-AEAD-2BD0-998231F79D1C}"/>
                </a:ext>
              </a:extLst>
            </p:cNvPr>
            <p:cNvSpPr>
              <a:spLocks noChangeShapeType="1"/>
            </p:cNvSpPr>
            <p:nvPr/>
          </p:nvSpPr>
          <p:spPr bwMode="auto">
            <a:xfrm>
              <a:off x="3178" y="1789"/>
              <a:ext cx="134" cy="21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77" name="Line 30">
              <a:extLst>
                <a:ext uri="{FF2B5EF4-FFF2-40B4-BE49-F238E27FC236}">
                  <a16:creationId xmlns:a16="http://schemas.microsoft.com/office/drawing/2014/main" id="{1CA15E4B-F14D-BA74-7E59-729AB3535612}"/>
                </a:ext>
              </a:extLst>
            </p:cNvPr>
            <p:cNvSpPr>
              <a:spLocks noChangeShapeType="1"/>
            </p:cNvSpPr>
            <p:nvPr/>
          </p:nvSpPr>
          <p:spPr bwMode="auto">
            <a:xfrm flipH="1">
              <a:off x="3778" y="1800"/>
              <a:ext cx="100" cy="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78" name="Line 31">
              <a:extLst>
                <a:ext uri="{FF2B5EF4-FFF2-40B4-BE49-F238E27FC236}">
                  <a16:creationId xmlns:a16="http://schemas.microsoft.com/office/drawing/2014/main" id="{74B0B47F-98D2-B757-E630-4B8E8ADDECDB}"/>
                </a:ext>
              </a:extLst>
            </p:cNvPr>
            <p:cNvSpPr>
              <a:spLocks noChangeShapeType="1"/>
            </p:cNvSpPr>
            <p:nvPr/>
          </p:nvSpPr>
          <p:spPr bwMode="auto">
            <a:xfrm>
              <a:off x="4012" y="1789"/>
              <a:ext cx="144" cy="21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grpSp>
      <p:sp>
        <p:nvSpPr>
          <p:cNvPr id="79" name="标题 1">
            <a:extLst>
              <a:ext uri="{FF2B5EF4-FFF2-40B4-BE49-F238E27FC236}">
                <a16:creationId xmlns:a16="http://schemas.microsoft.com/office/drawing/2014/main" id="{14CDDED6-24AB-E8A8-EB32-DDF2FE628082}"/>
              </a:ext>
            </a:extLst>
          </p:cNvPr>
          <p:cNvSpPr>
            <a:spLocks noGrp="1"/>
          </p:cNvSpPr>
          <p:nvPr>
            <p:ph type="title"/>
          </p:nvPr>
        </p:nvSpPr>
        <p:spPr>
          <a:xfrm>
            <a:off x="0" y="1"/>
            <a:ext cx="7886700" cy="720000"/>
          </a:xfrm>
        </p:spPr>
        <p:txBody>
          <a:bodyPr>
            <a:normAutofit/>
          </a:bodyPr>
          <a:lstStyle/>
          <a:p>
            <a:r>
              <a:rPr lang="zh-CN" altLang="en-US" sz="2800" b="1" dirty="0">
                <a:latin typeface="Times New Roman" panose="02020603050405020304" pitchFamily="18" charset="0"/>
                <a:cs typeface="Times New Roman" panose="02020603050405020304" pitchFamily="18" charset="0"/>
              </a:rPr>
              <a:t>几种特殊形式的二叉树</a:t>
            </a:r>
          </a:p>
        </p:txBody>
      </p:sp>
    </p:spTree>
    <p:extLst>
      <p:ext uri="{BB962C8B-B14F-4D97-AF65-F5344CB8AC3E}">
        <p14:creationId xmlns:p14="http://schemas.microsoft.com/office/powerpoint/2010/main" val="1732593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WHOOSH.WAV"/>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3" name="WHOOSH.WAV"/>
                                        </p:tgtEl>
                                      </p:cMediaNode>
                                    </p:audio>
                                  </p:subTnLst>
                                </p:cTn>
                              </p:par>
                              <p:par>
                                <p:cTn id="15" presetID="2" presetClass="entr" presetSubtype="8" fill="hold" nodeType="with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fill="hold"/>
                                        <p:tgtEl>
                                          <p:spTgt spid="4"/>
                                        </p:tgtEl>
                                        <p:attrNameLst>
                                          <p:attrName>ppt_x</p:attrName>
                                        </p:attrNameLst>
                                      </p:cBhvr>
                                      <p:tavLst>
                                        <p:tav tm="0">
                                          <p:val>
                                            <p:strVal val="0-#ppt_w/2"/>
                                          </p:val>
                                        </p:tav>
                                        <p:tav tm="100000">
                                          <p:val>
                                            <p:strVal val="#ppt_x"/>
                                          </p:val>
                                        </p:tav>
                                      </p:tavLst>
                                    </p:anim>
                                    <p:anim calcmode="lin" valueType="num">
                                      <p:cBhvr additive="base">
                                        <p:cTn id="18" dur="500" fill="hold"/>
                                        <p:tgtEl>
                                          <p:spTgt spid="4"/>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5"/>
                                            </p:cond>
                                          </p:stCondLst>
                                          <p:endCondLst>
                                            <p:cond evt="onStopAudio" delay="0">
                                              <p:tgtEl>
                                                <p:sldTgt/>
                                              </p:tgtEl>
                                            </p:cond>
                                          </p:endCondLst>
                                        </p:cTn>
                                        <p:tgtEl>
                                          <p:sndTgt r:embed="rId3"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bldLvl="5"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a:extLst>
              <a:ext uri="{FF2B5EF4-FFF2-40B4-BE49-F238E27FC236}">
                <a16:creationId xmlns:a16="http://schemas.microsoft.com/office/drawing/2014/main" id="{21BC4925-B1CB-6953-6122-F2FB502D8FB2}"/>
              </a:ext>
            </a:extLst>
          </p:cNvPr>
          <p:cNvSpPr>
            <a:spLocks noChangeArrowheads="1"/>
          </p:cNvSpPr>
          <p:nvPr/>
        </p:nvSpPr>
        <p:spPr bwMode="auto">
          <a:xfrm>
            <a:off x="95003" y="1021279"/>
            <a:ext cx="8203222" cy="52717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514350" lvl="1" indent="0" fontAlgn="base">
              <a:spcAft>
                <a:spcPct val="0"/>
              </a:spcAft>
              <a:buClr>
                <a:srgbClr val="FF3300"/>
              </a:buClr>
              <a:buNone/>
              <a:defRPr/>
            </a:pPr>
            <a:r>
              <a:rPr kumimoji="1" lang="zh-CN" altLang="en-US" sz="3200" b="0" i="0" u="none" strike="noStrike" kern="1200" cap="none" spc="0" normalizeH="0" baseline="0" noProof="0" dirty="0">
                <a:ln>
                  <a:noFill/>
                </a:ln>
                <a:solidFill>
                  <a:srgbClr val="00B0F0"/>
                </a:solidFill>
                <a:effectLst/>
                <a:uLnTx/>
                <a:uFillTx/>
                <a:latin typeface="Times New Roman" panose="02020603050405020304" pitchFamily="18" charset="0"/>
                <a:ea typeface="黑体" panose="02010609060101010101" pitchFamily="49" charset="-122"/>
                <a:cs typeface="Times New Roman" panose="02020603050405020304" pitchFamily="18" charset="0"/>
              </a:rPr>
              <a:t>完全二叉树</a:t>
            </a:r>
          </a:p>
          <a:p>
            <a:pPr lvl="2" fontAlgn="base">
              <a:spcAft>
                <a:spcPct val="0"/>
              </a:spcAft>
              <a:buClr>
                <a:srgbClr val="FF9900"/>
              </a:buClr>
              <a:buFont typeface="Wingdings" panose="05000000000000000000" pitchFamily="2" charset="2"/>
              <a:buChar char="Ø"/>
              <a:defRPr/>
            </a:pPr>
            <a:r>
              <a:rPr kumimoji="1" lang="zh-CN" altLang="en-US" sz="2800" b="0" i="0" u="none" strike="noStrike" kern="1200" cap="none" spc="0" normalizeH="0" baseline="0" noProof="0" dirty="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rPr>
              <a:t>深度为</a:t>
            </a:r>
            <a:r>
              <a:rPr kumimoji="1" lang="en-US" altLang="zh-CN" sz="2800" b="0" i="0" u="none" strike="noStrike" kern="1200" cap="none" spc="0" normalizeH="0" baseline="0" noProof="0" dirty="0">
                <a:ln>
                  <a:noFill/>
                </a:ln>
                <a:solidFill>
                  <a:srgbClr val="00B050"/>
                </a:solidFill>
                <a:effectLst/>
                <a:uLnTx/>
                <a:uFillTx/>
                <a:latin typeface="Times New Roman" panose="02020603050405020304" pitchFamily="18" charset="0"/>
                <a:ea typeface="黑体" panose="02010609060101010101" pitchFamily="49" charset="-122"/>
                <a:cs typeface="Times New Roman" panose="02020603050405020304" pitchFamily="18" charset="0"/>
              </a:rPr>
              <a:t>k</a:t>
            </a:r>
            <a:r>
              <a:rPr kumimoji="1" lang="zh-CN" altLang="en-US" sz="2800" b="0" i="0" u="none" strike="noStrike" kern="1200" cap="none" spc="0" normalizeH="0" baseline="0" noProof="0" dirty="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rPr>
              <a:t>，</a:t>
            </a:r>
            <a:r>
              <a:rPr kumimoji="1" lang="zh-CN" altLang="zh-CN" sz="2800" b="0" i="0" u="none" strike="noStrike" kern="1200" cap="none" spc="0" normalizeH="0" baseline="0" noProof="0" dirty="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rPr>
              <a:t>有</a:t>
            </a:r>
            <a:r>
              <a:rPr kumimoji="1" lang="en-US" altLang="zh-CN" sz="2800" b="0" i="0" u="none" strike="noStrike" kern="1200" cap="none" spc="0" normalizeH="0" baseline="0" noProof="0" dirty="0">
                <a:ln>
                  <a:noFill/>
                </a:ln>
                <a:solidFill>
                  <a:srgbClr val="00B050"/>
                </a:solidFill>
                <a:effectLst/>
                <a:uLnTx/>
                <a:uFillTx/>
                <a:latin typeface="Times New Roman" panose="02020603050405020304" pitchFamily="18" charset="0"/>
                <a:ea typeface="黑体" panose="02010609060101010101" pitchFamily="49" charset="-122"/>
                <a:cs typeface="Times New Roman" panose="02020603050405020304" pitchFamily="18" charset="0"/>
              </a:rPr>
              <a:t>n</a:t>
            </a:r>
            <a:r>
              <a:rPr kumimoji="1" lang="zh-CN" altLang="zh-CN" sz="2800" b="0" i="0" u="none" strike="noStrike" kern="1200" cap="none" spc="0" normalizeH="0" baseline="0" noProof="0" dirty="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rPr>
              <a:t>个结点的二叉树当且仅当其每一个结点都与深度为</a:t>
            </a:r>
            <a:r>
              <a:rPr kumimoji="1" lang="en-US" altLang="zh-CN" sz="2800" b="0" i="0" u="none" strike="noStrike" kern="1200" cap="none" spc="0" normalizeH="0" baseline="0" noProof="0" dirty="0">
                <a:ln>
                  <a:noFill/>
                </a:ln>
                <a:solidFill>
                  <a:srgbClr val="00B050"/>
                </a:solidFill>
                <a:effectLst/>
                <a:uLnTx/>
                <a:uFillTx/>
                <a:latin typeface="Times New Roman" panose="02020603050405020304" pitchFamily="18" charset="0"/>
                <a:ea typeface="黑体" panose="02010609060101010101" pitchFamily="49" charset="-122"/>
                <a:cs typeface="Times New Roman" panose="02020603050405020304" pitchFamily="18" charset="0"/>
              </a:rPr>
              <a:t>k</a:t>
            </a:r>
            <a:r>
              <a:rPr kumimoji="1" lang="zh-CN" altLang="zh-CN" sz="2800" b="0" i="0" u="none" strike="noStrike" kern="1200" cap="none" spc="0" normalizeH="0" baseline="0" noProof="0" dirty="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rPr>
              <a:t>的满二叉树中</a:t>
            </a:r>
            <a:r>
              <a:rPr kumimoji="1" lang="zh-CN" altLang="zh-CN" sz="2800" b="0" i="0" u="none" strike="noStrike" kern="1200" cap="none" spc="0" normalizeH="0" baseline="0" noProof="0" dirty="0">
                <a:ln>
                  <a:noFill/>
                </a:ln>
                <a:solidFill>
                  <a:srgbClr val="00B0F0"/>
                </a:solidFill>
                <a:effectLst/>
                <a:uLnTx/>
                <a:uFillTx/>
                <a:latin typeface="Times New Roman" panose="02020603050405020304" pitchFamily="18" charset="0"/>
                <a:ea typeface="黑体" panose="02010609060101010101" pitchFamily="49" charset="-122"/>
                <a:cs typeface="Times New Roman" panose="02020603050405020304" pitchFamily="18" charset="0"/>
              </a:rPr>
              <a:t>编号</a:t>
            </a:r>
            <a:r>
              <a:rPr kumimoji="1" lang="zh-CN" altLang="zh-CN" sz="2800" b="0" i="0" u="none" strike="noStrike" kern="1200" cap="none" spc="0" normalizeH="0" baseline="0" noProof="0" dirty="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rPr>
              <a:t>从</a:t>
            </a:r>
            <a:r>
              <a:rPr kumimoji="1" lang="zh-CN" altLang="zh-CN" sz="2800" b="0" i="0" u="none" strike="noStrike" kern="1200" cap="none" spc="0" normalizeH="0" baseline="0" noProof="0" dirty="0">
                <a:ln>
                  <a:noFill/>
                </a:ln>
                <a:solidFill>
                  <a:srgbClr val="00B050"/>
                </a:solidFill>
                <a:effectLst/>
                <a:uLnTx/>
                <a:uFillTx/>
                <a:latin typeface="Times New Roman" panose="02020603050405020304" pitchFamily="18" charset="0"/>
                <a:ea typeface="黑体" panose="02010609060101010101" pitchFamily="49" charset="-122"/>
                <a:cs typeface="Times New Roman" panose="02020603050405020304" pitchFamily="18" charset="0"/>
              </a:rPr>
              <a:t>1</a:t>
            </a:r>
            <a:r>
              <a:rPr kumimoji="1" lang="zh-CN" altLang="zh-CN" sz="2800" b="0" i="0" u="none" strike="noStrike" kern="1200" cap="none" spc="0" normalizeH="0" baseline="0" noProof="0" dirty="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rPr>
              <a:t>至</a:t>
            </a:r>
            <a:r>
              <a:rPr kumimoji="1" lang="en-US" altLang="zh-CN" sz="2800" b="0" i="0" u="none" strike="noStrike" kern="1200" cap="none" spc="0" normalizeH="0" baseline="0" noProof="0" dirty="0">
                <a:ln>
                  <a:noFill/>
                </a:ln>
                <a:solidFill>
                  <a:srgbClr val="00B050"/>
                </a:solidFill>
                <a:effectLst/>
                <a:uLnTx/>
                <a:uFillTx/>
                <a:latin typeface="Times New Roman" panose="02020603050405020304" pitchFamily="18" charset="0"/>
                <a:ea typeface="黑体" panose="02010609060101010101" pitchFamily="49" charset="-122"/>
                <a:cs typeface="Times New Roman" panose="02020603050405020304" pitchFamily="18" charset="0"/>
              </a:rPr>
              <a:t>n</a:t>
            </a:r>
            <a:r>
              <a:rPr kumimoji="1" lang="zh-CN" altLang="zh-CN" sz="2800" b="0" i="0" u="none" strike="noStrike" kern="1200" cap="none" spc="0" normalizeH="0" baseline="0" noProof="0" dirty="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rPr>
              <a:t>的结点一一对应时，称为</a:t>
            </a:r>
            <a:r>
              <a:rPr kumimoji="1" lang="zh-CN" altLang="en-US" sz="2800" b="0" i="0" u="none" strike="noStrike" kern="1200" cap="none" spc="0" normalizeH="0" baseline="0" noProof="0" dirty="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rPr>
              <a:t>完全二叉树。</a:t>
            </a:r>
            <a:endParaRPr kumimoji="1" lang="en-US" altLang="zh-CN" sz="2800" b="0" i="0" u="none" strike="noStrike" kern="1200" cap="none" spc="0" normalizeH="0" baseline="0" noProof="0" dirty="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a:p>
            <a:pPr lvl="2" fontAlgn="base">
              <a:spcAft>
                <a:spcPct val="0"/>
              </a:spcAft>
              <a:buClr>
                <a:srgbClr val="FF9900"/>
              </a:buClr>
              <a:buFont typeface="Wingdings" panose="05000000000000000000" pitchFamily="2" charset="2"/>
              <a:buChar char="Ø"/>
              <a:defRPr/>
            </a:pPr>
            <a:r>
              <a:rPr lang="zh-CN" altLang="en-US" dirty="0">
                <a:latin typeface="Times New Roman" panose="02020603050405020304" pitchFamily="18" charset="0"/>
                <a:ea typeface="黑体" panose="02010609060101010101" pitchFamily="49" charset="-122"/>
                <a:cs typeface="Times New Roman" panose="02020603050405020304" pitchFamily="18" charset="0"/>
              </a:rPr>
              <a:t>另一种直观定义：将满二叉树的最右边的若干个叶子节点删去后得到的树叫做完全二叉树。</a:t>
            </a:r>
            <a:endParaRPr lang="en-US" altLang="zh-CN" dirty="0">
              <a:latin typeface="Times New Roman" panose="02020603050405020304" pitchFamily="18" charset="0"/>
              <a:ea typeface="黑体" panose="02010609060101010101" pitchFamily="49" charset="-122"/>
              <a:cs typeface="Times New Roman" panose="02020603050405020304" pitchFamily="18" charset="0"/>
            </a:endParaRPr>
          </a:p>
          <a:p>
            <a:pPr lvl="2" fontAlgn="base">
              <a:spcAft>
                <a:spcPct val="0"/>
              </a:spcAft>
              <a:buClr>
                <a:srgbClr val="FF9900"/>
              </a:buClr>
              <a:buFont typeface="Wingdings" panose="05000000000000000000" pitchFamily="2" charset="2"/>
              <a:buChar char="Ø"/>
              <a:defRPr/>
            </a:pPr>
            <a:r>
              <a:rPr kumimoji="1" lang="zh-CN" altLang="zh-CN" sz="2800" b="0" i="0" u="none" strike="noStrike" kern="1200" cap="none" spc="0" normalizeH="0" baseline="0" noProof="0" dirty="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rPr>
              <a:t>特点</a:t>
            </a:r>
          </a:p>
          <a:p>
            <a:pPr lvl="3" fontAlgn="base">
              <a:spcAft>
                <a:spcPct val="0"/>
              </a:spcAft>
              <a:buClr>
                <a:srgbClr val="FF00FF"/>
              </a:buClr>
              <a:buFont typeface="Wingdings" panose="05000000000000000000" pitchFamily="2" charset="2"/>
              <a:buChar char="ü"/>
              <a:defRPr/>
            </a:pPr>
            <a:r>
              <a:rPr kumimoji="1" lang="zh-CN" altLang="en-US" sz="2400" b="0" i="0" u="none" strike="noStrike" kern="1200" cap="none" spc="0" normalizeH="0" baseline="0" noProof="0" dirty="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rPr>
              <a:t>叶子结点只可能在层次最大的两层上出现</a:t>
            </a:r>
          </a:p>
          <a:p>
            <a:pPr lvl="3" fontAlgn="base">
              <a:spcAft>
                <a:spcPct val="0"/>
              </a:spcAft>
              <a:buClr>
                <a:srgbClr val="FF00FF"/>
              </a:buClr>
              <a:buFont typeface="Wingdings" panose="05000000000000000000" pitchFamily="2" charset="2"/>
              <a:buChar char="ü"/>
              <a:defRPr/>
            </a:pPr>
            <a:r>
              <a:rPr kumimoji="1" lang="zh-CN" altLang="en-US" sz="2400" b="0" i="0" u="none" strike="noStrike" kern="1200" cap="none" spc="0" normalizeH="0" baseline="0" noProof="0" dirty="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rPr>
              <a:t>对任一结点，若其右分支下子孙的最大层次为</a:t>
            </a:r>
            <a:r>
              <a:rPr lang="en-US" altLang="zh-CN" sz="2400" dirty="0">
                <a:solidFill>
                  <a:srgbClr val="00B050"/>
                </a:solidFill>
                <a:latin typeface="Times New Roman" panose="02020603050405020304" pitchFamily="18" charset="0"/>
                <a:ea typeface="黑体" panose="02010609060101010101" pitchFamily="49" charset="-122"/>
                <a:cs typeface="Times New Roman" panose="02020603050405020304" pitchFamily="18" charset="0"/>
              </a:rPr>
              <a:t>L</a:t>
            </a:r>
            <a:r>
              <a:rPr kumimoji="1" lang="zh-CN" altLang="en-US" sz="2400" b="0" i="0" u="none" strike="noStrike" kern="1200" cap="none" spc="0" normalizeH="0" baseline="0" noProof="0" dirty="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rPr>
              <a:t>，</a:t>
            </a:r>
            <a:r>
              <a:rPr kumimoji="1" lang="zh-CN" altLang="zh-CN" sz="2400" b="0" i="0" u="none" strike="noStrike" kern="1200" cap="none" spc="0" normalizeH="0" baseline="0" noProof="0" dirty="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rPr>
              <a:t>则其左分支下子孙的最大层次必为</a:t>
            </a:r>
            <a:r>
              <a:rPr lang="en-US" altLang="zh-CN" sz="2400" dirty="0">
                <a:solidFill>
                  <a:srgbClr val="00B050"/>
                </a:solidFill>
                <a:latin typeface="Times New Roman" panose="02020603050405020304" pitchFamily="18" charset="0"/>
                <a:ea typeface="黑体" panose="02010609060101010101" pitchFamily="49" charset="-122"/>
                <a:cs typeface="Times New Roman" panose="02020603050405020304" pitchFamily="18" charset="0"/>
              </a:rPr>
              <a:t>L</a:t>
            </a:r>
            <a:r>
              <a:rPr kumimoji="1" lang="zh-CN" altLang="zh-CN" sz="2400" b="0" i="0" u="none" strike="noStrike" kern="1200" cap="none" spc="0" normalizeH="0" baseline="0" noProof="0" dirty="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rPr>
              <a:t>或</a:t>
            </a:r>
            <a:r>
              <a:rPr lang="en-US" altLang="zh-CN" sz="2400" dirty="0">
                <a:solidFill>
                  <a:srgbClr val="00B050"/>
                </a:solidFill>
                <a:latin typeface="Times New Roman" panose="02020603050405020304" pitchFamily="18" charset="0"/>
                <a:ea typeface="黑体" panose="02010609060101010101" pitchFamily="49" charset="-122"/>
                <a:cs typeface="Times New Roman" panose="02020603050405020304" pitchFamily="18" charset="0"/>
              </a:rPr>
              <a:t>L</a:t>
            </a:r>
            <a:r>
              <a:rPr kumimoji="1" lang="en-US" altLang="zh-CN" sz="2400" b="0" i="0" u="none" strike="noStrike" kern="1200" cap="none" spc="0" normalizeH="0" baseline="0" noProof="0" dirty="0">
                <a:ln>
                  <a:noFill/>
                </a:ln>
                <a:solidFill>
                  <a:srgbClr val="00B050"/>
                </a:solidFill>
                <a:effectLst/>
                <a:uLnTx/>
                <a:uFillTx/>
                <a:latin typeface="Times New Roman" panose="02020603050405020304" pitchFamily="18" charset="0"/>
                <a:ea typeface="黑体" panose="02010609060101010101" pitchFamily="49" charset="-122"/>
                <a:cs typeface="Times New Roman" panose="02020603050405020304" pitchFamily="18" charset="0"/>
              </a:rPr>
              <a:t>+1</a:t>
            </a:r>
          </a:p>
          <a:p>
            <a:pPr lvl="3" fontAlgn="base">
              <a:spcAft>
                <a:spcPct val="0"/>
              </a:spcAft>
              <a:buClr>
                <a:srgbClr val="FF00FF"/>
              </a:buClr>
              <a:buFont typeface="Wingdings" panose="05000000000000000000" pitchFamily="2" charset="2"/>
              <a:buChar char="ü"/>
              <a:defRPr/>
            </a:pP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满二叉树也是完全二叉树。</a:t>
            </a:r>
            <a:endParaRPr kumimoji="1" lang="en-US" altLang="zh-CN" sz="2400" b="0" i="0" u="none" strike="noStrike" kern="1200" cap="none" spc="0" normalizeH="0" baseline="0" noProof="0" dirty="0">
              <a:ln>
                <a:noFill/>
              </a:ln>
              <a:solidFill>
                <a:srgbClr val="00B050"/>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a:p>
            <a:pPr marL="1600200" marR="0" lvl="3" indent="-228600" algn="l"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Char char="l"/>
              <a:tabLst/>
              <a:defRPr/>
            </a:pPr>
            <a:endParaRPr kumimoji="1" lang="en-US" altLang="zh-CN" sz="2000" b="0" i="0" u="none" strike="noStrike" kern="1200" cap="none" spc="0" normalizeH="0" baseline="0" noProof="0" dirty="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47" name="标题 1">
            <a:extLst>
              <a:ext uri="{FF2B5EF4-FFF2-40B4-BE49-F238E27FC236}">
                <a16:creationId xmlns:a16="http://schemas.microsoft.com/office/drawing/2014/main" id="{77715C9B-EFD3-1FD2-8DC6-C53EACCE4E73}"/>
              </a:ext>
            </a:extLst>
          </p:cNvPr>
          <p:cNvSpPr>
            <a:spLocks noGrp="1"/>
          </p:cNvSpPr>
          <p:nvPr>
            <p:ph type="title"/>
          </p:nvPr>
        </p:nvSpPr>
        <p:spPr>
          <a:xfrm>
            <a:off x="0" y="1"/>
            <a:ext cx="7886700" cy="720000"/>
          </a:xfrm>
        </p:spPr>
        <p:txBody>
          <a:bodyPr>
            <a:normAutofit/>
          </a:bodyPr>
          <a:lstStyle/>
          <a:p>
            <a:r>
              <a:rPr lang="zh-CN" altLang="en-US" sz="2800" b="1" dirty="0">
                <a:latin typeface="Times New Roman" panose="02020603050405020304" pitchFamily="18" charset="0"/>
                <a:cs typeface="Times New Roman" panose="02020603050405020304" pitchFamily="18" charset="0"/>
              </a:rPr>
              <a:t>几种特殊形式的二叉树</a:t>
            </a:r>
          </a:p>
        </p:txBody>
      </p:sp>
    </p:spTree>
    <p:extLst>
      <p:ext uri="{BB962C8B-B14F-4D97-AF65-F5344CB8AC3E}">
        <p14:creationId xmlns:p14="http://schemas.microsoft.com/office/powerpoint/2010/main" val="34178012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WHOOSH.WAV"/>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 calcmode="lin" valueType="num">
                                      <p:cBhvr additive="base">
                                        <p:cTn id="13" dur="500" fill="hold"/>
                                        <p:tgtEl>
                                          <p:spTgt spid="6">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6">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3" name="WHOOSH.WAV"/>
                                        </p:tgtEl>
                                      </p:cMediaNode>
                                    </p:audio>
                                  </p:sub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anim calcmode="lin" valueType="num">
                                      <p:cBhvr additive="base">
                                        <p:cTn id="19" dur="500" fill="hold"/>
                                        <p:tgtEl>
                                          <p:spTgt spid="6">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6">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3" name="WHOOSH.WAV"/>
                                        </p:tgtEl>
                                      </p:cMediaNode>
                                    </p:audio>
                                  </p:sub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6">
                                            <p:txEl>
                                              <p:pRg st="3" end="3"/>
                                            </p:txEl>
                                          </p:spTgt>
                                        </p:tgtEl>
                                        <p:attrNameLst>
                                          <p:attrName>style.visibility</p:attrName>
                                        </p:attrNameLst>
                                      </p:cBhvr>
                                      <p:to>
                                        <p:strVal val="visible"/>
                                      </p:to>
                                    </p:set>
                                    <p:anim calcmode="lin" valueType="num">
                                      <p:cBhvr additive="base">
                                        <p:cTn id="25" dur="500" fill="hold"/>
                                        <p:tgtEl>
                                          <p:spTgt spid="6">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6">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3" name="WHOOSH.WAV"/>
                                        </p:tgtEl>
                                      </p:cMediaNode>
                                    </p:audio>
                                  </p:sub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6">
                                            <p:txEl>
                                              <p:pRg st="4" end="4"/>
                                            </p:txEl>
                                          </p:spTgt>
                                        </p:tgtEl>
                                        <p:attrNameLst>
                                          <p:attrName>style.visibility</p:attrName>
                                        </p:attrNameLst>
                                      </p:cBhvr>
                                      <p:to>
                                        <p:strVal val="visible"/>
                                      </p:to>
                                    </p:set>
                                    <p:anim calcmode="lin" valueType="num">
                                      <p:cBhvr additive="base">
                                        <p:cTn id="31" dur="500" fill="hold"/>
                                        <p:tgtEl>
                                          <p:spTgt spid="6">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6">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9"/>
                                            </p:cond>
                                          </p:stCondLst>
                                          <p:endCondLst>
                                            <p:cond evt="onStopAudio" delay="0">
                                              <p:tgtEl>
                                                <p:sldTgt/>
                                              </p:tgtEl>
                                            </p:cond>
                                          </p:endCondLst>
                                        </p:cTn>
                                        <p:tgtEl>
                                          <p:sndTgt r:embed="rId3" name="WHOOSH.WAV"/>
                                        </p:tgtEl>
                                      </p:cMediaNode>
                                    </p:audio>
                                  </p:sub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6">
                                            <p:txEl>
                                              <p:pRg st="5" end="5"/>
                                            </p:txEl>
                                          </p:spTgt>
                                        </p:tgtEl>
                                        <p:attrNameLst>
                                          <p:attrName>style.visibility</p:attrName>
                                        </p:attrNameLst>
                                      </p:cBhvr>
                                      <p:to>
                                        <p:strVal val="visible"/>
                                      </p:to>
                                    </p:set>
                                    <p:anim calcmode="lin" valueType="num">
                                      <p:cBhvr additive="base">
                                        <p:cTn id="37" dur="500" fill="hold"/>
                                        <p:tgtEl>
                                          <p:spTgt spid="6">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6">
                                            <p:txEl>
                                              <p:pRg st="5" end="5"/>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5"/>
                                            </p:cond>
                                          </p:stCondLst>
                                          <p:endCondLst>
                                            <p:cond evt="onStopAudio" delay="0">
                                              <p:tgtEl>
                                                <p:sldTgt/>
                                              </p:tgtEl>
                                            </p:cond>
                                          </p:endCondLst>
                                        </p:cTn>
                                        <p:tgtEl>
                                          <p:sndTgt r:embed="rId3" name="WHOOSH.WAV"/>
                                        </p:tgtEl>
                                      </p:cMediaNode>
                                    </p:audio>
                                  </p:sub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6">
                                            <p:txEl>
                                              <p:pRg st="6" end="6"/>
                                            </p:txEl>
                                          </p:spTgt>
                                        </p:tgtEl>
                                        <p:attrNameLst>
                                          <p:attrName>style.visibility</p:attrName>
                                        </p:attrNameLst>
                                      </p:cBhvr>
                                      <p:to>
                                        <p:strVal val="visible"/>
                                      </p:to>
                                    </p:set>
                                    <p:anim calcmode="lin" valueType="num">
                                      <p:cBhvr additive="base">
                                        <p:cTn id="43" dur="500" fill="hold"/>
                                        <p:tgtEl>
                                          <p:spTgt spid="6">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6">
                                            <p:txEl>
                                              <p:pRg st="6" end="6"/>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1"/>
                                            </p:cond>
                                          </p:stCondLst>
                                          <p:endCondLst>
                                            <p:cond evt="onStopAudio" delay="0">
                                              <p:tgtEl>
                                                <p:sldTgt/>
                                              </p:tgtEl>
                                            </p:cond>
                                          </p:endCondLst>
                                        </p:cTn>
                                        <p:tgtEl>
                                          <p:sndTgt r:embed="rId3"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bldLvl="5"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2">
            <a:extLst>
              <a:ext uri="{FF2B5EF4-FFF2-40B4-BE49-F238E27FC236}">
                <a16:creationId xmlns:a16="http://schemas.microsoft.com/office/drawing/2014/main" id="{000D8FAB-693C-F99A-FE60-D95E7ED8B25C}"/>
              </a:ext>
            </a:extLst>
          </p:cNvPr>
          <p:cNvGrpSpPr>
            <a:grpSpLocks/>
          </p:cNvGrpSpPr>
          <p:nvPr/>
        </p:nvGrpSpPr>
        <p:grpSpPr bwMode="auto">
          <a:xfrm>
            <a:off x="508434" y="822099"/>
            <a:ext cx="5103812" cy="2555875"/>
            <a:chOff x="1070" y="668"/>
            <a:chExt cx="3215" cy="1610"/>
          </a:xfrm>
        </p:grpSpPr>
        <p:sp>
          <p:nvSpPr>
            <p:cNvPr id="37" name="Oval 3">
              <a:extLst>
                <a:ext uri="{FF2B5EF4-FFF2-40B4-BE49-F238E27FC236}">
                  <a16:creationId xmlns:a16="http://schemas.microsoft.com/office/drawing/2014/main" id="{BEFA0B9F-FCA8-694B-D1FD-090699750161}"/>
                </a:ext>
              </a:extLst>
            </p:cNvPr>
            <p:cNvSpPr>
              <a:spLocks noChangeArrowheads="1"/>
            </p:cNvSpPr>
            <p:nvPr/>
          </p:nvSpPr>
          <p:spPr bwMode="auto">
            <a:xfrm>
              <a:off x="2549" y="668"/>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1</a:t>
              </a:r>
            </a:p>
          </p:txBody>
        </p:sp>
        <p:sp>
          <p:nvSpPr>
            <p:cNvPr id="38" name="Oval 4">
              <a:extLst>
                <a:ext uri="{FF2B5EF4-FFF2-40B4-BE49-F238E27FC236}">
                  <a16:creationId xmlns:a16="http://schemas.microsoft.com/office/drawing/2014/main" id="{E320C85B-CE96-6EB5-7047-17EF36C20A17}"/>
                </a:ext>
              </a:extLst>
            </p:cNvPr>
            <p:cNvSpPr>
              <a:spLocks noChangeArrowheads="1"/>
            </p:cNvSpPr>
            <p:nvPr/>
          </p:nvSpPr>
          <p:spPr bwMode="auto">
            <a:xfrm>
              <a:off x="1746" y="1080"/>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2</a:t>
              </a:r>
            </a:p>
          </p:txBody>
        </p:sp>
        <p:sp>
          <p:nvSpPr>
            <p:cNvPr id="39" name="Oval 5">
              <a:extLst>
                <a:ext uri="{FF2B5EF4-FFF2-40B4-BE49-F238E27FC236}">
                  <a16:creationId xmlns:a16="http://schemas.microsoft.com/office/drawing/2014/main" id="{63B9FA72-5265-A70F-DA9A-2C451E2EDFFE}"/>
                </a:ext>
              </a:extLst>
            </p:cNvPr>
            <p:cNvSpPr>
              <a:spLocks noChangeArrowheads="1"/>
            </p:cNvSpPr>
            <p:nvPr/>
          </p:nvSpPr>
          <p:spPr bwMode="auto">
            <a:xfrm>
              <a:off x="3360" y="1080"/>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3</a:t>
              </a:r>
            </a:p>
          </p:txBody>
        </p:sp>
        <p:sp>
          <p:nvSpPr>
            <p:cNvPr id="40" name="Oval 6">
              <a:extLst>
                <a:ext uri="{FF2B5EF4-FFF2-40B4-BE49-F238E27FC236}">
                  <a16:creationId xmlns:a16="http://schemas.microsoft.com/office/drawing/2014/main" id="{CD0B1CC5-3155-F410-22E8-4E0B8FD3355E}"/>
                </a:ext>
              </a:extLst>
            </p:cNvPr>
            <p:cNvSpPr>
              <a:spLocks noChangeArrowheads="1"/>
            </p:cNvSpPr>
            <p:nvPr/>
          </p:nvSpPr>
          <p:spPr bwMode="auto">
            <a:xfrm>
              <a:off x="2323" y="1986"/>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11</a:t>
              </a:r>
            </a:p>
          </p:txBody>
        </p:sp>
        <p:sp>
          <p:nvSpPr>
            <p:cNvPr id="41" name="Oval 7">
              <a:extLst>
                <a:ext uri="{FF2B5EF4-FFF2-40B4-BE49-F238E27FC236}">
                  <a16:creationId xmlns:a16="http://schemas.microsoft.com/office/drawing/2014/main" id="{B6841BA5-9797-F95C-A327-D60A3D53F65B}"/>
                </a:ext>
              </a:extLst>
            </p:cNvPr>
            <p:cNvSpPr>
              <a:spLocks noChangeArrowheads="1"/>
            </p:cNvSpPr>
            <p:nvPr/>
          </p:nvSpPr>
          <p:spPr bwMode="auto">
            <a:xfrm>
              <a:off x="1294" y="1520"/>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4</a:t>
              </a:r>
            </a:p>
          </p:txBody>
        </p:sp>
        <p:sp>
          <p:nvSpPr>
            <p:cNvPr id="42" name="Oval 8">
              <a:extLst>
                <a:ext uri="{FF2B5EF4-FFF2-40B4-BE49-F238E27FC236}">
                  <a16:creationId xmlns:a16="http://schemas.microsoft.com/office/drawing/2014/main" id="{F38AA2A8-EE4D-BED3-2F7C-5B637F430B1C}"/>
                </a:ext>
              </a:extLst>
            </p:cNvPr>
            <p:cNvSpPr>
              <a:spLocks noChangeArrowheads="1"/>
            </p:cNvSpPr>
            <p:nvPr/>
          </p:nvSpPr>
          <p:spPr bwMode="auto">
            <a:xfrm>
              <a:off x="2121" y="1520"/>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5</a:t>
              </a:r>
            </a:p>
          </p:txBody>
        </p:sp>
        <p:sp>
          <p:nvSpPr>
            <p:cNvPr id="43" name="Oval 9">
              <a:extLst>
                <a:ext uri="{FF2B5EF4-FFF2-40B4-BE49-F238E27FC236}">
                  <a16:creationId xmlns:a16="http://schemas.microsoft.com/office/drawing/2014/main" id="{C22E7857-B816-8B0A-CA2C-B32ADBAD5108}"/>
                </a:ext>
              </a:extLst>
            </p:cNvPr>
            <p:cNvSpPr>
              <a:spLocks noChangeArrowheads="1"/>
            </p:cNvSpPr>
            <p:nvPr/>
          </p:nvSpPr>
          <p:spPr bwMode="auto">
            <a:xfrm>
              <a:off x="1070" y="1986"/>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8</a:t>
              </a:r>
            </a:p>
          </p:txBody>
        </p:sp>
        <p:sp>
          <p:nvSpPr>
            <p:cNvPr id="44" name="Oval 10">
              <a:extLst>
                <a:ext uri="{FF2B5EF4-FFF2-40B4-BE49-F238E27FC236}">
                  <a16:creationId xmlns:a16="http://schemas.microsoft.com/office/drawing/2014/main" id="{CB689A2B-A8C4-7178-36ED-691A9E0CE9D6}"/>
                </a:ext>
              </a:extLst>
            </p:cNvPr>
            <p:cNvSpPr>
              <a:spLocks noChangeArrowheads="1"/>
            </p:cNvSpPr>
            <p:nvPr/>
          </p:nvSpPr>
          <p:spPr bwMode="auto">
            <a:xfrm>
              <a:off x="1487" y="1986"/>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9</a:t>
              </a:r>
            </a:p>
          </p:txBody>
        </p:sp>
        <p:sp>
          <p:nvSpPr>
            <p:cNvPr id="45" name="Oval 11">
              <a:extLst>
                <a:ext uri="{FF2B5EF4-FFF2-40B4-BE49-F238E27FC236}">
                  <a16:creationId xmlns:a16="http://schemas.microsoft.com/office/drawing/2014/main" id="{E8B4B9FD-17A5-ABDA-223D-E316318CB7D7}"/>
                </a:ext>
              </a:extLst>
            </p:cNvPr>
            <p:cNvSpPr>
              <a:spLocks noChangeArrowheads="1"/>
            </p:cNvSpPr>
            <p:nvPr/>
          </p:nvSpPr>
          <p:spPr bwMode="auto">
            <a:xfrm>
              <a:off x="2741" y="1986"/>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12</a:t>
              </a:r>
            </a:p>
          </p:txBody>
        </p:sp>
        <p:sp>
          <p:nvSpPr>
            <p:cNvPr id="46" name="Oval 12">
              <a:extLst>
                <a:ext uri="{FF2B5EF4-FFF2-40B4-BE49-F238E27FC236}">
                  <a16:creationId xmlns:a16="http://schemas.microsoft.com/office/drawing/2014/main" id="{3E99635D-28E0-617A-127B-3C58149151A5}"/>
                </a:ext>
              </a:extLst>
            </p:cNvPr>
            <p:cNvSpPr>
              <a:spLocks noChangeArrowheads="1"/>
            </p:cNvSpPr>
            <p:nvPr/>
          </p:nvSpPr>
          <p:spPr bwMode="auto">
            <a:xfrm>
              <a:off x="3159" y="1986"/>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13</a:t>
              </a:r>
            </a:p>
          </p:txBody>
        </p:sp>
        <p:sp>
          <p:nvSpPr>
            <p:cNvPr id="47" name="Oval 13">
              <a:extLst>
                <a:ext uri="{FF2B5EF4-FFF2-40B4-BE49-F238E27FC236}">
                  <a16:creationId xmlns:a16="http://schemas.microsoft.com/office/drawing/2014/main" id="{4DD6B751-902A-1DA4-12B1-F219D3E0F3A1}"/>
                </a:ext>
              </a:extLst>
            </p:cNvPr>
            <p:cNvSpPr>
              <a:spLocks noChangeArrowheads="1"/>
            </p:cNvSpPr>
            <p:nvPr/>
          </p:nvSpPr>
          <p:spPr bwMode="auto">
            <a:xfrm>
              <a:off x="2949" y="1520"/>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6</a:t>
              </a:r>
            </a:p>
          </p:txBody>
        </p:sp>
        <p:sp>
          <p:nvSpPr>
            <p:cNvPr id="48" name="Oval 14">
              <a:extLst>
                <a:ext uri="{FF2B5EF4-FFF2-40B4-BE49-F238E27FC236}">
                  <a16:creationId xmlns:a16="http://schemas.microsoft.com/office/drawing/2014/main" id="{C38E9CD1-9E4C-82F9-2F5E-CAC30BBE729B}"/>
                </a:ext>
              </a:extLst>
            </p:cNvPr>
            <p:cNvSpPr>
              <a:spLocks noChangeArrowheads="1"/>
            </p:cNvSpPr>
            <p:nvPr/>
          </p:nvSpPr>
          <p:spPr bwMode="auto">
            <a:xfrm>
              <a:off x="3777" y="1520"/>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7</a:t>
              </a:r>
            </a:p>
          </p:txBody>
        </p:sp>
        <p:sp>
          <p:nvSpPr>
            <p:cNvPr id="49" name="Oval 15">
              <a:extLst>
                <a:ext uri="{FF2B5EF4-FFF2-40B4-BE49-F238E27FC236}">
                  <a16:creationId xmlns:a16="http://schemas.microsoft.com/office/drawing/2014/main" id="{13BB18CD-5101-B173-19B7-A9B8768CCD6C}"/>
                </a:ext>
              </a:extLst>
            </p:cNvPr>
            <p:cNvSpPr>
              <a:spLocks noChangeArrowheads="1"/>
            </p:cNvSpPr>
            <p:nvPr/>
          </p:nvSpPr>
          <p:spPr bwMode="auto">
            <a:xfrm>
              <a:off x="1905" y="1986"/>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10</a:t>
              </a:r>
            </a:p>
          </p:txBody>
        </p:sp>
        <p:sp>
          <p:nvSpPr>
            <p:cNvPr id="50" name="Oval 16">
              <a:extLst>
                <a:ext uri="{FF2B5EF4-FFF2-40B4-BE49-F238E27FC236}">
                  <a16:creationId xmlns:a16="http://schemas.microsoft.com/office/drawing/2014/main" id="{C636ADD5-10F2-2D67-2E83-E8E485F938B0}"/>
                </a:ext>
              </a:extLst>
            </p:cNvPr>
            <p:cNvSpPr>
              <a:spLocks noChangeArrowheads="1"/>
            </p:cNvSpPr>
            <p:nvPr/>
          </p:nvSpPr>
          <p:spPr bwMode="auto">
            <a:xfrm>
              <a:off x="3577" y="1986"/>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14</a:t>
              </a:r>
            </a:p>
          </p:txBody>
        </p:sp>
        <p:sp>
          <p:nvSpPr>
            <p:cNvPr id="51" name="Oval 17">
              <a:extLst>
                <a:ext uri="{FF2B5EF4-FFF2-40B4-BE49-F238E27FC236}">
                  <a16:creationId xmlns:a16="http://schemas.microsoft.com/office/drawing/2014/main" id="{2F846D6B-0CAA-4FC4-D2C7-D6AB24417201}"/>
                </a:ext>
              </a:extLst>
            </p:cNvPr>
            <p:cNvSpPr>
              <a:spLocks noChangeArrowheads="1"/>
            </p:cNvSpPr>
            <p:nvPr/>
          </p:nvSpPr>
          <p:spPr bwMode="auto">
            <a:xfrm>
              <a:off x="3995" y="1986"/>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15</a:t>
              </a:r>
            </a:p>
          </p:txBody>
        </p:sp>
        <p:sp>
          <p:nvSpPr>
            <p:cNvPr id="52" name="Line 18">
              <a:extLst>
                <a:ext uri="{FF2B5EF4-FFF2-40B4-BE49-F238E27FC236}">
                  <a16:creationId xmlns:a16="http://schemas.microsoft.com/office/drawing/2014/main" id="{D872F41B-C9A9-9206-8CE8-9DDD5A019EB5}"/>
                </a:ext>
              </a:extLst>
            </p:cNvPr>
            <p:cNvSpPr>
              <a:spLocks noChangeShapeType="1"/>
            </p:cNvSpPr>
            <p:nvPr/>
          </p:nvSpPr>
          <p:spPr bwMode="auto">
            <a:xfrm flipH="1">
              <a:off x="2000" y="889"/>
              <a:ext cx="567" cy="27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3" name="Line 19">
              <a:extLst>
                <a:ext uri="{FF2B5EF4-FFF2-40B4-BE49-F238E27FC236}">
                  <a16:creationId xmlns:a16="http://schemas.microsoft.com/office/drawing/2014/main" id="{DD0B5256-08A2-D690-00C8-7340DEBE95D8}"/>
                </a:ext>
              </a:extLst>
            </p:cNvPr>
            <p:cNvSpPr>
              <a:spLocks noChangeShapeType="1"/>
            </p:cNvSpPr>
            <p:nvPr/>
          </p:nvSpPr>
          <p:spPr bwMode="auto">
            <a:xfrm>
              <a:off x="2800" y="900"/>
              <a:ext cx="567" cy="3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4" name="Line 20">
              <a:extLst>
                <a:ext uri="{FF2B5EF4-FFF2-40B4-BE49-F238E27FC236}">
                  <a16:creationId xmlns:a16="http://schemas.microsoft.com/office/drawing/2014/main" id="{E82481C6-0676-7DE2-80D2-DB274F6143B2}"/>
                </a:ext>
              </a:extLst>
            </p:cNvPr>
            <p:cNvSpPr>
              <a:spLocks noChangeShapeType="1"/>
            </p:cNvSpPr>
            <p:nvPr/>
          </p:nvSpPr>
          <p:spPr bwMode="auto">
            <a:xfrm flipH="1">
              <a:off x="1545" y="1333"/>
              <a:ext cx="233" cy="23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5" name="Line 21">
              <a:extLst>
                <a:ext uri="{FF2B5EF4-FFF2-40B4-BE49-F238E27FC236}">
                  <a16:creationId xmlns:a16="http://schemas.microsoft.com/office/drawing/2014/main" id="{C5C66B03-E108-82E8-DE32-D2503310DE8C}"/>
                </a:ext>
              </a:extLst>
            </p:cNvPr>
            <p:cNvSpPr>
              <a:spLocks noChangeShapeType="1"/>
            </p:cNvSpPr>
            <p:nvPr/>
          </p:nvSpPr>
          <p:spPr bwMode="auto">
            <a:xfrm>
              <a:off x="1978" y="1333"/>
              <a:ext cx="211" cy="21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6" name="Line 22">
              <a:extLst>
                <a:ext uri="{FF2B5EF4-FFF2-40B4-BE49-F238E27FC236}">
                  <a16:creationId xmlns:a16="http://schemas.microsoft.com/office/drawing/2014/main" id="{F7ED0FBA-9F19-9611-8F57-F0F9E5274BC5}"/>
                </a:ext>
              </a:extLst>
            </p:cNvPr>
            <p:cNvSpPr>
              <a:spLocks noChangeShapeType="1"/>
            </p:cNvSpPr>
            <p:nvPr/>
          </p:nvSpPr>
          <p:spPr bwMode="auto">
            <a:xfrm flipH="1">
              <a:off x="3188" y="1344"/>
              <a:ext cx="235" cy="23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7" name="Line 23">
              <a:extLst>
                <a:ext uri="{FF2B5EF4-FFF2-40B4-BE49-F238E27FC236}">
                  <a16:creationId xmlns:a16="http://schemas.microsoft.com/office/drawing/2014/main" id="{3B141592-852F-0209-97C1-94F9C90B0A3C}"/>
                </a:ext>
              </a:extLst>
            </p:cNvPr>
            <p:cNvSpPr>
              <a:spLocks noChangeShapeType="1"/>
            </p:cNvSpPr>
            <p:nvPr/>
          </p:nvSpPr>
          <p:spPr bwMode="auto">
            <a:xfrm>
              <a:off x="3600" y="1333"/>
              <a:ext cx="223" cy="22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8" name="Line 24">
              <a:extLst>
                <a:ext uri="{FF2B5EF4-FFF2-40B4-BE49-F238E27FC236}">
                  <a16:creationId xmlns:a16="http://schemas.microsoft.com/office/drawing/2014/main" id="{1735C2AC-6098-C06E-289E-CBBCC18A7B81}"/>
                </a:ext>
              </a:extLst>
            </p:cNvPr>
            <p:cNvSpPr>
              <a:spLocks noChangeShapeType="1"/>
            </p:cNvSpPr>
            <p:nvPr/>
          </p:nvSpPr>
          <p:spPr bwMode="auto">
            <a:xfrm flipH="1">
              <a:off x="1233" y="1800"/>
              <a:ext cx="134" cy="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9" name="Line 25">
              <a:extLst>
                <a:ext uri="{FF2B5EF4-FFF2-40B4-BE49-F238E27FC236}">
                  <a16:creationId xmlns:a16="http://schemas.microsoft.com/office/drawing/2014/main" id="{BA1F5AF2-F16E-FC30-A9BD-59F94D7F911C}"/>
                </a:ext>
              </a:extLst>
            </p:cNvPr>
            <p:cNvSpPr>
              <a:spLocks noChangeShapeType="1"/>
            </p:cNvSpPr>
            <p:nvPr/>
          </p:nvSpPr>
          <p:spPr bwMode="auto">
            <a:xfrm>
              <a:off x="1478" y="1811"/>
              <a:ext cx="122" cy="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60" name="Line 26">
              <a:extLst>
                <a:ext uri="{FF2B5EF4-FFF2-40B4-BE49-F238E27FC236}">
                  <a16:creationId xmlns:a16="http://schemas.microsoft.com/office/drawing/2014/main" id="{A5A1D40E-60B7-254A-EB23-3D41FE1E0ED7}"/>
                </a:ext>
              </a:extLst>
            </p:cNvPr>
            <p:cNvSpPr>
              <a:spLocks noChangeShapeType="1"/>
            </p:cNvSpPr>
            <p:nvPr/>
          </p:nvSpPr>
          <p:spPr bwMode="auto">
            <a:xfrm flipH="1">
              <a:off x="2111" y="1811"/>
              <a:ext cx="89" cy="17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61" name="Line 27">
              <a:extLst>
                <a:ext uri="{FF2B5EF4-FFF2-40B4-BE49-F238E27FC236}">
                  <a16:creationId xmlns:a16="http://schemas.microsoft.com/office/drawing/2014/main" id="{061BB84A-C3C6-2CA6-E0E8-6BBEFAB7A78D}"/>
                </a:ext>
              </a:extLst>
            </p:cNvPr>
            <p:cNvSpPr>
              <a:spLocks noChangeShapeType="1"/>
            </p:cNvSpPr>
            <p:nvPr/>
          </p:nvSpPr>
          <p:spPr bwMode="auto">
            <a:xfrm>
              <a:off x="2356" y="1778"/>
              <a:ext cx="111" cy="21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62" name="Line 28">
              <a:extLst>
                <a:ext uri="{FF2B5EF4-FFF2-40B4-BE49-F238E27FC236}">
                  <a16:creationId xmlns:a16="http://schemas.microsoft.com/office/drawing/2014/main" id="{200B08B8-814A-5E76-3DD2-63F608265DC6}"/>
                </a:ext>
              </a:extLst>
            </p:cNvPr>
            <p:cNvSpPr>
              <a:spLocks noChangeShapeType="1"/>
            </p:cNvSpPr>
            <p:nvPr/>
          </p:nvSpPr>
          <p:spPr bwMode="auto">
            <a:xfrm flipH="1">
              <a:off x="2900" y="1800"/>
              <a:ext cx="123" cy="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63" name="Line 29">
              <a:extLst>
                <a:ext uri="{FF2B5EF4-FFF2-40B4-BE49-F238E27FC236}">
                  <a16:creationId xmlns:a16="http://schemas.microsoft.com/office/drawing/2014/main" id="{74FF2FEC-4618-DA6C-D718-32F66FF1ACDF}"/>
                </a:ext>
              </a:extLst>
            </p:cNvPr>
            <p:cNvSpPr>
              <a:spLocks noChangeShapeType="1"/>
            </p:cNvSpPr>
            <p:nvPr/>
          </p:nvSpPr>
          <p:spPr bwMode="auto">
            <a:xfrm>
              <a:off x="3178" y="1789"/>
              <a:ext cx="134" cy="21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64" name="Line 30">
              <a:extLst>
                <a:ext uri="{FF2B5EF4-FFF2-40B4-BE49-F238E27FC236}">
                  <a16:creationId xmlns:a16="http://schemas.microsoft.com/office/drawing/2014/main" id="{C1FAEF51-98DF-640B-7E9C-1018F3311CD5}"/>
                </a:ext>
              </a:extLst>
            </p:cNvPr>
            <p:cNvSpPr>
              <a:spLocks noChangeShapeType="1"/>
            </p:cNvSpPr>
            <p:nvPr/>
          </p:nvSpPr>
          <p:spPr bwMode="auto">
            <a:xfrm flipH="1">
              <a:off x="3778" y="1800"/>
              <a:ext cx="100" cy="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65" name="Line 31">
              <a:extLst>
                <a:ext uri="{FF2B5EF4-FFF2-40B4-BE49-F238E27FC236}">
                  <a16:creationId xmlns:a16="http://schemas.microsoft.com/office/drawing/2014/main" id="{6FA37C3B-5762-BCBD-AA1C-E7FB754C15AE}"/>
                </a:ext>
              </a:extLst>
            </p:cNvPr>
            <p:cNvSpPr>
              <a:spLocks noChangeShapeType="1"/>
            </p:cNvSpPr>
            <p:nvPr/>
          </p:nvSpPr>
          <p:spPr bwMode="auto">
            <a:xfrm>
              <a:off x="4012" y="1789"/>
              <a:ext cx="144" cy="21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nvGrpSpPr>
          <p:cNvPr id="66" name="Group 32">
            <a:extLst>
              <a:ext uri="{FF2B5EF4-FFF2-40B4-BE49-F238E27FC236}">
                <a16:creationId xmlns:a16="http://schemas.microsoft.com/office/drawing/2014/main" id="{5A133455-D73C-FD30-3C25-96E41B6D0224}"/>
              </a:ext>
            </a:extLst>
          </p:cNvPr>
          <p:cNvGrpSpPr>
            <a:grpSpLocks/>
          </p:cNvGrpSpPr>
          <p:nvPr/>
        </p:nvGrpSpPr>
        <p:grpSpPr bwMode="auto">
          <a:xfrm>
            <a:off x="149659" y="3866924"/>
            <a:ext cx="4757737" cy="2555875"/>
            <a:chOff x="199" y="2153"/>
            <a:chExt cx="2997" cy="1610"/>
          </a:xfrm>
        </p:grpSpPr>
        <p:sp>
          <p:nvSpPr>
            <p:cNvPr id="67" name="Oval 33">
              <a:extLst>
                <a:ext uri="{FF2B5EF4-FFF2-40B4-BE49-F238E27FC236}">
                  <a16:creationId xmlns:a16="http://schemas.microsoft.com/office/drawing/2014/main" id="{58AAEF64-1FDC-F9E5-185A-F2FAFA3B55B4}"/>
                </a:ext>
              </a:extLst>
            </p:cNvPr>
            <p:cNvSpPr>
              <a:spLocks noChangeArrowheads="1"/>
            </p:cNvSpPr>
            <p:nvPr/>
          </p:nvSpPr>
          <p:spPr bwMode="auto">
            <a:xfrm>
              <a:off x="1678" y="2153"/>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1</a:t>
              </a:r>
            </a:p>
          </p:txBody>
        </p:sp>
        <p:sp>
          <p:nvSpPr>
            <p:cNvPr id="68" name="Oval 34">
              <a:extLst>
                <a:ext uri="{FF2B5EF4-FFF2-40B4-BE49-F238E27FC236}">
                  <a16:creationId xmlns:a16="http://schemas.microsoft.com/office/drawing/2014/main" id="{968619E7-5557-5DC3-E4B9-9D0CEB2B6D0A}"/>
                </a:ext>
              </a:extLst>
            </p:cNvPr>
            <p:cNvSpPr>
              <a:spLocks noChangeArrowheads="1"/>
            </p:cNvSpPr>
            <p:nvPr/>
          </p:nvSpPr>
          <p:spPr bwMode="auto">
            <a:xfrm>
              <a:off x="875" y="2565"/>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2</a:t>
              </a:r>
            </a:p>
          </p:txBody>
        </p:sp>
        <p:sp>
          <p:nvSpPr>
            <p:cNvPr id="69" name="Oval 35">
              <a:extLst>
                <a:ext uri="{FF2B5EF4-FFF2-40B4-BE49-F238E27FC236}">
                  <a16:creationId xmlns:a16="http://schemas.microsoft.com/office/drawing/2014/main" id="{EB497A3C-DBC9-9B8B-DF28-81992D34CC6F}"/>
                </a:ext>
              </a:extLst>
            </p:cNvPr>
            <p:cNvSpPr>
              <a:spLocks noChangeArrowheads="1"/>
            </p:cNvSpPr>
            <p:nvPr/>
          </p:nvSpPr>
          <p:spPr bwMode="auto">
            <a:xfrm>
              <a:off x="2489" y="2565"/>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3</a:t>
              </a:r>
            </a:p>
          </p:txBody>
        </p:sp>
        <p:sp>
          <p:nvSpPr>
            <p:cNvPr id="70" name="Oval 36">
              <a:extLst>
                <a:ext uri="{FF2B5EF4-FFF2-40B4-BE49-F238E27FC236}">
                  <a16:creationId xmlns:a16="http://schemas.microsoft.com/office/drawing/2014/main" id="{377B62C3-D499-D259-915E-DD3BB7FB2405}"/>
                </a:ext>
              </a:extLst>
            </p:cNvPr>
            <p:cNvSpPr>
              <a:spLocks noChangeArrowheads="1"/>
            </p:cNvSpPr>
            <p:nvPr/>
          </p:nvSpPr>
          <p:spPr bwMode="auto">
            <a:xfrm>
              <a:off x="1452" y="3471"/>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11</a:t>
              </a:r>
            </a:p>
          </p:txBody>
        </p:sp>
        <p:sp>
          <p:nvSpPr>
            <p:cNvPr id="71" name="Oval 37">
              <a:extLst>
                <a:ext uri="{FF2B5EF4-FFF2-40B4-BE49-F238E27FC236}">
                  <a16:creationId xmlns:a16="http://schemas.microsoft.com/office/drawing/2014/main" id="{467B6B62-BD0C-E79D-CC10-CCF282D88D0A}"/>
                </a:ext>
              </a:extLst>
            </p:cNvPr>
            <p:cNvSpPr>
              <a:spLocks noChangeArrowheads="1"/>
            </p:cNvSpPr>
            <p:nvPr/>
          </p:nvSpPr>
          <p:spPr bwMode="auto">
            <a:xfrm>
              <a:off x="423" y="3005"/>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4</a:t>
              </a:r>
            </a:p>
          </p:txBody>
        </p:sp>
        <p:sp>
          <p:nvSpPr>
            <p:cNvPr id="72" name="Oval 38">
              <a:extLst>
                <a:ext uri="{FF2B5EF4-FFF2-40B4-BE49-F238E27FC236}">
                  <a16:creationId xmlns:a16="http://schemas.microsoft.com/office/drawing/2014/main" id="{BD7BDB35-26B5-EC86-790B-8BB96B544D1F}"/>
                </a:ext>
              </a:extLst>
            </p:cNvPr>
            <p:cNvSpPr>
              <a:spLocks noChangeArrowheads="1"/>
            </p:cNvSpPr>
            <p:nvPr/>
          </p:nvSpPr>
          <p:spPr bwMode="auto">
            <a:xfrm>
              <a:off x="1250" y="3005"/>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5</a:t>
              </a:r>
            </a:p>
          </p:txBody>
        </p:sp>
        <p:sp>
          <p:nvSpPr>
            <p:cNvPr id="73" name="Oval 39">
              <a:extLst>
                <a:ext uri="{FF2B5EF4-FFF2-40B4-BE49-F238E27FC236}">
                  <a16:creationId xmlns:a16="http://schemas.microsoft.com/office/drawing/2014/main" id="{CF8CEBB0-D102-16A3-F548-5EE420798CA3}"/>
                </a:ext>
              </a:extLst>
            </p:cNvPr>
            <p:cNvSpPr>
              <a:spLocks noChangeArrowheads="1"/>
            </p:cNvSpPr>
            <p:nvPr/>
          </p:nvSpPr>
          <p:spPr bwMode="auto">
            <a:xfrm>
              <a:off x="199" y="3471"/>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8</a:t>
              </a:r>
            </a:p>
          </p:txBody>
        </p:sp>
        <p:sp>
          <p:nvSpPr>
            <p:cNvPr id="74" name="Oval 40">
              <a:extLst>
                <a:ext uri="{FF2B5EF4-FFF2-40B4-BE49-F238E27FC236}">
                  <a16:creationId xmlns:a16="http://schemas.microsoft.com/office/drawing/2014/main" id="{21DDA904-7864-BD87-7C34-A9E354F1D04B}"/>
                </a:ext>
              </a:extLst>
            </p:cNvPr>
            <p:cNvSpPr>
              <a:spLocks noChangeArrowheads="1"/>
            </p:cNvSpPr>
            <p:nvPr/>
          </p:nvSpPr>
          <p:spPr bwMode="auto">
            <a:xfrm>
              <a:off x="616" y="3471"/>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9</a:t>
              </a:r>
            </a:p>
          </p:txBody>
        </p:sp>
        <p:sp>
          <p:nvSpPr>
            <p:cNvPr id="75" name="Oval 41">
              <a:extLst>
                <a:ext uri="{FF2B5EF4-FFF2-40B4-BE49-F238E27FC236}">
                  <a16:creationId xmlns:a16="http://schemas.microsoft.com/office/drawing/2014/main" id="{0091E7A8-D39B-9F8D-D72C-56842EADBBF0}"/>
                </a:ext>
              </a:extLst>
            </p:cNvPr>
            <p:cNvSpPr>
              <a:spLocks noChangeArrowheads="1"/>
            </p:cNvSpPr>
            <p:nvPr/>
          </p:nvSpPr>
          <p:spPr bwMode="auto">
            <a:xfrm>
              <a:off x="1870" y="3471"/>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12</a:t>
              </a:r>
            </a:p>
          </p:txBody>
        </p:sp>
        <p:sp>
          <p:nvSpPr>
            <p:cNvPr id="76" name="Oval 42">
              <a:extLst>
                <a:ext uri="{FF2B5EF4-FFF2-40B4-BE49-F238E27FC236}">
                  <a16:creationId xmlns:a16="http://schemas.microsoft.com/office/drawing/2014/main" id="{6C5944F8-11BD-BC89-7F5E-AF8820D7B753}"/>
                </a:ext>
              </a:extLst>
            </p:cNvPr>
            <p:cNvSpPr>
              <a:spLocks noChangeArrowheads="1"/>
            </p:cNvSpPr>
            <p:nvPr/>
          </p:nvSpPr>
          <p:spPr bwMode="auto">
            <a:xfrm>
              <a:off x="2078" y="3005"/>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6</a:t>
              </a:r>
            </a:p>
          </p:txBody>
        </p:sp>
        <p:sp>
          <p:nvSpPr>
            <p:cNvPr id="77" name="Oval 43">
              <a:extLst>
                <a:ext uri="{FF2B5EF4-FFF2-40B4-BE49-F238E27FC236}">
                  <a16:creationId xmlns:a16="http://schemas.microsoft.com/office/drawing/2014/main" id="{C6D251FC-DD71-AFDA-799E-17E6BEA8DB74}"/>
                </a:ext>
              </a:extLst>
            </p:cNvPr>
            <p:cNvSpPr>
              <a:spLocks noChangeArrowheads="1"/>
            </p:cNvSpPr>
            <p:nvPr/>
          </p:nvSpPr>
          <p:spPr bwMode="auto">
            <a:xfrm>
              <a:off x="2906" y="3005"/>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7</a:t>
              </a:r>
            </a:p>
          </p:txBody>
        </p:sp>
        <p:sp>
          <p:nvSpPr>
            <p:cNvPr id="78" name="Oval 44">
              <a:extLst>
                <a:ext uri="{FF2B5EF4-FFF2-40B4-BE49-F238E27FC236}">
                  <a16:creationId xmlns:a16="http://schemas.microsoft.com/office/drawing/2014/main" id="{9B622E6E-4377-0B30-04FF-72D27581FC31}"/>
                </a:ext>
              </a:extLst>
            </p:cNvPr>
            <p:cNvSpPr>
              <a:spLocks noChangeArrowheads="1"/>
            </p:cNvSpPr>
            <p:nvPr/>
          </p:nvSpPr>
          <p:spPr bwMode="auto">
            <a:xfrm>
              <a:off x="1034" y="3471"/>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10</a:t>
              </a:r>
            </a:p>
          </p:txBody>
        </p:sp>
        <p:sp>
          <p:nvSpPr>
            <p:cNvPr id="79" name="Line 45">
              <a:extLst>
                <a:ext uri="{FF2B5EF4-FFF2-40B4-BE49-F238E27FC236}">
                  <a16:creationId xmlns:a16="http://schemas.microsoft.com/office/drawing/2014/main" id="{A8C55D0F-E40C-9C47-4E54-C3BCE0B54A42}"/>
                </a:ext>
              </a:extLst>
            </p:cNvPr>
            <p:cNvSpPr>
              <a:spLocks noChangeShapeType="1"/>
            </p:cNvSpPr>
            <p:nvPr/>
          </p:nvSpPr>
          <p:spPr bwMode="auto">
            <a:xfrm flipH="1">
              <a:off x="1129" y="2374"/>
              <a:ext cx="567" cy="27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80" name="Line 46">
              <a:extLst>
                <a:ext uri="{FF2B5EF4-FFF2-40B4-BE49-F238E27FC236}">
                  <a16:creationId xmlns:a16="http://schemas.microsoft.com/office/drawing/2014/main" id="{36758DDE-C8AE-D1E4-1210-E10861D8DA43}"/>
                </a:ext>
              </a:extLst>
            </p:cNvPr>
            <p:cNvSpPr>
              <a:spLocks noChangeShapeType="1"/>
            </p:cNvSpPr>
            <p:nvPr/>
          </p:nvSpPr>
          <p:spPr bwMode="auto">
            <a:xfrm>
              <a:off x="1929" y="2385"/>
              <a:ext cx="567" cy="3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81" name="Line 47">
              <a:extLst>
                <a:ext uri="{FF2B5EF4-FFF2-40B4-BE49-F238E27FC236}">
                  <a16:creationId xmlns:a16="http://schemas.microsoft.com/office/drawing/2014/main" id="{9E4426D1-049C-AAFF-A2C8-2619D08530F7}"/>
                </a:ext>
              </a:extLst>
            </p:cNvPr>
            <p:cNvSpPr>
              <a:spLocks noChangeShapeType="1"/>
            </p:cNvSpPr>
            <p:nvPr/>
          </p:nvSpPr>
          <p:spPr bwMode="auto">
            <a:xfrm flipH="1">
              <a:off x="674" y="2818"/>
              <a:ext cx="233" cy="23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82" name="Line 48">
              <a:extLst>
                <a:ext uri="{FF2B5EF4-FFF2-40B4-BE49-F238E27FC236}">
                  <a16:creationId xmlns:a16="http://schemas.microsoft.com/office/drawing/2014/main" id="{50949179-BCF0-7720-F2F0-DF76FDDE5776}"/>
                </a:ext>
              </a:extLst>
            </p:cNvPr>
            <p:cNvSpPr>
              <a:spLocks noChangeShapeType="1"/>
            </p:cNvSpPr>
            <p:nvPr/>
          </p:nvSpPr>
          <p:spPr bwMode="auto">
            <a:xfrm>
              <a:off x="1107" y="2818"/>
              <a:ext cx="211" cy="21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83" name="Line 49">
              <a:extLst>
                <a:ext uri="{FF2B5EF4-FFF2-40B4-BE49-F238E27FC236}">
                  <a16:creationId xmlns:a16="http://schemas.microsoft.com/office/drawing/2014/main" id="{1298CFAE-3CE4-9E51-2A93-E8657C1DA39B}"/>
                </a:ext>
              </a:extLst>
            </p:cNvPr>
            <p:cNvSpPr>
              <a:spLocks noChangeShapeType="1"/>
            </p:cNvSpPr>
            <p:nvPr/>
          </p:nvSpPr>
          <p:spPr bwMode="auto">
            <a:xfrm flipH="1">
              <a:off x="2317" y="2829"/>
              <a:ext cx="235" cy="23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84" name="Line 50">
              <a:extLst>
                <a:ext uri="{FF2B5EF4-FFF2-40B4-BE49-F238E27FC236}">
                  <a16:creationId xmlns:a16="http://schemas.microsoft.com/office/drawing/2014/main" id="{70B153D9-E53B-32A1-D3CB-1181B129D559}"/>
                </a:ext>
              </a:extLst>
            </p:cNvPr>
            <p:cNvSpPr>
              <a:spLocks noChangeShapeType="1"/>
            </p:cNvSpPr>
            <p:nvPr/>
          </p:nvSpPr>
          <p:spPr bwMode="auto">
            <a:xfrm>
              <a:off x="2729" y="2818"/>
              <a:ext cx="223" cy="22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85" name="Line 51">
              <a:extLst>
                <a:ext uri="{FF2B5EF4-FFF2-40B4-BE49-F238E27FC236}">
                  <a16:creationId xmlns:a16="http://schemas.microsoft.com/office/drawing/2014/main" id="{8540B073-7DAE-825A-D1B4-375C1ADF0A0D}"/>
                </a:ext>
              </a:extLst>
            </p:cNvPr>
            <p:cNvSpPr>
              <a:spLocks noChangeShapeType="1"/>
            </p:cNvSpPr>
            <p:nvPr/>
          </p:nvSpPr>
          <p:spPr bwMode="auto">
            <a:xfrm flipH="1">
              <a:off x="362" y="3285"/>
              <a:ext cx="134" cy="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86" name="Line 52">
              <a:extLst>
                <a:ext uri="{FF2B5EF4-FFF2-40B4-BE49-F238E27FC236}">
                  <a16:creationId xmlns:a16="http://schemas.microsoft.com/office/drawing/2014/main" id="{18871698-1CEC-0805-ADFA-9792696F4B3D}"/>
                </a:ext>
              </a:extLst>
            </p:cNvPr>
            <p:cNvSpPr>
              <a:spLocks noChangeShapeType="1"/>
            </p:cNvSpPr>
            <p:nvPr/>
          </p:nvSpPr>
          <p:spPr bwMode="auto">
            <a:xfrm>
              <a:off x="607" y="3296"/>
              <a:ext cx="122" cy="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87" name="Line 53">
              <a:extLst>
                <a:ext uri="{FF2B5EF4-FFF2-40B4-BE49-F238E27FC236}">
                  <a16:creationId xmlns:a16="http://schemas.microsoft.com/office/drawing/2014/main" id="{D59BDA69-C341-0D1D-E7C6-EE5E42D567E3}"/>
                </a:ext>
              </a:extLst>
            </p:cNvPr>
            <p:cNvSpPr>
              <a:spLocks noChangeShapeType="1"/>
            </p:cNvSpPr>
            <p:nvPr/>
          </p:nvSpPr>
          <p:spPr bwMode="auto">
            <a:xfrm flipH="1">
              <a:off x="1240" y="3296"/>
              <a:ext cx="89" cy="17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88" name="Line 54">
              <a:extLst>
                <a:ext uri="{FF2B5EF4-FFF2-40B4-BE49-F238E27FC236}">
                  <a16:creationId xmlns:a16="http://schemas.microsoft.com/office/drawing/2014/main" id="{F1CBC615-83A7-6592-08F4-715B21E73165}"/>
                </a:ext>
              </a:extLst>
            </p:cNvPr>
            <p:cNvSpPr>
              <a:spLocks noChangeShapeType="1"/>
            </p:cNvSpPr>
            <p:nvPr/>
          </p:nvSpPr>
          <p:spPr bwMode="auto">
            <a:xfrm>
              <a:off x="1485" y="3263"/>
              <a:ext cx="111" cy="21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89" name="Line 55">
              <a:extLst>
                <a:ext uri="{FF2B5EF4-FFF2-40B4-BE49-F238E27FC236}">
                  <a16:creationId xmlns:a16="http://schemas.microsoft.com/office/drawing/2014/main" id="{C965DE5E-315A-11BF-46B6-DE72E93E07BB}"/>
                </a:ext>
              </a:extLst>
            </p:cNvPr>
            <p:cNvSpPr>
              <a:spLocks noChangeShapeType="1"/>
            </p:cNvSpPr>
            <p:nvPr/>
          </p:nvSpPr>
          <p:spPr bwMode="auto">
            <a:xfrm flipH="1">
              <a:off x="2029" y="3285"/>
              <a:ext cx="123" cy="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nvGrpSpPr>
          <p:cNvPr id="90" name="Group 56">
            <a:extLst>
              <a:ext uri="{FF2B5EF4-FFF2-40B4-BE49-F238E27FC236}">
                <a16:creationId xmlns:a16="http://schemas.microsoft.com/office/drawing/2014/main" id="{E54874BD-82EC-8719-71CB-A92CF697EEEF}"/>
              </a:ext>
            </a:extLst>
          </p:cNvPr>
          <p:cNvGrpSpPr>
            <a:grpSpLocks/>
          </p:cNvGrpSpPr>
          <p:nvPr/>
        </p:nvGrpSpPr>
        <p:grpSpPr bwMode="auto">
          <a:xfrm>
            <a:off x="6126596" y="809399"/>
            <a:ext cx="1966913" cy="2540000"/>
            <a:chOff x="3964" y="227"/>
            <a:chExt cx="1239" cy="1600"/>
          </a:xfrm>
        </p:grpSpPr>
        <p:sp>
          <p:nvSpPr>
            <p:cNvPr id="91" name="Oval 57">
              <a:extLst>
                <a:ext uri="{FF2B5EF4-FFF2-40B4-BE49-F238E27FC236}">
                  <a16:creationId xmlns:a16="http://schemas.microsoft.com/office/drawing/2014/main" id="{FAB870B4-4EC1-38F5-E0FB-0C03857DA9E2}"/>
                </a:ext>
              </a:extLst>
            </p:cNvPr>
            <p:cNvSpPr>
              <a:spLocks noChangeArrowheads="1"/>
            </p:cNvSpPr>
            <p:nvPr/>
          </p:nvSpPr>
          <p:spPr bwMode="auto">
            <a:xfrm>
              <a:off x="4552" y="227"/>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1</a:t>
              </a:r>
            </a:p>
          </p:txBody>
        </p:sp>
        <p:sp>
          <p:nvSpPr>
            <p:cNvPr id="92" name="Oval 58">
              <a:extLst>
                <a:ext uri="{FF2B5EF4-FFF2-40B4-BE49-F238E27FC236}">
                  <a16:creationId xmlns:a16="http://schemas.microsoft.com/office/drawing/2014/main" id="{CAA6904E-E9DE-9FD4-5F83-4C94B8A90432}"/>
                </a:ext>
              </a:extLst>
            </p:cNvPr>
            <p:cNvSpPr>
              <a:spLocks noChangeArrowheads="1"/>
            </p:cNvSpPr>
            <p:nvPr/>
          </p:nvSpPr>
          <p:spPr bwMode="auto">
            <a:xfrm>
              <a:off x="4249" y="617"/>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2</a:t>
              </a:r>
            </a:p>
          </p:txBody>
        </p:sp>
        <p:sp>
          <p:nvSpPr>
            <p:cNvPr id="93" name="Oval 59">
              <a:extLst>
                <a:ext uri="{FF2B5EF4-FFF2-40B4-BE49-F238E27FC236}">
                  <a16:creationId xmlns:a16="http://schemas.microsoft.com/office/drawing/2014/main" id="{17EEE45C-F5AE-770E-9EF1-C6BD4F256576}"/>
                </a:ext>
              </a:extLst>
            </p:cNvPr>
            <p:cNvSpPr>
              <a:spLocks noChangeArrowheads="1"/>
            </p:cNvSpPr>
            <p:nvPr/>
          </p:nvSpPr>
          <p:spPr bwMode="auto">
            <a:xfrm>
              <a:off x="4874" y="627"/>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3</a:t>
              </a:r>
            </a:p>
          </p:txBody>
        </p:sp>
        <p:sp>
          <p:nvSpPr>
            <p:cNvPr id="94" name="Oval 60">
              <a:extLst>
                <a:ext uri="{FF2B5EF4-FFF2-40B4-BE49-F238E27FC236}">
                  <a16:creationId xmlns:a16="http://schemas.microsoft.com/office/drawing/2014/main" id="{83C17BBC-7850-DC63-DD80-F99E9B847622}"/>
                </a:ext>
              </a:extLst>
            </p:cNvPr>
            <p:cNvSpPr>
              <a:spLocks noChangeArrowheads="1"/>
            </p:cNvSpPr>
            <p:nvPr/>
          </p:nvSpPr>
          <p:spPr bwMode="auto">
            <a:xfrm>
              <a:off x="3964" y="1068"/>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4</a:t>
              </a:r>
            </a:p>
          </p:txBody>
        </p:sp>
        <p:sp>
          <p:nvSpPr>
            <p:cNvPr id="95" name="Oval 61">
              <a:extLst>
                <a:ext uri="{FF2B5EF4-FFF2-40B4-BE49-F238E27FC236}">
                  <a16:creationId xmlns:a16="http://schemas.microsoft.com/office/drawing/2014/main" id="{056FA549-1E51-F82C-B4A2-A9B3D7DBDED0}"/>
                </a:ext>
              </a:extLst>
            </p:cNvPr>
            <p:cNvSpPr>
              <a:spLocks noChangeArrowheads="1"/>
            </p:cNvSpPr>
            <p:nvPr/>
          </p:nvSpPr>
          <p:spPr bwMode="auto">
            <a:xfrm>
              <a:off x="4568" y="1068"/>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5</a:t>
              </a:r>
            </a:p>
          </p:txBody>
        </p:sp>
        <p:sp>
          <p:nvSpPr>
            <p:cNvPr id="96" name="Oval 62">
              <a:extLst>
                <a:ext uri="{FF2B5EF4-FFF2-40B4-BE49-F238E27FC236}">
                  <a16:creationId xmlns:a16="http://schemas.microsoft.com/office/drawing/2014/main" id="{0506DAC8-D297-041A-F849-DFB7E2DD70E6}"/>
                </a:ext>
              </a:extLst>
            </p:cNvPr>
            <p:cNvSpPr>
              <a:spLocks noChangeArrowheads="1"/>
            </p:cNvSpPr>
            <p:nvPr/>
          </p:nvSpPr>
          <p:spPr bwMode="auto">
            <a:xfrm>
              <a:off x="4318" y="1535"/>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6</a:t>
              </a:r>
            </a:p>
          </p:txBody>
        </p:sp>
        <p:sp>
          <p:nvSpPr>
            <p:cNvPr id="97" name="Oval 63">
              <a:extLst>
                <a:ext uri="{FF2B5EF4-FFF2-40B4-BE49-F238E27FC236}">
                  <a16:creationId xmlns:a16="http://schemas.microsoft.com/office/drawing/2014/main" id="{2D568F20-FD8E-B92A-B016-5EC8655C5125}"/>
                </a:ext>
              </a:extLst>
            </p:cNvPr>
            <p:cNvSpPr>
              <a:spLocks noChangeArrowheads="1"/>
            </p:cNvSpPr>
            <p:nvPr/>
          </p:nvSpPr>
          <p:spPr bwMode="auto">
            <a:xfrm>
              <a:off x="4913" y="1535"/>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7</a:t>
              </a:r>
            </a:p>
          </p:txBody>
        </p:sp>
        <p:sp>
          <p:nvSpPr>
            <p:cNvPr id="98" name="Line 64">
              <a:extLst>
                <a:ext uri="{FF2B5EF4-FFF2-40B4-BE49-F238E27FC236}">
                  <a16:creationId xmlns:a16="http://schemas.microsoft.com/office/drawing/2014/main" id="{99591F41-1AC5-1204-45E9-E1ED5498140B}"/>
                </a:ext>
              </a:extLst>
            </p:cNvPr>
            <p:cNvSpPr>
              <a:spLocks noChangeShapeType="1"/>
            </p:cNvSpPr>
            <p:nvPr/>
          </p:nvSpPr>
          <p:spPr bwMode="auto">
            <a:xfrm flipH="1">
              <a:off x="4501" y="500"/>
              <a:ext cx="111" cy="1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99" name="Line 65">
              <a:extLst>
                <a:ext uri="{FF2B5EF4-FFF2-40B4-BE49-F238E27FC236}">
                  <a16:creationId xmlns:a16="http://schemas.microsoft.com/office/drawing/2014/main" id="{93E55C35-EC2E-71E6-E3CF-15BF2F623D67}"/>
                </a:ext>
              </a:extLst>
            </p:cNvPr>
            <p:cNvSpPr>
              <a:spLocks noChangeShapeType="1"/>
            </p:cNvSpPr>
            <p:nvPr/>
          </p:nvSpPr>
          <p:spPr bwMode="auto">
            <a:xfrm flipH="1">
              <a:off x="4189" y="900"/>
              <a:ext cx="146" cy="21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00" name="Line 66">
              <a:extLst>
                <a:ext uri="{FF2B5EF4-FFF2-40B4-BE49-F238E27FC236}">
                  <a16:creationId xmlns:a16="http://schemas.microsoft.com/office/drawing/2014/main" id="{54A7E57C-A883-3B11-7150-7D92FCD2969B}"/>
                </a:ext>
              </a:extLst>
            </p:cNvPr>
            <p:cNvSpPr>
              <a:spLocks noChangeShapeType="1"/>
            </p:cNvSpPr>
            <p:nvPr/>
          </p:nvSpPr>
          <p:spPr bwMode="auto">
            <a:xfrm>
              <a:off x="4812" y="456"/>
              <a:ext cx="133" cy="1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01" name="Line 67">
              <a:extLst>
                <a:ext uri="{FF2B5EF4-FFF2-40B4-BE49-F238E27FC236}">
                  <a16:creationId xmlns:a16="http://schemas.microsoft.com/office/drawing/2014/main" id="{51C0842E-F33E-B776-609C-3270C5B6BD79}"/>
                </a:ext>
              </a:extLst>
            </p:cNvPr>
            <p:cNvSpPr>
              <a:spLocks noChangeShapeType="1"/>
            </p:cNvSpPr>
            <p:nvPr/>
          </p:nvSpPr>
          <p:spPr bwMode="auto">
            <a:xfrm>
              <a:off x="4467" y="878"/>
              <a:ext cx="178" cy="22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02" name="Line 68">
              <a:extLst>
                <a:ext uri="{FF2B5EF4-FFF2-40B4-BE49-F238E27FC236}">
                  <a16:creationId xmlns:a16="http://schemas.microsoft.com/office/drawing/2014/main" id="{62C15715-E92B-BE5A-8348-105210715737}"/>
                </a:ext>
              </a:extLst>
            </p:cNvPr>
            <p:cNvSpPr>
              <a:spLocks noChangeShapeType="1"/>
            </p:cNvSpPr>
            <p:nvPr/>
          </p:nvSpPr>
          <p:spPr bwMode="auto">
            <a:xfrm>
              <a:off x="4801" y="1300"/>
              <a:ext cx="189" cy="27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03" name="Line 69">
              <a:extLst>
                <a:ext uri="{FF2B5EF4-FFF2-40B4-BE49-F238E27FC236}">
                  <a16:creationId xmlns:a16="http://schemas.microsoft.com/office/drawing/2014/main" id="{F861A0BD-5CEB-8007-E0E7-925F10FBA943}"/>
                </a:ext>
              </a:extLst>
            </p:cNvPr>
            <p:cNvSpPr>
              <a:spLocks noChangeShapeType="1"/>
            </p:cNvSpPr>
            <p:nvPr/>
          </p:nvSpPr>
          <p:spPr bwMode="auto">
            <a:xfrm flipH="1">
              <a:off x="4545" y="1355"/>
              <a:ext cx="111" cy="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nvGrpSpPr>
          <p:cNvPr id="104" name="Group 70">
            <a:extLst>
              <a:ext uri="{FF2B5EF4-FFF2-40B4-BE49-F238E27FC236}">
                <a16:creationId xmlns:a16="http://schemas.microsoft.com/office/drawing/2014/main" id="{7582379B-719D-EE9E-0A9E-FDC3F9F1801A}"/>
              </a:ext>
            </a:extLst>
          </p:cNvPr>
          <p:cNvGrpSpPr>
            <a:grpSpLocks/>
          </p:cNvGrpSpPr>
          <p:nvPr/>
        </p:nvGrpSpPr>
        <p:grpSpPr bwMode="auto">
          <a:xfrm>
            <a:off x="5996421" y="4506686"/>
            <a:ext cx="2451100" cy="1798638"/>
            <a:chOff x="3882" y="2223"/>
            <a:chExt cx="1544" cy="1133"/>
          </a:xfrm>
        </p:grpSpPr>
        <p:sp>
          <p:nvSpPr>
            <p:cNvPr id="105" name="Oval 71">
              <a:extLst>
                <a:ext uri="{FF2B5EF4-FFF2-40B4-BE49-F238E27FC236}">
                  <a16:creationId xmlns:a16="http://schemas.microsoft.com/office/drawing/2014/main" id="{E7FE9B74-9A40-B776-DC7F-7FADAD6FF5A2}"/>
                </a:ext>
              </a:extLst>
            </p:cNvPr>
            <p:cNvSpPr>
              <a:spLocks noChangeArrowheads="1"/>
            </p:cNvSpPr>
            <p:nvPr/>
          </p:nvSpPr>
          <p:spPr bwMode="auto">
            <a:xfrm>
              <a:off x="4470" y="2223"/>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1</a:t>
              </a:r>
            </a:p>
          </p:txBody>
        </p:sp>
        <p:sp>
          <p:nvSpPr>
            <p:cNvPr id="106" name="Oval 72">
              <a:extLst>
                <a:ext uri="{FF2B5EF4-FFF2-40B4-BE49-F238E27FC236}">
                  <a16:creationId xmlns:a16="http://schemas.microsoft.com/office/drawing/2014/main" id="{435FCF20-8E42-AA72-251A-45CFBFDC7AEC}"/>
                </a:ext>
              </a:extLst>
            </p:cNvPr>
            <p:cNvSpPr>
              <a:spLocks noChangeArrowheads="1"/>
            </p:cNvSpPr>
            <p:nvPr/>
          </p:nvSpPr>
          <p:spPr bwMode="auto">
            <a:xfrm>
              <a:off x="4167" y="2613"/>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2</a:t>
              </a:r>
            </a:p>
          </p:txBody>
        </p:sp>
        <p:sp>
          <p:nvSpPr>
            <p:cNvPr id="107" name="Oval 73">
              <a:extLst>
                <a:ext uri="{FF2B5EF4-FFF2-40B4-BE49-F238E27FC236}">
                  <a16:creationId xmlns:a16="http://schemas.microsoft.com/office/drawing/2014/main" id="{C607402C-34AA-B34A-5880-6B73DEE5C15D}"/>
                </a:ext>
              </a:extLst>
            </p:cNvPr>
            <p:cNvSpPr>
              <a:spLocks noChangeArrowheads="1"/>
            </p:cNvSpPr>
            <p:nvPr/>
          </p:nvSpPr>
          <p:spPr bwMode="auto">
            <a:xfrm>
              <a:off x="4792" y="2623"/>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3</a:t>
              </a:r>
            </a:p>
          </p:txBody>
        </p:sp>
        <p:sp>
          <p:nvSpPr>
            <p:cNvPr id="108" name="Oval 74">
              <a:extLst>
                <a:ext uri="{FF2B5EF4-FFF2-40B4-BE49-F238E27FC236}">
                  <a16:creationId xmlns:a16="http://schemas.microsoft.com/office/drawing/2014/main" id="{5C355D23-554A-D425-8306-83161D4FB9D8}"/>
                </a:ext>
              </a:extLst>
            </p:cNvPr>
            <p:cNvSpPr>
              <a:spLocks noChangeArrowheads="1"/>
            </p:cNvSpPr>
            <p:nvPr/>
          </p:nvSpPr>
          <p:spPr bwMode="auto">
            <a:xfrm>
              <a:off x="3882" y="3064"/>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4</a:t>
              </a:r>
            </a:p>
          </p:txBody>
        </p:sp>
        <p:sp>
          <p:nvSpPr>
            <p:cNvPr id="109" name="Oval 75">
              <a:extLst>
                <a:ext uri="{FF2B5EF4-FFF2-40B4-BE49-F238E27FC236}">
                  <a16:creationId xmlns:a16="http://schemas.microsoft.com/office/drawing/2014/main" id="{912E6033-D1B6-E5E4-A8CD-B27A6AD3AC41}"/>
                </a:ext>
              </a:extLst>
            </p:cNvPr>
            <p:cNvSpPr>
              <a:spLocks noChangeArrowheads="1"/>
            </p:cNvSpPr>
            <p:nvPr/>
          </p:nvSpPr>
          <p:spPr bwMode="auto">
            <a:xfrm>
              <a:off x="4486" y="3064"/>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5</a:t>
              </a:r>
            </a:p>
          </p:txBody>
        </p:sp>
        <p:sp>
          <p:nvSpPr>
            <p:cNvPr id="110" name="Oval 76">
              <a:extLst>
                <a:ext uri="{FF2B5EF4-FFF2-40B4-BE49-F238E27FC236}">
                  <a16:creationId xmlns:a16="http://schemas.microsoft.com/office/drawing/2014/main" id="{AD5EFF9D-29A5-262C-C866-571A2448C368}"/>
                </a:ext>
              </a:extLst>
            </p:cNvPr>
            <p:cNvSpPr>
              <a:spLocks noChangeArrowheads="1"/>
            </p:cNvSpPr>
            <p:nvPr/>
          </p:nvSpPr>
          <p:spPr bwMode="auto">
            <a:xfrm>
              <a:off x="5136" y="3054"/>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6</a:t>
              </a:r>
            </a:p>
          </p:txBody>
        </p:sp>
        <p:sp>
          <p:nvSpPr>
            <p:cNvPr id="111" name="Line 77">
              <a:extLst>
                <a:ext uri="{FF2B5EF4-FFF2-40B4-BE49-F238E27FC236}">
                  <a16:creationId xmlns:a16="http://schemas.microsoft.com/office/drawing/2014/main" id="{0512F9CB-AB7E-453B-7EBC-8595716C3C20}"/>
                </a:ext>
              </a:extLst>
            </p:cNvPr>
            <p:cNvSpPr>
              <a:spLocks noChangeShapeType="1"/>
            </p:cNvSpPr>
            <p:nvPr/>
          </p:nvSpPr>
          <p:spPr bwMode="auto">
            <a:xfrm flipH="1">
              <a:off x="4419" y="2496"/>
              <a:ext cx="111" cy="1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12" name="Line 78">
              <a:extLst>
                <a:ext uri="{FF2B5EF4-FFF2-40B4-BE49-F238E27FC236}">
                  <a16:creationId xmlns:a16="http://schemas.microsoft.com/office/drawing/2014/main" id="{087B2084-825A-FE21-9921-93DAA1F2E45A}"/>
                </a:ext>
              </a:extLst>
            </p:cNvPr>
            <p:cNvSpPr>
              <a:spLocks noChangeShapeType="1"/>
            </p:cNvSpPr>
            <p:nvPr/>
          </p:nvSpPr>
          <p:spPr bwMode="auto">
            <a:xfrm flipH="1">
              <a:off x="4107" y="2896"/>
              <a:ext cx="146" cy="21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13" name="Line 79">
              <a:extLst>
                <a:ext uri="{FF2B5EF4-FFF2-40B4-BE49-F238E27FC236}">
                  <a16:creationId xmlns:a16="http://schemas.microsoft.com/office/drawing/2014/main" id="{2D972A37-AE7D-40E0-AF59-90B0A71B41C0}"/>
                </a:ext>
              </a:extLst>
            </p:cNvPr>
            <p:cNvSpPr>
              <a:spLocks noChangeShapeType="1"/>
            </p:cNvSpPr>
            <p:nvPr/>
          </p:nvSpPr>
          <p:spPr bwMode="auto">
            <a:xfrm>
              <a:off x="4730" y="2452"/>
              <a:ext cx="133" cy="1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14" name="Line 80">
              <a:extLst>
                <a:ext uri="{FF2B5EF4-FFF2-40B4-BE49-F238E27FC236}">
                  <a16:creationId xmlns:a16="http://schemas.microsoft.com/office/drawing/2014/main" id="{6EFF1D56-08B7-5825-C926-E217298D27D1}"/>
                </a:ext>
              </a:extLst>
            </p:cNvPr>
            <p:cNvSpPr>
              <a:spLocks noChangeShapeType="1"/>
            </p:cNvSpPr>
            <p:nvPr/>
          </p:nvSpPr>
          <p:spPr bwMode="auto">
            <a:xfrm>
              <a:off x="4385" y="2874"/>
              <a:ext cx="178" cy="22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15" name="Line 81">
              <a:extLst>
                <a:ext uri="{FF2B5EF4-FFF2-40B4-BE49-F238E27FC236}">
                  <a16:creationId xmlns:a16="http://schemas.microsoft.com/office/drawing/2014/main" id="{7AC586C1-B1B7-7B20-8EF7-CE59F9216A65}"/>
                </a:ext>
              </a:extLst>
            </p:cNvPr>
            <p:cNvSpPr>
              <a:spLocks noChangeShapeType="1"/>
            </p:cNvSpPr>
            <p:nvPr/>
          </p:nvSpPr>
          <p:spPr bwMode="auto">
            <a:xfrm>
              <a:off x="5019" y="2885"/>
              <a:ext cx="133" cy="21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nvGrpSpPr>
          <p:cNvPr id="116" name="Group 91">
            <a:extLst>
              <a:ext uri="{FF2B5EF4-FFF2-40B4-BE49-F238E27FC236}">
                <a16:creationId xmlns:a16="http://schemas.microsoft.com/office/drawing/2014/main" id="{26A4DBFA-1BE5-6DA8-F3DA-48F2F43CEC2C}"/>
              </a:ext>
            </a:extLst>
          </p:cNvPr>
          <p:cNvGrpSpPr>
            <a:grpSpLocks/>
          </p:cNvGrpSpPr>
          <p:nvPr/>
        </p:nvGrpSpPr>
        <p:grpSpPr bwMode="auto">
          <a:xfrm>
            <a:off x="3453246" y="3554186"/>
            <a:ext cx="3867150" cy="3238500"/>
            <a:chOff x="2280" y="1956"/>
            <a:chExt cx="2436" cy="2040"/>
          </a:xfrm>
        </p:grpSpPr>
        <p:sp>
          <p:nvSpPr>
            <p:cNvPr id="117" name="Freeform 83">
              <a:extLst>
                <a:ext uri="{FF2B5EF4-FFF2-40B4-BE49-F238E27FC236}">
                  <a16:creationId xmlns:a16="http://schemas.microsoft.com/office/drawing/2014/main" id="{3C5B6F68-3B7D-4463-D084-69E6CD828EB4}"/>
                </a:ext>
              </a:extLst>
            </p:cNvPr>
            <p:cNvSpPr>
              <a:spLocks/>
            </p:cNvSpPr>
            <p:nvPr/>
          </p:nvSpPr>
          <p:spPr bwMode="auto">
            <a:xfrm>
              <a:off x="2424" y="1968"/>
              <a:ext cx="396" cy="216"/>
            </a:xfrm>
            <a:custGeom>
              <a:avLst/>
              <a:gdLst>
                <a:gd name="T0" fmla="*/ 0 w 396"/>
                <a:gd name="T1" fmla="*/ 48 h 216"/>
                <a:gd name="T2" fmla="*/ 120 w 396"/>
                <a:gd name="T3" fmla="*/ 216 h 216"/>
                <a:gd name="T4" fmla="*/ 276 w 396"/>
                <a:gd name="T5" fmla="*/ 84 h 216"/>
                <a:gd name="T6" fmla="*/ 396 w 396"/>
                <a:gd name="T7" fmla="*/ 0 h 21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96" h="216">
                  <a:moveTo>
                    <a:pt x="0" y="48"/>
                  </a:moveTo>
                  <a:cubicBezTo>
                    <a:pt x="26" y="127"/>
                    <a:pt x="48" y="168"/>
                    <a:pt x="120" y="216"/>
                  </a:cubicBezTo>
                  <a:cubicBezTo>
                    <a:pt x="175" y="175"/>
                    <a:pt x="222" y="126"/>
                    <a:pt x="276" y="84"/>
                  </a:cubicBezTo>
                  <a:cubicBezTo>
                    <a:pt x="314" y="54"/>
                    <a:pt x="361" y="35"/>
                    <a:pt x="396" y="0"/>
                  </a:cubicBezTo>
                </a:path>
              </a:pathLst>
            </a:custGeom>
            <a:noFill/>
            <a:ln w="38100" cmpd="sng">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18" name="Freeform 84">
              <a:extLst>
                <a:ext uri="{FF2B5EF4-FFF2-40B4-BE49-F238E27FC236}">
                  <a16:creationId xmlns:a16="http://schemas.microsoft.com/office/drawing/2014/main" id="{EB9C4E5C-C058-21BA-F525-FDC33A620F8C}"/>
                </a:ext>
              </a:extLst>
            </p:cNvPr>
            <p:cNvSpPr>
              <a:spLocks/>
            </p:cNvSpPr>
            <p:nvPr/>
          </p:nvSpPr>
          <p:spPr bwMode="auto">
            <a:xfrm>
              <a:off x="2280" y="3660"/>
              <a:ext cx="396" cy="312"/>
            </a:xfrm>
            <a:custGeom>
              <a:avLst/>
              <a:gdLst>
                <a:gd name="T0" fmla="*/ 0 w 396"/>
                <a:gd name="T1" fmla="*/ 8200 h 216"/>
                <a:gd name="T2" fmla="*/ 120 w 396"/>
                <a:gd name="T3" fmla="*/ 37184 h 216"/>
                <a:gd name="T4" fmla="*/ 276 w 396"/>
                <a:gd name="T5" fmla="*/ 14416 h 216"/>
                <a:gd name="T6" fmla="*/ 396 w 396"/>
                <a:gd name="T7" fmla="*/ 0 h 21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96" h="216">
                  <a:moveTo>
                    <a:pt x="0" y="48"/>
                  </a:moveTo>
                  <a:cubicBezTo>
                    <a:pt x="26" y="127"/>
                    <a:pt x="48" y="168"/>
                    <a:pt x="120" y="216"/>
                  </a:cubicBezTo>
                  <a:cubicBezTo>
                    <a:pt x="175" y="175"/>
                    <a:pt x="222" y="126"/>
                    <a:pt x="276" y="84"/>
                  </a:cubicBezTo>
                  <a:cubicBezTo>
                    <a:pt x="314" y="54"/>
                    <a:pt x="361" y="35"/>
                    <a:pt x="396" y="0"/>
                  </a:cubicBezTo>
                </a:path>
              </a:pathLst>
            </a:custGeom>
            <a:noFill/>
            <a:ln w="38100" cmpd="sng">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nvGrpSpPr>
            <p:cNvPr id="119" name="Group 87">
              <a:extLst>
                <a:ext uri="{FF2B5EF4-FFF2-40B4-BE49-F238E27FC236}">
                  <a16:creationId xmlns:a16="http://schemas.microsoft.com/office/drawing/2014/main" id="{B5297FE2-6D15-ADB4-2908-52CEDE800980}"/>
                </a:ext>
              </a:extLst>
            </p:cNvPr>
            <p:cNvGrpSpPr>
              <a:grpSpLocks/>
            </p:cNvGrpSpPr>
            <p:nvPr/>
          </p:nvGrpSpPr>
          <p:grpSpPr bwMode="auto">
            <a:xfrm>
              <a:off x="4464" y="1956"/>
              <a:ext cx="252" cy="252"/>
              <a:chOff x="4464" y="1956"/>
              <a:chExt cx="252" cy="252"/>
            </a:xfrm>
          </p:grpSpPr>
          <p:sp>
            <p:nvSpPr>
              <p:cNvPr id="123" name="Line 85">
                <a:extLst>
                  <a:ext uri="{FF2B5EF4-FFF2-40B4-BE49-F238E27FC236}">
                    <a16:creationId xmlns:a16="http://schemas.microsoft.com/office/drawing/2014/main" id="{18C4DD3B-9696-D819-A287-0DBD5B8386BD}"/>
                  </a:ext>
                </a:extLst>
              </p:cNvPr>
              <p:cNvSpPr>
                <a:spLocks noChangeShapeType="1"/>
              </p:cNvSpPr>
              <p:nvPr/>
            </p:nvSpPr>
            <p:spPr bwMode="auto">
              <a:xfrm flipH="1">
                <a:off x="4476" y="1956"/>
                <a:ext cx="240" cy="240"/>
              </a:xfrm>
              <a:prstGeom prst="line">
                <a:avLst/>
              </a:prstGeom>
              <a:noFill/>
              <a:ln w="381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24" name="Line 86">
                <a:extLst>
                  <a:ext uri="{FF2B5EF4-FFF2-40B4-BE49-F238E27FC236}">
                    <a16:creationId xmlns:a16="http://schemas.microsoft.com/office/drawing/2014/main" id="{9ECBCC99-0DCF-EAA9-F2F0-4062A98C5CF6}"/>
                  </a:ext>
                </a:extLst>
              </p:cNvPr>
              <p:cNvSpPr>
                <a:spLocks noChangeShapeType="1"/>
              </p:cNvSpPr>
              <p:nvPr/>
            </p:nvSpPr>
            <p:spPr bwMode="auto">
              <a:xfrm>
                <a:off x="4464" y="1956"/>
                <a:ext cx="240" cy="252"/>
              </a:xfrm>
              <a:prstGeom prst="line">
                <a:avLst/>
              </a:prstGeom>
              <a:noFill/>
              <a:ln w="381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nvGrpSpPr>
            <p:cNvPr id="120" name="Group 88">
              <a:extLst>
                <a:ext uri="{FF2B5EF4-FFF2-40B4-BE49-F238E27FC236}">
                  <a16:creationId xmlns:a16="http://schemas.microsoft.com/office/drawing/2014/main" id="{88C70EE9-79C6-0760-8BF8-9760FB972B57}"/>
                </a:ext>
              </a:extLst>
            </p:cNvPr>
            <p:cNvGrpSpPr>
              <a:grpSpLocks/>
            </p:cNvGrpSpPr>
            <p:nvPr/>
          </p:nvGrpSpPr>
          <p:grpSpPr bwMode="auto">
            <a:xfrm>
              <a:off x="4296" y="3744"/>
              <a:ext cx="252" cy="252"/>
              <a:chOff x="4464" y="1956"/>
              <a:chExt cx="252" cy="252"/>
            </a:xfrm>
          </p:grpSpPr>
          <p:sp>
            <p:nvSpPr>
              <p:cNvPr id="121" name="Line 89">
                <a:extLst>
                  <a:ext uri="{FF2B5EF4-FFF2-40B4-BE49-F238E27FC236}">
                    <a16:creationId xmlns:a16="http://schemas.microsoft.com/office/drawing/2014/main" id="{2F233225-7CF5-B432-D2F8-C0D42655DA9F}"/>
                  </a:ext>
                </a:extLst>
              </p:cNvPr>
              <p:cNvSpPr>
                <a:spLocks noChangeShapeType="1"/>
              </p:cNvSpPr>
              <p:nvPr/>
            </p:nvSpPr>
            <p:spPr bwMode="auto">
              <a:xfrm flipH="1">
                <a:off x="4476" y="1956"/>
                <a:ext cx="240" cy="240"/>
              </a:xfrm>
              <a:prstGeom prst="line">
                <a:avLst/>
              </a:prstGeom>
              <a:noFill/>
              <a:ln w="381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22" name="Line 90">
                <a:extLst>
                  <a:ext uri="{FF2B5EF4-FFF2-40B4-BE49-F238E27FC236}">
                    <a16:creationId xmlns:a16="http://schemas.microsoft.com/office/drawing/2014/main" id="{05642212-F245-4B50-9E15-E047FB90B2AE}"/>
                  </a:ext>
                </a:extLst>
              </p:cNvPr>
              <p:cNvSpPr>
                <a:spLocks noChangeShapeType="1"/>
              </p:cNvSpPr>
              <p:nvPr/>
            </p:nvSpPr>
            <p:spPr bwMode="auto">
              <a:xfrm>
                <a:off x="4464" y="1956"/>
                <a:ext cx="240" cy="252"/>
              </a:xfrm>
              <a:prstGeom prst="line">
                <a:avLst/>
              </a:prstGeom>
              <a:noFill/>
              <a:ln w="381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spTree>
    <p:extLst>
      <p:ext uri="{BB962C8B-B14F-4D97-AF65-F5344CB8AC3E}">
        <p14:creationId xmlns:p14="http://schemas.microsoft.com/office/powerpoint/2010/main" val="2407745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WHOOSH.WAV"/>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90"/>
                                        </p:tgtEl>
                                        <p:attrNameLst>
                                          <p:attrName>style.visibility</p:attrName>
                                        </p:attrNameLst>
                                      </p:cBhvr>
                                      <p:to>
                                        <p:strVal val="visible"/>
                                      </p:to>
                                    </p:set>
                                    <p:anim calcmode="lin" valueType="num">
                                      <p:cBhvr additive="base">
                                        <p:cTn id="13" dur="500" fill="hold"/>
                                        <p:tgtEl>
                                          <p:spTgt spid="90"/>
                                        </p:tgtEl>
                                        <p:attrNameLst>
                                          <p:attrName>ppt_x</p:attrName>
                                        </p:attrNameLst>
                                      </p:cBhvr>
                                      <p:tavLst>
                                        <p:tav tm="0">
                                          <p:val>
                                            <p:strVal val="0-#ppt_w/2"/>
                                          </p:val>
                                        </p:tav>
                                        <p:tav tm="100000">
                                          <p:val>
                                            <p:strVal val="#ppt_x"/>
                                          </p:val>
                                        </p:tav>
                                      </p:tavLst>
                                    </p:anim>
                                    <p:anim calcmode="lin" valueType="num">
                                      <p:cBhvr additive="base">
                                        <p:cTn id="14" dur="500" fill="hold"/>
                                        <p:tgtEl>
                                          <p:spTgt spid="90"/>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3" name="WHOOSH.WAV"/>
                                        </p:tgtEl>
                                      </p:cMediaNode>
                                    </p:audio>
                                  </p:sub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66"/>
                                        </p:tgtEl>
                                        <p:attrNameLst>
                                          <p:attrName>style.visibility</p:attrName>
                                        </p:attrNameLst>
                                      </p:cBhvr>
                                      <p:to>
                                        <p:strVal val="visible"/>
                                      </p:to>
                                    </p:set>
                                    <p:anim calcmode="lin" valueType="num">
                                      <p:cBhvr additive="base">
                                        <p:cTn id="19" dur="500" fill="hold"/>
                                        <p:tgtEl>
                                          <p:spTgt spid="66"/>
                                        </p:tgtEl>
                                        <p:attrNameLst>
                                          <p:attrName>ppt_x</p:attrName>
                                        </p:attrNameLst>
                                      </p:cBhvr>
                                      <p:tavLst>
                                        <p:tav tm="0">
                                          <p:val>
                                            <p:strVal val="0-#ppt_w/2"/>
                                          </p:val>
                                        </p:tav>
                                        <p:tav tm="100000">
                                          <p:val>
                                            <p:strVal val="#ppt_x"/>
                                          </p:val>
                                        </p:tav>
                                      </p:tavLst>
                                    </p:anim>
                                    <p:anim calcmode="lin" valueType="num">
                                      <p:cBhvr additive="base">
                                        <p:cTn id="20" dur="500" fill="hold"/>
                                        <p:tgtEl>
                                          <p:spTgt spid="66"/>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3" name="WHOOSH.WAV"/>
                                        </p:tgtEl>
                                      </p:cMediaNode>
                                    </p:audio>
                                  </p:sub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104"/>
                                        </p:tgtEl>
                                        <p:attrNameLst>
                                          <p:attrName>style.visibility</p:attrName>
                                        </p:attrNameLst>
                                      </p:cBhvr>
                                      <p:to>
                                        <p:strVal val="visible"/>
                                      </p:to>
                                    </p:set>
                                    <p:anim calcmode="lin" valueType="num">
                                      <p:cBhvr additive="base">
                                        <p:cTn id="25" dur="500" fill="hold"/>
                                        <p:tgtEl>
                                          <p:spTgt spid="104"/>
                                        </p:tgtEl>
                                        <p:attrNameLst>
                                          <p:attrName>ppt_x</p:attrName>
                                        </p:attrNameLst>
                                      </p:cBhvr>
                                      <p:tavLst>
                                        <p:tav tm="0">
                                          <p:val>
                                            <p:strVal val="0-#ppt_w/2"/>
                                          </p:val>
                                        </p:tav>
                                        <p:tav tm="100000">
                                          <p:val>
                                            <p:strVal val="#ppt_x"/>
                                          </p:val>
                                        </p:tav>
                                      </p:tavLst>
                                    </p:anim>
                                    <p:anim calcmode="lin" valueType="num">
                                      <p:cBhvr additive="base">
                                        <p:cTn id="26" dur="500" fill="hold"/>
                                        <p:tgtEl>
                                          <p:spTgt spid="104"/>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3" name="WHOOSH.WAV"/>
                                        </p:tgtEl>
                                      </p:cMediaNode>
                                    </p:audio>
                                  </p:subTnLst>
                                </p:cTn>
                              </p:par>
                            </p:childTnLst>
                          </p:cTn>
                        </p:par>
                      </p:childTnLst>
                    </p:cTn>
                  </p:par>
                  <p:par>
                    <p:cTn id="27" fill="hold">
                      <p:stCondLst>
                        <p:cond delay="indefinite"/>
                      </p:stCondLst>
                      <p:childTnLst>
                        <p:par>
                          <p:cTn id="28" fill="hold">
                            <p:stCondLst>
                              <p:cond delay="0"/>
                            </p:stCondLst>
                            <p:childTnLst>
                              <p:par>
                                <p:cTn id="29" presetID="4" presetClass="entr" presetSubtype="32" fill="hold" nodeType="clickEffect">
                                  <p:stCondLst>
                                    <p:cond delay="0"/>
                                  </p:stCondLst>
                                  <p:childTnLst>
                                    <p:set>
                                      <p:cBhvr>
                                        <p:cTn id="30" dur="1" fill="hold">
                                          <p:stCondLst>
                                            <p:cond delay="0"/>
                                          </p:stCondLst>
                                        </p:cTn>
                                        <p:tgtEl>
                                          <p:spTgt spid="116"/>
                                        </p:tgtEl>
                                        <p:attrNameLst>
                                          <p:attrName>style.visibility</p:attrName>
                                        </p:attrNameLst>
                                      </p:cBhvr>
                                      <p:to>
                                        <p:strVal val="visible"/>
                                      </p:to>
                                    </p:set>
                                    <p:animEffect transition="in" filter="box(out)">
                                      <p:cBhvr>
                                        <p:cTn id="31" dur="500"/>
                                        <p:tgtEl>
                                          <p:spTgt spid="116"/>
                                        </p:tgtEl>
                                      </p:cBhvr>
                                    </p:animEffect>
                                  </p:childTnLst>
                                  <p:subTnLst>
                                    <p:audio>
                                      <p:cMediaNode>
                                        <p:cTn display="0" masterRel="sameClick">
                                          <p:stCondLst>
                                            <p:cond evt="begin" delay="0">
                                              <p:tn val="29"/>
                                            </p:cond>
                                          </p:stCondLst>
                                          <p:endCondLst>
                                            <p:cond evt="onStopAudio" delay="0">
                                              <p:tgtEl>
                                                <p:sldTgt/>
                                              </p:tgtEl>
                                            </p:cond>
                                          </p:endCondLst>
                                        </p:cTn>
                                        <p:tgtEl>
                                          <p:sndTgt r:embed="rId4"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a:extLst>
              <a:ext uri="{FF2B5EF4-FFF2-40B4-BE49-F238E27FC236}">
                <a16:creationId xmlns:a16="http://schemas.microsoft.com/office/drawing/2014/main" id="{7B80C0BC-F2A3-BF2C-BDA7-17E3FFEB5209}"/>
              </a:ext>
            </a:extLst>
          </p:cNvPr>
          <p:cNvSpPr txBox="1">
            <a:spLocks noChangeArrowheads="1"/>
          </p:cNvSpPr>
          <p:nvPr/>
        </p:nvSpPr>
        <p:spPr>
          <a:xfrm>
            <a:off x="469034" y="1585297"/>
            <a:ext cx="7858125" cy="802786"/>
          </a:xfrm>
          <a:prstGeom prst="rect">
            <a:avLst/>
          </a:prstGeom>
        </p:spPr>
        <p:txBody>
          <a:bodyPr/>
          <a:lstStyle>
            <a:lvl1pPr marL="228600" indent="-360000" algn="l" defTabSz="914400" rtl="0" eaLnBrk="1" latinLnBrk="0" hangingPunct="1">
              <a:lnSpc>
                <a:spcPct val="90000"/>
              </a:lnSpc>
              <a:spcBef>
                <a:spcPts val="1000"/>
              </a:spcBef>
              <a:buClr>
                <a:schemeClr val="tx2"/>
              </a:buClr>
              <a:buSzPct val="120000"/>
              <a:buFont typeface="Wingdings" panose="05000000000000000000" pitchFamily="2" charset="2"/>
              <a:buChar char="p"/>
              <a:defRPr sz="2200" kern="1200" baseline="0">
                <a:solidFill>
                  <a:schemeClr val="tx1"/>
                </a:solidFill>
                <a:latin typeface="Verdana" panose="020B0604030504040204" pitchFamily="34" charset="0"/>
                <a:ea typeface="幼圆" panose="02010509060101010101" pitchFamily="49" charset="-122"/>
                <a:cs typeface="+mn-cs"/>
              </a:defRPr>
            </a:lvl1pPr>
            <a:lvl2pPr marL="685800" indent="-360000" algn="l" defTabSz="914400" rtl="0" eaLnBrk="1" latinLnBrk="0" hangingPunct="1">
              <a:lnSpc>
                <a:spcPct val="90000"/>
              </a:lnSpc>
              <a:spcBef>
                <a:spcPts val="500"/>
              </a:spcBef>
              <a:buClr>
                <a:schemeClr val="tx2"/>
              </a:buClr>
              <a:buFont typeface="Wingdings" panose="05000000000000000000" pitchFamily="2" charset="2"/>
              <a:buChar char="l"/>
              <a:defRPr sz="2000" kern="1200" baseline="0">
                <a:solidFill>
                  <a:schemeClr val="tx1"/>
                </a:solidFill>
                <a:latin typeface="Verdana" panose="020B0604030504040204" pitchFamily="34" charset="0"/>
                <a:ea typeface="幼圆" panose="02010509060101010101" pitchFamily="49" charset="-122"/>
                <a:cs typeface="+mn-cs"/>
              </a:defRPr>
            </a:lvl2pPr>
            <a:lvl3pPr marL="1143000" indent="-360000" algn="l" defTabSz="914400" rtl="0" eaLnBrk="1" latinLnBrk="0" hangingPunct="1">
              <a:lnSpc>
                <a:spcPct val="90000"/>
              </a:lnSpc>
              <a:spcBef>
                <a:spcPts val="500"/>
              </a:spcBef>
              <a:buClr>
                <a:schemeClr val="tx2"/>
              </a:buClr>
              <a:buFont typeface="Wingdings" panose="05000000000000000000" pitchFamily="2" charset="2"/>
              <a:buChar char="l"/>
              <a:defRPr sz="1800" kern="1200" baseline="0">
                <a:solidFill>
                  <a:schemeClr val="tx1"/>
                </a:solidFill>
                <a:latin typeface="Verdana" panose="020B0604030504040204" pitchFamily="34" charset="0"/>
                <a:ea typeface="幼圆" panose="02010509060101010101" pitchFamily="49" charset="-122"/>
                <a:cs typeface="+mn-cs"/>
              </a:defRPr>
            </a:lvl3pPr>
            <a:lvl4pPr marL="1600200" indent="-360000" algn="l" defTabSz="914400" rtl="0" eaLnBrk="1" latinLnBrk="0" hangingPunct="1">
              <a:lnSpc>
                <a:spcPct val="90000"/>
              </a:lnSpc>
              <a:spcBef>
                <a:spcPts val="500"/>
              </a:spcBef>
              <a:buClr>
                <a:schemeClr val="tx2"/>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4pPr>
            <a:lvl5pPr marL="2057400" indent="-360000" algn="l" defTabSz="914400" rtl="0" eaLnBrk="1" latinLnBrk="0" hangingPunct="1">
              <a:lnSpc>
                <a:spcPct val="90000"/>
              </a:lnSpc>
              <a:spcBef>
                <a:spcPts val="500"/>
              </a:spcBef>
              <a:buClr>
                <a:schemeClr val="tx2"/>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73050" lvl="2" indent="0" fontAlgn="auto">
              <a:spcAft>
                <a:spcPts val="0"/>
              </a:spcAft>
              <a:buFont typeface="Wingdings" panose="05000000000000000000" pitchFamily="2" charset="2"/>
              <a:buNone/>
            </a:pPr>
            <a:r>
              <a:rPr lang="zh-CN" altLang="en-US" sz="280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性质</a:t>
            </a:r>
            <a:r>
              <a:rPr lang="en-US" altLang="zh-CN" sz="280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4</a:t>
            </a:r>
            <a:r>
              <a:rPr lang="zh-CN" altLang="en-US" sz="2800">
                <a:latin typeface="Times New Roman" panose="02020603050405020304" pitchFamily="18" charset="0"/>
                <a:ea typeface="黑体" panose="02010609060101010101" pitchFamily="49" charset="-122"/>
                <a:cs typeface="Times New Roman" panose="02020603050405020304" pitchFamily="18" charset="0"/>
              </a:rPr>
              <a:t>：具有</a:t>
            </a:r>
            <a:r>
              <a:rPr lang="en-US" altLang="zh-CN" sz="2800">
                <a:solidFill>
                  <a:srgbClr val="00B050"/>
                </a:solidFill>
                <a:latin typeface="Times New Roman" panose="02020603050405020304" pitchFamily="18" charset="0"/>
                <a:ea typeface="黑体" panose="02010609060101010101" pitchFamily="49" charset="-122"/>
                <a:cs typeface="Times New Roman" panose="02020603050405020304" pitchFamily="18" charset="0"/>
              </a:rPr>
              <a:t>n</a:t>
            </a:r>
            <a:r>
              <a:rPr lang="zh-CN" altLang="en-US" sz="2800">
                <a:latin typeface="Times New Roman" panose="02020603050405020304" pitchFamily="18" charset="0"/>
                <a:ea typeface="黑体" panose="02010609060101010101" pitchFamily="49" charset="-122"/>
                <a:cs typeface="Times New Roman" panose="02020603050405020304" pitchFamily="18" charset="0"/>
              </a:rPr>
              <a:t>个节点的完全二叉树的深度是</a:t>
            </a:r>
            <a:endParaRPr lang="zh-CN" altLang="en-US" sz="2800" dirty="0">
              <a:latin typeface="Times New Roman" panose="02020603050405020304" pitchFamily="18" charset="0"/>
              <a:ea typeface="黑体" panose="02010609060101010101" pitchFamily="49" charset="-122"/>
              <a:cs typeface="Times New Roman" panose="02020603050405020304" pitchFamily="18" charset="0"/>
            </a:endParaRPr>
          </a:p>
        </p:txBody>
      </p:sp>
      <mc:AlternateContent xmlns:mc="http://schemas.openxmlformats.org/markup-compatibility/2006" xmlns:a14="http://schemas.microsoft.com/office/drawing/2010/main">
        <mc:Choice Requires="a14">
          <p:sp>
            <p:nvSpPr>
              <p:cNvPr id="7" name="Object 7">
                <a:extLst>
                  <a:ext uri="{FF2B5EF4-FFF2-40B4-BE49-F238E27FC236}">
                    <a16:creationId xmlns:a16="http://schemas.microsoft.com/office/drawing/2014/main" id="{16C27068-C229-8E6A-0974-D10B6487B725}"/>
                  </a:ext>
                </a:extLst>
              </p:cNvPr>
              <p:cNvSpPr txBox="1">
                <a:spLocks/>
              </p:cNvSpPr>
              <p:nvPr/>
            </p:nvSpPr>
            <p:spPr bwMode="auto">
              <a:xfrm>
                <a:off x="3487605" y="2140554"/>
                <a:ext cx="2800838" cy="519113"/>
              </a:xfrm>
              <a:prstGeom prst="rect">
                <a:avLst/>
              </a:prstGeom>
              <a:noFill/>
              <a:ln>
                <a:noFill/>
              </a:ln>
              <a:effectLst/>
            </p:spPr>
            <p:txBody>
              <a:bodyPr>
                <a:noAutofit/>
              </a:bodyPr>
              <a:lstStyle>
                <a:lvl1pPr marL="228600" indent="-360000" algn="l" defTabSz="914400" rtl="0" eaLnBrk="1" latinLnBrk="0" hangingPunct="1">
                  <a:lnSpc>
                    <a:spcPct val="90000"/>
                  </a:lnSpc>
                  <a:spcBef>
                    <a:spcPts val="1000"/>
                  </a:spcBef>
                  <a:buClr>
                    <a:schemeClr val="tx2"/>
                  </a:buClr>
                  <a:buSzPct val="120000"/>
                  <a:buFont typeface="Wingdings" panose="05000000000000000000" pitchFamily="2" charset="2"/>
                  <a:buChar char="p"/>
                  <a:defRPr sz="2200" kern="1200" baseline="0">
                    <a:solidFill>
                      <a:schemeClr val="tx1"/>
                    </a:solidFill>
                    <a:latin typeface="Verdana" panose="020B0604030504040204" pitchFamily="34" charset="0"/>
                    <a:ea typeface="幼圆" panose="02010509060101010101" pitchFamily="49" charset="-122"/>
                    <a:cs typeface="+mn-cs"/>
                  </a:defRPr>
                </a:lvl1pPr>
                <a:lvl2pPr marL="685800" indent="-360000" algn="l" defTabSz="914400" rtl="0" eaLnBrk="1" latinLnBrk="0" hangingPunct="1">
                  <a:lnSpc>
                    <a:spcPct val="90000"/>
                  </a:lnSpc>
                  <a:spcBef>
                    <a:spcPts val="500"/>
                  </a:spcBef>
                  <a:buClr>
                    <a:schemeClr val="tx2"/>
                  </a:buClr>
                  <a:buFont typeface="Wingdings" panose="05000000000000000000" pitchFamily="2" charset="2"/>
                  <a:buChar char="l"/>
                  <a:defRPr sz="2000" kern="1200" baseline="0">
                    <a:solidFill>
                      <a:schemeClr val="tx1"/>
                    </a:solidFill>
                    <a:latin typeface="Verdana" panose="020B0604030504040204" pitchFamily="34" charset="0"/>
                    <a:ea typeface="幼圆" panose="02010509060101010101" pitchFamily="49" charset="-122"/>
                    <a:cs typeface="+mn-cs"/>
                  </a:defRPr>
                </a:lvl2pPr>
                <a:lvl3pPr marL="1143000" indent="-360000" algn="l" defTabSz="914400" rtl="0" eaLnBrk="1" latinLnBrk="0" hangingPunct="1">
                  <a:lnSpc>
                    <a:spcPct val="90000"/>
                  </a:lnSpc>
                  <a:spcBef>
                    <a:spcPts val="500"/>
                  </a:spcBef>
                  <a:buClr>
                    <a:schemeClr val="tx2"/>
                  </a:buClr>
                  <a:buFont typeface="Wingdings" panose="05000000000000000000" pitchFamily="2" charset="2"/>
                  <a:buChar char="l"/>
                  <a:defRPr sz="1800" kern="1200" baseline="0">
                    <a:solidFill>
                      <a:schemeClr val="tx1"/>
                    </a:solidFill>
                    <a:latin typeface="Verdana" panose="020B0604030504040204" pitchFamily="34" charset="0"/>
                    <a:ea typeface="幼圆" panose="02010509060101010101" pitchFamily="49" charset="-122"/>
                    <a:cs typeface="+mn-cs"/>
                  </a:defRPr>
                </a:lvl3pPr>
                <a:lvl4pPr marL="1600200" indent="-360000" algn="l" defTabSz="914400" rtl="0" eaLnBrk="1" latinLnBrk="0" hangingPunct="1">
                  <a:lnSpc>
                    <a:spcPct val="90000"/>
                  </a:lnSpc>
                  <a:spcBef>
                    <a:spcPts val="500"/>
                  </a:spcBef>
                  <a:buClr>
                    <a:schemeClr val="tx2"/>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4pPr>
                <a:lvl5pPr marL="2057400" indent="-360000" algn="l" defTabSz="914400" rtl="0" eaLnBrk="1" latinLnBrk="0" hangingPunct="1">
                  <a:lnSpc>
                    <a:spcPct val="90000"/>
                  </a:lnSpc>
                  <a:spcBef>
                    <a:spcPts val="500"/>
                  </a:spcBef>
                  <a:buClr>
                    <a:schemeClr val="tx2"/>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spcAft>
                    <a:spcPts val="0"/>
                  </a:spcAft>
                  <a:buFont typeface="Wingdings" panose="05000000000000000000" pitchFamily="2" charset="2"/>
                  <a:buNone/>
                </a:pPr>
                <a14:m>
                  <m:oMathPara xmlns:m="http://schemas.openxmlformats.org/officeDocument/2006/math">
                    <m:oMathParaPr>
                      <m:jc m:val="left"/>
                    </m:oMathParaPr>
                    <m:oMath xmlns:m="http://schemas.openxmlformats.org/officeDocument/2006/math">
                      <m:d>
                        <m:dPr>
                          <m:begChr m:val="⌊"/>
                          <m:endChr m:val="⌋"/>
                          <m:ctrlPr>
                            <a:rPr lang="zh-Hans-HK" altLang="en-US" sz="2800" i="1" smtClean="0">
                              <a:solidFill>
                                <a:srgbClr val="00B050"/>
                              </a:solidFill>
                              <a:latin typeface="Cambria Math" panose="02040503050406030204" pitchFamily="18" charset="0"/>
                            </a:rPr>
                          </m:ctrlPr>
                        </m:dPr>
                        <m:e>
                          <m:func>
                            <m:funcPr>
                              <m:ctrlPr>
                                <a:rPr lang="zh-Hans-HK" altLang="en-US" sz="2800" i="1">
                                  <a:solidFill>
                                    <a:srgbClr val="00B050"/>
                                  </a:solidFill>
                                  <a:latin typeface="Cambria Math" panose="02040503050406030204" pitchFamily="18" charset="0"/>
                                </a:rPr>
                              </m:ctrlPr>
                            </m:funcPr>
                            <m:fName>
                              <m:sSub>
                                <m:sSubPr>
                                  <m:ctrlPr>
                                    <a:rPr lang="zh-Hans-HK" altLang="en-US" sz="2800" i="1">
                                      <a:solidFill>
                                        <a:srgbClr val="00B050"/>
                                      </a:solidFill>
                                      <a:latin typeface="Cambria Math" panose="02040503050406030204" pitchFamily="18" charset="0"/>
                                    </a:rPr>
                                  </m:ctrlPr>
                                </m:sSubPr>
                                <m:e>
                                  <m:r>
                                    <m:rPr>
                                      <m:sty m:val="p"/>
                                    </m:rPr>
                                    <a:rPr lang="zh-Hans-HK" altLang="en-US" sz="2800">
                                      <a:solidFill>
                                        <a:srgbClr val="00B050"/>
                                      </a:solidFill>
                                      <a:latin typeface="Cambria Math" panose="02040503050406030204" pitchFamily="18" charset="0"/>
                                    </a:rPr>
                                    <m:t>log</m:t>
                                  </m:r>
                                </m:e>
                                <m:sub>
                                  <m:r>
                                    <a:rPr lang="zh-Hans-HK" altLang="en-US" sz="2800" i="1">
                                      <a:solidFill>
                                        <a:srgbClr val="00B050"/>
                                      </a:solidFill>
                                      <a:latin typeface="Cambria Math" panose="02040503050406030204" pitchFamily="18" charset="0"/>
                                    </a:rPr>
                                    <m:t>2</m:t>
                                  </m:r>
                                </m:sub>
                              </m:sSub>
                            </m:fName>
                            <m:e>
                              <m:r>
                                <a:rPr lang="zh-Hans-HK" altLang="en-US" sz="2800" i="1">
                                  <a:solidFill>
                                    <a:srgbClr val="00B050"/>
                                  </a:solidFill>
                                  <a:latin typeface="Cambria Math" panose="02040503050406030204" pitchFamily="18" charset="0"/>
                                </a:rPr>
                                <m:t>𝑛</m:t>
                              </m:r>
                            </m:e>
                          </m:func>
                        </m:e>
                      </m:d>
                      <m:r>
                        <a:rPr lang="zh-Hans-HK" altLang="en-US" sz="2800" i="1">
                          <a:solidFill>
                            <a:srgbClr val="00B050"/>
                          </a:solidFill>
                          <a:latin typeface="Cambria Math" panose="02040503050406030204" pitchFamily="18" charset="0"/>
                        </a:rPr>
                        <m:t>+1</m:t>
                      </m:r>
                    </m:oMath>
                  </m:oMathPara>
                </a14:m>
                <a:endParaRPr lang="zh-Hans-HK" altLang="en-US" sz="2800" dirty="0">
                  <a:solidFill>
                    <a:srgbClr val="00B050"/>
                  </a:solidFill>
                  <a:latin typeface="Times New Roman" panose="02020603050405020304" pitchFamily="18" charset="0"/>
                  <a:ea typeface="黑体" panose="02010609060101010101" pitchFamily="49" charset="-122"/>
                  <a:cs typeface="Times New Roman" panose="02020603050405020304" pitchFamily="18" charset="0"/>
                </a:endParaRPr>
              </a:p>
            </p:txBody>
          </p:sp>
        </mc:Choice>
        <mc:Fallback xmlns="">
          <p:sp>
            <p:nvSpPr>
              <p:cNvPr id="7" name="Object 7">
                <a:extLst>
                  <a:ext uri="{FF2B5EF4-FFF2-40B4-BE49-F238E27FC236}">
                    <a16:creationId xmlns:a16="http://schemas.microsoft.com/office/drawing/2014/main" id="{16C27068-C229-8E6A-0974-D10B6487B725}"/>
                  </a:ext>
                </a:extLst>
              </p:cNvPr>
              <p:cNvSpPr txBox="1">
                <a:spLocks noRot="1" noChangeAspect="1" noMove="1" noResize="1" noEditPoints="1" noAdjustHandles="1" noChangeArrowheads="1" noChangeShapeType="1" noTextEdit="1"/>
              </p:cNvSpPr>
              <p:nvPr/>
            </p:nvSpPr>
            <p:spPr bwMode="auto">
              <a:xfrm>
                <a:off x="3487605" y="2140554"/>
                <a:ext cx="2800838" cy="519113"/>
              </a:xfrm>
              <a:prstGeom prst="rect">
                <a:avLst/>
              </a:prstGeom>
              <a:blipFill>
                <a:blip r:embed="rId3"/>
                <a:stretch>
                  <a:fillRect b="-12941"/>
                </a:stretch>
              </a:blipFill>
              <a:ln>
                <a:noFill/>
              </a:ln>
              <a:effectLst/>
            </p:spPr>
            <p:txBody>
              <a:bodyPr/>
              <a:lstStyle/>
              <a:p>
                <a:r>
                  <a:rPr lang="zh-CN" altLang="en-US">
                    <a:noFill/>
                  </a:rPr>
                  <a:t> </a:t>
                </a:r>
              </a:p>
            </p:txBody>
          </p:sp>
        </mc:Fallback>
      </mc:AlternateContent>
      <p:sp>
        <p:nvSpPr>
          <p:cNvPr id="8" name="Text Box 11">
            <a:extLst>
              <a:ext uri="{FF2B5EF4-FFF2-40B4-BE49-F238E27FC236}">
                <a16:creationId xmlns:a16="http://schemas.microsoft.com/office/drawing/2014/main" id="{4B3723B4-EEFD-9AEE-275A-BBBCB6DFF773}"/>
              </a:ext>
            </a:extLst>
          </p:cNvPr>
          <p:cNvSpPr txBox="1">
            <a:spLocks noChangeArrowheads="1"/>
          </p:cNvSpPr>
          <p:nvPr/>
        </p:nvSpPr>
        <p:spPr bwMode="auto">
          <a:xfrm>
            <a:off x="1078512" y="2659667"/>
            <a:ext cx="7179408" cy="27304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fontAlgn="base">
              <a:lnSpc>
                <a:spcPct val="125000"/>
              </a:lnSpc>
              <a:spcBef>
                <a:spcPct val="0"/>
              </a:spcBef>
              <a:spcAft>
                <a:spcPct val="0"/>
              </a:spcAft>
              <a:buNone/>
              <a:defRPr/>
            </a:pPr>
            <a:r>
              <a:rPr lang="zh-CN" altLang="en-US" sz="2800" dirty="0">
                <a:solidFill>
                  <a:schemeClr val="accent6"/>
                </a:solidFill>
                <a:latin typeface="Times New Roman" panose="02020603050405020304" pitchFamily="18" charset="0"/>
                <a:ea typeface="黑体" panose="02010609060101010101" pitchFamily="49" charset="-122"/>
                <a:cs typeface="Times New Roman" panose="02020603050405020304" pitchFamily="18" charset="0"/>
              </a:rPr>
              <a:t>证明：</a:t>
            </a:r>
          </a:p>
          <a:p>
            <a:pPr marL="0" marR="0" lvl="0" indent="0" algn="l" defTabSz="914400" rtl="0" eaLnBrk="1" fontAlgn="base" latinLnBrk="0" hangingPunct="1">
              <a:lnSpc>
                <a:spcPct val="125000"/>
              </a:lnSpc>
              <a:spcBef>
                <a:spcPct val="0"/>
              </a:spcBef>
              <a:spcAft>
                <a:spcPct val="0"/>
              </a:spcAft>
              <a:buClrTx/>
              <a:buSzTx/>
              <a:buFontTx/>
              <a:buNone/>
              <a:tabLst/>
              <a:defRPr/>
            </a:pPr>
            <a:r>
              <a:rPr kumimoji="1" lang="zh-CN" altLang="en-US" sz="2800" i="0" u="none" strike="noStrike" kern="1200" cap="none" spc="0" normalizeH="0" baseline="0" noProof="0" dirty="0">
                <a:ln>
                  <a:noFill/>
                </a:ln>
                <a:solidFill>
                  <a:schemeClr val="accent6"/>
                </a:solidFill>
                <a:effectLst/>
                <a:uLnTx/>
                <a:uFillTx/>
                <a:latin typeface="Times New Roman" panose="02020603050405020304" pitchFamily="18" charset="0"/>
                <a:ea typeface="黑体" panose="02010609060101010101" pitchFamily="49" charset="-122"/>
                <a:cs typeface="Times New Roman" panose="02020603050405020304" pitchFamily="18" charset="0"/>
              </a:rPr>
              <a:t>   设完全二叉树的深度为 </a:t>
            </a:r>
            <a:r>
              <a:rPr kumimoji="1" lang="en-US" altLang="zh-CN" sz="2800" i="1" u="none" strike="noStrike" kern="1200" cap="none" spc="0" normalizeH="0" baseline="0" noProof="0" dirty="0">
                <a:ln>
                  <a:noFill/>
                </a:ln>
                <a:solidFill>
                  <a:srgbClr val="00B050"/>
                </a:solidFill>
                <a:effectLst/>
                <a:uLnTx/>
                <a:uFillTx/>
                <a:latin typeface="Times New Roman" panose="02020603050405020304" pitchFamily="18" charset="0"/>
                <a:ea typeface="黑体" panose="02010609060101010101" pitchFamily="49" charset="-122"/>
                <a:cs typeface="Times New Roman" panose="02020603050405020304" pitchFamily="18" charset="0"/>
              </a:rPr>
              <a:t>k </a:t>
            </a:r>
            <a:endParaRPr kumimoji="1" lang="en-US" altLang="zh-CN" sz="2800" i="0" u="none" strike="noStrike" kern="1200" cap="none" spc="0" normalizeH="0" baseline="0" noProof="0" dirty="0">
              <a:ln>
                <a:noFill/>
              </a:ln>
              <a:solidFill>
                <a:srgbClr val="00B050"/>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a:p>
            <a:pPr marL="0" marR="0" lvl="0" indent="0" algn="l" defTabSz="914400" rtl="0" eaLnBrk="1" fontAlgn="base" latinLnBrk="0" hangingPunct="1">
              <a:lnSpc>
                <a:spcPct val="125000"/>
              </a:lnSpc>
              <a:spcBef>
                <a:spcPct val="0"/>
              </a:spcBef>
              <a:spcAft>
                <a:spcPct val="0"/>
              </a:spcAft>
              <a:buClrTx/>
              <a:buSzTx/>
              <a:buFontTx/>
              <a:buNone/>
              <a:tabLst/>
              <a:defRPr/>
            </a:pPr>
            <a:r>
              <a:rPr kumimoji="1" lang="zh-CN" altLang="en-US" sz="2800" i="0" u="none" strike="noStrike" kern="1200" cap="none" spc="0" normalizeH="0" baseline="0" noProof="0" dirty="0">
                <a:ln>
                  <a:noFill/>
                </a:ln>
                <a:solidFill>
                  <a:schemeClr val="accent6"/>
                </a:solidFill>
                <a:effectLst/>
                <a:uLnTx/>
                <a:uFillTx/>
                <a:latin typeface="Times New Roman" panose="02020603050405020304" pitchFamily="18" charset="0"/>
                <a:ea typeface="黑体" panose="02010609060101010101" pitchFamily="49" charset="-122"/>
                <a:cs typeface="Times New Roman" panose="02020603050405020304" pitchFamily="18" charset="0"/>
              </a:rPr>
              <a:t>   根据性质</a:t>
            </a:r>
            <a:r>
              <a:rPr kumimoji="1" lang="en-US" altLang="zh-CN" sz="2800" i="0" u="none" strike="noStrike" kern="1200" cap="none" spc="0" normalizeH="0" baseline="0" noProof="0" dirty="0">
                <a:ln>
                  <a:noFill/>
                </a:ln>
                <a:solidFill>
                  <a:schemeClr val="accent6"/>
                </a:solidFill>
                <a:effectLst/>
                <a:uLnTx/>
                <a:uFillTx/>
                <a:latin typeface="Times New Roman" panose="02020603050405020304" pitchFamily="18" charset="0"/>
                <a:ea typeface="黑体" panose="02010609060101010101" pitchFamily="49" charset="-122"/>
                <a:cs typeface="Times New Roman" panose="02020603050405020304" pitchFamily="18" charset="0"/>
              </a:rPr>
              <a:t>2</a:t>
            </a:r>
            <a:r>
              <a:rPr kumimoji="1" lang="zh-CN" altLang="en-US" sz="2800" i="0" u="none" strike="noStrike" kern="1200" cap="none" spc="0" normalizeH="0" baseline="0" noProof="0" dirty="0">
                <a:ln>
                  <a:noFill/>
                </a:ln>
                <a:solidFill>
                  <a:schemeClr val="accent6"/>
                </a:solidFill>
                <a:effectLst/>
                <a:uLnTx/>
                <a:uFillTx/>
                <a:latin typeface="Times New Roman" panose="02020603050405020304" pitchFamily="18" charset="0"/>
                <a:ea typeface="黑体" panose="02010609060101010101" pitchFamily="49" charset="-122"/>
                <a:cs typeface="Times New Roman" panose="02020603050405020304" pitchFamily="18" charset="0"/>
              </a:rPr>
              <a:t>，  </a:t>
            </a:r>
            <a:r>
              <a:rPr kumimoji="1" lang="en-US" altLang="en-US" sz="2800" u="none" strike="noStrike" kern="1200" cap="none" spc="0" normalizeH="0" baseline="0" noProof="0" dirty="0">
                <a:ln>
                  <a:noFill/>
                </a:ln>
                <a:solidFill>
                  <a:srgbClr val="00B050"/>
                </a:solidFill>
                <a:effectLst/>
                <a:uLnTx/>
                <a:uFillTx/>
                <a:latin typeface="Times New Roman" panose="02020603050405020304" pitchFamily="18" charset="0"/>
                <a:ea typeface="黑体" panose="02010609060101010101" pitchFamily="49" charset="-122"/>
                <a:cs typeface="Times New Roman" panose="02020603050405020304" pitchFamily="18" charset="0"/>
              </a:rPr>
              <a:t>2</a:t>
            </a:r>
            <a:r>
              <a:rPr kumimoji="1" lang="en-US" altLang="zh-CN" sz="2800" i="1" u="none" strike="noStrike" kern="1200" cap="none" spc="0" normalizeH="0" baseline="30000" noProof="0" dirty="0">
                <a:ln>
                  <a:noFill/>
                </a:ln>
                <a:solidFill>
                  <a:srgbClr val="00B050"/>
                </a:solidFill>
                <a:effectLst/>
                <a:uLnTx/>
                <a:uFillTx/>
                <a:latin typeface="Times New Roman" panose="02020603050405020304" pitchFamily="18" charset="0"/>
                <a:ea typeface="黑体" panose="02010609060101010101" pitchFamily="49" charset="-122"/>
                <a:cs typeface="Times New Roman" panose="02020603050405020304" pitchFamily="18" charset="0"/>
              </a:rPr>
              <a:t>k-1</a:t>
            </a:r>
            <a:r>
              <a:rPr kumimoji="1" lang="en-US" altLang="zh-CN" sz="2800" i="1" u="none" strike="noStrike" kern="1200" cap="none" spc="0" normalizeH="0" baseline="0" noProof="0" dirty="0">
                <a:ln>
                  <a:noFill/>
                </a:ln>
                <a:solidFill>
                  <a:srgbClr val="00B050"/>
                </a:solidFill>
                <a:effectLst/>
                <a:uLnTx/>
                <a:uFillTx/>
                <a:latin typeface="Times New Roman" panose="02020603050405020304" pitchFamily="18" charset="0"/>
                <a:ea typeface="黑体" panose="02010609060101010101" pitchFamily="49" charset="-122"/>
                <a:cs typeface="Times New Roman" panose="02020603050405020304" pitchFamily="18" charset="0"/>
              </a:rPr>
              <a:t>≤  n &lt; </a:t>
            </a:r>
            <a:r>
              <a:rPr kumimoji="1" lang="en-US" altLang="zh-CN" sz="2800" u="none" strike="noStrike" kern="1200" cap="none" spc="0" normalizeH="0" baseline="0" noProof="0" dirty="0">
                <a:ln>
                  <a:noFill/>
                </a:ln>
                <a:solidFill>
                  <a:srgbClr val="00B050"/>
                </a:solidFill>
                <a:effectLst/>
                <a:uLnTx/>
                <a:uFillTx/>
                <a:latin typeface="Times New Roman" panose="02020603050405020304" pitchFamily="18" charset="0"/>
                <a:ea typeface="黑体" panose="02010609060101010101" pitchFamily="49" charset="-122"/>
                <a:cs typeface="Times New Roman" panose="02020603050405020304" pitchFamily="18" charset="0"/>
              </a:rPr>
              <a:t>2</a:t>
            </a:r>
            <a:r>
              <a:rPr kumimoji="1" lang="en-US" altLang="zh-CN" sz="2800" i="1" u="none" strike="noStrike" kern="1200" cap="none" spc="0" normalizeH="0" baseline="30000" noProof="0" dirty="0">
                <a:ln>
                  <a:noFill/>
                </a:ln>
                <a:solidFill>
                  <a:srgbClr val="00B050"/>
                </a:solidFill>
                <a:effectLst/>
                <a:uLnTx/>
                <a:uFillTx/>
                <a:latin typeface="Times New Roman" panose="02020603050405020304" pitchFamily="18" charset="0"/>
                <a:ea typeface="黑体" panose="02010609060101010101" pitchFamily="49" charset="-122"/>
                <a:cs typeface="Times New Roman" panose="02020603050405020304" pitchFamily="18" charset="0"/>
              </a:rPr>
              <a:t>k  </a:t>
            </a:r>
            <a:endParaRPr kumimoji="1" lang="en-US" altLang="zh-CN" sz="2800" i="1" u="none" strike="noStrike" kern="1200" cap="none" spc="0" normalizeH="0" baseline="-25000" noProof="0" dirty="0">
              <a:ln>
                <a:noFill/>
              </a:ln>
              <a:solidFill>
                <a:srgbClr val="00B050"/>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a:p>
            <a:pPr marL="0" marR="0" lvl="0" indent="0" algn="l" defTabSz="914400" rtl="0" eaLnBrk="1" fontAlgn="base" latinLnBrk="0" hangingPunct="1">
              <a:lnSpc>
                <a:spcPct val="125000"/>
              </a:lnSpc>
              <a:spcBef>
                <a:spcPct val="0"/>
              </a:spcBef>
              <a:spcAft>
                <a:spcPct val="0"/>
              </a:spcAft>
              <a:buClrTx/>
              <a:buSzTx/>
              <a:buFontTx/>
              <a:buNone/>
              <a:tabLst/>
              <a:defRPr/>
            </a:pPr>
            <a:r>
              <a:rPr kumimoji="1" lang="en-US" altLang="zh-CN" sz="2800" i="0" u="none" strike="noStrike" kern="1200" cap="none" spc="0" normalizeH="0" baseline="0" noProof="0" dirty="0">
                <a:ln>
                  <a:noFill/>
                </a:ln>
                <a:solidFill>
                  <a:schemeClr val="accent6"/>
                </a:solidFill>
                <a:effectLst/>
                <a:uLnTx/>
                <a:uFillTx/>
                <a:latin typeface="Times New Roman" panose="02020603050405020304" pitchFamily="18" charset="0"/>
                <a:ea typeface="黑体" panose="02010609060101010101" pitchFamily="49" charset="-122"/>
                <a:cs typeface="Times New Roman" panose="02020603050405020304" pitchFamily="18" charset="0"/>
              </a:rPr>
              <a:t>         </a:t>
            </a:r>
            <a:r>
              <a:rPr kumimoji="1" lang="zh-CN" altLang="en-US" sz="2800" i="0" u="none" strike="noStrike" kern="1200" cap="none" spc="0" normalizeH="0" baseline="0" noProof="0" dirty="0">
                <a:ln>
                  <a:noFill/>
                </a:ln>
                <a:solidFill>
                  <a:schemeClr val="accent6"/>
                </a:solidFill>
                <a:effectLst/>
                <a:uLnTx/>
                <a:uFillTx/>
                <a:latin typeface="Times New Roman" panose="02020603050405020304" pitchFamily="18" charset="0"/>
                <a:ea typeface="黑体" panose="02010609060101010101" pitchFamily="49" charset="-122"/>
                <a:cs typeface="Times New Roman" panose="02020603050405020304" pitchFamily="18" charset="0"/>
              </a:rPr>
              <a:t>即  </a:t>
            </a:r>
            <a:r>
              <a:rPr kumimoji="1" lang="en-US" altLang="en-US" sz="2800" i="1" u="none" strike="noStrike" kern="1200" cap="none" spc="0" normalizeH="0" baseline="0" noProof="0" dirty="0">
                <a:ln>
                  <a:noFill/>
                </a:ln>
                <a:solidFill>
                  <a:schemeClr val="accent6"/>
                </a:solidFill>
                <a:effectLst/>
                <a:uLnTx/>
                <a:uFillTx/>
                <a:latin typeface="Times New Roman" panose="02020603050405020304" pitchFamily="18" charset="0"/>
                <a:ea typeface="黑体" panose="02010609060101010101" pitchFamily="49" charset="-122"/>
                <a:cs typeface="Times New Roman" panose="02020603050405020304" pitchFamily="18" charset="0"/>
              </a:rPr>
              <a:t> </a:t>
            </a:r>
            <a:r>
              <a:rPr kumimoji="1" lang="en-US" altLang="zh-CN" sz="2800" i="1" u="none" strike="noStrike" kern="1200" cap="none" spc="0" normalizeH="0" baseline="0" noProof="0" dirty="0">
                <a:ln>
                  <a:noFill/>
                </a:ln>
                <a:solidFill>
                  <a:srgbClr val="00B050"/>
                </a:solidFill>
                <a:effectLst/>
                <a:uLnTx/>
                <a:uFillTx/>
                <a:latin typeface="Times New Roman" panose="02020603050405020304" pitchFamily="18" charset="0"/>
                <a:ea typeface="黑体" panose="02010609060101010101" pitchFamily="49" charset="-122"/>
                <a:cs typeface="Times New Roman" panose="02020603050405020304" pitchFamily="18" charset="0"/>
              </a:rPr>
              <a:t>k-1 ≤  log</a:t>
            </a:r>
            <a:r>
              <a:rPr kumimoji="1" lang="en-US" altLang="zh-CN" sz="2800" u="none" strike="noStrike" kern="1200" cap="none" spc="0" normalizeH="0" baseline="-25000" noProof="0" dirty="0">
                <a:ln>
                  <a:noFill/>
                </a:ln>
                <a:solidFill>
                  <a:srgbClr val="00B050"/>
                </a:solidFill>
                <a:effectLst/>
                <a:uLnTx/>
                <a:uFillTx/>
                <a:latin typeface="Times New Roman" panose="02020603050405020304" pitchFamily="18" charset="0"/>
                <a:ea typeface="黑体" panose="02010609060101010101" pitchFamily="49" charset="-122"/>
                <a:cs typeface="Times New Roman" panose="02020603050405020304" pitchFamily="18" charset="0"/>
              </a:rPr>
              <a:t>2</a:t>
            </a:r>
            <a:r>
              <a:rPr kumimoji="1" lang="en-US" altLang="zh-CN" sz="2800" i="1" u="none" strike="noStrike" kern="1200" cap="none" spc="0" normalizeH="0" baseline="-25000" noProof="0" dirty="0">
                <a:ln>
                  <a:noFill/>
                </a:ln>
                <a:solidFill>
                  <a:srgbClr val="00B050"/>
                </a:solidFill>
                <a:effectLst/>
                <a:uLnTx/>
                <a:uFillTx/>
                <a:latin typeface="Times New Roman" panose="02020603050405020304" pitchFamily="18" charset="0"/>
                <a:ea typeface="黑体" panose="02010609060101010101" pitchFamily="49" charset="-122"/>
                <a:cs typeface="Times New Roman" panose="02020603050405020304" pitchFamily="18" charset="0"/>
              </a:rPr>
              <a:t> </a:t>
            </a:r>
            <a:r>
              <a:rPr kumimoji="1" lang="en-US" altLang="zh-CN" sz="2800" i="1" u="none" strike="noStrike" kern="1200" cap="none" spc="0" normalizeH="0" baseline="0" noProof="0" dirty="0">
                <a:ln>
                  <a:noFill/>
                </a:ln>
                <a:solidFill>
                  <a:srgbClr val="00B050"/>
                </a:solidFill>
                <a:effectLst/>
                <a:uLnTx/>
                <a:uFillTx/>
                <a:latin typeface="Times New Roman" panose="02020603050405020304" pitchFamily="18" charset="0"/>
                <a:ea typeface="黑体" panose="02010609060101010101" pitchFamily="49" charset="-122"/>
                <a:cs typeface="Times New Roman" panose="02020603050405020304" pitchFamily="18" charset="0"/>
              </a:rPr>
              <a:t>n &lt; k </a:t>
            </a:r>
          </a:p>
          <a:p>
            <a:pPr marL="0" marR="0" lvl="0" indent="0" algn="l" defTabSz="914400" rtl="0" eaLnBrk="1" fontAlgn="base" latinLnBrk="0" hangingPunct="1">
              <a:lnSpc>
                <a:spcPct val="125000"/>
              </a:lnSpc>
              <a:spcBef>
                <a:spcPct val="0"/>
              </a:spcBef>
              <a:spcAft>
                <a:spcPct val="0"/>
              </a:spcAft>
              <a:buClrTx/>
              <a:buSzTx/>
              <a:buFontTx/>
              <a:buNone/>
              <a:tabLst/>
              <a:defRPr/>
            </a:pPr>
            <a:r>
              <a:rPr kumimoji="1" lang="zh-CN" altLang="en-US" sz="2800" i="0" u="none" strike="noStrike" kern="1200" cap="none" spc="0" normalizeH="0" baseline="0" noProof="0" dirty="0">
                <a:ln>
                  <a:noFill/>
                </a:ln>
                <a:solidFill>
                  <a:schemeClr val="accent6"/>
                </a:solidFill>
                <a:effectLst/>
                <a:uLnTx/>
                <a:uFillTx/>
                <a:latin typeface="Times New Roman" panose="02020603050405020304" pitchFamily="18" charset="0"/>
                <a:ea typeface="黑体" panose="02010609060101010101" pitchFamily="49" charset="-122"/>
                <a:cs typeface="Times New Roman" panose="02020603050405020304" pitchFamily="18" charset="0"/>
              </a:rPr>
              <a:t>   因为 </a:t>
            </a:r>
            <a:r>
              <a:rPr kumimoji="1" lang="en-US" altLang="zh-CN" sz="2800" i="1" u="none" strike="noStrike" kern="1200" cap="none" spc="0" normalizeH="0" baseline="0" noProof="0" dirty="0">
                <a:ln>
                  <a:noFill/>
                </a:ln>
                <a:solidFill>
                  <a:srgbClr val="00B050"/>
                </a:solidFill>
                <a:effectLst/>
                <a:uLnTx/>
                <a:uFillTx/>
                <a:latin typeface="Times New Roman" panose="02020603050405020304" pitchFamily="18" charset="0"/>
                <a:ea typeface="黑体" panose="02010609060101010101" pitchFamily="49" charset="-122"/>
                <a:cs typeface="Times New Roman" panose="02020603050405020304" pitchFamily="18" charset="0"/>
              </a:rPr>
              <a:t>k</a:t>
            </a:r>
            <a:r>
              <a:rPr kumimoji="1" lang="en-US" altLang="zh-CN" sz="2800" i="1" u="none" strike="noStrike" kern="1200" cap="none" spc="0" normalizeH="0" baseline="0" noProof="0" dirty="0">
                <a:ln>
                  <a:noFill/>
                </a:ln>
                <a:solidFill>
                  <a:schemeClr val="accent6"/>
                </a:solidFill>
                <a:effectLst/>
                <a:uLnTx/>
                <a:uFillTx/>
                <a:latin typeface="Times New Roman" panose="02020603050405020304" pitchFamily="18" charset="0"/>
                <a:ea typeface="黑体" panose="02010609060101010101" pitchFamily="49" charset="-122"/>
                <a:cs typeface="Times New Roman" panose="02020603050405020304" pitchFamily="18" charset="0"/>
              </a:rPr>
              <a:t> </a:t>
            </a:r>
            <a:r>
              <a:rPr kumimoji="1" lang="zh-CN" altLang="en-US" sz="2800" i="0" u="none" strike="noStrike" kern="1200" cap="none" spc="0" normalizeH="0" baseline="0" noProof="0" dirty="0">
                <a:ln>
                  <a:noFill/>
                </a:ln>
                <a:solidFill>
                  <a:schemeClr val="accent6"/>
                </a:solidFill>
                <a:effectLst/>
                <a:uLnTx/>
                <a:uFillTx/>
                <a:latin typeface="Times New Roman" panose="02020603050405020304" pitchFamily="18" charset="0"/>
                <a:ea typeface="黑体" panose="02010609060101010101" pitchFamily="49" charset="-122"/>
                <a:cs typeface="Times New Roman" panose="02020603050405020304" pitchFamily="18" charset="0"/>
              </a:rPr>
              <a:t>只能是整数，因此， </a:t>
            </a:r>
            <a:r>
              <a:rPr kumimoji="1" lang="en-US" altLang="zh-CN" sz="2800" i="1" u="none" strike="noStrike" kern="1200" cap="none" spc="0" normalizeH="0" baseline="0" noProof="0" dirty="0">
                <a:ln>
                  <a:noFill/>
                </a:ln>
                <a:solidFill>
                  <a:srgbClr val="00B050"/>
                </a:solidFill>
                <a:effectLst/>
                <a:uLnTx/>
                <a:uFillTx/>
                <a:latin typeface="Times New Roman" panose="02020603050405020304" pitchFamily="18" charset="0"/>
                <a:ea typeface="黑体" panose="02010609060101010101" pitchFamily="49" charset="-122"/>
                <a:cs typeface="Times New Roman" panose="02020603050405020304" pitchFamily="18" charset="0"/>
              </a:rPr>
              <a:t>k =</a:t>
            </a:r>
            <a:r>
              <a:rPr kumimoji="1" lang="en-US" altLang="zh-CN" sz="2800" u="none" strike="noStrike" kern="1200" cap="none" spc="0" normalizeH="0" baseline="0" noProof="0" dirty="0">
                <a:ln>
                  <a:noFill/>
                </a:ln>
                <a:solidFill>
                  <a:srgbClr val="00B050"/>
                </a:solidFill>
                <a:effectLst/>
                <a:uLnTx/>
                <a:uFillTx/>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a:t>
            </a:r>
            <a:r>
              <a:rPr kumimoji="1" lang="en-US" altLang="zh-CN" sz="2800" i="1" u="none" strike="noStrike" kern="1200" cap="none" spc="0" normalizeH="0" baseline="0" noProof="0" dirty="0">
                <a:ln>
                  <a:noFill/>
                </a:ln>
                <a:solidFill>
                  <a:srgbClr val="00B050"/>
                </a:solidFill>
                <a:effectLst/>
                <a:uLnTx/>
                <a:uFillTx/>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log</a:t>
            </a:r>
            <a:r>
              <a:rPr kumimoji="1" lang="en-US" altLang="zh-CN" sz="2800" u="none" strike="noStrike" kern="1200" cap="none" spc="0" normalizeH="0" baseline="-25000" noProof="0" dirty="0">
                <a:ln>
                  <a:noFill/>
                </a:ln>
                <a:solidFill>
                  <a:srgbClr val="00B050"/>
                </a:solidFill>
                <a:effectLst/>
                <a:uLnTx/>
                <a:uFillTx/>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2</a:t>
            </a:r>
            <a:r>
              <a:rPr kumimoji="1" lang="en-US" altLang="zh-CN" sz="2800" i="1" u="none" strike="noStrike" kern="1200" cap="none" spc="0" normalizeH="0" baseline="0" noProof="0" dirty="0">
                <a:ln>
                  <a:noFill/>
                </a:ln>
                <a:solidFill>
                  <a:srgbClr val="00B050"/>
                </a:solidFill>
                <a:effectLst/>
                <a:uLnTx/>
                <a:uFillTx/>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n</a:t>
            </a:r>
            <a:r>
              <a:rPr kumimoji="1" lang="en-US" altLang="zh-CN" sz="2800" u="none" strike="noStrike" kern="1200" cap="none" spc="0" normalizeH="0" baseline="0" noProof="0" dirty="0">
                <a:ln>
                  <a:noFill/>
                </a:ln>
                <a:solidFill>
                  <a:srgbClr val="00B050"/>
                </a:solidFill>
                <a:effectLst/>
                <a:uLnTx/>
                <a:uFillTx/>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a:t>
            </a:r>
            <a:r>
              <a:rPr kumimoji="1" lang="en-US" altLang="zh-CN" sz="2800" i="1" u="none" strike="noStrike" kern="1200" cap="none" spc="0" normalizeH="0" baseline="-25000" noProof="0" dirty="0">
                <a:ln>
                  <a:noFill/>
                </a:ln>
                <a:solidFill>
                  <a:srgbClr val="00B050"/>
                </a:solidFill>
                <a:effectLst/>
                <a:uLnTx/>
                <a:uFillTx/>
                <a:latin typeface="Times New Roman" panose="02020603050405020304" pitchFamily="18" charset="0"/>
                <a:ea typeface="黑体" panose="02010609060101010101" pitchFamily="49" charset="-122"/>
                <a:cs typeface="Times New Roman" panose="02020603050405020304" pitchFamily="18" charset="0"/>
              </a:rPr>
              <a:t> </a:t>
            </a:r>
            <a:r>
              <a:rPr kumimoji="1" lang="en-US" altLang="zh-CN" sz="2800" i="1" u="none" strike="noStrike" kern="1200" cap="none" spc="0" normalizeH="0" baseline="0" noProof="0" dirty="0">
                <a:ln>
                  <a:noFill/>
                </a:ln>
                <a:solidFill>
                  <a:srgbClr val="00B050"/>
                </a:solidFill>
                <a:effectLst/>
                <a:uLnTx/>
                <a:uFillTx/>
                <a:latin typeface="Times New Roman" panose="02020603050405020304" pitchFamily="18" charset="0"/>
                <a:ea typeface="黑体" panose="02010609060101010101" pitchFamily="49" charset="-122"/>
                <a:cs typeface="Times New Roman" panose="02020603050405020304" pitchFamily="18" charset="0"/>
              </a:rPr>
              <a:t>+ </a:t>
            </a:r>
            <a:r>
              <a:rPr kumimoji="1" lang="en-US" altLang="zh-CN" sz="2800" u="none" strike="noStrike" kern="1200" cap="none" spc="0" normalizeH="0" baseline="0" noProof="0" dirty="0">
                <a:ln>
                  <a:noFill/>
                </a:ln>
                <a:solidFill>
                  <a:srgbClr val="00B050"/>
                </a:solidFill>
                <a:effectLst/>
                <a:uLnTx/>
                <a:uFillTx/>
                <a:latin typeface="Times New Roman" panose="02020603050405020304" pitchFamily="18" charset="0"/>
                <a:ea typeface="黑体" panose="02010609060101010101" pitchFamily="49" charset="-122"/>
                <a:cs typeface="Times New Roman" panose="02020603050405020304" pitchFamily="18" charset="0"/>
              </a:rPr>
              <a:t>1</a:t>
            </a:r>
            <a:r>
              <a:rPr kumimoji="1" lang="en-US" altLang="zh-CN" sz="2800" i="1" u="none" strike="noStrike" kern="1200" cap="none" spc="0" normalizeH="0" baseline="0" noProof="0" dirty="0">
                <a:ln>
                  <a:noFill/>
                </a:ln>
                <a:solidFill>
                  <a:srgbClr val="00B050"/>
                </a:solidFill>
                <a:effectLst/>
                <a:uLnTx/>
                <a:uFillTx/>
                <a:latin typeface="Times New Roman" panose="02020603050405020304" pitchFamily="18" charset="0"/>
                <a:ea typeface="黑体" panose="02010609060101010101" pitchFamily="49" charset="-122"/>
                <a:cs typeface="Times New Roman" panose="02020603050405020304" pitchFamily="18" charset="0"/>
              </a:rPr>
              <a:t> </a:t>
            </a:r>
            <a:r>
              <a:rPr kumimoji="1" lang="zh-CN" altLang="en-US" sz="2800" i="0" u="none" strike="noStrike" kern="1200" cap="none" spc="0" normalizeH="0" baseline="0" noProof="0" dirty="0">
                <a:ln>
                  <a:noFill/>
                </a:ln>
                <a:solidFill>
                  <a:schemeClr val="accent6"/>
                </a:solidFill>
                <a:effectLst/>
                <a:uLnTx/>
                <a:uFillTx/>
                <a:latin typeface="Times New Roman" panose="02020603050405020304" pitchFamily="18" charset="0"/>
                <a:ea typeface="黑体" panose="02010609060101010101" pitchFamily="49" charset="-122"/>
                <a:cs typeface="Times New Roman" panose="02020603050405020304" pitchFamily="18" charset="0"/>
              </a:rPr>
              <a:t>。</a:t>
            </a:r>
          </a:p>
        </p:txBody>
      </p:sp>
      <p:sp>
        <p:nvSpPr>
          <p:cNvPr id="12" name="标题 1">
            <a:extLst>
              <a:ext uri="{FF2B5EF4-FFF2-40B4-BE49-F238E27FC236}">
                <a16:creationId xmlns:a16="http://schemas.microsoft.com/office/drawing/2014/main" id="{9281EA12-0FD3-96A6-1469-37837C3D7825}"/>
              </a:ext>
            </a:extLst>
          </p:cNvPr>
          <p:cNvSpPr>
            <a:spLocks noGrp="1"/>
          </p:cNvSpPr>
          <p:nvPr>
            <p:ph type="title"/>
          </p:nvPr>
        </p:nvSpPr>
        <p:spPr>
          <a:xfrm>
            <a:off x="0" y="1"/>
            <a:ext cx="7886700" cy="720000"/>
          </a:xfrm>
        </p:spPr>
        <p:txBody>
          <a:bodyPr>
            <a:normAutofit/>
          </a:bodyPr>
          <a:lstStyle/>
          <a:p>
            <a:r>
              <a:rPr lang="zh-CN" altLang="en-US" sz="2800" b="1" dirty="0">
                <a:latin typeface="Times New Roman" panose="02020603050405020304" pitchFamily="18" charset="0"/>
                <a:cs typeface="Times New Roman" panose="02020603050405020304" pitchFamily="18" charset="0"/>
              </a:rPr>
              <a:t>二叉树性质（</a:t>
            </a:r>
            <a:r>
              <a:rPr lang="en-US" altLang="zh-CN" sz="2800" b="1" dirty="0">
                <a:latin typeface="Times New Roman" panose="02020603050405020304" pitchFamily="18" charset="0"/>
                <a:cs typeface="Times New Roman" panose="02020603050405020304" pitchFamily="18" charset="0"/>
              </a:rPr>
              <a:t>continue</a:t>
            </a:r>
            <a:r>
              <a:rPr lang="zh-CN" altLang="en-US" sz="2800" b="1"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246926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iterate type="wd">
                                    <p:tmPct val="100000"/>
                                  </p:iterate>
                                  <p:childTnLst>
                                    <p:set>
                                      <p:cBhvr>
                                        <p:cTn id="6" dur="1" fill="hold">
                                          <p:stCondLst>
                                            <p:cond delay="0"/>
                                          </p:stCondLst>
                                        </p:cTn>
                                        <p:tgtEl>
                                          <p:spTgt spid="8"/>
                                        </p:tgtEl>
                                        <p:attrNameLst>
                                          <p:attrName>style.visibility</p:attrName>
                                        </p:attrNameLst>
                                      </p:cBhvr>
                                      <p:to>
                                        <p:strVal val="visible"/>
                                      </p:to>
                                    </p:set>
                                    <p:animEffect transition="in" filter="wipe(left)">
                                      <p:cBhvr>
                                        <p:cTn id="7" dur="3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7C820119-FF4D-5B74-6C35-F8198A51E68B}"/>
              </a:ext>
            </a:extLst>
          </p:cNvPr>
          <p:cNvSpPr txBox="1">
            <a:spLocks noChangeArrowheads="1"/>
          </p:cNvSpPr>
          <p:nvPr/>
        </p:nvSpPr>
        <p:spPr>
          <a:xfrm>
            <a:off x="616560" y="1966774"/>
            <a:ext cx="7270140" cy="3911511"/>
          </a:xfrm>
          <a:prstGeom prst="rect">
            <a:avLst/>
          </a:prstGeom>
        </p:spPr>
        <p:txBody>
          <a:bodyPr/>
          <a:lstStyle>
            <a:lvl1pPr marL="228600" indent="-360000" algn="l" defTabSz="914400" rtl="0" eaLnBrk="1" latinLnBrk="0" hangingPunct="1">
              <a:lnSpc>
                <a:spcPct val="90000"/>
              </a:lnSpc>
              <a:spcBef>
                <a:spcPts val="1000"/>
              </a:spcBef>
              <a:buClr>
                <a:schemeClr val="tx2"/>
              </a:buClr>
              <a:buSzPct val="120000"/>
              <a:buFont typeface="Wingdings" panose="05000000000000000000" pitchFamily="2" charset="2"/>
              <a:buChar char="p"/>
              <a:defRPr sz="2200" kern="1200" baseline="0">
                <a:solidFill>
                  <a:schemeClr val="tx1"/>
                </a:solidFill>
                <a:latin typeface="Verdana" panose="020B0604030504040204" pitchFamily="34" charset="0"/>
                <a:ea typeface="幼圆" panose="02010509060101010101" pitchFamily="49" charset="-122"/>
                <a:cs typeface="+mn-cs"/>
              </a:defRPr>
            </a:lvl1pPr>
            <a:lvl2pPr marL="685800" indent="-360000" algn="l" defTabSz="914400" rtl="0" eaLnBrk="1" latinLnBrk="0" hangingPunct="1">
              <a:lnSpc>
                <a:spcPct val="90000"/>
              </a:lnSpc>
              <a:spcBef>
                <a:spcPts val="500"/>
              </a:spcBef>
              <a:buClr>
                <a:schemeClr val="tx2"/>
              </a:buClr>
              <a:buFont typeface="Wingdings" panose="05000000000000000000" pitchFamily="2" charset="2"/>
              <a:buChar char="l"/>
              <a:defRPr sz="2000" kern="1200" baseline="0">
                <a:solidFill>
                  <a:schemeClr val="tx1"/>
                </a:solidFill>
                <a:latin typeface="Verdana" panose="020B0604030504040204" pitchFamily="34" charset="0"/>
                <a:ea typeface="幼圆" panose="02010509060101010101" pitchFamily="49" charset="-122"/>
                <a:cs typeface="+mn-cs"/>
              </a:defRPr>
            </a:lvl2pPr>
            <a:lvl3pPr marL="1143000" indent="-360000" algn="l" defTabSz="914400" rtl="0" eaLnBrk="1" latinLnBrk="0" hangingPunct="1">
              <a:lnSpc>
                <a:spcPct val="90000"/>
              </a:lnSpc>
              <a:spcBef>
                <a:spcPts val="500"/>
              </a:spcBef>
              <a:buClr>
                <a:schemeClr val="tx2"/>
              </a:buClr>
              <a:buFont typeface="Wingdings" panose="05000000000000000000" pitchFamily="2" charset="2"/>
              <a:buChar char="l"/>
              <a:defRPr sz="1800" kern="1200" baseline="0">
                <a:solidFill>
                  <a:schemeClr val="tx1"/>
                </a:solidFill>
                <a:latin typeface="Verdana" panose="020B0604030504040204" pitchFamily="34" charset="0"/>
                <a:ea typeface="幼圆" panose="02010509060101010101" pitchFamily="49" charset="-122"/>
                <a:cs typeface="+mn-cs"/>
              </a:defRPr>
            </a:lvl3pPr>
            <a:lvl4pPr marL="1600200" indent="-360000" algn="l" defTabSz="914400" rtl="0" eaLnBrk="1" latinLnBrk="0" hangingPunct="1">
              <a:lnSpc>
                <a:spcPct val="90000"/>
              </a:lnSpc>
              <a:spcBef>
                <a:spcPts val="500"/>
              </a:spcBef>
              <a:buClr>
                <a:schemeClr val="tx2"/>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4pPr>
            <a:lvl5pPr marL="2057400" indent="-360000" algn="l" defTabSz="914400" rtl="0" eaLnBrk="1" latinLnBrk="0" hangingPunct="1">
              <a:lnSpc>
                <a:spcPct val="90000"/>
              </a:lnSpc>
              <a:spcBef>
                <a:spcPts val="500"/>
              </a:spcBef>
              <a:buClr>
                <a:schemeClr val="tx2"/>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fontAlgn="auto">
              <a:spcAft>
                <a:spcPts val="0"/>
              </a:spcAft>
              <a:buFont typeface="Wingdings" panose="05000000000000000000" pitchFamily="2" charset="2"/>
              <a:buChar char="Ø"/>
            </a:pPr>
            <a:r>
              <a:rPr lang="zh-CN" altLang="en-US" sz="28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性质</a:t>
            </a:r>
            <a:r>
              <a:rPr lang="en-US" altLang="zh-CN" sz="28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5</a:t>
            </a:r>
            <a:r>
              <a:rPr lang="zh-CN" altLang="en-US" sz="2800" dirty="0">
                <a:latin typeface="Times New Roman" panose="02020603050405020304" pitchFamily="18" charset="0"/>
                <a:ea typeface="黑体" panose="02010609060101010101" pitchFamily="49" charset="-122"/>
                <a:cs typeface="Times New Roman" panose="02020603050405020304" pitchFamily="18" charset="0"/>
              </a:rPr>
              <a:t>：如果对一棵有</a:t>
            </a:r>
            <a:r>
              <a:rPr lang="en-US" altLang="zh-CN" sz="2800" dirty="0">
                <a:solidFill>
                  <a:srgbClr val="00B050"/>
                </a:solidFill>
                <a:latin typeface="Times New Roman" panose="02020603050405020304" pitchFamily="18" charset="0"/>
                <a:ea typeface="黑体" panose="02010609060101010101" pitchFamily="49" charset="-122"/>
                <a:cs typeface="Times New Roman" panose="02020603050405020304" pitchFamily="18" charset="0"/>
              </a:rPr>
              <a:t>n</a:t>
            </a:r>
            <a:r>
              <a:rPr lang="zh-CN" altLang="zh-CN" sz="2800" dirty="0">
                <a:latin typeface="Times New Roman" panose="02020603050405020304" pitchFamily="18" charset="0"/>
                <a:ea typeface="黑体" panose="02010609060101010101" pitchFamily="49" charset="-122"/>
                <a:cs typeface="Times New Roman" panose="02020603050405020304" pitchFamily="18" charset="0"/>
              </a:rPr>
              <a:t>个结点的完全二叉树的结点按层序编号，则对任一结点</a:t>
            </a:r>
            <a:r>
              <a:rPr lang="en-US" altLang="zh-CN" sz="2800" dirty="0" err="1">
                <a:solidFill>
                  <a:srgbClr val="00B050"/>
                </a:solidFill>
                <a:latin typeface="Times New Roman" panose="02020603050405020304" pitchFamily="18" charset="0"/>
                <a:ea typeface="黑体" panose="02010609060101010101" pitchFamily="49" charset="-122"/>
                <a:cs typeface="Times New Roman" panose="02020603050405020304" pitchFamily="18" charset="0"/>
              </a:rPr>
              <a:t>i</a:t>
            </a:r>
            <a:r>
              <a:rPr lang="en-US" altLang="zh-CN" sz="2800" dirty="0">
                <a:latin typeface="Times New Roman" panose="02020603050405020304" pitchFamily="18" charset="0"/>
                <a:ea typeface="黑体" panose="02010609060101010101" pitchFamily="49" charset="-122"/>
                <a:cs typeface="Times New Roman" panose="02020603050405020304" pitchFamily="18" charset="0"/>
              </a:rPr>
              <a:t> (</a:t>
            </a:r>
            <a:r>
              <a:rPr lang="en-US" altLang="zh-CN" sz="2800" dirty="0">
                <a:solidFill>
                  <a:srgbClr val="00B050"/>
                </a:solidFill>
                <a:latin typeface="Times New Roman" panose="02020603050405020304" pitchFamily="18" charset="0"/>
                <a:ea typeface="黑体" panose="02010609060101010101" pitchFamily="49" charset="-122"/>
                <a:cs typeface="Times New Roman" panose="02020603050405020304" pitchFamily="18" charset="0"/>
              </a:rPr>
              <a:t>1</a:t>
            </a:r>
            <a:r>
              <a:rPr lang="en-US" altLang="zh-CN" sz="2800" dirty="0">
                <a:solidFill>
                  <a:srgbClr val="00B050"/>
                </a:solidFill>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in</a:t>
            </a:r>
            <a:r>
              <a:rPr lang="en-US" altLang="zh-CN" sz="2800" dirty="0">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a:t>
            </a:r>
            <a:r>
              <a:rPr lang="zh-CN" altLang="en-US" sz="2800" dirty="0">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a:t>
            </a:r>
            <a:r>
              <a:rPr lang="zh-CN" altLang="zh-CN" sz="2800" dirty="0">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有：</a:t>
            </a:r>
            <a:endParaRPr lang="en-US" altLang="zh-CN" sz="2800" dirty="0">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endParaRPr>
          </a:p>
          <a:p>
            <a:pPr lvl="1" fontAlgn="auto">
              <a:spcAft>
                <a:spcPts val="0"/>
              </a:spcAft>
              <a:buFont typeface="Wingdings" panose="05000000000000000000" pitchFamily="2" charset="2"/>
              <a:buChar char="ü"/>
            </a:pP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  </a:t>
            </a:r>
            <a:r>
              <a:rPr lang="en-US" altLang="zh-CN" sz="2400" dirty="0">
                <a:latin typeface="Times New Roman" panose="02020603050405020304" pitchFamily="18" charset="0"/>
                <a:ea typeface="黑体" panose="02010609060101010101" pitchFamily="49" charset="-122"/>
                <a:cs typeface="Times New Roman" panose="02020603050405020304" pitchFamily="18" charset="0"/>
              </a:rPr>
              <a:t>(1)  </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如果</a:t>
            </a:r>
            <a:r>
              <a:rPr lang="en-US" altLang="zh-CN" sz="2400" dirty="0" err="1">
                <a:solidFill>
                  <a:srgbClr val="00B050"/>
                </a:solidFill>
                <a:latin typeface="Times New Roman" panose="02020603050405020304" pitchFamily="18" charset="0"/>
                <a:ea typeface="黑体" panose="02010609060101010101" pitchFamily="49" charset="-122"/>
                <a:cs typeface="Times New Roman" panose="02020603050405020304" pitchFamily="18" charset="0"/>
              </a:rPr>
              <a:t>i</a:t>
            </a:r>
            <a:r>
              <a:rPr lang="en-US" altLang="zh-CN" sz="2400" dirty="0">
                <a:solidFill>
                  <a:srgbClr val="00B050"/>
                </a:solidFill>
                <a:latin typeface="Times New Roman" panose="02020603050405020304" pitchFamily="18" charset="0"/>
                <a:ea typeface="黑体" panose="02010609060101010101" pitchFamily="49" charset="-122"/>
                <a:cs typeface="Times New Roman" panose="02020603050405020304" pitchFamily="18" charset="0"/>
              </a:rPr>
              <a:t>=1</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a:t>
            </a:r>
            <a:r>
              <a:rPr lang="zh-CN" altLang="zh-CN" sz="2400" dirty="0">
                <a:latin typeface="Times New Roman" panose="02020603050405020304" pitchFamily="18" charset="0"/>
                <a:ea typeface="黑体" panose="02010609060101010101" pitchFamily="49" charset="-122"/>
                <a:cs typeface="Times New Roman" panose="02020603050405020304" pitchFamily="18" charset="0"/>
              </a:rPr>
              <a:t>则结点</a:t>
            </a:r>
            <a:r>
              <a:rPr lang="en-US" altLang="zh-CN" sz="2400" dirty="0" err="1">
                <a:solidFill>
                  <a:srgbClr val="00B050"/>
                </a:solidFill>
                <a:latin typeface="Times New Roman" panose="02020603050405020304" pitchFamily="18" charset="0"/>
                <a:ea typeface="黑体" panose="02010609060101010101" pitchFamily="49" charset="-122"/>
                <a:cs typeface="Times New Roman" panose="02020603050405020304" pitchFamily="18" charset="0"/>
              </a:rPr>
              <a:t>i</a:t>
            </a:r>
            <a:r>
              <a:rPr lang="zh-CN" altLang="zh-CN" sz="2400" dirty="0">
                <a:latin typeface="Times New Roman" panose="02020603050405020304" pitchFamily="18" charset="0"/>
                <a:ea typeface="黑体" panose="02010609060101010101" pitchFamily="49" charset="-122"/>
                <a:cs typeface="Times New Roman" panose="02020603050405020304" pitchFamily="18" charset="0"/>
              </a:rPr>
              <a:t>是二叉树的根，无</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父亲</a:t>
            </a:r>
            <a:r>
              <a:rPr lang="zh-CN" altLang="zh-CN" sz="2400" dirty="0">
                <a:latin typeface="Times New Roman" panose="02020603050405020304" pitchFamily="18" charset="0"/>
                <a:ea typeface="黑体" panose="02010609060101010101" pitchFamily="49" charset="-122"/>
                <a:cs typeface="Times New Roman" panose="02020603050405020304" pitchFamily="18" charset="0"/>
              </a:rPr>
              <a:t>；</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否则</a:t>
            </a:r>
            <a:r>
              <a:rPr lang="zh-CN" altLang="zh-CN" sz="2400" dirty="0">
                <a:latin typeface="Times New Roman" panose="02020603050405020304" pitchFamily="18" charset="0"/>
                <a:ea typeface="黑体" panose="02010609060101010101" pitchFamily="49" charset="-122"/>
                <a:cs typeface="Times New Roman" panose="02020603050405020304" pitchFamily="18" charset="0"/>
              </a:rPr>
              <a:t>其</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父亲</a:t>
            </a:r>
            <a:r>
              <a:rPr lang="zh-CN" altLang="zh-CN" sz="2400" dirty="0">
                <a:latin typeface="Times New Roman" panose="02020603050405020304" pitchFamily="18" charset="0"/>
                <a:ea typeface="黑体" panose="02010609060101010101" pitchFamily="49" charset="-122"/>
                <a:cs typeface="Times New Roman" panose="02020603050405020304" pitchFamily="18" charset="0"/>
              </a:rPr>
              <a:t>是</a:t>
            </a:r>
            <a:r>
              <a:rPr lang="zh-CN" altLang="zh-CN" sz="2400" dirty="0">
                <a:solidFill>
                  <a:srgbClr val="00B050"/>
                </a:solidFill>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a:t>
            </a:r>
            <a:r>
              <a:rPr lang="en-US" altLang="zh-CN" sz="2400" dirty="0" err="1">
                <a:solidFill>
                  <a:srgbClr val="00B050"/>
                </a:solidFill>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i</a:t>
            </a:r>
            <a:r>
              <a:rPr lang="en-US" altLang="zh-CN" sz="2400" dirty="0">
                <a:solidFill>
                  <a:srgbClr val="00B050"/>
                </a:solidFill>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/2</a:t>
            </a:r>
          </a:p>
          <a:p>
            <a:pPr lvl="1" fontAlgn="auto">
              <a:spcAft>
                <a:spcPts val="0"/>
              </a:spcAft>
              <a:buFont typeface="Wingdings" panose="05000000000000000000" pitchFamily="2" charset="2"/>
              <a:buChar char="ü"/>
            </a:pPr>
            <a:r>
              <a:rPr lang="en-US" altLang="zh-CN" sz="2400" dirty="0">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  (2)  </a:t>
            </a:r>
            <a:r>
              <a:rPr lang="zh-CN" altLang="zh-CN" sz="2400" dirty="0">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如果</a:t>
            </a:r>
            <a:r>
              <a:rPr lang="zh-CN" altLang="zh-CN" sz="2400" dirty="0">
                <a:solidFill>
                  <a:srgbClr val="00B050"/>
                </a:solidFill>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2</a:t>
            </a:r>
            <a:r>
              <a:rPr lang="en-US" altLang="zh-CN" sz="2400" dirty="0" err="1">
                <a:solidFill>
                  <a:srgbClr val="00B050"/>
                </a:solidFill>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i</a:t>
            </a:r>
            <a:r>
              <a:rPr lang="en-US" altLang="zh-CN" sz="2400" dirty="0">
                <a:solidFill>
                  <a:srgbClr val="00B050"/>
                </a:solidFill>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&gt;n</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a:t>
            </a:r>
            <a:r>
              <a:rPr lang="zh-CN" altLang="zh-CN" sz="2400" dirty="0">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则结点</a:t>
            </a:r>
            <a:r>
              <a:rPr lang="en-US" altLang="zh-CN" sz="2400" dirty="0" err="1">
                <a:solidFill>
                  <a:srgbClr val="00B050"/>
                </a:solidFill>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i</a:t>
            </a:r>
            <a:r>
              <a:rPr lang="zh-CN" altLang="zh-CN" sz="2400" dirty="0">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无左孩子；</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否则</a:t>
            </a:r>
            <a:r>
              <a:rPr lang="zh-CN" altLang="zh-CN" sz="2400" dirty="0">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则其左孩子是</a:t>
            </a:r>
            <a:r>
              <a:rPr lang="zh-CN" altLang="zh-CN" sz="2400" dirty="0">
                <a:solidFill>
                  <a:srgbClr val="00B050"/>
                </a:solidFill>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2</a:t>
            </a:r>
            <a:r>
              <a:rPr lang="en-US" altLang="zh-CN" sz="2400" dirty="0" err="1">
                <a:solidFill>
                  <a:srgbClr val="00B050"/>
                </a:solidFill>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i</a:t>
            </a:r>
            <a:endParaRPr lang="en-US" altLang="zh-CN" sz="2400" dirty="0">
              <a:solidFill>
                <a:srgbClr val="00B050"/>
              </a:solidFill>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endParaRPr>
          </a:p>
          <a:p>
            <a:pPr lvl="1" fontAlgn="auto">
              <a:spcAft>
                <a:spcPts val="0"/>
              </a:spcAft>
              <a:buFont typeface="Wingdings" panose="05000000000000000000" pitchFamily="2" charset="2"/>
              <a:buChar char="ü"/>
            </a:pPr>
            <a:r>
              <a:rPr lang="en-US" altLang="zh-CN" sz="2400" dirty="0">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  (3)  </a:t>
            </a:r>
            <a:r>
              <a:rPr lang="zh-CN" altLang="zh-CN" sz="2400" dirty="0">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如果</a:t>
            </a:r>
            <a:r>
              <a:rPr lang="zh-CN" altLang="zh-CN" sz="2400" dirty="0">
                <a:solidFill>
                  <a:srgbClr val="00B050"/>
                </a:solidFill>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2</a:t>
            </a:r>
            <a:r>
              <a:rPr lang="en-US" altLang="zh-CN" sz="2400" dirty="0">
                <a:solidFill>
                  <a:srgbClr val="00B050"/>
                </a:solidFill>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i+1&gt;n</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a:t>
            </a:r>
            <a:r>
              <a:rPr lang="zh-CN" altLang="zh-CN" sz="2400" dirty="0">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则结点</a:t>
            </a:r>
            <a:r>
              <a:rPr lang="en-US" altLang="zh-CN" sz="2400" dirty="0" err="1">
                <a:solidFill>
                  <a:srgbClr val="00B050"/>
                </a:solidFill>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i</a:t>
            </a:r>
            <a:r>
              <a:rPr lang="zh-CN" altLang="zh-CN" sz="2400" dirty="0">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无右孩子；</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否则</a:t>
            </a:r>
            <a:r>
              <a:rPr lang="zh-CN" altLang="zh-CN" sz="2400" dirty="0">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则其右孩子是</a:t>
            </a:r>
            <a:r>
              <a:rPr lang="zh-CN" altLang="zh-CN" sz="2400" dirty="0">
                <a:solidFill>
                  <a:srgbClr val="00B050"/>
                </a:solidFill>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2</a:t>
            </a:r>
            <a:r>
              <a:rPr lang="en-US" altLang="zh-CN" sz="2400" dirty="0">
                <a:solidFill>
                  <a:srgbClr val="00B050"/>
                </a:solidFill>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i+1</a:t>
            </a:r>
          </a:p>
        </p:txBody>
      </p:sp>
      <p:sp>
        <p:nvSpPr>
          <p:cNvPr id="4" name="标题 1">
            <a:extLst>
              <a:ext uri="{FF2B5EF4-FFF2-40B4-BE49-F238E27FC236}">
                <a16:creationId xmlns:a16="http://schemas.microsoft.com/office/drawing/2014/main" id="{EAEE7A78-2933-4ADE-ECA3-F6944419E94D}"/>
              </a:ext>
            </a:extLst>
          </p:cNvPr>
          <p:cNvSpPr>
            <a:spLocks noGrp="1"/>
          </p:cNvSpPr>
          <p:nvPr>
            <p:ph type="title"/>
          </p:nvPr>
        </p:nvSpPr>
        <p:spPr>
          <a:xfrm>
            <a:off x="0" y="1"/>
            <a:ext cx="7886700" cy="720000"/>
          </a:xfrm>
        </p:spPr>
        <p:txBody>
          <a:bodyPr>
            <a:normAutofit/>
          </a:bodyPr>
          <a:lstStyle/>
          <a:p>
            <a:r>
              <a:rPr lang="zh-CN" altLang="en-US" sz="2800" b="1" dirty="0">
                <a:latin typeface="Times New Roman" panose="02020603050405020304" pitchFamily="18" charset="0"/>
                <a:cs typeface="Times New Roman" panose="02020603050405020304" pitchFamily="18" charset="0"/>
              </a:rPr>
              <a:t>二叉树性质（</a:t>
            </a:r>
            <a:r>
              <a:rPr lang="en-US" altLang="zh-CN" sz="2800" b="1" dirty="0">
                <a:latin typeface="Times New Roman" panose="02020603050405020304" pitchFamily="18" charset="0"/>
                <a:cs typeface="Times New Roman" panose="02020603050405020304" pitchFamily="18" charset="0"/>
              </a:rPr>
              <a:t>continue</a:t>
            </a:r>
            <a:r>
              <a:rPr lang="zh-CN" altLang="en-US" sz="2800" b="1"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975107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WHOOSH.WAV"/>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3" name="WHOOSH.WAV"/>
                                        </p:tgtEl>
                                      </p:cMediaNode>
                                    </p:audio>
                                  </p:sub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3" name="WHOOSH.WAV"/>
                                        </p:tgtEl>
                                      </p:cMediaNode>
                                    </p:audio>
                                  </p:sub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 calcmode="lin" valueType="num">
                                      <p:cBhvr additive="base">
                                        <p:cTn id="25" dur="500" fill="hold"/>
                                        <p:tgtEl>
                                          <p:spTgt spid="2">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3"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bldLvl="5"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B84E2691-3DD5-92B4-BF55-67AFDF11C502}"/>
              </a:ext>
            </a:extLst>
          </p:cNvPr>
          <p:cNvSpPr txBox="1">
            <a:spLocks/>
          </p:cNvSpPr>
          <p:nvPr/>
        </p:nvSpPr>
        <p:spPr>
          <a:xfrm>
            <a:off x="685800" y="1618563"/>
            <a:ext cx="7772400" cy="884006"/>
          </a:xfrm>
          <a:prstGeom prst="rect">
            <a:avLst/>
          </a:prstGeom>
        </p:spPr>
        <p:txBody>
          <a:bodyPr>
            <a:noAutofit/>
          </a:bodyPr>
          <a:lstStyle>
            <a:lvl1pPr algn="ctr" defTabSz="914400" rtl="0" eaLnBrk="1" latinLnBrk="0" hangingPunct="1">
              <a:lnSpc>
                <a:spcPct val="90000"/>
              </a:lnSpc>
              <a:spcBef>
                <a:spcPct val="0"/>
              </a:spcBef>
              <a:buNone/>
              <a:defRPr sz="5400" b="0" kern="1200" baseline="0">
                <a:solidFill>
                  <a:schemeClr val="tx1"/>
                </a:solidFill>
                <a:effectLst/>
                <a:latin typeface="Verdana" panose="020B0604030504040204" pitchFamily="34" charset="0"/>
                <a:ea typeface="幼圆" panose="02010509060101010101" pitchFamily="49" charset="-122"/>
                <a:cs typeface="+mj-cs"/>
              </a:defRPr>
            </a:lvl1pPr>
          </a:lstStyle>
          <a:p>
            <a:pPr algn="l" fontAlgn="auto">
              <a:spcAft>
                <a:spcPts val="0"/>
              </a:spcAft>
            </a:pPr>
            <a:r>
              <a:rPr lang="zh-CN" altLang="en-US" dirty="0">
                <a:latin typeface="Times New Roman" panose="02020603050405020304" pitchFamily="18" charset="0"/>
                <a:ea typeface="黑体" panose="02010609060101010101" pitchFamily="49" charset="-122"/>
                <a:cs typeface="Times New Roman" panose="02020603050405020304" pitchFamily="18" charset="0"/>
              </a:rPr>
              <a:t>第六章 树和二叉树 </a:t>
            </a:r>
            <a:r>
              <a:rPr lang="en-US" altLang="zh-CN" dirty="0">
                <a:latin typeface="Times New Roman" panose="02020603050405020304" pitchFamily="18" charset="0"/>
                <a:ea typeface="黑体" panose="02010609060101010101" pitchFamily="49" charset="-122"/>
                <a:cs typeface="Times New Roman" panose="02020603050405020304" pitchFamily="18" charset="0"/>
              </a:rPr>
              <a:t>(1)</a:t>
            </a:r>
            <a:br>
              <a:rPr lang="en-US" altLang="zh-CN" dirty="0">
                <a:latin typeface="Times New Roman" panose="02020603050405020304" pitchFamily="18" charset="0"/>
                <a:ea typeface="黑体" panose="02010609060101010101" pitchFamily="49" charset="-122"/>
                <a:cs typeface="Times New Roman" panose="02020603050405020304" pitchFamily="18" charset="0"/>
              </a:rPr>
            </a:br>
            <a:endParaRPr lang="en-US" b="1"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6" name="文本框 5">
            <a:extLst>
              <a:ext uri="{FF2B5EF4-FFF2-40B4-BE49-F238E27FC236}">
                <a16:creationId xmlns:a16="http://schemas.microsoft.com/office/drawing/2014/main" id="{B5FDF259-8D1A-BB19-239C-D96CA02519BA}"/>
              </a:ext>
            </a:extLst>
          </p:cNvPr>
          <p:cNvSpPr txBox="1"/>
          <p:nvPr/>
        </p:nvSpPr>
        <p:spPr>
          <a:xfrm>
            <a:off x="1660358" y="2653425"/>
            <a:ext cx="6906126" cy="2224070"/>
          </a:xfrm>
          <a:prstGeom prst="rect">
            <a:avLst/>
          </a:prstGeom>
          <a:noFill/>
        </p:spPr>
        <p:txBody>
          <a:bodyPr wrap="square">
            <a:spAutoFit/>
          </a:bodyPr>
          <a:lstStyle/>
          <a:p>
            <a:pPr>
              <a:lnSpc>
                <a:spcPct val="150000"/>
              </a:lnSpc>
            </a:pPr>
            <a:r>
              <a:rPr lang="zh-CN" altLang="en-US" sz="3200" b="1" dirty="0">
                <a:latin typeface="Times New Roman" panose="02020603050405020304" pitchFamily="18" charset="0"/>
                <a:ea typeface="黑体" panose="02010609060101010101" pitchFamily="49" charset="-122"/>
                <a:cs typeface="Times New Roman" panose="02020603050405020304" pitchFamily="18" charset="0"/>
              </a:rPr>
              <a:t>树的定义</a:t>
            </a:r>
            <a:endParaRPr lang="en-US" altLang="zh-CN" sz="3200" b="1" dirty="0">
              <a:latin typeface="Times New Roman" panose="02020603050405020304" pitchFamily="18" charset="0"/>
              <a:ea typeface="黑体" panose="02010609060101010101" pitchFamily="49" charset="-122"/>
              <a:cs typeface="Times New Roman" panose="02020603050405020304" pitchFamily="18" charset="0"/>
            </a:endParaRPr>
          </a:p>
          <a:p>
            <a:pPr>
              <a:lnSpc>
                <a:spcPct val="150000"/>
              </a:lnSpc>
            </a:pPr>
            <a:r>
              <a:rPr lang="zh-CN" altLang="en-US" sz="3200" b="1" dirty="0">
                <a:latin typeface="Times New Roman" panose="02020603050405020304" pitchFamily="18" charset="0"/>
                <a:ea typeface="黑体" panose="02010609060101010101" pitchFamily="49" charset="-122"/>
                <a:cs typeface="Times New Roman" panose="02020603050405020304" pitchFamily="18" charset="0"/>
              </a:rPr>
              <a:t>二叉树的定义及存储结构</a:t>
            </a:r>
            <a:br>
              <a:rPr lang="en-US" altLang="zh-CN" sz="3200" b="1" dirty="0">
                <a:latin typeface="Times New Roman" panose="02020603050405020304" pitchFamily="18" charset="0"/>
                <a:ea typeface="黑体" panose="02010609060101010101" pitchFamily="49" charset="-122"/>
                <a:cs typeface="Times New Roman" panose="02020603050405020304" pitchFamily="18" charset="0"/>
              </a:rPr>
            </a:br>
            <a:r>
              <a:rPr lang="zh-CN" altLang="en-US" sz="3200" b="1" dirty="0">
                <a:latin typeface="Times New Roman" panose="02020603050405020304" pitchFamily="18" charset="0"/>
                <a:ea typeface="黑体" panose="02010609060101010101" pitchFamily="49" charset="-122"/>
                <a:cs typeface="Times New Roman" panose="02020603050405020304" pitchFamily="18" charset="0"/>
              </a:rPr>
              <a:t>二叉树的遍历</a:t>
            </a:r>
            <a:endParaRPr lang="zh-CN" altLang="en-US" sz="32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DDE024-A15A-4206-43DC-5F1B5EE64635}"/>
              </a:ext>
            </a:extLst>
          </p:cNvPr>
          <p:cNvSpPr>
            <a:spLocks noGrp="1"/>
          </p:cNvSpPr>
          <p:nvPr>
            <p:ph type="title"/>
          </p:nvPr>
        </p:nvSpPr>
        <p:spPr/>
        <p:txBody>
          <a:bodyPr>
            <a:normAutofit/>
          </a:bodyPr>
          <a:lstStyle/>
          <a:p>
            <a:r>
              <a:rPr kumimoji="1" lang="zh-CN" altLang="en-US" sz="2800" b="1"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二叉树的顺序存储表示</a:t>
            </a:r>
            <a:endParaRPr lang="zh-Hans-HK" altLang="en-US" sz="2800" b="1" dirty="0">
              <a:latin typeface="Times New Roman" panose="02020603050405020304" pitchFamily="18" charset="0"/>
              <a:cs typeface="Times New Roman" panose="02020603050405020304" pitchFamily="18" charset="0"/>
            </a:endParaRPr>
          </a:p>
        </p:txBody>
      </p:sp>
      <p:sp>
        <p:nvSpPr>
          <p:cNvPr id="3" name="Rectangle 41">
            <a:extLst>
              <a:ext uri="{FF2B5EF4-FFF2-40B4-BE49-F238E27FC236}">
                <a16:creationId xmlns:a16="http://schemas.microsoft.com/office/drawing/2014/main" id="{6809A823-A338-51C8-2CBC-6E91CD722309}"/>
              </a:ext>
            </a:extLst>
          </p:cNvPr>
          <p:cNvSpPr>
            <a:spLocks noChangeArrowheads="1"/>
          </p:cNvSpPr>
          <p:nvPr/>
        </p:nvSpPr>
        <p:spPr bwMode="auto">
          <a:xfrm>
            <a:off x="168399" y="1321900"/>
            <a:ext cx="4247171" cy="23132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430213" lvl="2" indent="-342900" fontAlgn="base">
              <a:lnSpc>
                <a:spcPct val="90000"/>
              </a:lnSpc>
              <a:spcAft>
                <a:spcPct val="0"/>
              </a:spcAft>
              <a:buClr>
                <a:srgbClr val="FF9900"/>
              </a:buClr>
              <a:buFont typeface="Wingdings" panose="05000000000000000000" pitchFamily="2" charset="2"/>
              <a:buChar char="Ø"/>
              <a:tabLst>
                <a:tab pos="273050" algn="l"/>
                <a:tab pos="447675" algn="l"/>
              </a:tabLst>
              <a:defRPr/>
            </a:pPr>
            <a:r>
              <a:rPr kumimoji="1" lang="zh-CN" altLang="en-US" b="0" i="0" u="none" strike="noStrike" kern="1200" cap="none" spc="0" normalizeH="0" baseline="0" noProof="0" dirty="0">
                <a:ln>
                  <a:noFill/>
                </a:ln>
                <a:solidFill>
                  <a:srgbClr val="FF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实现</a:t>
            </a:r>
            <a:r>
              <a:rPr kumimoji="1" lang="zh-CN" altLang="en-US" b="0" i="0" u="none" strike="noStrike" kern="1200" cap="none" spc="0" normalizeH="0" baseline="0" noProof="0" dirty="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rPr>
              <a:t>：按满二叉树的结点层次编号，依次存放二叉树中的数据元素</a:t>
            </a:r>
          </a:p>
          <a:p>
            <a:pPr marL="430213" lvl="2" indent="-342900" fontAlgn="base">
              <a:lnSpc>
                <a:spcPct val="90000"/>
              </a:lnSpc>
              <a:spcAft>
                <a:spcPct val="0"/>
              </a:spcAft>
              <a:buClr>
                <a:srgbClr val="FF9900"/>
              </a:buClr>
              <a:buFont typeface="Wingdings" panose="05000000000000000000" pitchFamily="2" charset="2"/>
              <a:buChar char="Ø"/>
              <a:tabLst>
                <a:tab pos="273050" algn="l"/>
                <a:tab pos="447675" algn="l"/>
              </a:tabLst>
              <a:defRPr/>
            </a:pPr>
            <a:r>
              <a:rPr kumimoji="1" lang="zh-CN" altLang="en-US" b="0" i="0" u="none" strike="noStrike" kern="1200" cap="none" spc="0" normalizeH="0" baseline="0" noProof="0" dirty="0">
                <a:ln>
                  <a:noFill/>
                </a:ln>
                <a:solidFill>
                  <a:srgbClr val="FF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特点</a:t>
            </a:r>
            <a:r>
              <a:rPr kumimoji="1" lang="zh-CN" altLang="en-US" b="0" i="0" u="none" strike="noStrike" kern="1200" cap="none" spc="0" normalizeH="0" baseline="0" noProof="0" dirty="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rPr>
              <a:t>：</a:t>
            </a:r>
          </a:p>
          <a:p>
            <a:pPr marL="430213" lvl="3" indent="-342900" fontAlgn="base">
              <a:lnSpc>
                <a:spcPct val="90000"/>
              </a:lnSpc>
              <a:spcAft>
                <a:spcPct val="0"/>
              </a:spcAft>
              <a:buClr>
                <a:srgbClr val="FF00FF"/>
              </a:buClr>
              <a:buFont typeface="Wingdings" panose="05000000000000000000" pitchFamily="2" charset="2"/>
              <a:buChar char="ü"/>
              <a:tabLst>
                <a:tab pos="273050" algn="l"/>
                <a:tab pos="447675" algn="l"/>
              </a:tabLst>
              <a:defRPr/>
            </a:pPr>
            <a:r>
              <a:rPr kumimoji="1" lang="zh-CN" altLang="en-US" b="0" i="0" u="none" strike="noStrike" kern="1200" cap="none" spc="0" normalizeH="0" baseline="0" noProof="0" dirty="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rPr>
              <a:t>结点间关系蕴含在其存储位置中</a:t>
            </a:r>
          </a:p>
          <a:p>
            <a:pPr marL="430213" lvl="3" indent="-342900" fontAlgn="base">
              <a:lnSpc>
                <a:spcPct val="90000"/>
              </a:lnSpc>
              <a:spcAft>
                <a:spcPct val="0"/>
              </a:spcAft>
              <a:buClr>
                <a:srgbClr val="FF00FF"/>
              </a:buClr>
              <a:buFont typeface="Wingdings" panose="05000000000000000000" pitchFamily="2" charset="2"/>
              <a:buChar char="ü"/>
              <a:tabLst>
                <a:tab pos="273050" algn="l"/>
                <a:tab pos="447675" algn="l"/>
              </a:tabLst>
              <a:defRPr/>
            </a:pPr>
            <a:r>
              <a:rPr kumimoji="1" lang="zh-CN" altLang="en-US" b="0" i="0" u="none" strike="noStrike" kern="1200" cap="none" spc="0" normalizeH="0" baseline="0" noProof="0" dirty="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rPr>
              <a:t>浪费空间，适于存满二叉树和完全二叉树</a:t>
            </a:r>
          </a:p>
        </p:txBody>
      </p:sp>
      <p:grpSp>
        <p:nvGrpSpPr>
          <p:cNvPr id="4" name="Group 42">
            <a:extLst>
              <a:ext uri="{FF2B5EF4-FFF2-40B4-BE49-F238E27FC236}">
                <a16:creationId xmlns:a16="http://schemas.microsoft.com/office/drawing/2014/main" id="{3ECB630F-04A1-CF3D-C2B8-7C74EB36580C}"/>
              </a:ext>
            </a:extLst>
          </p:cNvPr>
          <p:cNvGrpSpPr>
            <a:grpSpLocks/>
          </p:cNvGrpSpPr>
          <p:nvPr/>
        </p:nvGrpSpPr>
        <p:grpSpPr bwMode="auto">
          <a:xfrm>
            <a:off x="2035128" y="3991833"/>
            <a:ext cx="1966913" cy="2540000"/>
            <a:chOff x="3964" y="227"/>
            <a:chExt cx="1239" cy="1600"/>
          </a:xfrm>
        </p:grpSpPr>
        <p:sp>
          <p:nvSpPr>
            <p:cNvPr id="5" name="Oval 43">
              <a:extLst>
                <a:ext uri="{FF2B5EF4-FFF2-40B4-BE49-F238E27FC236}">
                  <a16:creationId xmlns:a16="http://schemas.microsoft.com/office/drawing/2014/main" id="{57C5491A-AEAA-A90C-46ED-77CA0043561C}"/>
                </a:ext>
              </a:extLst>
            </p:cNvPr>
            <p:cNvSpPr>
              <a:spLocks noChangeArrowheads="1"/>
            </p:cNvSpPr>
            <p:nvPr/>
          </p:nvSpPr>
          <p:spPr bwMode="auto">
            <a:xfrm>
              <a:off x="4552" y="227"/>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黑体" panose="02010609060101010101" pitchFamily="49" charset="-122"/>
                  <a:cs typeface="Times New Roman" panose="02020603050405020304" pitchFamily="18" charset="0"/>
                </a:rPr>
                <a:t>a</a:t>
              </a:r>
            </a:p>
          </p:txBody>
        </p:sp>
        <p:sp>
          <p:nvSpPr>
            <p:cNvPr id="6" name="Oval 44">
              <a:extLst>
                <a:ext uri="{FF2B5EF4-FFF2-40B4-BE49-F238E27FC236}">
                  <a16:creationId xmlns:a16="http://schemas.microsoft.com/office/drawing/2014/main" id="{05048E84-407F-0526-211E-83713ECB9BAC}"/>
                </a:ext>
              </a:extLst>
            </p:cNvPr>
            <p:cNvSpPr>
              <a:spLocks noChangeArrowheads="1"/>
            </p:cNvSpPr>
            <p:nvPr/>
          </p:nvSpPr>
          <p:spPr bwMode="auto">
            <a:xfrm>
              <a:off x="4249" y="617"/>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黑体" panose="02010609060101010101" pitchFamily="49" charset="-122"/>
                  <a:cs typeface="Times New Roman" panose="02020603050405020304" pitchFamily="18" charset="0"/>
                </a:rPr>
                <a:t>b</a:t>
              </a:r>
            </a:p>
          </p:txBody>
        </p:sp>
        <p:sp>
          <p:nvSpPr>
            <p:cNvPr id="7" name="Oval 45">
              <a:extLst>
                <a:ext uri="{FF2B5EF4-FFF2-40B4-BE49-F238E27FC236}">
                  <a16:creationId xmlns:a16="http://schemas.microsoft.com/office/drawing/2014/main" id="{7A28B6D6-0608-AD9B-27C3-5B803A71C493}"/>
                </a:ext>
              </a:extLst>
            </p:cNvPr>
            <p:cNvSpPr>
              <a:spLocks noChangeArrowheads="1"/>
            </p:cNvSpPr>
            <p:nvPr/>
          </p:nvSpPr>
          <p:spPr bwMode="auto">
            <a:xfrm>
              <a:off x="4874" y="627"/>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黑体" panose="02010609060101010101" pitchFamily="49" charset="-122"/>
                  <a:cs typeface="Times New Roman" panose="02020603050405020304" pitchFamily="18" charset="0"/>
                </a:rPr>
                <a:t>c</a:t>
              </a:r>
            </a:p>
          </p:txBody>
        </p:sp>
        <p:sp>
          <p:nvSpPr>
            <p:cNvPr id="8" name="Oval 46">
              <a:extLst>
                <a:ext uri="{FF2B5EF4-FFF2-40B4-BE49-F238E27FC236}">
                  <a16:creationId xmlns:a16="http://schemas.microsoft.com/office/drawing/2014/main" id="{548ACE11-4E39-3DB0-F9B9-7740FDC2E946}"/>
                </a:ext>
              </a:extLst>
            </p:cNvPr>
            <p:cNvSpPr>
              <a:spLocks noChangeArrowheads="1"/>
            </p:cNvSpPr>
            <p:nvPr/>
          </p:nvSpPr>
          <p:spPr bwMode="auto">
            <a:xfrm>
              <a:off x="3964" y="1068"/>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黑体" panose="02010609060101010101" pitchFamily="49" charset="-122"/>
                  <a:cs typeface="Times New Roman" panose="02020603050405020304" pitchFamily="18" charset="0"/>
                </a:rPr>
                <a:t>d</a:t>
              </a:r>
            </a:p>
          </p:txBody>
        </p:sp>
        <p:sp>
          <p:nvSpPr>
            <p:cNvPr id="9" name="Oval 47">
              <a:extLst>
                <a:ext uri="{FF2B5EF4-FFF2-40B4-BE49-F238E27FC236}">
                  <a16:creationId xmlns:a16="http://schemas.microsoft.com/office/drawing/2014/main" id="{005A93F0-3FE0-67D7-D748-E3FCCDE09DAE}"/>
                </a:ext>
              </a:extLst>
            </p:cNvPr>
            <p:cNvSpPr>
              <a:spLocks noChangeArrowheads="1"/>
            </p:cNvSpPr>
            <p:nvPr/>
          </p:nvSpPr>
          <p:spPr bwMode="auto">
            <a:xfrm>
              <a:off x="4568" y="1068"/>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黑体" panose="02010609060101010101" pitchFamily="49" charset="-122"/>
                  <a:cs typeface="Times New Roman" panose="02020603050405020304" pitchFamily="18" charset="0"/>
                </a:rPr>
                <a:t>e</a:t>
              </a:r>
            </a:p>
          </p:txBody>
        </p:sp>
        <p:sp>
          <p:nvSpPr>
            <p:cNvPr id="10" name="Oval 48">
              <a:extLst>
                <a:ext uri="{FF2B5EF4-FFF2-40B4-BE49-F238E27FC236}">
                  <a16:creationId xmlns:a16="http://schemas.microsoft.com/office/drawing/2014/main" id="{91113F4A-6B8F-EE81-8B34-5AF0BD3374D7}"/>
                </a:ext>
              </a:extLst>
            </p:cNvPr>
            <p:cNvSpPr>
              <a:spLocks noChangeArrowheads="1"/>
            </p:cNvSpPr>
            <p:nvPr/>
          </p:nvSpPr>
          <p:spPr bwMode="auto">
            <a:xfrm>
              <a:off x="4318" y="1535"/>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黑体" panose="02010609060101010101" pitchFamily="49" charset="-122"/>
                  <a:cs typeface="Times New Roman" panose="02020603050405020304" pitchFamily="18" charset="0"/>
                </a:rPr>
                <a:t>f</a:t>
              </a:r>
            </a:p>
          </p:txBody>
        </p:sp>
        <p:sp>
          <p:nvSpPr>
            <p:cNvPr id="15" name="Oval 49">
              <a:extLst>
                <a:ext uri="{FF2B5EF4-FFF2-40B4-BE49-F238E27FC236}">
                  <a16:creationId xmlns:a16="http://schemas.microsoft.com/office/drawing/2014/main" id="{78D4E24E-7116-E608-6AED-AC8CAD54678E}"/>
                </a:ext>
              </a:extLst>
            </p:cNvPr>
            <p:cNvSpPr>
              <a:spLocks noChangeArrowheads="1"/>
            </p:cNvSpPr>
            <p:nvPr/>
          </p:nvSpPr>
          <p:spPr bwMode="auto">
            <a:xfrm>
              <a:off x="4913" y="1535"/>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黑体" panose="02010609060101010101" pitchFamily="49" charset="-122"/>
                  <a:cs typeface="Times New Roman" panose="02020603050405020304" pitchFamily="18" charset="0"/>
                </a:rPr>
                <a:t>g</a:t>
              </a:r>
            </a:p>
          </p:txBody>
        </p:sp>
        <p:sp>
          <p:nvSpPr>
            <p:cNvPr id="16" name="Line 50">
              <a:extLst>
                <a:ext uri="{FF2B5EF4-FFF2-40B4-BE49-F238E27FC236}">
                  <a16:creationId xmlns:a16="http://schemas.microsoft.com/office/drawing/2014/main" id="{8DE02BD2-B343-E510-8558-71FB0907D7EE}"/>
                </a:ext>
              </a:extLst>
            </p:cNvPr>
            <p:cNvSpPr>
              <a:spLocks noChangeShapeType="1"/>
            </p:cNvSpPr>
            <p:nvPr/>
          </p:nvSpPr>
          <p:spPr bwMode="auto">
            <a:xfrm flipH="1">
              <a:off x="4501" y="500"/>
              <a:ext cx="111" cy="1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7" name="Line 51">
              <a:extLst>
                <a:ext uri="{FF2B5EF4-FFF2-40B4-BE49-F238E27FC236}">
                  <a16:creationId xmlns:a16="http://schemas.microsoft.com/office/drawing/2014/main" id="{98B998F8-C1F3-FB88-81D4-643A312F8DA0}"/>
                </a:ext>
              </a:extLst>
            </p:cNvPr>
            <p:cNvSpPr>
              <a:spLocks noChangeShapeType="1"/>
            </p:cNvSpPr>
            <p:nvPr/>
          </p:nvSpPr>
          <p:spPr bwMode="auto">
            <a:xfrm flipH="1">
              <a:off x="4189" y="900"/>
              <a:ext cx="146" cy="21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8" name="Line 52">
              <a:extLst>
                <a:ext uri="{FF2B5EF4-FFF2-40B4-BE49-F238E27FC236}">
                  <a16:creationId xmlns:a16="http://schemas.microsoft.com/office/drawing/2014/main" id="{9DE39E58-9C87-DF56-9DBA-E3266B13EA1E}"/>
                </a:ext>
              </a:extLst>
            </p:cNvPr>
            <p:cNvSpPr>
              <a:spLocks noChangeShapeType="1"/>
            </p:cNvSpPr>
            <p:nvPr/>
          </p:nvSpPr>
          <p:spPr bwMode="auto">
            <a:xfrm>
              <a:off x="4812" y="456"/>
              <a:ext cx="133" cy="1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9" name="Line 53">
              <a:extLst>
                <a:ext uri="{FF2B5EF4-FFF2-40B4-BE49-F238E27FC236}">
                  <a16:creationId xmlns:a16="http://schemas.microsoft.com/office/drawing/2014/main" id="{A330847B-A0D3-D4A4-DC65-2E6141B9DE7C}"/>
                </a:ext>
              </a:extLst>
            </p:cNvPr>
            <p:cNvSpPr>
              <a:spLocks noChangeShapeType="1"/>
            </p:cNvSpPr>
            <p:nvPr/>
          </p:nvSpPr>
          <p:spPr bwMode="auto">
            <a:xfrm>
              <a:off x="4467" y="878"/>
              <a:ext cx="178" cy="22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0" name="Line 54">
              <a:extLst>
                <a:ext uri="{FF2B5EF4-FFF2-40B4-BE49-F238E27FC236}">
                  <a16:creationId xmlns:a16="http://schemas.microsoft.com/office/drawing/2014/main" id="{BD2DE7DC-F15C-63F5-2D47-8A69A28A3DEF}"/>
                </a:ext>
              </a:extLst>
            </p:cNvPr>
            <p:cNvSpPr>
              <a:spLocks noChangeShapeType="1"/>
            </p:cNvSpPr>
            <p:nvPr/>
          </p:nvSpPr>
          <p:spPr bwMode="auto">
            <a:xfrm>
              <a:off x="4801" y="1300"/>
              <a:ext cx="189" cy="27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1" name="Line 55">
              <a:extLst>
                <a:ext uri="{FF2B5EF4-FFF2-40B4-BE49-F238E27FC236}">
                  <a16:creationId xmlns:a16="http://schemas.microsoft.com/office/drawing/2014/main" id="{FDEF3941-96F1-3677-ED03-F9D76E95FB76}"/>
                </a:ext>
              </a:extLst>
            </p:cNvPr>
            <p:cNvSpPr>
              <a:spLocks noChangeShapeType="1"/>
            </p:cNvSpPr>
            <p:nvPr/>
          </p:nvSpPr>
          <p:spPr bwMode="auto">
            <a:xfrm flipH="1">
              <a:off x="4545" y="1355"/>
              <a:ext cx="111" cy="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grpSp>
      <p:grpSp>
        <p:nvGrpSpPr>
          <p:cNvPr id="22" name="Group 56">
            <a:extLst>
              <a:ext uri="{FF2B5EF4-FFF2-40B4-BE49-F238E27FC236}">
                <a16:creationId xmlns:a16="http://schemas.microsoft.com/office/drawing/2014/main" id="{B35735E0-997A-8601-C0B0-396AF0A583EB}"/>
              </a:ext>
            </a:extLst>
          </p:cNvPr>
          <p:cNvGrpSpPr>
            <a:grpSpLocks/>
          </p:cNvGrpSpPr>
          <p:nvPr/>
        </p:nvGrpSpPr>
        <p:grpSpPr bwMode="auto">
          <a:xfrm>
            <a:off x="4385408" y="4244979"/>
            <a:ext cx="4181476" cy="711201"/>
            <a:chOff x="2290" y="2119"/>
            <a:chExt cx="2634" cy="448"/>
          </a:xfrm>
        </p:grpSpPr>
        <p:grpSp>
          <p:nvGrpSpPr>
            <p:cNvPr id="23" name="Group 57">
              <a:extLst>
                <a:ext uri="{FF2B5EF4-FFF2-40B4-BE49-F238E27FC236}">
                  <a16:creationId xmlns:a16="http://schemas.microsoft.com/office/drawing/2014/main" id="{FED6A7EC-3EC8-AC54-5FD0-853E31708E2C}"/>
                </a:ext>
              </a:extLst>
            </p:cNvPr>
            <p:cNvGrpSpPr>
              <a:grpSpLocks/>
            </p:cNvGrpSpPr>
            <p:nvPr/>
          </p:nvGrpSpPr>
          <p:grpSpPr bwMode="auto">
            <a:xfrm>
              <a:off x="2290" y="2312"/>
              <a:ext cx="2606" cy="255"/>
              <a:chOff x="2512" y="2312"/>
              <a:chExt cx="2606" cy="255"/>
            </a:xfrm>
          </p:grpSpPr>
          <p:sp>
            <p:nvSpPr>
              <p:cNvPr id="25" name="Rectangle 58">
                <a:extLst>
                  <a:ext uri="{FF2B5EF4-FFF2-40B4-BE49-F238E27FC236}">
                    <a16:creationId xmlns:a16="http://schemas.microsoft.com/office/drawing/2014/main" id="{CF1517EF-5620-F1DB-0864-ABC5FE67C5B7}"/>
                  </a:ext>
                </a:extLst>
              </p:cNvPr>
              <p:cNvSpPr>
                <a:spLocks noChangeArrowheads="1"/>
              </p:cNvSpPr>
              <p:nvPr/>
            </p:nvSpPr>
            <p:spPr bwMode="auto">
              <a:xfrm>
                <a:off x="2512" y="2313"/>
                <a:ext cx="2606" cy="25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黑体" panose="02010609060101010101" pitchFamily="49" charset="-122"/>
                    <a:cs typeface="Times New Roman" panose="02020603050405020304" pitchFamily="18" charset="0"/>
                  </a:rPr>
                  <a:t>a    b    c    d    e    0    0    0    0    f    g </a:t>
                </a:r>
              </a:p>
            </p:txBody>
          </p:sp>
          <p:sp>
            <p:nvSpPr>
              <p:cNvPr id="26" name="Line 59">
                <a:extLst>
                  <a:ext uri="{FF2B5EF4-FFF2-40B4-BE49-F238E27FC236}">
                    <a16:creationId xmlns:a16="http://schemas.microsoft.com/office/drawing/2014/main" id="{C3196124-A421-F2ED-2DB6-E49FD07CE7B5}"/>
                  </a:ext>
                </a:extLst>
              </p:cNvPr>
              <p:cNvSpPr>
                <a:spLocks noChangeShapeType="1"/>
              </p:cNvSpPr>
              <p:nvPr/>
            </p:nvSpPr>
            <p:spPr bwMode="auto">
              <a:xfrm>
                <a:off x="2723" y="2312"/>
                <a:ext cx="0" cy="25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7" name="Line 60">
                <a:extLst>
                  <a:ext uri="{FF2B5EF4-FFF2-40B4-BE49-F238E27FC236}">
                    <a16:creationId xmlns:a16="http://schemas.microsoft.com/office/drawing/2014/main" id="{95582C6E-E5D3-60E1-C2A6-11D08EBEE93F}"/>
                  </a:ext>
                </a:extLst>
              </p:cNvPr>
              <p:cNvSpPr>
                <a:spLocks noChangeShapeType="1"/>
              </p:cNvSpPr>
              <p:nvPr/>
            </p:nvSpPr>
            <p:spPr bwMode="auto">
              <a:xfrm>
                <a:off x="2960" y="2312"/>
                <a:ext cx="0" cy="2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8" name="Line 61">
                <a:extLst>
                  <a:ext uri="{FF2B5EF4-FFF2-40B4-BE49-F238E27FC236}">
                    <a16:creationId xmlns:a16="http://schemas.microsoft.com/office/drawing/2014/main" id="{15E06F75-4F9B-13A7-4E95-A5CE58A22C56}"/>
                  </a:ext>
                </a:extLst>
              </p:cNvPr>
              <p:cNvSpPr>
                <a:spLocks noChangeShapeType="1"/>
              </p:cNvSpPr>
              <p:nvPr/>
            </p:nvSpPr>
            <p:spPr bwMode="auto">
              <a:xfrm>
                <a:off x="3197" y="2312"/>
                <a:ext cx="0" cy="2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9" name="Line 62">
                <a:extLst>
                  <a:ext uri="{FF2B5EF4-FFF2-40B4-BE49-F238E27FC236}">
                    <a16:creationId xmlns:a16="http://schemas.microsoft.com/office/drawing/2014/main" id="{C234C4AC-C20F-374B-AEF2-59F8912EDA86}"/>
                  </a:ext>
                </a:extLst>
              </p:cNvPr>
              <p:cNvSpPr>
                <a:spLocks noChangeShapeType="1"/>
              </p:cNvSpPr>
              <p:nvPr/>
            </p:nvSpPr>
            <p:spPr bwMode="auto">
              <a:xfrm>
                <a:off x="3434" y="2312"/>
                <a:ext cx="0" cy="2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30" name="Line 63">
                <a:extLst>
                  <a:ext uri="{FF2B5EF4-FFF2-40B4-BE49-F238E27FC236}">
                    <a16:creationId xmlns:a16="http://schemas.microsoft.com/office/drawing/2014/main" id="{4CC48E30-32FA-B9B0-08F2-D1108BF05CF1}"/>
                  </a:ext>
                </a:extLst>
              </p:cNvPr>
              <p:cNvSpPr>
                <a:spLocks noChangeShapeType="1"/>
              </p:cNvSpPr>
              <p:nvPr/>
            </p:nvSpPr>
            <p:spPr bwMode="auto">
              <a:xfrm>
                <a:off x="3671" y="2312"/>
                <a:ext cx="0" cy="2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31" name="Line 64">
                <a:extLst>
                  <a:ext uri="{FF2B5EF4-FFF2-40B4-BE49-F238E27FC236}">
                    <a16:creationId xmlns:a16="http://schemas.microsoft.com/office/drawing/2014/main" id="{E0842219-0D2F-0116-1B84-E42C5B3FCB66}"/>
                  </a:ext>
                </a:extLst>
              </p:cNvPr>
              <p:cNvSpPr>
                <a:spLocks noChangeShapeType="1"/>
              </p:cNvSpPr>
              <p:nvPr/>
            </p:nvSpPr>
            <p:spPr bwMode="auto">
              <a:xfrm>
                <a:off x="3908" y="2312"/>
                <a:ext cx="0" cy="2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32" name="Line 65">
                <a:extLst>
                  <a:ext uri="{FF2B5EF4-FFF2-40B4-BE49-F238E27FC236}">
                    <a16:creationId xmlns:a16="http://schemas.microsoft.com/office/drawing/2014/main" id="{3C52EF4C-B58A-92AA-5C81-C1BDB473F60A}"/>
                  </a:ext>
                </a:extLst>
              </p:cNvPr>
              <p:cNvSpPr>
                <a:spLocks noChangeShapeType="1"/>
              </p:cNvSpPr>
              <p:nvPr/>
            </p:nvSpPr>
            <p:spPr bwMode="auto">
              <a:xfrm>
                <a:off x="4145" y="2312"/>
                <a:ext cx="0" cy="2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33" name="Line 66">
                <a:extLst>
                  <a:ext uri="{FF2B5EF4-FFF2-40B4-BE49-F238E27FC236}">
                    <a16:creationId xmlns:a16="http://schemas.microsoft.com/office/drawing/2014/main" id="{49913E89-9A0C-EAF4-1C49-E9454AFF9DF7}"/>
                  </a:ext>
                </a:extLst>
              </p:cNvPr>
              <p:cNvSpPr>
                <a:spLocks noChangeShapeType="1"/>
              </p:cNvSpPr>
              <p:nvPr/>
            </p:nvSpPr>
            <p:spPr bwMode="auto">
              <a:xfrm>
                <a:off x="4382" y="2312"/>
                <a:ext cx="0" cy="2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34" name="Line 67">
                <a:extLst>
                  <a:ext uri="{FF2B5EF4-FFF2-40B4-BE49-F238E27FC236}">
                    <a16:creationId xmlns:a16="http://schemas.microsoft.com/office/drawing/2014/main" id="{131FA698-2157-07C4-840F-F49A7006EF7E}"/>
                  </a:ext>
                </a:extLst>
              </p:cNvPr>
              <p:cNvSpPr>
                <a:spLocks noChangeShapeType="1"/>
              </p:cNvSpPr>
              <p:nvPr/>
            </p:nvSpPr>
            <p:spPr bwMode="auto">
              <a:xfrm>
                <a:off x="4619" y="2312"/>
                <a:ext cx="0" cy="2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35" name="Line 68">
                <a:extLst>
                  <a:ext uri="{FF2B5EF4-FFF2-40B4-BE49-F238E27FC236}">
                    <a16:creationId xmlns:a16="http://schemas.microsoft.com/office/drawing/2014/main" id="{FFE134DD-71E7-F06D-0F1A-ADC1C15F887B}"/>
                  </a:ext>
                </a:extLst>
              </p:cNvPr>
              <p:cNvSpPr>
                <a:spLocks noChangeShapeType="1"/>
              </p:cNvSpPr>
              <p:nvPr/>
            </p:nvSpPr>
            <p:spPr bwMode="auto">
              <a:xfrm>
                <a:off x="4857" y="2312"/>
                <a:ext cx="0" cy="2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grpSp>
        <p:sp>
          <p:nvSpPr>
            <p:cNvPr id="24" name="Text Box 69">
              <a:extLst>
                <a:ext uri="{FF2B5EF4-FFF2-40B4-BE49-F238E27FC236}">
                  <a16:creationId xmlns:a16="http://schemas.microsoft.com/office/drawing/2014/main" id="{73DC2AD4-F986-71F1-195D-3FB1C9897C16}"/>
                </a:ext>
              </a:extLst>
            </p:cNvPr>
            <p:cNvSpPr txBox="1">
              <a:spLocks noChangeArrowheads="1"/>
            </p:cNvSpPr>
            <p:nvPr/>
          </p:nvSpPr>
          <p:spPr bwMode="auto">
            <a:xfrm>
              <a:off x="2309" y="2119"/>
              <a:ext cx="2615" cy="252"/>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rPr>
                <a:t>1   2    3    4    5    6    7    8    9   10  11</a:t>
              </a:r>
            </a:p>
          </p:txBody>
        </p:sp>
      </p:grpSp>
      <p:grpSp>
        <p:nvGrpSpPr>
          <p:cNvPr id="36" name="Group 70">
            <a:extLst>
              <a:ext uri="{FF2B5EF4-FFF2-40B4-BE49-F238E27FC236}">
                <a16:creationId xmlns:a16="http://schemas.microsoft.com/office/drawing/2014/main" id="{E95BFC9D-6244-D908-8D1E-BBC26E684581}"/>
              </a:ext>
            </a:extLst>
          </p:cNvPr>
          <p:cNvGrpSpPr>
            <a:grpSpLocks/>
          </p:cNvGrpSpPr>
          <p:nvPr/>
        </p:nvGrpSpPr>
        <p:grpSpPr bwMode="auto">
          <a:xfrm>
            <a:off x="1682703" y="5266597"/>
            <a:ext cx="2846388" cy="1303339"/>
            <a:chOff x="52" y="2941"/>
            <a:chExt cx="1793" cy="821"/>
          </a:xfrm>
        </p:grpSpPr>
        <p:sp>
          <p:nvSpPr>
            <p:cNvPr id="37" name="Oval 71">
              <a:extLst>
                <a:ext uri="{FF2B5EF4-FFF2-40B4-BE49-F238E27FC236}">
                  <a16:creationId xmlns:a16="http://schemas.microsoft.com/office/drawing/2014/main" id="{F3D2D259-2399-B55D-1705-B07712797E6F}"/>
                </a:ext>
              </a:extLst>
            </p:cNvPr>
            <p:cNvSpPr>
              <a:spLocks noChangeArrowheads="1"/>
            </p:cNvSpPr>
            <p:nvPr/>
          </p:nvSpPr>
          <p:spPr bwMode="auto">
            <a:xfrm>
              <a:off x="1296" y="2956"/>
              <a:ext cx="164" cy="354"/>
            </a:xfrm>
            <a:prstGeom prst="ellipse">
              <a:avLst/>
            </a:prstGeom>
            <a:noFill/>
            <a:ln w="9525">
              <a:solidFill>
                <a:schemeClr val="tx1"/>
              </a:solidFill>
              <a:prstDash val="dash"/>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38" name="Oval 72">
              <a:extLst>
                <a:ext uri="{FF2B5EF4-FFF2-40B4-BE49-F238E27FC236}">
                  <a16:creationId xmlns:a16="http://schemas.microsoft.com/office/drawing/2014/main" id="{350367BB-7A84-5790-A5D4-E390CCB8F235}"/>
                </a:ext>
              </a:extLst>
            </p:cNvPr>
            <p:cNvSpPr>
              <a:spLocks noChangeArrowheads="1"/>
            </p:cNvSpPr>
            <p:nvPr/>
          </p:nvSpPr>
          <p:spPr bwMode="auto">
            <a:xfrm>
              <a:off x="1681" y="2941"/>
              <a:ext cx="164" cy="354"/>
            </a:xfrm>
            <a:prstGeom prst="ellipse">
              <a:avLst/>
            </a:prstGeom>
            <a:noFill/>
            <a:ln w="9525">
              <a:solidFill>
                <a:schemeClr val="tx1"/>
              </a:solidFill>
              <a:prstDash val="dash"/>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39" name="Oval 73">
              <a:extLst>
                <a:ext uri="{FF2B5EF4-FFF2-40B4-BE49-F238E27FC236}">
                  <a16:creationId xmlns:a16="http://schemas.microsoft.com/office/drawing/2014/main" id="{829A8DE0-3A55-2BF9-5F94-7ED14A19BE38}"/>
                </a:ext>
              </a:extLst>
            </p:cNvPr>
            <p:cNvSpPr>
              <a:spLocks noChangeArrowheads="1"/>
            </p:cNvSpPr>
            <p:nvPr/>
          </p:nvSpPr>
          <p:spPr bwMode="auto">
            <a:xfrm>
              <a:off x="52" y="3408"/>
              <a:ext cx="164" cy="354"/>
            </a:xfrm>
            <a:prstGeom prst="ellipse">
              <a:avLst/>
            </a:prstGeom>
            <a:noFill/>
            <a:ln w="9525">
              <a:solidFill>
                <a:schemeClr val="tx1"/>
              </a:solidFill>
              <a:prstDash val="dash"/>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40" name="Oval 74">
              <a:extLst>
                <a:ext uri="{FF2B5EF4-FFF2-40B4-BE49-F238E27FC236}">
                  <a16:creationId xmlns:a16="http://schemas.microsoft.com/office/drawing/2014/main" id="{5FAE47F8-D19C-50C2-4400-329005C0D3E9}"/>
                </a:ext>
              </a:extLst>
            </p:cNvPr>
            <p:cNvSpPr>
              <a:spLocks noChangeArrowheads="1"/>
            </p:cNvSpPr>
            <p:nvPr/>
          </p:nvSpPr>
          <p:spPr bwMode="auto">
            <a:xfrm>
              <a:off x="380" y="3396"/>
              <a:ext cx="164" cy="354"/>
            </a:xfrm>
            <a:prstGeom prst="ellipse">
              <a:avLst/>
            </a:prstGeom>
            <a:noFill/>
            <a:ln w="9525">
              <a:solidFill>
                <a:schemeClr val="tx1"/>
              </a:solidFill>
              <a:prstDash val="dash"/>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grpSp>
      <p:sp>
        <p:nvSpPr>
          <p:cNvPr id="41" name="Text Box 2">
            <a:extLst>
              <a:ext uri="{FF2B5EF4-FFF2-40B4-BE49-F238E27FC236}">
                <a16:creationId xmlns:a16="http://schemas.microsoft.com/office/drawing/2014/main" id="{3F8EB548-7D13-72E4-F953-147B13CC15AA}"/>
              </a:ext>
            </a:extLst>
          </p:cNvPr>
          <p:cNvSpPr txBox="1">
            <a:spLocks noChangeArrowheads="1"/>
          </p:cNvSpPr>
          <p:nvPr/>
        </p:nvSpPr>
        <p:spPr bwMode="auto">
          <a:xfrm>
            <a:off x="4824288" y="1269418"/>
            <a:ext cx="4151313" cy="22760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20000"/>
              </a:lnSpc>
              <a:spcBef>
                <a:spcPct val="0"/>
              </a:spcBef>
              <a:spcAft>
                <a:spcPct val="0"/>
              </a:spcAft>
              <a:buClrTx/>
              <a:buSzTx/>
              <a:buFontTx/>
              <a:buNone/>
              <a:tabLst/>
              <a:defRPr/>
            </a:pPr>
            <a:r>
              <a:rPr kumimoji="1" lang="en-US" altLang="zh-CN" sz="2000" b="1" i="0" u="none" strike="noStrike" kern="1200" cap="none" spc="0" normalizeH="0" baseline="0" noProof="0" dirty="0">
                <a:ln>
                  <a:noFill/>
                </a:ln>
                <a:solidFill>
                  <a:srgbClr val="0070C0"/>
                </a:solidFill>
                <a:effectLst/>
                <a:uLnTx/>
                <a:uFillTx/>
                <a:latin typeface="Times New Roman" panose="02020603050405020304" pitchFamily="18" charset="0"/>
                <a:ea typeface="黑体" panose="02010609060101010101" pitchFamily="49" charset="-122"/>
                <a:cs typeface="Times New Roman" panose="02020603050405020304" pitchFamily="18" charset="0"/>
              </a:rPr>
              <a:t>#define</a:t>
            </a:r>
            <a:r>
              <a:rPr kumimoji="1" lang="en-US" altLang="zh-CN" sz="2000" b="0" i="0" u="none" strike="noStrike" kern="1200" cap="none" spc="0" normalizeH="0" baseline="0" noProof="0" dirty="0">
                <a:ln>
                  <a:noFill/>
                </a:ln>
                <a:solidFill>
                  <a:srgbClr val="0070C0"/>
                </a:solidFill>
                <a:effectLst/>
                <a:uLnTx/>
                <a:uFillTx/>
                <a:latin typeface="Times New Roman" panose="02020603050405020304" pitchFamily="18" charset="0"/>
                <a:ea typeface="黑体" panose="02010609060101010101" pitchFamily="49" charset="-122"/>
                <a:cs typeface="Times New Roman" panose="02020603050405020304" pitchFamily="18" charset="0"/>
              </a:rPr>
              <a:t>  MAX_TREE_SIZE  100      </a:t>
            </a:r>
          </a:p>
          <a:p>
            <a:pPr marL="0" marR="0" lvl="0" indent="0" algn="l" defTabSz="914400" rtl="0" eaLnBrk="1" fontAlgn="base" latinLnBrk="0" hangingPunct="1">
              <a:lnSpc>
                <a:spcPct val="12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7030A0"/>
                </a:solidFill>
                <a:effectLst/>
                <a:uLnTx/>
                <a:uFillTx/>
                <a:latin typeface="Times New Roman" panose="02020603050405020304" pitchFamily="18" charset="0"/>
                <a:ea typeface="黑体" panose="02010609060101010101" pitchFamily="49" charset="-122"/>
                <a:cs typeface="Times New Roman" panose="02020603050405020304" pitchFamily="18" charset="0"/>
              </a:rPr>
              <a:t>             // </a:t>
            </a:r>
            <a:r>
              <a:rPr kumimoji="1" lang="zh-CN" altLang="en-US" sz="2000" b="0" i="0" u="none" strike="noStrike" kern="1200" cap="none" spc="0" normalizeH="0" baseline="0" noProof="0" dirty="0">
                <a:ln>
                  <a:noFill/>
                </a:ln>
                <a:solidFill>
                  <a:srgbClr val="7030A0"/>
                </a:solidFill>
                <a:effectLst/>
                <a:uLnTx/>
                <a:uFillTx/>
                <a:latin typeface="Times New Roman" panose="02020603050405020304" pitchFamily="18" charset="0"/>
                <a:ea typeface="黑体" panose="02010609060101010101" pitchFamily="49" charset="-122"/>
                <a:cs typeface="Times New Roman" panose="02020603050405020304" pitchFamily="18" charset="0"/>
              </a:rPr>
              <a:t>二叉树的最大结点数</a:t>
            </a:r>
            <a:endParaRPr kumimoji="1" lang="zh-CN" altLang="en-US" sz="2000" b="1" i="0" u="none" strike="noStrike" kern="1200" cap="none" spc="0" normalizeH="0" baseline="0" noProof="0" dirty="0">
              <a:ln>
                <a:noFill/>
              </a:ln>
              <a:solidFill>
                <a:srgbClr val="7030A0"/>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a:p>
            <a:pPr marL="0" marR="0" lvl="0" indent="0" algn="l" defTabSz="914400" rtl="0" eaLnBrk="1" fontAlgn="base" latinLnBrk="0" hangingPunct="1">
              <a:lnSpc>
                <a:spcPct val="120000"/>
              </a:lnSpc>
              <a:spcBef>
                <a:spcPct val="0"/>
              </a:spcBef>
              <a:spcAft>
                <a:spcPct val="0"/>
              </a:spcAft>
              <a:buClrTx/>
              <a:buSzTx/>
              <a:buFontTx/>
              <a:buNone/>
              <a:tabLst/>
              <a:defRPr/>
            </a:pPr>
            <a:r>
              <a:rPr kumimoji="1" lang="en-US" altLang="zh-CN" sz="2000" b="1" i="0" u="none" strike="noStrike" kern="1200" cap="none" spc="0" normalizeH="0" baseline="0" noProof="0" dirty="0">
                <a:ln>
                  <a:noFill/>
                </a:ln>
                <a:solidFill>
                  <a:srgbClr val="0070C0"/>
                </a:solidFill>
                <a:effectLst/>
                <a:uLnTx/>
                <a:uFillTx/>
                <a:latin typeface="Times New Roman" panose="02020603050405020304" pitchFamily="18" charset="0"/>
                <a:ea typeface="黑体" panose="02010609060101010101" pitchFamily="49" charset="-122"/>
                <a:cs typeface="Times New Roman" panose="02020603050405020304" pitchFamily="18" charset="0"/>
              </a:rPr>
              <a:t>typedef </a:t>
            </a:r>
            <a:r>
              <a:rPr kumimoji="1" lang="en-US" altLang="zh-CN" sz="2000" b="0" i="0" u="none" strike="noStrike" kern="1200" cap="none" spc="0" normalizeH="0" baseline="0" noProof="0" dirty="0" err="1">
                <a:ln>
                  <a:noFill/>
                </a:ln>
                <a:solidFill>
                  <a:srgbClr val="0070C0"/>
                </a:solidFill>
                <a:effectLst/>
                <a:uLnTx/>
                <a:uFillTx/>
                <a:latin typeface="Times New Roman" panose="02020603050405020304" pitchFamily="18" charset="0"/>
                <a:ea typeface="黑体" panose="02010609060101010101" pitchFamily="49" charset="-122"/>
                <a:cs typeface="Times New Roman" panose="02020603050405020304" pitchFamily="18" charset="0"/>
              </a:rPr>
              <a:t>TElemType</a:t>
            </a:r>
            <a:r>
              <a:rPr kumimoji="1" lang="en-US" altLang="zh-CN" sz="2000" b="0" i="0" u="none" strike="noStrike" kern="1200" cap="none" spc="0" normalizeH="0" baseline="0" noProof="0" dirty="0">
                <a:ln>
                  <a:noFill/>
                </a:ln>
                <a:solidFill>
                  <a:srgbClr val="0070C0"/>
                </a:solidFill>
                <a:effectLst/>
                <a:uLnTx/>
                <a:uFillTx/>
                <a:latin typeface="Times New Roman" panose="02020603050405020304" pitchFamily="18" charset="0"/>
                <a:ea typeface="黑体" panose="02010609060101010101" pitchFamily="49" charset="-122"/>
                <a:cs typeface="Times New Roman" panose="02020603050405020304" pitchFamily="18" charset="0"/>
              </a:rPr>
              <a:t>    </a:t>
            </a:r>
          </a:p>
          <a:p>
            <a:pPr marL="0" marR="0" lvl="0" indent="0" algn="l" defTabSz="914400" rtl="0" eaLnBrk="1" fontAlgn="base" latinLnBrk="0" hangingPunct="1">
              <a:lnSpc>
                <a:spcPct val="120000"/>
              </a:lnSpc>
              <a:spcBef>
                <a:spcPct val="0"/>
              </a:spcBef>
              <a:spcAft>
                <a:spcPct val="0"/>
              </a:spcAft>
              <a:buClrTx/>
              <a:buSzTx/>
              <a:buFontTx/>
              <a:buNone/>
              <a:tabLst/>
              <a:defRPr/>
            </a:pPr>
            <a:r>
              <a:rPr lang="en-US" altLang="zh-CN" sz="2000" dirty="0">
                <a:solidFill>
                  <a:srgbClr val="0070C0"/>
                </a:solidFill>
                <a:latin typeface="Times New Roman" panose="02020603050405020304" pitchFamily="18" charset="0"/>
                <a:ea typeface="黑体" panose="02010609060101010101" pitchFamily="49" charset="-122"/>
                <a:cs typeface="Times New Roman" panose="02020603050405020304" pitchFamily="18" charset="0"/>
              </a:rPr>
              <a:t>      </a:t>
            </a:r>
            <a:r>
              <a:rPr kumimoji="1" lang="en-US" altLang="zh-CN" sz="2000" b="0" i="0" u="none" strike="noStrike" kern="1200" cap="none" spc="0" normalizeH="0" baseline="0" noProof="0" dirty="0" err="1">
                <a:ln>
                  <a:noFill/>
                </a:ln>
                <a:solidFill>
                  <a:srgbClr val="0070C0"/>
                </a:solidFill>
                <a:effectLst/>
                <a:uLnTx/>
                <a:uFillTx/>
                <a:latin typeface="Times New Roman" panose="02020603050405020304" pitchFamily="18" charset="0"/>
                <a:ea typeface="黑体" panose="02010609060101010101" pitchFamily="49" charset="-122"/>
                <a:cs typeface="Times New Roman" panose="02020603050405020304" pitchFamily="18" charset="0"/>
              </a:rPr>
              <a:t>SqBiTree</a:t>
            </a:r>
            <a:r>
              <a:rPr kumimoji="1" lang="en-US" altLang="zh-CN" sz="2000" b="0" i="0" u="none" strike="noStrike" kern="1200" cap="none" spc="0" normalizeH="0" baseline="0" noProof="0" dirty="0">
                <a:ln>
                  <a:noFill/>
                </a:ln>
                <a:solidFill>
                  <a:srgbClr val="0070C0"/>
                </a:solidFill>
                <a:effectLst/>
                <a:uLnTx/>
                <a:uFillTx/>
                <a:latin typeface="Times New Roman" panose="02020603050405020304" pitchFamily="18" charset="0"/>
                <a:ea typeface="黑体" panose="02010609060101010101" pitchFamily="49" charset="-122"/>
                <a:cs typeface="Times New Roman" panose="02020603050405020304" pitchFamily="18" charset="0"/>
              </a:rPr>
              <a:t>[MAX_TREE_SIZE];   </a:t>
            </a:r>
          </a:p>
          <a:p>
            <a:pPr marL="0" marR="0" lvl="0" indent="0" algn="l" defTabSz="914400" rtl="0" eaLnBrk="1" fontAlgn="base" latinLnBrk="0" hangingPunct="1">
              <a:lnSpc>
                <a:spcPct val="12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7030A0"/>
                </a:solidFill>
                <a:effectLst/>
                <a:uLnTx/>
                <a:uFillTx/>
                <a:latin typeface="Times New Roman" panose="02020603050405020304" pitchFamily="18" charset="0"/>
                <a:ea typeface="黑体" panose="02010609060101010101" pitchFamily="49" charset="-122"/>
                <a:cs typeface="Times New Roman" panose="02020603050405020304" pitchFamily="18" charset="0"/>
              </a:rPr>
              <a:t>             // 1</a:t>
            </a:r>
            <a:r>
              <a:rPr kumimoji="1" lang="zh-CN" altLang="en-US" sz="2000" b="0" i="0" u="none" strike="noStrike" kern="1200" cap="none" spc="0" normalizeH="0" baseline="0" noProof="0" dirty="0">
                <a:ln>
                  <a:noFill/>
                </a:ln>
                <a:solidFill>
                  <a:srgbClr val="7030A0"/>
                </a:solidFill>
                <a:effectLst/>
                <a:uLnTx/>
                <a:uFillTx/>
                <a:latin typeface="Times New Roman" panose="02020603050405020304" pitchFamily="18" charset="0"/>
                <a:ea typeface="黑体" panose="02010609060101010101" pitchFamily="49" charset="-122"/>
                <a:cs typeface="Times New Roman" panose="02020603050405020304" pitchFamily="18" charset="0"/>
              </a:rPr>
              <a:t>号单元存储根结点</a:t>
            </a:r>
          </a:p>
          <a:p>
            <a:pPr marL="0" marR="0" lvl="0" indent="0" algn="l" defTabSz="914400" rtl="0" eaLnBrk="1" fontAlgn="base" latinLnBrk="0" hangingPunct="1">
              <a:lnSpc>
                <a:spcPct val="120000"/>
              </a:lnSpc>
              <a:spcBef>
                <a:spcPct val="0"/>
              </a:spcBef>
              <a:spcAft>
                <a:spcPct val="0"/>
              </a:spcAft>
              <a:buClrTx/>
              <a:buSzTx/>
              <a:buFontTx/>
              <a:buNone/>
              <a:tabLst/>
              <a:defRPr/>
            </a:pPr>
            <a:r>
              <a:rPr kumimoji="1" lang="en-US" altLang="zh-CN" sz="2000" b="0" i="0" u="none" strike="noStrike" kern="1200" cap="none" spc="0" normalizeH="0" baseline="0" noProof="0" dirty="0" err="1">
                <a:ln>
                  <a:noFill/>
                </a:ln>
                <a:solidFill>
                  <a:srgbClr val="0070C0"/>
                </a:solidFill>
                <a:effectLst/>
                <a:uLnTx/>
                <a:uFillTx/>
                <a:latin typeface="Times New Roman" panose="02020603050405020304" pitchFamily="18" charset="0"/>
                <a:ea typeface="黑体" panose="02010609060101010101" pitchFamily="49" charset="-122"/>
                <a:cs typeface="Times New Roman" panose="02020603050405020304" pitchFamily="18" charset="0"/>
              </a:rPr>
              <a:t>SqBiTree</a:t>
            </a:r>
            <a:r>
              <a:rPr kumimoji="1" lang="en-US" altLang="zh-CN" sz="2000" b="0" i="0" u="none" strike="noStrike" kern="1200" cap="none" spc="0" normalizeH="0" baseline="0" noProof="0" dirty="0">
                <a:ln>
                  <a:noFill/>
                </a:ln>
                <a:solidFill>
                  <a:srgbClr val="0070C0"/>
                </a:solidFill>
                <a:effectLst/>
                <a:uLnTx/>
                <a:uFillTx/>
                <a:latin typeface="Times New Roman" panose="02020603050405020304" pitchFamily="18" charset="0"/>
                <a:ea typeface="黑体" panose="02010609060101010101" pitchFamily="49" charset="-122"/>
                <a:cs typeface="Times New Roman" panose="02020603050405020304" pitchFamily="18" charset="0"/>
              </a:rPr>
              <a:t>  </a:t>
            </a:r>
            <a:r>
              <a:rPr kumimoji="1" lang="en-US" altLang="zh-CN" sz="2000" b="0" i="0" u="none" strike="noStrike" kern="1200" cap="none" spc="0" normalizeH="0" baseline="0" noProof="0" dirty="0" err="1">
                <a:ln>
                  <a:noFill/>
                </a:ln>
                <a:solidFill>
                  <a:srgbClr val="0070C0"/>
                </a:solidFill>
                <a:effectLst/>
                <a:uLnTx/>
                <a:uFillTx/>
                <a:latin typeface="Times New Roman" panose="02020603050405020304" pitchFamily="18" charset="0"/>
                <a:ea typeface="黑体" panose="02010609060101010101" pitchFamily="49" charset="-122"/>
                <a:cs typeface="Times New Roman" panose="02020603050405020304" pitchFamily="18" charset="0"/>
              </a:rPr>
              <a:t>bt</a:t>
            </a:r>
            <a:r>
              <a:rPr kumimoji="1" lang="en-US" altLang="zh-CN" sz="2000" b="0" i="0" u="none" strike="noStrike" kern="1200" cap="none" spc="0" normalizeH="0" baseline="0" noProof="0" dirty="0">
                <a:ln>
                  <a:noFill/>
                </a:ln>
                <a:solidFill>
                  <a:srgbClr val="0070C0"/>
                </a:solidFill>
                <a:effectLst/>
                <a:uLnTx/>
                <a:uFillTx/>
                <a:latin typeface="Times New Roman" panose="02020603050405020304" pitchFamily="18" charset="0"/>
                <a:ea typeface="黑体" panose="02010609060101010101" pitchFamily="49" charset="-122"/>
                <a:cs typeface="Times New Roman" panose="02020603050405020304" pitchFamily="18" charset="0"/>
              </a:rPr>
              <a:t>;</a:t>
            </a:r>
          </a:p>
        </p:txBody>
      </p:sp>
    </p:spTree>
    <p:extLst>
      <p:ext uri="{BB962C8B-B14F-4D97-AF65-F5344CB8AC3E}">
        <p14:creationId xmlns:p14="http://schemas.microsoft.com/office/powerpoint/2010/main" val="1631788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WHOOSH.WAV"/>
                                        </p:tgtEl>
                                      </p:cMediaNode>
                                    </p:audio>
                                  </p:subTnLst>
                                </p:cTn>
                              </p:par>
                            </p:childTnLst>
                          </p:cTn>
                        </p:par>
                      </p:childTnLst>
                    </p:cTn>
                  </p:par>
                  <p:par>
                    <p:cTn id="10" fill="hold">
                      <p:stCondLst>
                        <p:cond delay="indefinite"/>
                      </p:stCondLst>
                      <p:childTnLst>
                        <p:par>
                          <p:cTn id="11" fill="hold">
                            <p:stCondLst>
                              <p:cond delay="0"/>
                            </p:stCondLst>
                            <p:childTnLst>
                              <p:par>
                                <p:cTn id="12" presetID="2" presetClass="entr" presetSubtype="8"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additive="base">
                                        <p:cTn id="14" dur="500" fill="hold"/>
                                        <p:tgtEl>
                                          <p:spTgt spid="4"/>
                                        </p:tgtEl>
                                        <p:attrNameLst>
                                          <p:attrName>ppt_x</p:attrName>
                                        </p:attrNameLst>
                                      </p:cBhvr>
                                      <p:tavLst>
                                        <p:tav tm="0">
                                          <p:val>
                                            <p:strVal val="0-#ppt_w/2"/>
                                          </p:val>
                                        </p:tav>
                                        <p:tav tm="100000">
                                          <p:val>
                                            <p:strVal val="#ppt_x"/>
                                          </p:val>
                                        </p:tav>
                                      </p:tavLst>
                                    </p:anim>
                                    <p:anim calcmode="lin" valueType="num">
                                      <p:cBhvr additive="base">
                                        <p:cTn id="15" dur="500" fill="hold"/>
                                        <p:tgtEl>
                                          <p:spTgt spid="4"/>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2"/>
                                            </p:cond>
                                          </p:stCondLst>
                                          <p:endCondLst>
                                            <p:cond evt="onStopAudio" delay="0">
                                              <p:tgtEl>
                                                <p:sldTgt/>
                                              </p:tgtEl>
                                            </p:cond>
                                          </p:endCondLst>
                                        </p:cTn>
                                        <p:tgtEl>
                                          <p:sndTgt r:embed="rId3" name="WHOOSH.WAV"/>
                                        </p:tgtEl>
                                      </p:cMediaNode>
                                    </p:audio>
                                  </p:subTnLst>
                                </p:cTn>
                              </p:par>
                            </p:childTnLst>
                          </p:cTn>
                        </p:par>
                      </p:childTnLst>
                    </p:cTn>
                  </p:par>
                  <p:par>
                    <p:cTn id="16" fill="hold">
                      <p:stCondLst>
                        <p:cond delay="indefinite"/>
                      </p:stCondLst>
                      <p:childTnLst>
                        <p:par>
                          <p:cTn id="17" fill="hold">
                            <p:stCondLst>
                              <p:cond delay="0"/>
                            </p:stCondLst>
                            <p:childTnLst>
                              <p:par>
                                <p:cTn id="18" presetID="2" presetClass="entr" presetSubtype="8" fill="hold" nodeType="clickEffect">
                                  <p:stCondLst>
                                    <p:cond delay="0"/>
                                  </p:stCondLst>
                                  <p:childTnLst>
                                    <p:set>
                                      <p:cBhvr>
                                        <p:cTn id="19" dur="1" fill="hold">
                                          <p:stCondLst>
                                            <p:cond delay="0"/>
                                          </p:stCondLst>
                                        </p:cTn>
                                        <p:tgtEl>
                                          <p:spTgt spid="36"/>
                                        </p:tgtEl>
                                        <p:attrNameLst>
                                          <p:attrName>style.visibility</p:attrName>
                                        </p:attrNameLst>
                                      </p:cBhvr>
                                      <p:to>
                                        <p:strVal val="visible"/>
                                      </p:to>
                                    </p:set>
                                    <p:anim calcmode="lin" valueType="num">
                                      <p:cBhvr additive="base">
                                        <p:cTn id="20" dur="500" fill="hold"/>
                                        <p:tgtEl>
                                          <p:spTgt spid="36"/>
                                        </p:tgtEl>
                                        <p:attrNameLst>
                                          <p:attrName>ppt_x</p:attrName>
                                        </p:attrNameLst>
                                      </p:cBhvr>
                                      <p:tavLst>
                                        <p:tav tm="0">
                                          <p:val>
                                            <p:strVal val="0-#ppt_w/2"/>
                                          </p:val>
                                        </p:tav>
                                        <p:tav tm="100000">
                                          <p:val>
                                            <p:strVal val="#ppt_x"/>
                                          </p:val>
                                        </p:tav>
                                      </p:tavLst>
                                    </p:anim>
                                    <p:anim calcmode="lin" valueType="num">
                                      <p:cBhvr additive="base">
                                        <p:cTn id="21" dur="500" fill="hold"/>
                                        <p:tgtEl>
                                          <p:spTgt spid="36"/>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8"/>
                                            </p:cond>
                                          </p:stCondLst>
                                          <p:endCondLst>
                                            <p:cond evt="onStopAudio" delay="0">
                                              <p:tgtEl>
                                                <p:sldTgt/>
                                              </p:tgtEl>
                                            </p:cond>
                                          </p:endCondLst>
                                        </p:cTn>
                                        <p:tgtEl>
                                          <p:sndTgt r:embed="rId3" name="WHOOSH.WAV"/>
                                        </p:tgtEl>
                                      </p:cMediaNode>
                                    </p:audio>
                                  </p:subTnLst>
                                </p:cTn>
                              </p:par>
                            </p:childTnLst>
                          </p:cTn>
                        </p:par>
                      </p:childTnLst>
                    </p:cTn>
                  </p:par>
                  <p:par>
                    <p:cTn id="22" fill="hold">
                      <p:stCondLst>
                        <p:cond delay="indefinite"/>
                      </p:stCondLst>
                      <p:childTnLst>
                        <p:par>
                          <p:cTn id="23" fill="hold">
                            <p:stCondLst>
                              <p:cond delay="0"/>
                            </p:stCondLst>
                            <p:childTnLst>
                              <p:par>
                                <p:cTn id="24" presetID="2" presetClass="entr" presetSubtype="8" fill="hold" nodeType="clickEffect">
                                  <p:stCondLst>
                                    <p:cond delay="0"/>
                                  </p:stCondLst>
                                  <p:childTnLst>
                                    <p:set>
                                      <p:cBhvr>
                                        <p:cTn id="25" dur="1" fill="hold">
                                          <p:stCondLst>
                                            <p:cond delay="0"/>
                                          </p:stCondLst>
                                        </p:cTn>
                                        <p:tgtEl>
                                          <p:spTgt spid="22"/>
                                        </p:tgtEl>
                                        <p:attrNameLst>
                                          <p:attrName>style.visibility</p:attrName>
                                        </p:attrNameLst>
                                      </p:cBhvr>
                                      <p:to>
                                        <p:strVal val="visible"/>
                                      </p:to>
                                    </p:set>
                                    <p:anim calcmode="lin" valueType="num">
                                      <p:cBhvr additive="base">
                                        <p:cTn id="26" dur="500" fill="hold"/>
                                        <p:tgtEl>
                                          <p:spTgt spid="22"/>
                                        </p:tgtEl>
                                        <p:attrNameLst>
                                          <p:attrName>ppt_x</p:attrName>
                                        </p:attrNameLst>
                                      </p:cBhvr>
                                      <p:tavLst>
                                        <p:tav tm="0">
                                          <p:val>
                                            <p:strVal val="0-#ppt_w/2"/>
                                          </p:val>
                                        </p:tav>
                                        <p:tav tm="100000">
                                          <p:val>
                                            <p:strVal val="#ppt_x"/>
                                          </p:val>
                                        </p:tav>
                                      </p:tavLst>
                                    </p:anim>
                                    <p:anim calcmode="lin" valueType="num">
                                      <p:cBhvr additive="base">
                                        <p:cTn id="27" dur="500" fill="hold"/>
                                        <p:tgtEl>
                                          <p:spTgt spid="22"/>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4"/>
                                            </p:cond>
                                          </p:stCondLst>
                                          <p:endCondLst>
                                            <p:cond evt="onStopAudio" delay="0">
                                              <p:tgtEl>
                                                <p:sldTgt/>
                                              </p:tgtEl>
                                            </p:cond>
                                          </p:endCondLst>
                                        </p:cTn>
                                        <p:tgtEl>
                                          <p:sndTgt r:embed="rId3" name="WHOOSH.WAV"/>
                                        </p:tgtEl>
                                      </p:cMediaNode>
                                    </p:audio>
                                  </p:subTnLst>
                                </p:cTn>
                              </p:par>
                            </p:childTnLst>
                          </p:cTn>
                        </p:par>
                      </p:childTnLst>
                    </p:cTn>
                  </p:par>
                  <p:par>
                    <p:cTn id="28" fill="hold">
                      <p:stCondLst>
                        <p:cond delay="indefinite"/>
                      </p:stCondLst>
                      <p:childTnLst>
                        <p:par>
                          <p:cTn id="29" fill="hold">
                            <p:stCondLst>
                              <p:cond delay="0"/>
                            </p:stCondLst>
                            <p:childTnLst>
                              <p:par>
                                <p:cTn id="30" presetID="17" presetClass="entr" presetSubtype="8" fill="hold" grpId="0" nodeType="clickEffect">
                                  <p:stCondLst>
                                    <p:cond delay="0"/>
                                  </p:stCondLst>
                                  <p:childTnLst>
                                    <p:set>
                                      <p:cBhvr>
                                        <p:cTn id="31" dur="1" fill="hold">
                                          <p:stCondLst>
                                            <p:cond delay="0"/>
                                          </p:stCondLst>
                                        </p:cTn>
                                        <p:tgtEl>
                                          <p:spTgt spid="41"/>
                                        </p:tgtEl>
                                        <p:attrNameLst>
                                          <p:attrName>style.visibility</p:attrName>
                                        </p:attrNameLst>
                                      </p:cBhvr>
                                      <p:to>
                                        <p:strVal val="visible"/>
                                      </p:to>
                                    </p:set>
                                    <p:anim calcmode="lin" valueType="num">
                                      <p:cBhvr>
                                        <p:cTn id="32" dur="500" fill="hold"/>
                                        <p:tgtEl>
                                          <p:spTgt spid="41"/>
                                        </p:tgtEl>
                                        <p:attrNameLst>
                                          <p:attrName>ppt_x</p:attrName>
                                        </p:attrNameLst>
                                      </p:cBhvr>
                                      <p:tavLst>
                                        <p:tav tm="0">
                                          <p:val>
                                            <p:strVal val="#ppt_x-#ppt_w/2"/>
                                          </p:val>
                                        </p:tav>
                                        <p:tav tm="100000">
                                          <p:val>
                                            <p:strVal val="#ppt_x"/>
                                          </p:val>
                                        </p:tav>
                                      </p:tavLst>
                                    </p:anim>
                                    <p:anim calcmode="lin" valueType="num">
                                      <p:cBhvr>
                                        <p:cTn id="33" dur="500" fill="hold"/>
                                        <p:tgtEl>
                                          <p:spTgt spid="41"/>
                                        </p:tgtEl>
                                        <p:attrNameLst>
                                          <p:attrName>ppt_y</p:attrName>
                                        </p:attrNameLst>
                                      </p:cBhvr>
                                      <p:tavLst>
                                        <p:tav tm="0">
                                          <p:val>
                                            <p:strVal val="#ppt_y"/>
                                          </p:val>
                                        </p:tav>
                                        <p:tav tm="100000">
                                          <p:val>
                                            <p:strVal val="#ppt_y"/>
                                          </p:val>
                                        </p:tav>
                                      </p:tavLst>
                                    </p:anim>
                                    <p:anim calcmode="lin" valueType="num">
                                      <p:cBhvr>
                                        <p:cTn id="34" dur="500" fill="hold"/>
                                        <p:tgtEl>
                                          <p:spTgt spid="41"/>
                                        </p:tgtEl>
                                        <p:attrNameLst>
                                          <p:attrName>ppt_w</p:attrName>
                                        </p:attrNameLst>
                                      </p:cBhvr>
                                      <p:tavLst>
                                        <p:tav tm="0">
                                          <p:val>
                                            <p:fltVal val="0"/>
                                          </p:val>
                                        </p:tav>
                                        <p:tav tm="100000">
                                          <p:val>
                                            <p:strVal val="#ppt_w"/>
                                          </p:val>
                                        </p:tav>
                                      </p:tavLst>
                                    </p:anim>
                                    <p:anim calcmode="lin" valueType="num">
                                      <p:cBhvr>
                                        <p:cTn id="35" dur="500" fill="hold"/>
                                        <p:tgtEl>
                                          <p:spTgt spid="41"/>
                                        </p:tgtEl>
                                        <p:attrNameLst>
                                          <p:attrName>ppt_h</p:attrName>
                                        </p:attrNameLst>
                                      </p:cBhvr>
                                      <p:tavLst>
                                        <p:tav tm="0">
                                          <p:val>
                                            <p:strVal val="#ppt_h"/>
                                          </p:val>
                                        </p:tav>
                                        <p:tav tm="100000">
                                          <p:val>
                                            <p:strVal val="#ppt_h"/>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3">
                                            <p:txEl>
                                              <p:pRg st="1" end="1"/>
                                            </p:txEl>
                                          </p:spTgt>
                                        </p:tgtEl>
                                        <p:attrNameLst>
                                          <p:attrName>style.visibility</p:attrName>
                                        </p:attrNameLst>
                                      </p:cBhvr>
                                      <p:to>
                                        <p:strVal val="visible"/>
                                      </p:to>
                                    </p:set>
                                    <p:animEffect transition="in" filter="fade">
                                      <p:cBhvr>
                                        <p:cTn id="40" dur="1000"/>
                                        <p:tgtEl>
                                          <p:spTgt spid="3">
                                            <p:txEl>
                                              <p:pRg st="1" end="1"/>
                                            </p:txEl>
                                          </p:spTgt>
                                        </p:tgtEl>
                                      </p:cBhvr>
                                    </p:animEffect>
                                    <p:anim calcmode="lin" valueType="num">
                                      <p:cBhvr>
                                        <p:cTn id="41"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42" dur="1000" fill="hold"/>
                                        <p:tgtEl>
                                          <p:spTgt spid="3">
                                            <p:txEl>
                                              <p:pRg st="1" end="1"/>
                                            </p:txEl>
                                          </p:spTgt>
                                        </p:tgtEl>
                                        <p:attrNameLst>
                                          <p:attrName>ppt_y</p:attrName>
                                        </p:attrNameLst>
                                      </p:cBhvr>
                                      <p:tavLst>
                                        <p:tav tm="0">
                                          <p:val>
                                            <p:strVal val="#ppt_y+.1"/>
                                          </p:val>
                                        </p:tav>
                                        <p:tav tm="100000">
                                          <p:val>
                                            <p:strVal val="#ppt_y"/>
                                          </p:val>
                                        </p:tav>
                                      </p:tavLst>
                                    </p:anim>
                                  </p:childTnLst>
                                  <p:subTnLst>
                                    <p:audio>
                                      <p:cMediaNode>
                                        <p:cTn display="0" masterRel="sameClick">
                                          <p:stCondLst>
                                            <p:cond evt="begin" delay="0">
                                              <p:tn val="38"/>
                                            </p:cond>
                                          </p:stCondLst>
                                          <p:endCondLst>
                                            <p:cond evt="onStopAudio" delay="0">
                                              <p:tgtEl>
                                                <p:sldTgt/>
                                              </p:tgtEl>
                                            </p:cond>
                                          </p:endCondLst>
                                        </p:cTn>
                                        <p:tgtEl>
                                          <p:sndTgt r:embed="rId3" name="WHOOSH.WAV"/>
                                        </p:tgtEl>
                                      </p:cMediaNode>
                                    </p:audio>
                                  </p:subTnLst>
                                </p:cTn>
                              </p:par>
                              <p:par>
                                <p:cTn id="43" presetID="42" presetClass="entr" presetSubtype="0" fill="hold" grpId="0" nodeType="withEffect">
                                  <p:stCondLst>
                                    <p:cond delay="0"/>
                                  </p:stCondLst>
                                  <p:childTnLst>
                                    <p:set>
                                      <p:cBhvr>
                                        <p:cTn id="44" dur="1" fill="hold">
                                          <p:stCondLst>
                                            <p:cond delay="0"/>
                                          </p:stCondLst>
                                        </p:cTn>
                                        <p:tgtEl>
                                          <p:spTgt spid="3">
                                            <p:txEl>
                                              <p:pRg st="2" end="2"/>
                                            </p:txEl>
                                          </p:spTgt>
                                        </p:tgtEl>
                                        <p:attrNameLst>
                                          <p:attrName>style.visibility</p:attrName>
                                        </p:attrNameLst>
                                      </p:cBhvr>
                                      <p:to>
                                        <p:strVal val="visible"/>
                                      </p:to>
                                    </p:set>
                                    <p:animEffect transition="in" filter="fade">
                                      <p:cBhvr>
                                        <p:cTn id="45" dur="1000"/>
                                        <p:tgtEl>
                                          <p:spTgt spid="3">
                                            <p:txEl>
                                              <p:pRg st="2" end="2"/>
                                            </p:txEl>
                                          </p:spTgt>
                                        </p:tgtEl>
                                      </p:cBhvr>
                                    </p:animEffect>
                                    <p:anim calcmode="lin" valueType="num">
                                      <p:cBhvr>
                                        <p:cTn id="46"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47" dur="1000" fill="hold"/>
                                        <p:tgtEl>
                                          <p:spTgt spid="3">
                                            <p:txEl>
                                              <p:pRg st="2" end="2"/>
                                            </p:txEl>
                                          </p:spTgt>
                                        </p:tgtEl>
                                        <p:attrNameLst>
                                          <p:attrName>ppt_y</p:attrName>
                                        </p:attrNameLst>
                                      </p:cBhvr>
                                      <p:tavLst>
                                        <p:tav tm="0">
                                          <p:val>
                                            <p:strVal val="#ppt_y+.1"/>
                                          </p:val>
                                        </p:tav>
                                        <p:tav tm="100000">
                                          <p:val>
                                            <p:strVal val="#ppt_y"/>
                                          </p:val>
                                        </p:tav>
                                      </p:tavLst>
                                    </p:anim>
                                  </p:childTnLst>
                                  <p:subTnLst>
                                    <p:audio>
                                      <p:cMediaNode>
                                        <p:cTn display="0" masterRel="sameClick">
                                          <p:stCondLst>
                                            <p:cond evt="begin" delay="0">
                                              <p:tn val="43"/>
                                            </p:cond>
                                          </p:stCondLst>
                                          <p:endCondLst>
                                            <p:cond evt="onStopAudio" delay="0">
                                              <p:tgtEl>
                                                <p:sldTgt/>
                                              </p:tgtEl>
                                            </p:cond>
                                          </p:endCondLst>
                                        </p:cTn>
                                        <p:tgtEl>
                                          <p:sndTgt r:embed="rId3" name="WHOOSH.WAV"/>
                                        </p:tgtEl>
                                      </p:cMediaNode>
                                    </p:audio>
                                  </p:subTnLst>
                                </p:cTn>
                              </p:par>
                              <p:par>
                                <p:cTn id="48" presetID="42" presetClass="entr" presetSubtype="0" fill="hold" grpId="0" nodeType="withEffect">
                                  <p:stCondLst>
                                    <p:cond delay="0"/>
                                  </p:stCondLst>
                                  <p:childTnLst>
                                    <p:set>
                                      <p:cBhvr>
                                        <p:cTn id="49" dur="1" fill="hold">
                                          <p:stCondLst>
                                            <p:cond delay="0"/>
                                          </p:stCondLst>
                                        </p:cTn>
                                        <p:tgtEl>
                                          <p:spTgt spid="3">
                                            <p:txEl>
                                              <p:pRg st="3" end="3"/>
                                            </p:txEl>
                                          </p:spTgt>
                                        </p:tgtEl>
                                        <p:attrNameLst>
                                          <p:attrName>style.visibility</p:attrName>
                                        </p:attrNameLst>
                                      </p:cBhvr>
                                      <p:to>
                                        <p:strVal val="visible"/>
                                      </p:to>
                                    </p:set>
                                    <p:animEffect transition="in" filter="fade">
                                      <p:cBhvr>
                                        <p:cTn id="50" dur="1000"/>
                                        <p:tgtEl>
                                          <p:spTgt spid="3">
                                            <p:txEl>
                                              <p:pRg st="3" end="3"/>
                                            </p:txEl>
                                          </p:spTgt>
                                        </p:tgtEl>
                                      </p:cBhvr>
                                    </p:animEffect>
                                    <p:anim calcmode="lin" valueType="num">
                                      <p:cBhvr>
                                        <p:cTn id="51"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52" dur="1000" fill="hold"/>
                                        <p:tgtEl>
                                          <p:spTgt spid="3">
                                            <p:txEl>
                                              <p:pRg st="3" end="3"/>
                                            </p:txEl>
                                          </p:spTgt>
                                        </p:tgtEl>
                                        <p:attrNameLst>
                                          <p:attrName>ppt_y</p:attrName>
                                        </p:attrNameLst>
                                      </p:cBhvr>
                                      <p:tavLst>
                                        <p:tav tm="0">
                                          <p:val>
                                            <p:strVal val="#ppt_y+.1"/>
                                          </p:val>
                                        </p:tav>
                                        <p:tav tm="100000">
                                          <p:val>
                                            <p:strVal val="#ppt_y"/>
                                          </p:val>
                                        </p:tav>
                                      </p:tavLst>
                                    </p:anim>
                                  </p:childTnLst>
                                  <p:subTnLst>
                                    <p:audio>
                                      <p:cMediaNode>
                                        <p:cTn display="0" masterRel="sameClick">
                                          <p:stCondLst>
                                            <p:cond evt="begin" delay="0">
                                              <p:tn val="48"/>
                                            </p:cond>
                                          </p:stCondLst>
                                          <p:endCondLst>
                                            <p:cond evt="onStopAudio" delay="0">
                                              <p:tgtEl>
                                                <p:sldTgt/>
                                              </p:tgtEl>
                                            </p:cond>
                                          </p:endCondLst>
                                        </p:cTn>
                                        <p:tgtEl>
                                          <p:sndTgt r:embed="rId3"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bldLvl="5" autoUpdateAnimBg="0"/>
      <p:bldP spid="41" grpId="0"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DDE024-A15A-4206-43DC-5F1B5EE64635}"/>
              </a:ext>
            </a:extLst>
          </p:cNvPr>
          <p:cNvSpPr>
            <a:spLocks noGrp="1"/>
          </p:cNvSpPr>
          <p:nvPr>
            <p:ph type="title"/>
          </p:nvPr>
        </p:nvSpPr>
        <p:spPr/>
        <p:txBody>
          <a:bodyPr>
            <a:normAutofit/>
          </a:bodyPr>
          <a:lstStyle/>
          <a:p>
            <a:r>
              <a:rPr kumimoji="1" lang="zh-CN" altLang="en-US" sz="2800" b="1" dirty="0">
                <a:latin typeface="Times New Roman" panose="02020603050405020304" pitchFamily="18" charset="0"/>
                <a:cs typeface="Times New Roman" panose="02020603050405020304" pitchFamily="18" charset="0"/>
              </a:rPr>
              <a:t>二叉树的链式存储表示</a:t>
            </a:r>
            <a:r>
              <a:rPr kumimoji="1" lang="en-US" altLang="zh-CN" sz="2800" b="1" dirty="0">
                <a:latin typeface="Times New Roman" panose="02020603050405020304" pitchFamily="18" charset="0"/>
                <a:cs typeface="Times New Roman" panose="02020603050405020304" pitchFamily="18" charset="0"/>
              </a:rPr>
              <a:t>——</a:t>
            </a:r>
            <a:r>
              <a:rPr kumimoji="1" lang="zh-CN" altLang="en-US" sz="2800" b="1" dirty="0">
                <a:latin typeface="Times New Roman" panose="02020603050405020304" pitchFamily="18" charset="0"/>
                <a:cs typeface="Times New Roman" panose="02020603050405020304" pitchFamily="18" charset="0"/>
              </a:rPr>
              <a:t>二叉链表</a:t>
            </a:r>
          </a:p>
        </p:txBody>
      </p:sp>
      <p:grpSp>
        <p:nvGrpSpPr>
          <p:cNvPr id="3" name="组合 2">
            <a:extLst>
              <a:ext uri="{FF2B5EF4-FFF2-40B4-BE49-F238E27FC236}">
                <a16:creationId xmlns:a16="http://schemas.microsoft.com/office/drawing/2014/main" id="{E40DD0A2-4A28-8126-1218-EE34998EF724}"/>
              </a:ext>
            </a:extLst>
          </p:cNvPr>
          <p:cNvGrpSpPr/>
          <p:nvPr/>
        </p:nvGrpSpPr>
        <p:grpSpPr>
          <a:xfrm>
            <a:off x="2869589" y="2897992"/>
            <a:ext cx="1524000" cy="533400"/>
            <a:chOff x="2743200" y="2589213"/>
            <a:chExt cx="1524000" cy="533400"/>
          </a:xfrm>
        </p:grpSpPr>
        <p:sp>
          <p:nvSpPr>
            <p:cNvPr id="4" name="Rectangle 2">
              <a:extLst>
                <a:ext uri="{FF2B5EF4-FFF2-40B4-BE49-F238E27FC236}">
                  <a16:creationId xmlns:a16="http://schemas.microsoft.com/office/drawing/2014/main" id="{990D4A41-FA31-A7F4-F924-444484FEE37F}"/>
                </a:ext>
              </a:extLst>
            </p:cNvPr>
            <p:cNvSpPr>
              <a:spLocks noChangeArrowheads="1"/>
            </p:cNvSpPr>
            <p:nvPr/>
          </p:nvSpPr>
          <p:spPr bwMode="auto">
            <a:xfrm>
              <a:off x="2743200" y="2589213"/>
              <a:ext cx="1524000" cy="533400"/>
            </a:xfrm>
            <a:prstGeom prst="rect">
              <a:avLst/>
            </a:prstGeom>
            <a:solidFill>
              <a:srgbClr val="CAF2CE">
                <a:alpha val="50195"/>
              </a:srgbClr>
            </a:solidFill>
            <a:ln w="25400" cap="sq">
              <a:solidFill>
                <a:schemeClr val="bg2"/>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1" i="0" u="none" strike="noStrike" kern="1200" cap="none" spc="0" normalizeH="0" baseline="0" noProof="0" dirty="0">
                  <a:ln>
                    <a:noFill/>
                  </a:ln>
                  <a:solidFill>
                    <a:srgbClr val="002060"/>
                  </a:solidFill>
                  <a:effectLst/>
                  <a:uLnTx/>
                  <a:uFillTx/>
                  <a:latin typeface="Times New Roman" panose="02020603050405020304" pitchFamily="18" charset="0"/>
                  <a:ea typeface="黑体" panose="02010609060101010101" pitchFamily="49" charset="-122"/>
                  <a:cs typeface="Times New Roman" panose="02020603050405020304" pitchFamily="18" charset="0"/>
                </a:rPr>
                <a:t>A</a:t>
              </a:r>
              <a:endParaRPr kumimoji="1" lang="en-US" altLang="zh-CN" sz="2400" b="0" i="0" u="none" strike="noStrike" kern="1200" cap="none" spc="0" normalizeH="0" baseline="0" noProof="0" dirty="0">
                <a:ln>
                  <a:noFill/>
                </a:ln>
                <a:solidFill>
                  <a:srgbClr val="002060"/>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6" name="Line 3">
              <a:extLst>
                <a:ext uri="{FF2B5EF4-FFF2-40B4-BE49-F238E27FC236}">
                  <a16:creationId xmlns:a16="http://schemas.microsoft.com/office/drawing/2014/main" id="{986B83BF-F8B1-3F49-C26A-F44A426E6DDC}"/>
                </a:ext>
              </a:extLst>
            </p:cNvPr>
            <p:cNvSpPr>
              <a:spLocks noChangeShapeType="1"/>
            </p:cNvSpPr>
            <p:nvPr/>
          </p:nvSpPr>
          <p:spPr bwMode="auto">
            <a:xfrm>
              <a:off x="3124200" y="2589213"/>
              <a:ext cx="0" cy="533400"/>
            </a:xfrm>
            <a:prstGeom prst="line">
              <a:avLst/>
            </a:prstGeom>
            <a:noFill/>
            <a:ln w="12700"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7" name="Line 4">
              <a:extLst>
                <a:ext uri="{FF2B5EF4-FFF2-40B4-BE49-F238E27FC236}">
                  <a16:creationId xmlns:a16="http://schemas.microsoft.com/office/drawing/2014/main" id="{6143B747-D4BD-F6AE-AFF2-7C3E39A8E35F}"/>
                </a:ext>
              </a:extLst>
            </p:cNvPr>
            <p:cNvSpPr>
              <a:spLocks noChangeShapeType="1"/>
            </p:cNvSpPr>
            <p:nvPr/>
          </p:nvSpPr>
          <p:spPr bwMode="auto">
            <a:xfrm>
              <a:off x="3886200" y="2589213"/>
              <a:ext cx="0" cy="533400"/>
            </a:xfrm>
            <a:prstGeom prst="line">
              <a:avLst/>
            </a:prstGeom>
            <a:noFill/>
            <a:ln w="12700"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grpSp>
      <p:grpSp>
        <p:nvGrpSpPr>
          <p:cNvPr id="8" name="组合 7">
            <a:extLst>
              <a:ext uri="{FF2B5EF4-FFF2-40B4-BE49-F238E27FC236}">
                <a16:creationId xmlns:a16="http://schemas.microsoft.com/office/drawing/2014/main" id="{74E8A31F-80A0-1670-643C-98F73F211D10}"/>
              </a:ext>
            </a:extLst>
          </p:cNvPr>
          <p:cNvGrpSpPr/>
          <p:nvPr/>
        </p:nvGrpSpPr>
        <p:grpSpPr>
          <a:xfrm>
            <a:off x="5599665" y="5419456"/>
            <a:ext cx="1633537" cy="701675"/>
            <a:chOff x="5605463" y="5865813"/>
            <a:chExt cx="1633537" cy="701675"/>
          </a:xfrm>
        </p:grpSpPr>
        <p:sp>
          <p:nvSpPr>
            <p:cNvPr id="9" name="Rectangle 17">
              <a:extLst>
                <a:ext uri="{FF2B5EF4-FFF2-40B4-BE49-F238E27FC236}">
                  <a16:creationId xmlns:a16="http://schemas.microsoft.com/office/drawing/2014/main" id="{9036A1B0-C565-7293-09BC-85CB48A467BD}"/>
                </a:ext>
              </a:extLst>
            </p:cNvPr>
            <p:cNvSpPr>
              <a:spLocks noChangeArrowheads="1"/>
            </p:cNvSpPr>
            <p:nvPr/>
          </p:nvSpPr>
          <p:spPr bwMode="auto">
            <a:xfrm>
              <a:off x="5638800" y="6018213"/>
              <a:ext cx="1524000" cy="533400"/>
            </a:xfrm>
            <a:prstGeom prst="rect">
              <a:avLst/>
            </a:prstGeom>
            <a:solidFill>
              <a:srgbClr val="CAF2CE">
                <a:alpha val="50195"/>
              </a:srgbClr>
            </a:solidFill>
            <a:ln w="25400" cap="sq">
              <a:solidFill>
                <a:schemeClr val="bg2"/>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1" i="0" u="none" strike="noStrike" kern="1200" cap="none" spc="0" normalizeH="0" baseline="0" noProof="0" dirty="0">
                  <a:ln>
                    <a:noFill/>
                  </a:ln>
                  <a:solidFill>
                    <a:srgbClr val="002060"/>
                  </a:solidFill>
                  <a:effectLst/>
                  <a:uLnTx/>
                  <a:uFillTx/>
                  <a:latin typeface="Times New Roman" panose="02020603050405020304" pitchFamily="18" charset="0"/>
                  <a:ea typeface="黑体" panose="02010609060101010101" pitchFamily="49" charset="-122"/>
                  <a:cs typeface="Times New Roman" panose="02020603050405020304" pitchFamily="18" charset="0"/>
                </a:rPr>
                <a:t>F</a:t>
              </a:r>
              <a:endParaRPr kumimoji="1" lang="en-US" altLang="zh-CN" sz="2400" b="0" i="0" u="none" strike="noStrike" kern="1200" cap="none" spc="0" normalizeH="0" baseline="0" noProof="0" dirty="0">
                <a:ln>
                  <a:noFill/>
                </a:ln>
                <a:solidFill>
                  <a:srgbClr val="002060"/>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0" name="Line 18">
              <a:extLst>
                <a:ext uri="{FF2B5EF4-FFF2-40B4-BE49-F238E27FC236}">
                  <a16:creationId xmlns:a16="http://schemas.microsoft.com/office/drawing/2014/main" id="{8BA00CFF-4E46-87C2-F7AF-36E3FF4AA444}"/>
                </a:ext>
              </a:extLst>
            </p:cNvPr>
            <p:cNvSpPr>
              <a:spLocks noChangeShapeType="1"/>
            </p:cNvSpPr>
            <p:nvPr/>
          </p:nvSpPr>
          <p:spPr bwMode="auto">
            <a:xfrm>
              <a:off x="6019800" y="6018213"/>
              <a:ext cx="0" cy="533400"/>
            </a:xfrm>
            <a:prstGeom prst="line">
              <a:avLst/>
            </a:prstGeom>
            <a:noFill/>
            <a:ln w="12700"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1" name="Line 19">
              <a:extLst>
                <a:ext uri="{FF2B5EF4-FFF2-40B4-BE49-F238E27FC236}">
                  <a16:creationId xmlns:a16="http://schemas.microsoft.com/office/drawing/2014/main" id="{D8964DCF-4450-D4FD-4656-4A0A792C4F76}"/>
                </a:ext>
              </a:extLst>
            </p:cNvPr>
            <p:cNvSpPr>
              <a:spLocks noChangeShapeType="1"/>
            </p:cNvSpPr>
            <p:nvPr/>
          </p:nvSpPr>
          <p:spPr bwMode="auto">
            <a:xfrm>
              <a:off x="6781800" y="6018213"/>
              <a:ext cx="0" cy="533400"/>
            </a:xfrm>
            <a:prstGeom prst="line">
              <a:avLst/>
            </a:prstGeom>
            <a:noFill/>
            <a:ln w="12700"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2" name="Text Box 20">
              <a:extLst>
                <a:ext uri="{FF2B5EF4-FFF2-40B4-BE49-F238E27FC236}">
                  <a16:creationId xmlns:a16="http://schemas.microsoft.com/office/drawing/2014/main" id="{5E1D0390-1904-FF5E-3D11-D3F082D66883}"/>
                </a:ext>
              </a:extLst>
            </p:cNvPr>
            <p:cNvSpPr txBox="1">
              <a:spLocks noChangeArrowheads="1"/>
            </p:cNvSpPr>
            <p:nvPr/>
          </p:nvSpPr>
          <p:spPr bwMode="auto">
            <a:xfrm>
              <a:off x="5605463" y="5865813"/>
              <a:ext cx="490537"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4000" b="1" i="0" u="none" strike="noStrike" kern="1200" cap="none" spc="0" normalizeH="0" baseline="0" noProof="0" dirty="0">
                  <a:ln>
                    <a:noFill/>
                  </a:ln>
                  <a:solidFill>
                    <a:srgbClr val="FF3300"/>
                  </a:solidFill>
                  <a:effectLst/>
                  <a:uLnTx/>
                  <a:uFillTx/>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a:t>
              </a:r>
              <a:endParaRPr kumimoji="1" lang="en-US" altLang="zh-CN" sz="2400" b="0" i="0" u="none" strike="noStrike" kern="1200" cap="none" spc="0" normalizeH="0" baseline="0" noProof="0" dirty="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3" name="Text Box 21">
              <a:extLst>
                <a:ext uri="{FF2B5EF4-FFF2-40B4-BE49-F238E27FC236}">
                  <a16:creationId xmlns:a16="http://schemas.microsoft.com/office/drawing/2014/main" id="{9CA341F6-24BE-9009-8FBC-82334C9E3643}"/>
                </a:ext>
              </a:extLst>
            </p:cNvPr>
            <p:cNvSpPr txBox="1">
              <a:spLocks noChangeArrowheads="1"/>
            </p:cNvSpPr>
            <p:nvPr/>
          </p:nvSpPr>
          <p:spPr bwMode="auto">
            <a:xfrm>
              <a:off x="6748463" y="5865813"/>
              <a:ext cx="490537"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4000" b="1" i="0" u="none" strike="noStrike" kern="1200" cap="none" spc="0" normalizeH="0" baseline="0" noProof="0" dirty="0">
                  <a:ln>
                    <a:noFill/>
                  </a:ln>
                  <a:solidFill>
                    <a:srgbClr val="FF3300"/>
                  </a:solidFill>
                  <a:effectLst/>
                  <a:uLnTx/>
                  <a:uFillTx/>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a:t>
              </a:r>
              <a:endParaRPr kumimoji="1" lang="en-US" altLang="zh-CN" sz="2400" b="0" i="0" u="none" strike="noStrike" kern="1200" cap="none" spc="0" normalizeH="0" baseline="0" noProof="0" dirty="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grpSp>
      <p:grpSp>
        <p:nvGrpSpPr>
          <p:cNvPr id="14" name="组合 13">
            <a:extLst>
              <a:ext uri="{FF2B5EF4-FFF2-40B4-BE49-F238E27FC236}">
                <a16:creationId xmlns:a16="http://schemas.microsoft.com/office/drawing/2014/main" id="{0170AC38-C505-4E18-DA78-B3AF780143AF}"/>
              </a:ext>
            </a:extLst>
          </p:cNvPr>
          <p:cNvGrpSpPr/>
          <p:nvPr/>
        </p:nvGrpSpPr>
        <p:grpSpPr>
          <a:xfrm>
            <a:off x="6387235" y="4359771"/>
            <a:ext cx="1600200" cy="701675"/>
            <a:chOff x="6553200" y="4722813"/>
            <a:chExt cx="1600200" cy="701675"/>
          </a:xfrm>
        </p:grpSpPr>
        <p:sp>
          <p:nvSpPr>
            <p:cNvPr id="15" name="Rectangle 8">
              <a:extLst>
                <a:ext uri="{FF2B5EF4-FFF2-40B4-BE49-F238E27FC236}">
                  <a16:creationId xmlns:a16="http://schemas.microsoft.com/office/drawing/2014/main" id="{08EB2F5B-7DCB-6645-FE31-B5B913966CF7}"/>
                </a:ext>
              </a:extLst>
            </p:cNvPr>
            <p:cNvSpPr>
              <a:spLocks noChangeArrowheads="1"/>
            </p:cNvSpPr>
            <p:nvPr/>
          </p:nvSpPr>
          <p:spPr bwMode="auto">
            <a:xfrm>
              <a:off x="6553200" y="4875213"/>
              <a:ext cx="1524000" cy="533400"/>
            </a:xfrm>
            <a:prstGeom prst="rect">
              <a:avLst/>
            </a:prstGeom>
            <a:solidFill>
              <a:srgbClr val="CAF2CE">
                <a:alpha val="50195"/>
              </a:srgbClr>
            </a:solidFill>
            <a:ln w="25400" cap="sq">
              <a:solidFill>
                <a:schemeClr val="bg2"/>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1" i="0" u="none" strike="noStrike" kern="1200" cap="none" spc="0" normalizeH="0" baseline="0" noProof="0" dirty="0">
                  <a:ln>
                    <a:noFill/>
                  </a:ln>
                  <a:solidFill>
                    <a:srgbClr val="002060"/>
                  </a:solidFill>
                  <a:effectLst/>
                  <a:uLnTx/>
                  <a:uFillTx/>
                  <a:latin typeface="Times New Roman" panose="02020603050405020304" pitchFamily="18" charset="0"/>
                  <a:ea typeface="黑体" panose="02010609060101010101" pitchFamily="49" charset="-122"/>
                  <a:cs typeface="Times New Roman" panose="02020603050405020304" pitchFamily="18" charset="0"/>
                </a:rPr>
                <a:t>E</a:t>
              </a:r>
              <a:endParaRPr kumimoji="1" lang="en-US" altLang="zh-CN" sz="2400" b="0" i="0" u="none" strike="noStrike" kern="1200" cap="none" spc="0" normalizeH="0" baseline="0" noProof="0" dirty="0">
                <a:ln>
                  <a:noFill/>
                </a:ln>
                <a:solidFill>
                  <a:srgbClr val="002060"/>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6" name="Line 9">
              <a:extLst>
                <a:ext uri="{FF2B5EF4-FFF2-40B4-BE49-F238E27FC236}">
                  <a16:creationId xmlns:a16="http://schemas.microsoft.com/office/drawing/2014/main" id="{CC060EE9-57CC-EA9E-DE19-91B19C2A211E}"/>
                </a:ext>
              </a:extLst>
            </p:cNvPr>
            <p:cNvSpPr>
              <a:spLocks noChangeShapeType="1"/>
            </p:cNvSpPr>
            <p:nvPr/>
          </p:nvSpPr>
          <p:spPr bwMode="auto">
            <a:xfrm>
              <a:off x="6934200" y="4875213"/>
              <a:ext cx="0" cy="533400"/>
            </a:xfrm>
            <a:prstGeom prst="line">
              <a:avLst/>
            </a:prstGeom>
            <a:noFill/>
            <a:ln w="12700"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7" name="Line 10">
              <a:extLst>
                <a:ext uri="{FF2B5EF4-FFF2-40B4-BE49-F238E27FC236}">
                  <a16:creationId xmlns:a16="http://schemas.microsoft.com/office/drawing/2014/main" id="{6869E121-9BD8-4B02-4423-087C99ADDE5F}"/>
                </a:ext>
              </a:extLst>
            </p:cNvPr>
            <p:cNvSpPr>
              <a:spLocks noChangeShapeType="1"/>
            </p:cNvSpPr>
            <p:nvPr/>
          </p:nvSpPr>
          <p:spPr bwMode="auto">
            <a:xfrm>
              <a:off x="7696200" y="4875213"/>
              <a:ext cx="0" cy="533400"/>
            </a:xfrm>
            <a:prstGeom prst="line">
              <a:avLst/>
            </a:prstGeom>
            <a:noFill/>
            <a:ln w="12700"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8" name="Text Box 22">
              <a:extLst>
                <a:ext uri="{FF2B5EF4-FFF2-40B4-BE49-F238E27FC236}">
                  <a16:creationId xmlns:a16="http://schemas.microsoft.com/office/drawing/2014/main" id="{446FB433-B6A5-7CA8-F81B-96E70E6F7531}"/>
                </a:ext>
              </a:extLst>
            </p:cNvPr>
            <p:cNvSpPr txBox="1">
              <a:spLocks noChangeArrowheads="1"/>
            </p:cNvSpPr>
            <p:nvPr/>
          </p:nvSpPr>
          <p:spPr bwMode="auto">
            <a:xfrm>
              <a:off x="7662863" y="4722813"/>
              <a:ext cx="490537"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4000" b="1" i="0" u="none" strike="noStrike" kern="1200" cap="none" spc="0" normalizeH="0" baseline="0" noProof="0">
                  <a:ln>
                    <a:noFill/>
                  </a:ln>
                  <a:solidFill>
                    <a:srgbClr val="FF3300"/>
                  </a:solidFill>
                  <a:effectLst/>
                  <a:uLnTx/>
                  <a:uFillTx/>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grpSp>
      <p:grpSp>
        <p:nvGrpSpPr>
          <p:cNvPr id="19" name="组合 18">
            <a:extLst>
              <a:ext uri="{FF2B5EF4-FFF2-40B4-BE49-F238E27FC236}">
                <a16:creationId xmlns:a16="http://schemas.microsoft.com/office/drawing/2014/main" id="{0D637273-B66E-AB32-111E-2D6E6A975CD6}"/>
              </a:ext>
            </a:extLst>
          </p:cNvPr>
          <p:cNvGrpSpPr/>
          <p:nvPr/>
        </p:nvGrpSpPr>
        <p:grpSpPr>
          <a:xfrm>
            <a:off x="4349984" y="3603426"/>
            <a:ext cx="1600200" cy="701675"/>
            <a:chOff x="4572000" y="3579813"/>
            <a:chExt cx="1600200" cy="701675"/>
          </a:xfrm>
        </p:grpSpPr>
        <p:sp>
          <p:nvSpPr>
            <p:cNvPr id="20" name="Rectangle 5">
              <a:extLst>
                <a:ext uri="{FF2B5EF4-FFF2-40B4-BE49-F238E27FC236}">
                  <a16:creationId xmlns:a16="http://schemas.microsoft.com/office/drawing/2014/main" id="{5B0DC50D-F8BE-03EA-F2AB-C8F1FD9118D1}"/>
                </a:ext>
              </a:extLst>
            </p:cNvPr>
            <p:cNvSpPr>
              <a:spLocks noChangeArrowheads="1"/>
            </p:cNvSpPr>
            <p:nvPr/>
          </p:nvSpPr>
          <p:spPr bwMode="auto">
            <a:xfrm>
              <a:off x="4648200" y="3732213"/>
              <a:ext cx="1524000" cy="533400"/>
            </a:xfrm>
            <a:prstGeom prst="rect">
              <a:avLst/>
            </a:prstGeom>
            <a:solidFill>
              <a:srgbClr val="CAF2CE">
                <a:alpha val="50195"/>
              </a:srgbClr>
            </a:solidFill>
            <a:ln w="25400" cap="sq">
              <a:solidFill>
                <a:schemeClr val="bg2"/>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1" i="0" u="none" strike="noStrike" kern="1200" cap="none" spc="0" normalizeH="0" baseline="0" noProof="0" dirty="0">
                  <a:ln>
                    <a:noFill/>
                  </a:ln>
                  <a:solidFill>
                    <a:srgbClr val="002060"/>
                  </a:solidFill>
                  <a:effectLst/>
                  <a:uLnTx/>
                  <a:uFillTx/>
                  <a:latin typeface="Times New Roman" panose="02020603050405020304" pitchFamily="18" charset="0"/>
                  <a:ea typeface="黑体" panose="02010609060101010101" pitchFamily="49" charset="-122"/>
                  <a:cs typeface="Times New Roman" panose="02020603050405020304" pitchFamily="18" charset="0"/>
                </a:rPr>
                <a:t>D</a:t>
              </a:r>
              <a:endParaRPr kumimoji="1" lang="en-US" altLang="zh-CN" sz="2400" b="0" i="0" u="none" strike="noStrike" kern="1200" cap="none" spc="0" normalizeH="0" baseline="0" noProof="0" dirty="0">
                <a:ln>
                  <a:noFill/>
                </a:ln>
                <a:solidFill>
                  <a:srgbClr val="002060"/>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1" name="Line 6">
              <a:extLst>
                <a:ext uri="{FF2B5EF4-FFF2-40B4-BE49-F238E27FC236}">
                  <a16:creationId xmlns:a16="http://schemas.microsoft.com/office/drawing/2014/main" id="{98C40AA6-CA91-52EE-E303-61E9E5E63134}"/>
                </a:ext>
              </a:extLst>
            </p:cNvPr>
            <p:cNvSpPr>
              <a:spLocks noChangeShapeType="1"/>
            </p:cNvSpPr>
            <p:nvPr/>
          </p:nvSpPr>
          <p:spPr bwMode="auto">
            <a:xfrm>
              <a:off x="5029200" y="3732213"/>
              <a:ext cx="0" cy="533400"/>
            </a:xfrm>
            <a:prstGeom prst="line">
              <a:avLst/>
            </a:prstGeom>
            <a:noFill/>
            <a:ln w="12700"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2" name="Line 7">
              <a:extLst>
                <a:ext uri="{FF2B5EF4-FFF2-40B4-BE49-F238E27FC236}">
                  <a16:creationId xmlns:a16="http://schemas.microsoft.com/office/drawing/2014/main" id="{D3F2FF17-8F27-2DF1-A35F-D291ED9C64CE}"/>
                </a:ext>
              </a:extLst>
            </p:cNvPr>
            <p:cNvSpPr>
              <a:spLocks noChangeShapeType="1"/>
            </p:cNvSpPr>
            <p:nvPr/>
          </p:nvSpPr>
          <p:spPr bwMode="auto">
            <a:xfrm>
              <a:off x="5791200" y="3732213"/>
              <a:ext cx="0" cy="533400"/>
            </a:xfrm>
            <a:prstGeom prst="line">
              <a:avLst/>
            </a:prstGeom>
            <a:noFill/>
            <a:ln w="12700"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3" name="Text Box 23">
              <a:extLst>
                <a:ext uri="{FF2B5EF4-FFF2-40B4-BE49-F238E27FC236}">
                  <a16:creationId xmlns:a16="http://schemas.microsoft.com/office/drawing/2014/main" id="{C36EB7C5-EAC1-AF9C-ADD0-EE2813004138}"/>
                </a:ext>
              </a:extLst>
            </p:cNvPr>
            <p:cNvSpPr txBox="1">
              <a:spLocks noChangeArrowheads="1"/>
            </p:cNvSpPr>
            <p:nvPr/>
          </p:nvSpPr>
          <p:spPr bwMode="auto">
            <a:xfrm>
              <a:off x="4572000" y="3579813"/>
              <a:ext cx="490538"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4000" b="1" i="0" u="none" strike="noStrike" kern="1200" cap="none" spc="0" normalizeH="0" baseline="0" noProof="0">
                  <a:ln>
                    <a:noFill/>
                  </a:ln>
                  <a:solidFill>
                    <a:srgbClr val="FF3300"/>
                  </a:solidFill>
                  <a:effectLst/>
                  <a:uLnTx/>
                  <a:uFillTx/>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grpSp>
      <p:grpSp>
        <p:nvGrpSpPr>
          <p:cNvPr id="24" name="组合 23">
            <a:extLst>
              <a:ext uri="{FF2B5EF4-FFF2-40B4-BE49-F238E27FC236}">
                <a16:creationId xmlns:a16="http://schemas.microsoft.com/office/drawing/2014/main" id="{3917B1E8-750C-6E25-1C52-D196AF9C045D}"/>
              </a:ext>
            </a:extLst>
          </p:cNvPr>
          <p:cNvGrpSpPr/>
          <p:nvPr/>
        </p:nvGrpSpPr>
        <p:grpSpPr>
          <a:xfrm>
            <a:off x="2275734" y="4546662"/>
            <a:ext cx="1676400" cy="717550"/>
            <a:chOff x="1676400" y="4706938"/>
            <a:chExt cx="1676400" cy="717550"/>
          </a:xfrm>
        </p:grpSpPr>
        <p:sp>
          <p:nvSpPr>
            <p:cNvPr id="25" name="Rectangle 14">
              <a:extLst>
                <a:ext uri="{FF2B5EF4-FFF2-40B4-BE49-F238E27FC236}">
                  <a16:creationId xmlns:a16="http://schemas.microsoft.com/office/drawing/2014/main" id="{EAE1F62E-5342-C256-1AF9-88CD2043F774}"/>
                </a:ext>
              </a:extLst>
            </p:cNvPr>
            <p:cNvSpPr>
              <a:spLocks noChangeArrowheads="1"/>
            </p:cNvSpPr>
            <p:nvPr/>
          </p:nvSpPr>
          <p:spPr bwMode="auto">
            <a:xfrm>
              <a:off x="1752600" y="4875213"/>
              <a:ext cx="1524000" cy="533400"/>
            </a:xfrm>
            <a:prstGeom prst="rect">
              <a:avLst/>
            </a:prstGeom>
            <a:solidFill>
              <a:srgbClr val="CAF2CE">
                <a:alpha val="50195"/>
              </a:srgbClr>
            </a:solidFill>
            <a:ln w="25400" cap="sq">
              <a:solidFill>
                <a:schemeClr val="bg2"/>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1" i="0" u="none" strike="noStrike" kern="1200" cap="none" spc="0" normalizeH="0" baseline="0" noProof="0" dirty="0">
                  <a:ln>
                    <a:noFill/>
                  </a:ln>
                  <a:solidFill>
                    <a:srgbClr val="002060"/>
                  </a:solidFill>
                  <a:effectLst/>
                  <a:uLnTx/>
                  <a:uFillTx/>
                  <a:latin typeface="Times New Roman" panose="02020603050405020304" pitchFamily="18" charset="0"/>
                  <a:ea typeface="黑体" panose="02010609060101010101" pitchFamily="49" charset="-122"/>
                  <a:cs typeface="Times New Roman" panose="02020603050405020304" pitchFamily="18" charset="0"/>
                </a:rPr>
                <a:t>C</a:t>
              </a:r>
              <a:endParaRPr kumimoji="1" lang="en-US" altLang="zh-CN" sz="2400" b="0" i="0" u="none" strike="noStrike" kern="1200" cap="none" spc="0" normalizeH="0" baseline="0" noProof="0" dirty="0">
                <a:ln>
                  <a:noFill/>
                </a:ln>
                <a:solidFill>
                  <a:srgbClr val="002060"/>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6" name="Line 15">
              <a:extLst>
                <a:ext uri="{FF2B5EF4-FFF2-40B4-BE49-F238E27FC236}">
                  <a16:creationId xmlns:a16="http://schemas.microsoft.com/office/drawing/2014/main" id="{9EB5D7FC-223E-9331-5CE2-E8C82E711C45}"/>
                </a:ext>
              </a:extLst>
            </p:cNvPr>
            <p:cNvSpPr>
              <a:spLocks noChangeShapeType="1"/>
            </p:cNvSpPr>
            <p:nvPr/>
          </p:nvSpPr>
          <p:spPr bwMode="auto">
            <a:xfrm>
              <a:off x="2133600" y="4875213"/>
              <a:ext cx="0" cy="533400"/>
            </a:xfrm>
            <a:prstGeom prst="line">
              <a:avLst/>
            </a:prstGeom>
            <a:noFill/>
            <a:ln w="12700"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7" name="Line 16">
              <a:extLst>
                <a:ext uri="{FF2B5EF4-FFF2-40B4-BE49-F238E27FC236}">
                  <a16:creationId xmlns:a16="http://schemas.microsoft.com/office/drawing/2014/main" id="{AA4191DE-DA3F-9AA0-0BE7-4C78394DF6A1}"/>
                </a:ext>
              </a:extLst>
            </p:cNvPr>
            <p:cNvSpPr>
              <a:spLocks noChangeShapeType="1"/>
            </p:cNvSpPr>
            <p:nvPr/>
          </p:nvSpPr>
          <p:spPr bwMode="auto">
            <a:xfrm>
              <a:off x="2895600" y="4875213"/>
              <a:ext cx="0" cy="533400"/>
            </a:xfrm>
            <a:prstGeom prst="line">
              <a:avLst/>
            </a:prstGeom>
            <a:noFill/>
            <a:ln w="12700"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8" name="Text Box 24">
              <a:extLst>
                <a:ext uri="{FF2B5EF4-FFF2-40B4-BE49-F238E27FC236}">
                  <a16:creationId xmlns:a16="http://schemas.microsoft.com/office/drawing/2014/main" id="{6E46A0DA-7A8F-F54E-E675-11D145DE57AE}"/>
                </a:ext>
              </a:extLst>
            </p:cNvPr>
            <p:cNvSpPr txBox="1">
              <a:spLocks noChangeArrowheads="1"/>
            </p:cNvSpPr>
            <p:nvPr/>
          </p:nvSpPr>
          <p:spPr bwMode="auto">
            <a:xfrm>
              <a:off x="1676400" y="4706938"/>
              <a:ext cx="490538"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4000" b="1" i="0" u="none" strike="noStrike" kern="1200" cap="none" spc="0" normalizeH="0" baseline="0" noProof="0">
                  <a:ln>
                    <a:noFill/>
                  </a:ln>
                  <a:solidFill>
                    <a:srgbClr val="FF3300"/>
                  </a:solidFill>
                  <a:effectLst/>
                  <a:uLnTx/>
                  <a:uFillTx/>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9" name="Text Box 25">
              <a:extLst>
                <a:ext uri="{FF2B5EF4-FFF2-40B4-BE49-F238E27FC236}">
                  <a16:creationId xmlns:a16="http://schemas.microsoft.com/office/drawing/2014/main" id="{FA92C550-692D-13CC-41FC-D6E5153B6738}"/>
                </a:ext>
              </a:extLst>
            </p:cNvPr>
            <p:cNvSpPr txBox="1">
              <a:spLocks noChangeArrowheads="1"/>
            </p:cNvSpPr>
            <p:nvPr/>
          </p:nvSpPr>
          <p:spPr bwMode="auto">
            <a:xfrm>
              <a:off x="2862263" y="4722813"/>
              <a:ext cx="490537"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4000" b="1" i="0" u="none" strike="noStrike" kern="1200" cap="none" spc="0" normalizeH="0" baseline="0" noProof="0" dirty="0">
                  <a:ln>
                    <a:noFill/>
                  </a:ln>
                  <a:solidFill>
                    <a:srgbClr val="FF3300"/>
                  </a:solidFill>
                  <a:effectLst/>
                  <a:uLnTx/>
                  <a:uFillTx/>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a:t>
              </a:r>
              <a:endParaRPr kumimoji="1" lang="en-US" altLang="zh-CN" sz="2400" b="0" i="0" u="none" strike="noStrike" kern="1200" cap="none" spc="0" normalizeH="0" baseline="0" noProof="0" dirty="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grpSp>
      <p:grpSp>
        <p:nvGrpSpPr>
          <p:cNvPr id="30" name="组合 29">
            <a:extLst>
              <a:ext uri="{FF2B5EF4-FFF2-40B4-BE49-F238E27FC236}">
                <a16:creationId xmlns:a16="http://schemas.microsoft.com/office/drawing/2014/main" id="{4D865BC1-7EAB-92EB-C12B-5761B38EE8E0}"/>
              </a:ext>
            </a:extLst>
          </p:cNvPr>
          <p:cNvGrpSpPr/>
          <p:nvPr/>
        </p:nvGrpSpPr>
        <p:grpSpPr>
          <a:xfrm>
            <a:off x="1126252" y="3621752"/>
            <a:ext cx="1600200" cy="701675"/>
            <a:chOff x="762000" y="3579813"/>
            <a:chExt cx="1600200" cy="701675"/>
          </a:xfrm>
        </p:grpSpPr>
        <p:sp>
          <p:nvSpPr>
            <p:cNvPr id="31" name="Rectangle 11">
              <a:extLst>
                <a:ext uri="{FF2B5EF4-FFF2-40B4-BE49-F238E27FC236}">
                  <a16:creationId xmlns:a16="http://schemas.microsoft.com/office/drawing/2014/main" id="{5A4AAE17-5293-985D-ACDE-857947052BD1}"/>
                </a:ext>
              </a:extLst>
            </p:cNvPr>
            <p:cNvSpPr>
              <a:spLocks noChangeArrowheads="1"/>
            </p:cNvSpPr>
            <p:nvPr/>
          </p:nvSpPr>
          <p:spPr bwMode="auto">
            <a:xfrm>
              <a:off x="838200" y="3732213"/>
              <a:ext cx="1524000" cy="533400"/>
            </a:xfrm>
            <a:prstGeom prst="rect">
              <a:avLst/>
            </a:prstGeom>
            <a:solidFill>
              <a:srgbClr val="CAF2CE">
                <a:alpha val="50195"/>
              </a:srgbClr>
            </a:solidFill>
            <a:ln w="25400" cap="sq">
              <a:solidFill>
                <a:schemeClr val="bg2"/>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1" i="0" u="none" strike="noStrike" kern="1200" cap="none" spc="0" normalizeH="0" baseline="0" noProof="0" dirty="0">
                  <a:ln>
                    <a:noFill/>
                  </a:ln>
                  <a:solidFill>
                    <a:srgbClr val="002060"/>
                  </a:solidFill>
                  <a:effectLst/>
                  <a:uLnTx/>
                  <a:uFillTx/>
                  <a:latin typeface="Times New Roman" panose="02020603050405020304" pitchFamily="18" charset="0"/>
                  <a:ea typeface="黑体" panose="02010609060101010101" pitchFamily="49" charset="-122"/>
                  <a:cs typeface="Times New Roman" panose="02020603050405020304" pitchFamily="18" charset="0"/>
                </a:rPr>
                <a:t>B</a:t>
              </a:r>
              <a:endParaRPr kumimoji="1" lang="en-US" altLang="zh-CN" sz="2400" b="0" i="0" u="none" strike="noStrike" kern="1200" cap="none" spc="0" normalizeH="0" baseline="0" noProof="0" dirty="0">
                <a:ln>
                  <a:noFill/>
                </a:ln>
                <a:solidFill>
                  <a:srgbClr val="002060"/>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32" name="Line 12">
              <a:extLst>
                <a:ext uri="{FF2B5EF4-FFF2-40B4-BE49-F238E27FC236}">
                  <a16:creationId xmlns:a16="http://schemas.microsoft.com/office/drawing/2014/main" id="{449B1D97-712F-A83D-CC45-5FA80C673B66}"/>
                </a:ext>
              </a:extLst>
            </p:cNvPr>
            <p:cNvSpPr>
              <a:spLocks noChangeShapeType="1"/>
            </p:cNvSpPr>
            <p:nvPr/>
          </p:nvSpPr>
          <p:spPr bwMode="auto">
            <a:xfrm>
              <a:off x="1219200" y="3732213"/>
              <a:ext cx="0" cy="533400"/>
            </a:xfrm>
            <a:prstGeom prst="line">
              <a:avLst/>
            </a:prstGeom>
            <a:noFill/>
            <a:ln w="12700"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33" name="Line 13">
              <a:extLst>
                <a:ext uri="{FF2B5EF4-FFF2-40B4-BE49-F238E27FC236}">
                  <a16:creationId xmlns:a16="http://schemas.microsoft.com/office/drawing/2014/main" id="{E1EE96BA-4DB3-B9D3-A595-0CAC1D285F1B}"/>
                </a:ext>
              </a:extLst>
            </p:cNvPr>
            <p:cNvSpPr>
              <a:spLocks noChangeShapeType="1"/>
            </p:cNvSpPr>
            <p:nvPr/>
          </p:nvSpPr>
          <p:spPr bwMode="auto">
            <a:xfrm>
              <a:off x="1981200" y="3732213"/>
              <a:ext cx="0" cy="533400"/>
            </a:xfrm>
            <a:prstGeom prst="line">
              <a:avLst/>
            </a:prstGeom>
            <a:noFill/>
            <a:ln w="12700"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34" name="Text Box 26">
              <a:extLst>
                <a:ext uri="{FF2B5EF4-FFF2-40B4-BE49-F238E27FC236}">
                  <a16:creationId xmlns:a16="http://schemas.microsoft.com/office/drawing/2014/main" id="{A650C7A3-54C6-8C0D-9C70-2F569E9FF97B}"/>
                </a:ext>
              </a:extLst>
            </p:cNvPr>
            <p:cNvSpPr txBox="1">
              <a:spLocks noChangeArrowheads="1"/>
            </p:cNvSpPr>
            <p:nvPr/>
          </p:nvSpPr>
          <p:spPr bwMode="auto">
            <a:xfrm>
              <a:off x="762000" y="3579813"/>
              <a:ext cx="490538"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4000" b="1" i="0" u="none" strike="noStrike" kern="1200" cap="none" spc="0" normalizeH="0" baseline="0" noProof="0">
                  <a:ln>
                    <a:noFill/>
                  </a:ln>
                  <a:solidFill>
                    <a:srgbClr val="FF3300"/>
                  </a:solidFill>
                  <a:effectLst/>
                  <a:uLnTx/>
                  <a:uFillTx/>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grpSp>
      <p:sp>
        <p:nvSpPr>
          <p:cNvPr id="35" name="Line 27">
            <a:extLst>
              <a:ext uri="{FF2B5EF4-FFF2-40B4-BE49-F238E27FC236}">
                <a16:creationId xmlns:a16="http://schemas.microsoft.com/office/drawing/2014/main" id="{4FFEB7FB-84B9-7EA2-8A76-DE8F2D915DC4}"/>
              </a:ext>
            </a:extLst>
          </p:cNvPr>
          <p:cNvSpPr>
            <a:spLocks noChangeShapeType="1"/>
          </p:cNvSpPr>
          <p:nvPr/>
        </p:nvSpPr>
        <p:spPr bwMode="auto">
          <a:xfrm flipH="1">
            <a:off x="1997790" y="3196252"/>
            <a:ext cx="1085984" cy="510331"/>
          </a:xfrm>
          <a:prstGeom prst="line">
            <a:avLst/>
          </a:prstGeom>
          <a:noFill/>
          <a:ln w="38100"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36" name="Line 28">
            <a:extLst>
              <a:ext uri="{FF2B5EF4-FFF2-40B4-BE49-F238E27FC236}">
                <a16:creationId xmlns:a16="http://schemas.microsoft.com/office/drawing/2014/main" id="{82FAC801-9AE6-7814-3D48-0EBC32436321}"/>
              </a:ext>
            </a:extLst>
          </p:cNvPr>
          <p:cNvSpPr>
            <a:spLocks noChangeShapeType="1"/>
          </p:cNvSpPr>
          <p:nvPr/>
        </p:nvSpPr>
        <p:spPr bwMode="auto">
          <a:xfrm>
            <a:off x="4244482" y="3202294"/>
            <a:ext cx="911106" cy="550585"/>
          </a:xfrm>
          <a:prstGeom prst="line">
            <a:avLst/>
          </a:prstGeom>
          <a:noFill/>
          <a:ln w="38100"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37" name="Line 29">
            <a:extLst>
              <a:ext uri="{FF2B5EF4-FFF2-40B4-BE49-F238E27FC236}">
                <a16:creationId xmlns:a16="http://schemas.microsoft.com/office/drawing/2014/main" id="{D3990AEE-625F-0D62-3B08-A7690D0CFD45}"/>
              </a:ext>
            </a:extLst>
          </p:cNvPr>
          <p:cNvSpPr>
            <a:spLocks noChangeShapeType="1"/>
          </p:cNvSpPr>
          <p:nvPr/>
        </p:nvSpPr>
        <p:spPr bwMode="auto">
          <a:xfrm>
            <a:off x="2553959" y="4028070"/>
            <a:ext cx="593306" cy="683920"/>
          </a:xfrm>
          <a:prstGeom prst="line">
            <a:avLst/>
          </a:prstGeom>
          <a:noFill/>
          <a:ln w="38100"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38" name="Line 30">
            <a:extLst>
              <a:ext uri="{FF2B5EF4-FFF2-40B4-BE49-F238E27FC236}">
                <a16:creationId xmlns:a16="http://schemas.microsoft.com/office/drawing/2014/main" id="{CC0DAB60-2B8E-5024-44F6-30DECB6B340C}"/>
              </a:ext>
            </a:extLst>
          </p:cNvPr>
          <p:cNvSpPr>
            <a:spLocks noChangeShapeType="1"/>
          </p:cNvSpPr>
          <p:nvPr/>
        </p:nvSpPr>
        <p:spPr bwMode="auto">
          <a:xfrm>
            <a:off x="5811028" y="4017927"/>
            <a:ext cx="1338205" cy="504773"/>
          </a:xfrm>
          <a:prstGeom prst="line">
            <a:avLst/>
          </a:prstGeom>
          <a:noFill/>
          <a:ln w="38100"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39" name="Line 31">
            <a:extLst>
              <a:ext uri="{FF2B5EF4-FFF2-40B4-BE49-F238E27FC236}">
                <a16:creationId xmlns:a16="http://schemas.microsoft.com/office/drawing/2014/main" id="{5AB6D09E-B44D-7865-B2B1-E43B706D3DE6}"/>
              </a:ext>
            </a:extLst>
          </p:cNvPr>
          <p:cNvSpPr>
            <a:spLocks noChangeShapeType="1"/>
          </p:cNvSpPr>
          <p:nvPr/>
        </p:nvSpPr>
        <p:spPr bwMode="auto">
          <a:xfrm flipH="1">
            <a:off x="6402396" y="4866317"/>
            <a:ext cx="228889" cy="701675"/>
          </a:xfrm>
          <a:prstGeom prst="line">
            <a:avLst/>
          </a:prstGeom>
          <a:noFill/>
          <a:ln w="38100"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40" name="Freeform 32">
            <a:extLst>
              <a:ext uri="{FF2B5EF4-FFF2-40B4-BE49-F238E27FC236}">
                <a16:creationId xmlns:a16="http://schemas.microsoft.com/office/drawing/2014/main" id="{B8AF53E1-9598-5A89-1A10-99C3A34D007B}"/>
              </a:ext>
            </a:extLst>
          </p:cNvPr>
          <p:cNvSpPr>
            <a:spLocks/>
          </p:cNvSpPr>
          <p:nvPr/>
        </p:nvSpPr>
        <p:spPr bwMode="auto">
          <a:xfrm>
            <a:off x="2146226" y="2179554"/>
            <a:ext cx="1485359" cy="718437"/>
          </a:xfrm>
          <a:custGeom>
            <a:avLst/>
            <a:gdLst>
              <a:gd name="T0" fmla="*/ 0 w 720"/>
              <a:gd name="T1" fmla="*/ 0 h 528"/>
              <a:gd name="T2" fmla="*/ 2147483646 w 720"/>
              <a:gd name="T3" fmla="*/ 2147483646 h 528"/>
              <a:gd name="T4" fmla="*/ 2147483646 w 720"/>
              <a:gd name="T5" fmla="*/ 2147483646 h 528"/>
              <a:gd name="T6" fmla="*/ 2147483646 w 720"/>
              <a:gd name="T7" fmla="*/ 2147483646 h 52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20" h="528">
                <a:moveTo>
                  <a:pt x="0" y="0"/>
                </a:moveTo>
                <a:cubicBezTo>
                  <a:pt x="260" y="4"/>
                  <a:pt x="520" y="8"/>
                  <a:pt x="576" y="48"/>
                </a:cubicBezTo>
                <a:cubicBezTo>
                  <a:pt x="632" y="88"/>
                  <a:pt x="312" y="160"/>
                  <a:pt x="336" y="240"/>
                </a:cubicBezTo>
                <a:cubicBezTo>
                  <a:pt x="360" y="320"/>
                  <a:pt x="656" y="480"/>
                  <a:pt x="720" y="528"/>
                </a:cubicBezTo>
              </a:path>
            </a:pathLst>
          </a:custGeom>
          <a:noFill/>
          <a:ln w="38100" cap="sq" cmpd="sng">
            <a:solidFill>
              <a:schemeClr val="tx1"/>
            </a:solidFill>
            <a:prstDash val="solid"/>
            <a:round/>
            <a:headEnd type="none" w="sm" len="sm"/>
            <a:tailEnd type="arrow"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41" name="Text Box 33">
            <a:extLst>
              <a:ext uri="{FF2B5EF4-FFF2-40B4-BE49-F238E27FC236}">
                <a16:creationId xmlns:a16="http://schemas.microsoft.com/office/drawing/2014/main" id="{7FB68FEB-3653-A5EA-3CB7-F6E1EFEE6C04}"/>
              </a:ext>
            </a:extLst>
          </p:cNvPr>
          <p:cNvSpPr txBox="1">
            <a:spLocks noChangeArrowheads="1"/>
          </p:cNvSpPr>
          <p:nvPr/>
        </p:nvSpPr>
        <p:spPr bwMode="auto">
          <a:xfrm>
            <a:off x="1020688" y="1719150"/>
            <a:ext cx="1087477"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4000" b="1" i="0" u="none" strike="noStrike" kern="1200" cap="none" spc="0" normalizeH="0" baseline="0" noProof="0" dirty="0">
                <a:ln>
                  <a:noFill/>
                </a:ln>
                <a:solidFill>
                  <a:srgbClr val="FF3300"/>
                </a:solidFill>
                <a:effectLst/>
                <a:uLnTx/>
                <a:uFillTx/>
                <a:latin typeface="Times New Roman" panose="02020603050405020304" pitchFamily="18" charset="0"/>
                <a:ea typeface="黑体" panose="02010609060101010101" pitchFamily="49" charset="-122"/>
                <a:cs typeface="Times New Roman" panose="02020603050405020304" pitchFamily="18" charset="0"/>
              </a:rPr>
              <a:t>root</a:t>
            </a:r>
            <a:endParaRPr kumimoji="1" lang="en-US" altLang="zh-CN" sz="2400" b="0" i="0" u="none" strike="noStrike" kern="1200" cap="none" spc="0" normalizeH="0" baseline="0" noProof="0" dirty="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42" name="Text Box 34">
            <a:extLst>
              <a:ext uri="{FF2B5EF4-FFF2-40B4-BE49-F238E27FC236}">
                <a16:creationId xmlns:a16="http://schemas.microsoft.com/office/drawing/2014/main" id="{A79823BB-33FB-C587-15A6-A6D16127373C}"/>
              </a:ext>
            </a:extLst>
          </p:cNvPr>
          <p:cNvSpPr txBox="1">
            <a:spLocks noChangeArrowheads="1"/>
          </p:cNvSpPr>
          <p:nvPr/>
        </p:nvSpPr>
        <p:spPr bwMode="auto">
          <a:xfrm>
            <a:off x="3975577" y="1631950"/>
            <a:ext cx="292099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800" b="1" i="0" u="none" strike="noStrike" kern="1200" cap="none" spc="0" normalizeH="0" baseline="0" noProof="0" dirty="0" err="1">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rPr>
              <a:t>l</a:t>
            </a:r>
            <a:r>
              <a:rPr kumimoji="1" lang="en-US" altLang="zh-CN" sz="2800" b="0" i="0" u="none" strike="noStrike" kern="1200" cap="none" spc="0" normalizeH="0" baseline="0" noProof="0" dirty="0" err="1">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rPr>
              <a:t>child</a:t>
            </a:r>
            <a:r>
              <a:rPr kumimoji="1" lang="en-US" altLang="zh-CN" sz="2800" b="0" i="0" u="none" strike="noStrike" kern="1200" cap="none" spc="0" normalizeH="0" baseline="0" noProof="0" dirty="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rPr>
              <a:t>   data  </a:t>
            </a:r>
            <a:r>
              <a:rPr kumimoji="1" lang="en-US" altLang="zh-CN" sz="2800" b="1" i="0" u="none" strike="noStrike" kern="1200" cap="none" spc="0" normalizeH="0" baseline="0" noProof="0" dirty="0" err="1">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rPr>
              <a:t>r</a:t>
            </a:r>
            <a:r>
              <a:rPr kumimoji="1" lang="en-US" altLang="zh-CN" sz="2800" b="0" i="0" u="none" strike="noStrike" kern="1200" cap="none" spc="0" normalizeH="0" baseline="0" noProof="0" dirty="0" err="1">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rPr>
              <a:t>child</a:t>
            </a:r>
            <a:endParaRPr kumimoji="1" lang="en-US" altLang="zh-CN" sz="1800" b="0" i="0" u="none" strike="noStrike" kern="1200" cap="none" spc="0" normalizeH="0" baseline="0" noProof="0" dirty="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43" name="Rectangle 35">
            <a:extLst>
              <a:ext uri="{FF2B5EF4-FFF2-40B4-BE49-F238E27FC236}">
                <a16:creationId xmlns:a16="http://schemas.microsoft.com/office/drawing/2014/main" id="{27F31D22-F5EF-1C70-10C5-751356CF4572}"/>
              </a:ext>
            </a:extLst>
          </p:cNvPr>
          <p:cNvSpPr>
            <a:spLocks noChangeArrowheads="1"/>
          </p:cNvSpPr>
          <p:nvPr/>
        </p:nvSpPr>
        <p:spPr bwMode="auto">
          <a:xfrm>
            <a:off x="3952134" y="1645310"/>
            <a:ext cx="2894866" cy="533400"/>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000" b="0" i="0" u="none" strike="noStrike" kern="1200" cap="none" spc="0" normalizeH="0" baseline="0" noProof="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44" name="Line 36">
            <a:extLst>
              <a:ext uri="{FF2B5EF4-FFF2-40B4-BE49-F238E27FC236}">
                <a16:creationId xmlns:a16="http://schemas.microsoft.com/office/drawing/2014/main" id="{1750D0F6-2998-377E-3380-FEAF5E5DE5FF}"/>
              </a:ext>
            </a:extLst>
          </p:cNvPr>
          <p:cNvSpPr>
            <a:spLocks noChangeShapeType="1"/>
          </p:cNvSpPr>
          <p:nvPr/>
        </p:nvSpPr>
        <p:spPr bwMode="auto">
          <a:xfrm>
            <a:off x="4971668" y="1600860"/>
            <a:ext cx="0" cy="6096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b="0" i="0" u="none" strike="noStrike" kern="1200" cap="none" spc="0" normalizeH="0" baseline="0" noProof="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45" name="Line 37">
            <a:extLst>
              <a:ext uri="{FF2B5EF4-FFF2-40B4-BE49-F238E27FC236}">
                <a16:creationId xmlns:a16="http://schemas.microsoft.com/office/drawing/2014/main" id="{47FF3A1D-3323-599F-9A81-306E07CA5B1F}"/>
              </a:ext>
            </a:extLst>
          </p:cNvPr>
          <p:cNvSpPr>
            <a:spLocks noChangeShapeType="1"/>
          </p:cNvSpPr>
          <p:nvPr/>
        </p:nvSpPr>
        <p:spPr bwMode="auto">
          <a:xfrm>
            <a:off x="5777633" y="1600860"/>
            <a:ext cx="0" cy="6096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b="0" i="0" u="none" strike="noStrike" kern="1200" cap="none" spc="0" normalizeH="0" baseline="0" noProof="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46" name="Text Box 38">
            <a:extLst>
              <a:ext uri="{FF2B5EF4-FFF2-40B4-BE49-F238E27FC236}">
                <a16:creationId xmlns:a16="http://schemas.microsoft.com/office/drawing/2014/main" id="{65AD405C-E477-6E40-E2B3-8030821985B7}"/>
              </a:ext>
            </a:extLst>
          </p:cNvPr>
          <p:cNvSpPr txBox="1">
            <a:spLocks noChangeArrowheads="1"/>
          </p:cNvSpPr>
          <p:nvPr/>
        </p:nvSpPr>
        <p:spPr bwMode="auto">
          <a:xfrm>
            <a:off x="4178898" y="997610"/>
            <a:ext cx="180850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800" b="1" i="0" u="none" strike="noStrike" kern="1200" cap="none" spc="0" normalizeH="0" baseline="0" noProof="0" dirty="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rPr>
              <a:t>结点结构</a:t>
            </a:r>
            <a:r>
              <a:rPr kumimoji="1" lang="en-US" altLang="zh-CN" sz="2800" b="1" i="0" u="none" strike="noStrike" kern="1200" cap="none" spc="0" normalizeH="0" baseline="0" noProof="0" dirty="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rPr>
              <a:t>:</a:t>
            </a:r>
            <a:endParaRPr kumimoji="1" lang="en-US" altLang="zh-CN" sz="1800" b="0" i="0" u="none" strike="noStrike" kern="1200" cap="none" spc="0" normalizeH="0" baseline="0" noProof="0" dirty="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47" name="Text Box 107">
            <a:extLst>
              <a:ext uri="{FF2B5EF4-FFF2-40B4-BE49-F238E27FC236}">
                <a16:creationId xmlns:a16="http://schemas.microsoft.com/office/drawing/2014/main" id="{F37991BE-9776-E041-55BC-0F6E6EF1AC60}"/>
              </a:ext>
            </a:extLst>
          </p:cNvPr>
          <p:cNvSpPr txBox="1">
            <a:spLocks noChangeArrowheads="1"/>
          </p:cNvSpPr>
          <p:nvPr/>
        </p:nvSpPr>
        <p:spPr bwMode="auto">
          <a:xfrm>
            <a:off x="155938" y="5433369"/>
            <a:ext cx="5131533" cy="707886"/>
          </a:xfrm>
          <a:prstGeom prst="rect">
            <a:avLst/>
          </a:prstGeom>
          <a:noFill/>
          <a:ln w="38100">
            <a:solidFill>
              <a:schemeClr val="folHlink"/>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000" b="1" i="0" u="none" strike="noStrike" kern="1200" cap="none" spc="0" normalizeH="0" baseline="0" noProof="0" dirty="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rPr>
              <a:t>在</a:t>
            </a:r>
            <a:r>
              <a:rPr kumimoji="1" lang="en-US" altLang="zh-CN" sz="2000" b="1" i="0" u="none" strike="noStrike" kern="1200" cap="none" spc="0" normalizeH="0" baseline="0" noProof="0" dirty="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rPr>
              <a:t>n</a:t>
            </a:r>
            <a:r>
              <a:rPr kumimoji="1" lang="zh-CN" altLang="zh-CN" sz="2000" b="1" i="0" u="none" strike="noStrike" kern="1200" cap="none" spc="0" normalizeH="0" baseline="0" noProof="0" dirty="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rPr>
              <a:t>个结点的二叉链表中，有</a:t>
            </a:r>
            <a:r>
              <a:rPr kumimoji="1" lang="en-US" altLang="zh-CN" sz="2000" b="1" i="0" u="none" strike="noStrike" kern="1200" cap="none" spc="0" normalizeH="0" baseline="0" noProof="0" dirty="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rPr>
              <a:t>n+1</a:t>
            </a:r>
            <a:r>
              <a:rPr kumimoji="1" lang="zh-CN" altLang="zh-CN" sz="2000" b="1" i="0" u="none" strike="noStrike" kern="1200" cap="none" spc="0" normalizeH="0" baseline="0" noProof="0" dirty="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rPr>
              <a:t>个空指针域</a:t>
            </a:r>
            <a:endParaRPr kumimoji="1" lang="en-US" altLang="zh-CN" sz="2000" b="1" i="0" u="none" strike="noStrike" kern="1200" cap="none" spc="0" normalizeH="0" baseline="0" noProof="0" dirty="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a:p>
            <a:pPr lvl="0" algn="ctr" fontAlgn="base">
              <a:spcBef>
                <a:spcPct val="0"/>
              </a:spcBef>
              <a:spcAft>
                <a:spcPct val="0"/>
              </a:spcAft>
              <a:buNone/>
              <a:defRPr/>
            </a:pPr>
            <a:r>
              <a:rPr lang="en-US" altLang="zh-CN" sz="2000" b="1" dirty="0">
                <a:solidFill>
                  <a:srgbClr val="9933FF"/>
                </a:solidFill>
                <a:latin typeface="Times New Roman" panose="02020603050405020304" pitchFamily="18" charset="0"/>
                <a:ea typeface="黑体" panose="02010609060101010101" pitchFamily="49" charset="-122"/>
                <a:cs typeface="Times New Roman" panose="02020603050405020304" pitchFamily="18" charset="0"/>
              </a:rPr>
              <a:t> </a:t>
            </a:r>
            <a:r>
              <a:rPr lang="pt-BR" altLang="zh-CN" sz="2000" dirty="0">
                <a:solidFill>
                  <a:srgbClr val="9933FF"/>
                </a:solidFill>
                <a:latin typeface="Times New Roman" panose="02020603050405020304" pitchFamily="18" charset="0"/>
                <a:ea typeface="黑体" panose="02010609060101010101" pitchFamily="49" charset="-122"/>
                <a:cs typeface="Times New Roman" panose="02020603050405020304" pitchFamily="18" charset="0"/>
              </a:rPr>
              <a:t>n</a:t>
            </a:r>
            <a:r>
              <a:rPr lang="pt-BR" altLang="zh-CN" sz="2000" baseline="-25000" dirty="0">
                <a:solidFill>
                  <a:srgbClr val="9933FF"/>
                </a:solidFill>
                <a:latin typeface="Times New Roman" panose="02020603050405020304" pitchFamily="18" charset="0"/>
                <a:ea typeface="黑体" panose="02010609060101010101" pitchFamily="49" charset="-122"/>
                <a:cs typeface="Times New Roman" panose="02020603050405020304" pitchFamily="18" charset="0"/>
              </a:rPr>
              <a:t>1</a:t>
            </a:r>
            <a:r>
              <a:rPr lang="pt-BR" altLang="zh-CN" sz="2000" dirty="0">
                <a:solidFill>
                  <a:srgbClr val="9933FF"/>
                </a:solidFill>
                <a:latin typeface="Times New Roman" panose="02020603050405020304" pitchFamily="18" charset="0"/>
                <a:ea typeface="黑体" panose="02010609060101010101" pitchFamily="49" charset="-122"/>
                <a:cs typeface="Times New Roman" panose="02020603050405020304" pitchFamily="18" charset="0"/>
              </a:rPr>
              <a:t>+2n</a:t>
            </a:r>
            <a:r>
              <a:rPr lang="pt-BR" altLang="zh-CN" sz="2000" baseline="-25000" dirty="0">
                <a:solidFill>
                  <a:srgbClr val="9933FF"/>
                </a:solidFill>
                <a:latin typeface="Times New Roman" panose="02020603050405020304" pitchFamily="18" charset="0"/>
                <a:ea typeface="黑体" panose="02010609060101010101" pitchFamily="49" charset="-122"/>
                <a:cs typeface="Times New Roman" panose="02020603050405020304" pitchFamily="18" charset="0"/>
              </a:rPr>
              <a:t>0</a:t>
            </a:r>
            <a:r>
              <a:rPr lang="pt-BR" altLang="zh-CN" sz="2000" dirty="0">
                <a:solidFill>
                  <a:srgbClr val="9933FF"/>
                </a:solidFill>
                <a:latin typeface="Times New Roman" panose="02020603050405020304" pitchFamily="18" charset="0"/>
                <a:ea typeface="黑体" panose="02010609060101010101" pitchFamily="49" charset="-122"/>
                <a:cs typeface="Times New Roman" panose="02020603050405020304" pitchFamily="18" charset="0"/>
              </a:rPr>
              <a:t>=n</a:t>
            </a:r>
            <a:r>
              <a:rPr lang="pt-BR" altLang="zh-CN" sz="2000" baseline="-25000" dirty="0">
                <a:solidFill>
                  <a:srgbClr val="9933FF"/>
                </a:solidFill>
                <a:latin typeface="Times New Roman" panose="02020603050405020304" pitchFamily="18" charset="0"/>
                <a:ea typeface="黑体" panose="02010609060101010101" pitchFamily="49" charset="-122"/>
                <a:cs typeface="Times New Roman" panose="02020603050405020304" pitchFamily="18" charset="0"/>
              </a:rPr>
              <a:t>1</a:t>
            </a:r>
            <a:r>
              <a:rPr lang="pt-BR" altLang="zh-CN" sz="2000" dirty="0">
                <a:solidFill>
                  <a:srgbClr val="9933FF"/>
                </a:solidFill>
                <a:latin typeface="Times New Roman" panose="02020603050405020304" pitchFamily="18" charset="0"/>
                <a:ea typeface="黑体" panose="02010609060101010101" pitchFamily="49" charset="-122"/>
                <a:cs typeface="Times New Roman" panose="02020603050405020304" pitchFamily="18" charset="0"/>
              </a:rPr>
              <a:t>+n</a:t>
            </a:r>
            <a:r>
              <a:rPr lang="pt-BR" altLang="zh-CN" sz="2000" baseline="-25000" dirty="0">
                <a:solidFill>
                  <a:srgbClr val="9933FF"/>
                </a:solidFill>
                <a:latin typeface="Times New Roman" panose="02020603050405020304" pitchFamily="18" charset="0"/>
                <a:ea typeface="黑体" panose="02010609060101010101" pitchFamily="49" charset="-122"/>
                <a:cs typeface="Times New Roman" panose="02020603050405020304" pitchFamily="18" charset="0"/>
              </a:rPr>
              <a:t>0</a:t>
            </a:r>
            <a:r>
              <a:rPr lang="pt-BR" altLang="zh-CN" sz="2000" dirty="0">
                <a:solidFill>
                  <a:srgbClr val="9933FF"/>
                </a:solidFill>
                <a:latin typeface="Times New Roman" panose="02020603050405020304" pitchFamily="18" charset="0"/>
                <a:ea typeface="黑体" panose="02010609060101010101" pitchFamily="49" charset="-122"/>
                <a:cs typeface="Times New Roman" panose="02020603050405020304" pitchFamily="18" charset="0"/>
              </a:rPr>
              <a:t> + (n</a:t>
            </a:r>
            <a:r>
              <a:rPr lang="pt-BR" altLang="zh-CN" sz="2000" baseline="-25000" dirty="0">
                <a:solidFill>
                  <a:srgbClr val="9933FF"/>
                </a:solidFill>
                <a:latin typeface="Times New Roman" panose="02020603050405020304" pitchFamily="18" charset="0"/>
                <a:ea typeface="黑体" panose="02010609060101010101" pitchFamily="49" charset="-122"/>
                <a:cs typeface="Times New Roman" panose="02020603050405020304" pitchFamily="18" charset="0"/>
              </a:rPr>
              <a:t>2</a:t>
            </a:r>
            <a:r>
              <a:rPr lang="pt-BR" altLang="zh-CN" sz="2000" dirty="0">
                <a:solidFill>
                  <a:srgbClr val="9933FF"/>
                </a:solidFill>
                <a:latin typeface="Times New Roman" panose="02020603050405020304" pitchFamily="18" charset="0"/>
                <a:ea typeface="黑体" panose="02010609060101010101" pitchFamily="49" charset="-122"/>
                <a:cs typeface="Times New Roman" panose="02020603050405020304" pitchFamily="18" charset="0"/>
              </a:rPr>
              <a:t>+1)=n+1</a:t>
            </a:r>
            <a:r>
              <a:rPr kumimoji="1" lang="zh-CN" altLang="en-US" sz="2000" i="0" u="none" strike="noStrike" kern="1200" cap="none" spc="0" normalizeH="0" baseline="0" noProof="0" dirty="0">
                <a:ln>
                  <a:noFill/>
                </a:ln>
                <a:solidFill>
                  <a:srgbClr val="9933FF"/>
                </a:solidFill>
                <a:effectLst/>
                <a:uLnTx/>
                <a:uFillTx/>
                <a:latin typeface="Times New Roman" panose="02020603050405020304" pitchFamily="18" charset="0"/>
                <a:ea typeface="黑体" panose="02010609060101010101" pitchFamily="49" charset="-122"/>
                <a:cs typeface="Times New Roman" panose="02020603050405020304" pitchFamily="18" charset="0"/>
              </a:rPr>
              <a:t> </a:t>
            </a:r>
          </a:p>
        </p:txBody>
      </p:sp>
      <p:sp>
        <p:nvSpPr>
          <p:cNvPr id="48" name="Text Box 2">
            <a:extLst>
              <a:ext uri="{FF2B5EF4-FFF2-40B4-BE49-F238E27FC236}">
                <a16:creationId xmlns:a16="http://schemas.microsoft.com/office/drawing/2014/main" id="{28498A82-0925-0C7A-1563-9121DEFCAF31}"/>
              </a:ext>
            </a:extLst>
          </p:cNvPr>
          <p:cNvSpPr txBox="1">
            <a:spLocks noChangeArrowheads="1"/>
          </p:cNvSpPr>
          <p:nvPr/>
        </p:nvSpPr>
        <p:spPr bwMode="auto">
          <a:xfrm>
            <a:off x="5322404" y="2140319"/>
            <a:ext cx="3821596" cy="15374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20000"/>
              </a:lnSpc>
              <a:spcBef>
                <a:spcPct val="0"/>
              </a:spcBef>
              <a:spcAft>
                <a:spcPct val="0"/>
              </a:spcAft>
              <a:buClrTx/>
              <a:buSzTx/>
              <a:buFontTx/>
              <a:buNone/>
              <a:tabLst/>
              <a:defRPr/>
            </a:pPr>
            <a:r>
              <a:rPr kumimoji="1" lang="en-US" altLang="zh-CN" sz="2000" b="1" i="0" u="none" strike="noStrike" kern="1200" cap="none" spc="0" normalizeH="0" baseline="0" noProof="0" dirty="0">
                <a:ln>
                  <a:noFill/>
                </a:ln>
                <a:solidFill>
                  <a:srgbClr val="0070C0"/>
                </a:solidFill>
                <a:effectLst/>
                <a:uLnTx/>
                <a:uFillTx/>
                <a:latin typeface="Times New Roman" panose="02020603050405020304" pitchFamily="18" charset="0"/>
                <a:ea typeface="黑体" panose="02010609060101010101" pitchFamily="49" charset="-122"/>
                <a:cs typeface="Times New Roman" panose="02020603050405020304" pitchFamily="18" charset="0"/>
              </a:rPr>
              <a:t>typedef struct</a:t>
            </a:r>
            <a:r>
              <a:rPr kumimoji="1" lang="en-US" altLang="zh-CN" sz="2000" b="0" i="0" u="none" strike="noStrike" kern="1200" cap="none" spc="0" normalizeH="0" baseline="0" noProof="0" dirty="0">
                <a:ln>
                  <a:noFill/>
                </a:ln>
                <a:solidFill>
                  <a:srgbClr val="0070C0"/>
                </a:solidFill>
                <a:effectLst/>
                <a:uLnTx/>
                <a:uFillTx/>
                <a:latin typeface="Times New Roman" panose="02020603050405020304" pitchFamily="18" charset="0"/>
                <a:ea typeface="黑体" panose="02010609060101010101" pitchFamily="49" charset="-122"/>
                <a:cs typeface="Times New Roman" panose="02020603050405020304" pitchFamily="18" charset="0"/>
              </a:rPr>
              <a:t> </a:t>
            </a:r>
            <a:r>
              <a:rPr kumimoji="1" lang="en-US" altLang="zh-CN" sz="2000" b="0" i="0" u="none" strike="noStrike" kern="1200" cap="none" spc="0" normalizeH="0" baseline="0" noProof="0" dirty="0" err="1">
                <a:ln>
                  <a:noFill/>
                </a:ln>
                <a:solidFill>
                  <a:srgbClr val="0070C0"/>
                </a:solidFill>
                <a:effectLst/>
                <a:uLnTx/>
                <a:uFillTx/>
                <a:latin typeface="Times New Roman" panose="02020603050405020304" pitchFamily="18" charset="0"/>
                <a:ea typeface="黑体" panose="02010609060101010101" pitchFamily="49" charset="-122"/>
                <a:cs typeface="Times New Roman" panose="02020603050405020304" pitchFamily="18" charset="0"/>
              </a:rPr>
              <a:t>BiTNode</a:t>
            </a:r>
            <a:r>
              <a:rPr kumimoji="1" lang="en-US" altLang="zh-CN" sz="2000" b="0" i="0" u="none" strike="noStrike" kern="1200" cap="none" spc="0" normalizeH="0" baseline="0" noProof="0" dirty="0">
                <a:ln>
                  <a:noFill/>
                </a:ln>
                <a:solidFill>
                  <a:srgbClr val="0070C0"/>
                </a:solidFill>
                <a:effectLst/>
                <a:uLnTx/>
                <a:uFillTx/>
                <a:latin typeface="Times New Roman" panose="02020603050405020304" pitchFamily="18" charset="0"/>
                <a:ea typeface="黑体" panose="02010609060101010101" pitchFamily="49" charset="-122"/>
                <a:cs typeface="Times New Roman" panose="02020603050405020304" pitchFamily="18" charset="0"/>
              </a:rPr>
              <a:t> </a:t>
            </a:r>
            <a:r>
              <a:rPr kumimoji="1" lang="en-US" altLang="zh-CN" sz="2000" b="1" i="0" u="none" strike="noStrike" kern="1200" cap="none" spc="0" normalizeH="0" baseline="0" noProof="0" dirty="0">
                <a:ln>
                  <a:noFill/>
                </a:ln>
                <a:solidFill>
                  <a:srgbClr val="0070C0"/>
                </a:solidFill>
                <a:effectLst/>
                <a:uLnTx/>
                <a:uFillTx/>
                <a:latin typeface="Times New Roman" panose="02020603050405020304" pitchFamily="18" charset="0"/>
                <a:ea typeface="黑体" panose="02010609060101010101" pitchFamily="49" charset="-122"/>
                <a:cs typeface="Times New Roman" panose="02020603050405020304" pitchFamily="18" charset="0"/>
              </a:rPr>
              <a:t>{</a:t>
            </a:r>
            <a:r>
              <a:rPr kumimoji="1" lang="en-US" altLang="zh-CN" sz="2000" b="0" i="0" u="none" strike="noStrike" kern="1200" cap="none" spc="0" normalizeH="0" baseline="0" noProof="0" dirty="0">
                <a:ln>
                  <a:noFill/>
                </a:ln>
                <a:solidFill>
                  <a:srgbClr val="0070C0"/>
                </a:solidFill>
                <a:effectLst/>
                <a:uLnTx/>
                <a:uFillTx/>
                <a:latin typeface="Times New Roman" panose="02020603050405020304" pitchFamily="18" charset="0"/>
                <a:ea typeface="黑体" panose="02010609060101010101" pitchFamily="49" charset="-122"/>
                <a:cs typeface="Times New Roman" panose="02020603050405020304" pitchFamily="18" charset="0"/>
              </a:rPr>
              <a:t> </a:t>
            </a:r>
            <a:endParaRPr kumimoji="1" lang="zh-CN" altLang="en-US" sz="2000" b="1" i="0" u="none" strike="noStrike" kern="1200" cap="none" spc="0" normalizeH="0" baseline="0" noProof="0" dirty="0">
              <a:ln>
                <a:noFill/>
              </a:ln>
              <a:solidFill>
                <a:srgbClr val="0070C0"/>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a:p>
            <a:pPr marL="0" marR="0" lvl="0" indent="0" algn="l" defTabSz="914400" rtl="0" eaLnBrk="1" fontAlgn="base" latinLnBrk="0" hangingPunct="1">
              <a:lnSpc>
                <a:spcPct val="120000"/>
              </a:lnSpc>
              <a:spcBef>
                <a:spcPct val="0"/>
              </a:spcBef>
              <a:spcAft>
                <a:spcPct val="0"/>
              </a:spcAft>
              <a:buClrTx/>
              <a:buSzTx/>
              <a:buFontTx/>
              <a:buNone/>
              <a:tabLst/>
              <a:defRPr/>
            </a:pPr>
            <a:r>
              <a:rPr kumimoji="1" lang="zh-CN" altLang="en-US" sz="2000" b="0" i="0" u="none" strike="noStrike" kern="1200" cap="none" spc="0" normalizeH="0" baseline="0" noProof="0" dirty="0">
                <a:ln>
                  <a:noFill/>
                </a:ln>
                <a:solidFill>
                  <a:srgbClr val="0070C0"/>
                </a:solidFill>
                <a:effectLst/>
                <a:uLnTx/>
                <a:uFillTx/>
                <a:latin typeface="Times New Roman" panose="02020603050405020304" pitchFamily="18" charset="0"/>
                <a:ea typeface="黑体" panose="02010609060101010101" pitchFamily="49" charset="-122"/>
                <a:cs typeface="Times New Roman" panose="02020603050405020304" pitchFamily="18" charset="0"/>
              </a:rPr>
              <a:t>    </a:t>
            </a:r>
            <a:r>
              <a:rPr kumimoji="1" lang="en-US" altLang="zh-CN" sz="2000" b="0" i="0" u="none" strike="noStrike" kern="1200" cap="none" spc="0" normalizeH="0" baseline="0" noProof="0" dirty="0" err="1">
                <a:ln>
                  <a:noFill/>
                </a:ln>
                <a:solidFill>
                  <a:srgbClr val="0070C0"/>
                </a:solidFill>
                <a:effectLst/>
                <a:uLnTx/>
                <a:uFillTx/>
                <a:latin typeface="Times New Roman" panose="02020603050405020304" pitchFamily="18" charset="0"/>
                <a:ea typeface="黑体" panose="02010609060101010101" pitchFamily="49" charset="-122"/>
                <a:cs typeface="Times New Roman" panose="02020603050405020304" pitchFamily="18" charset="0"/>
              </a:rPr>
              <a:t>TElemType</a:t>
            </a:r>
            <a:r>
              <a:rPr kumimoji="1" lang="en-US" altLang="zh-CN" sz="2000" b="0" i="0" u="none" strike="noStrike" kern="1200" cap="none" spc="0" normalizeH="0" baseline="0" noProof="0" dirty="0">
                <a:ln>
                  <a:noFill/>
                </a:ln>
                <a:solidFill>
                  <a:srgbClr val="0070C0"/>
                </a:solidFill>
                <a:effectLst/>
                <a:uLnTx/>
                <a:uFillTx/>
                <a:latin typeface="Times New Roman" panose="02020603050405020304" pitchFamily="18" charset="0"/>
                <a:ea typeface="黑体" panose="02010609060101010101" pitchFamily="49" charset="-122"/>
                <a:cs typeface="Times New Roman" panose="02020603050405020304" pitchFamily="18" charset="0"/>
              </a:rPr>
              <a:t>  data;</a:t>
            </a:r>
          </a:p>
          <a:p>
            <a:pPr marL="0" marR="0" lvl="0" indent="0" algn="l" defTabSz="914400" rtl="0" eaLnBrk="1" fontAlgn="base" latinLnBrk="0" hangingPunct="1">
              <a:lnSpc>
                <a:spcPct val="12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70C0"/>
                </a:solidFill>
                <a:effectLst/>
                <a:uLnTx/>
                <a:uFillTx/>
                <a:latin typeface="Times New Roman" panose="02020603050405020304" pitchFamily="18" charset="0"/>
                <a:ea typeface="黑体" panose="02010609060101010101" pitchFamily="49" charset="-122"/>
                <a:cs typeface="Times New Roman" panose="02020603050405020304" pitchFamily="18" charset="0"/>
              </a:rPr>
              <a:t>    </a:t>
            </a:r>
            <a:r>
              <a:rPr kumimoji="1" lang="en-US" altLang="zh-CN" sz="2000" b="1" i="0" u="none" strike="noStrike" kern="1200" cap="none" spc="0" normalizeH="0" baseline="0" noProof="0" dirty="0">
                <a:ln>
                  <a:noFill/>
                </a:ln>
                <a:solidFill>
                  <a:srgbClr val="0070C0"/>
                </a:solidFill>
                <a:effectLst/>
                <a:uLnTx/>
                <a:uFillTx/>
                <a:latin typeface="Times New Roman" panose="02020603050405020304" pitchFamily="18" charset="0"/>
                <a:ea typeface="黑体" panose="02010609060101010101" pitchFamily="49" charset="-122"/>
                <a:cs typeface="Times New Roman" panose="02020603050405020304" pitchFamily="18" charset="0"/>
              </a:rPr>
              <a:t>struct</a:t>
            </a:r>
            <a:r>
              <a:rPr kumimoji="1" lang="en-US" altLang="zh-CN" sz="2000" b="0" i="0" u="none" strike="noStrike" kern="1200" cap="none" spc="0" normalizeH="0" baseline="0" noProof="0" dirty="0">
                <a:ln>
                  <a:noFill/>
                </a:ln>
                <a:solidFill>
                  <a:srgbClr val="0070C0"/>
                </a:solidFill>
                <a:effectLst/>
                <a:uLnTx/>
                <a:uFillTx/>
                <a:latin typeface="Times New Roman" panose="02020603050405020304" pitchFamily="18" charset="0"/>
                <a:ea typeface="黑体" panose="02010609060101010101" pitchFamily="49" charset="-122"/>
                <a:cs typeface="Times New Roman" panose="02020603050405020304" pitchFamily="18" charset="0"/>
              </a:rPr>
              <a:t> </a:t>
            </a:r>
            <a:r>
              <a:rPr kumimoji="1" lang="en-US" altLang="zh-CN" sz="2000" b="0" i="0" u="none" strike="noStrike" kern="1200" cap="none" spc="0" normalizeH="0" baseline="0" noProof="0" dirty="0" err="1">
                <a:ln>
                  <a:noFill/>
                </a:ln>
                <a:solidFill>
                  <a:srgbClr val="0070C0"/>
                </a:solidFill>
                <a:effectLst/>
                <a:uLnTx/>
                <a:uFillTx/>
                <a:latin typeface="Times New Roman" panose="02020603050405020304" pitchFamily="18" charset="0"/>
                <a:ea typeface="黑体" panose="02010609060101010101" pitchFamily="49" charset="-122"/>
                <a:cs typeface="Times New Roman" panose="02020603050405020304" pitchFamily="18" charset="0"/>
              </a:rPr>
              <a:t>BiTNode</a:t>
            </a:r>
            <a:r>
              <a:rPr kumimoji="1" lang="en-US" altLang="zh-CN" sz="2000" b="0" i="0" u="none" strike="noStrike" kern="1200" cap="none" spc="0" normalizeH="0" baseline="0" noProof="0" dirty="0">
                <a:ln>
                  <a:noFill/>
                </a:ln>
                <a:solidFill>
                  <a:srgbClr val="0070C0"/>
                </a:solidFill>
                <a:effectLst/>
                <a:uLnTx/>
                <a:uFillTx/>
                <a:latin typeface="Times New Roman" panose="02020603050405020304" pitchFamily="18" charset="0"/>
                <a:ea typeface="黑体" panose="02010609060101010101" pitchFamily="49" charset="-122"/>
                <a:cs typeface="Times New Roman" panose="02020603050405020304" pitchFamily="18" charset="0"/>
              </a:rPr>
              <a:t>  </a:t>
            </a:r>
            <a:r>
              <a:rPr kumimoji="1" lang="en-US" altLang="zh-CN" sz="2000" b="1" i="0" u="none" strike="noStrike" kern="1200" cap="none" spc="0" normalizeH="0" baseline="0" noProof="0" dirty="0">
                <a:ln>
                  <a:noFill/>
                </a:ln>
                <a:solidFill>
                  <a:srgbClr val="0070C0"/>
                </a:solidFill>
                <a:effectLst/>
                <a:uLnTx/>
                <a:uFillTx/>
                <a:latin typeface="Times New Roman" panose="02020603050405020304" pitchFamily="18" charset="0"/>
                <a:ea typeface="黑体" panose="02010609060101010101" pitchFamily="49" charset="-122"/>
                <a:cs typeface="Times New Roman" panose="02020603050405020304" pitchFamily="18" charset="0"/>
              </a:rPr>
              <a:t>*</a:t>
            </a:r>
            <a:r>
              <a:rPr kumimoji="1" lang="en-US" altLang="zh-CN" sz="2000" b="1" i="0" u="none" strike="noStrike" kern="1200" cap="none" spc="0" normalizeH="0" baseline="0" noProof="0" dirty="0" err="1">
                <a:ln>
                  <a:noFill/>
                </a:ln>
                <a:solidFill>
                  <a:srgbClr val="00B0F0"/>
                </a:solidFill>
                <a:effectLst/>
                <a:uLnTx/>
                <a:uFillTx/>
                <a:latin typeface="Times New Roman" panose="02020603050405020304" pitchFamily="18" charset="0"/>
                <a:ea typeface="黑体" panose="02010609060101010101" pitchFamily="49" charset="-122"/>
                <a:cs typeface="Times New Roman" panose="02020603050405020304" pitchFamily="18" charset="0"/>
              </a:rPr>
              <a:t>l</a:t>
            </a:r>
            <a:r>
              <a:rPr kumimoji="1" lang="en-US" altLang="zh-CN" sz="2000" b="0" i="0" u="none" strike="noStrike" kern="1200" cap="none" spc="0" normalizeH="0" baseline="0" noProof="0" dirty="0" err="1">
                <a:ln>
                  <a:noFill/>
                </a:ln>
                <a:solidFill>
                  <a:srgbClr val="00B0F0"/>
                </a:solidFill>
                <a:effectLst/>
                <a:uLnTx/>
                <a:uFillTx/>
                <a:latin typeface="Times New Roman" panose="02020603050405020304" pitchFamily="18" charset="0"/>
                <a:ea typeface="黑体" panose="02010609060101010101" pitchFamily="49" charset="-122"/>
                <a:cs typeface="Times New Roman" panose="02020603050405020304" pitchFamily="18" charset="0"/>
              </a:rPr>
              <a:t>child</a:t>
            </a:r>
            <a:r>
              <a:rPr kumimoji="1" lang="en-US" altLang="zh-CN" sz="2000" b="0" i="0" u="none" strike="noStrike" kern="1200" cap="none" spc="0" normalizeH="0" baseline="0" noProof="0" dirty="0">
                <a:ln>
                  <a:noFill/>
                </a:ln>
                <a:solidFill>
                  <a:srgbClr val="0070C0"/>
                </a:solidFill>
                <a:effectLst/>
                <a:uLnTx/>
                <a:uFillTx/>
                <a:latin typeface="Times New Roman" panose="02020603050405020304" pitchFamily="18" charset="0"/>
                <a:ea typeface="黑体" panose="02010609060101010101" pitchFamily="49" charset="-122"/>
                <a:cs typeface="Times New Roman" panose="02020603050405020304" pitchFamily="18" charset="0"/>
              </a:rPr>
              <a:t>, </a:t>
            </a:r>
            <a:r>
              <a:rPr kumimoji="1" lang="en-US" altLang="zh-CN" sz="2000" b="1" i="0" u="none" strike="noStrike" kern="1200" cap="none" spc="0" normalizeH="0" baseline="0" noProof="0" dirty="0">
                <a:ln>
                  <a:noFill/>
                </a:ln>
                <a:solidFill>
                  <a:srgbClr val="0070C0"/>
                </a:solidFill>
                <a:effectLst/>
                <a:uLnTx/>
                <a:uFillTx/>
                <a:latin typeface="Times New Roman" panose="02020603050405020304" pitchFamily="18" charset="0"/>
                <a:ea typeface="黑体" panose="02010609060101010101" pitchFamily="49" charset="-122"/>
                <a:cs typeface="Times New Roman" panose="02020603050405020304" pitchFamily="18" charset="0"/>
              </a:rPr>
              <a:t>*</a:t>
            </a:r>
            <a:r>
              <a:rPr kumimoji="1" lang="en-US" altLang="zh-CN" sz="2000" b="1" i="0" u="none" strike="noStrike" kern="1200" cap="none" spc="0" normalizeH="0" baseline="0" noProof="0" dirty="0" err="1">
                <a:ln>
                  <a:noFill/>
                </a:ln>
                <a:solidFill>
                  <a:srgbClr val="00B0F0"/>
                </a:solidFill>
                <a:effectLst/>
                <a:uLnTx/>
                <a:uFillTx/>
                <a:latin typeface="Times New Roman" panose="02020603050405020304" pitchFamily="18" charset="0"/>
                <a:ea typeface="黑体" panose="02010609060101010101" pitchFamily="49" charset="-122"/>
                <a:cs typeface="Times New Roman" panose="02020603050405020304" pitchFamily="18" charset="0"/>
              </a:rPr>
              <a:t>r</a:t>
            </a:r>
            <a:r>
              <a:rPr kumimoji="1" lang="en-US" altLang="zh-CN" sz="2000" b="0" i="0" u="none" strike="noStrike" kern="1200" cap="none" spc="0" normalizeH="0" baseline="0" noProof="0" dirty="0" err="1">
                <a:ln>
                  <a:noFill/>
                </a:ln>
                <a:solidFill>
                  <a:srgbClr val="00B0F0"/>
                </a:solidFill>
                <a:effectLst/>
                <a:uLnTx/>
                <a:uFillTx/>
                <a:latin typeface="Times New Roman" panose="02020603050405020304" pitchFamily="18" charset="0"/>
                <a:ea typeface="黑体" panose="02010609060101010101" pitchFamily="49" charset="-122"/>
                <a:cs typeface="Times New Roman" panose="02020603050405020304" pitchFamily="18" charset="0"/>
              </a:rPr>
              <a:t>child</a:t>
            </a:r>
            <a:r>
              <a:rPr kumimoji="1" lang="en-US" altLang="zh-CN" sz="2000" b="0" i="0" u="none" strike="noStrike" kern="1200" cap="none" spc="0" normalizeH="0" baseline="0" noProof="0" dirty="0">
                <a:ln>
                  <a:noFill/>
                </a:ln>
                <a:solidFill>
                  <a:srgbClr val="0070C0"/>
                </a:solidFill>
                <a:effectLst/>
                <a:uLnTx/>
                <a:uFillTx/>
                <a:latin typeface="Times New Roman" panose="02020603050405020304" pitchFamily="18" charset="0"/>
                <a:ea typeface="黑体" panose="02010609060101010101" pitchFamily="49" charset="-122"/>
                <a:cs typeface="Times New Roman" panose="02020603050405020304" pitchFamily="18" charset="0"/>
              </a:rPr>
              <a:t>; </a:t>
            </a:r>
          </a:p>
          <a:p>
            <a:pPr marL="0" marR="0" lvl="0" indent="0" algn="l" defTabSz="914400" rtl="0" eaLnBrk="1" fontAlgn="base" latinLnBrk="0" hangingPunct="1">
              <a:lnSpc>
                <a:spcPct val="120000"/>
              </a:lnSpc>
              <a:spcBef>
                <a:spcPct val="0"/>
              </a:spcBef>
              <a:spcAft>
                <a:spcPct val="0"/>
              </a:spcAft>
              <a:buClrTx/>
              <a:buSzTx/>
              <a:buFontTx/>
              <a:buNone/>
              <a:tabLst/>
              <a:defRPr/>
            </a:pPr>
            <a:r>
              <a:rPr kumimoji="1" lang="en-US" altLang="zh-CN" sz="2000" b="1" i="0" u="none" strike="noStrike" kern="1200" cap="none" spc="0" normalizeH="0" baseline="0" noProof="0" dirty="0">
                <a:ln>
                  <a:noFill/>
                </a:ln>
                <a:solidFill>
                  <a:srgbClr val="0070C0"/>
                </a:solidFill>
                <a:effectLst/>
                <a:uLnTx/>
                <a:uFillTx/>
                <a:latin typeface="Times New Roman" panose="02020603050405020304" pitchFamily="18" charset="0"/>
                <a:ea typeface="黑体" panose="02010609060101010101" pitchFamily="49" charset="-122"/>
                <a:cs typeface="Times New Roman" panose="02020603050405020304" pitchFamily="18" charset="0"/>
              </a:rPr>
              <a:t>}</a:t>
            </a:r>
            <a:r>
              <a:rPr kumimoji="1" lang="en-US" altLang="zh-CN" sz="2000" b="0" i="0" u="none" strike="noStrike" kern="1200" cap="none" spc="0" normalizeH="0" baseline="0" noProof="0" dirty="0">
                <a:ln>
                  <a:noFill/>
                </a:ln>
                <a:solidFill>
                  <a:srgbClr val="0070C0"/>
                </a:solidFill>
                <a:effectLst/>
                <a:uLnTx/>
                <a:uFillTx/>
                <a:latin typeface="Times New Roman" panose="02020603050405020304" pitchFamily="18" charset="0"/>
                <a:ea typeface="黑体" panose="02010609060101010101" pitchFamily="49" charset="-122"/>
                <a:cs typeface="Times New Roman" panose="02020603050405020304" pitchFamily="18" charset="0"/>
              </a:rPr>
              <a:t> </a:t>
            </a:r>
            <a:r>
              <a:rPr kumimoji="1" lang="en-US" altLang="zh-CN" sz="2000" b="1" i="0" u="none" strike="noStrike" kern="1200" cap="none" spc="0" normalizeH="0" baseline="0" noProof="0" dirty="0">
                <a:ln>
                  <a:noFill/>
                </a:ln>
                <a:solidFill>
                  <a:srgbClr val="0070C0"/>
                </a:solidFill>
                <a:effectLst/>
                <a:uLnTx/>
                <a:uFillTx/>
                <a:latin typeface="Times New Roman" panose="02020603050405020304" pitchFamily="18" charset="0"/>
                <a:ea typeface="黑体" panose="02010609060101010101" pitchFamily="49" charset="-122"/>
                <a:cs typeface="Times New Roman" panose="02020603050405020304" pitchFamily="18" charset="0"/>
              </a:rPr>
              <a:t>*</a:t>
            </a:r>
            <a:r>
              <a:rPr kumimoji="1" lang="en-US" altLang="zh-CN" sz="2000" b="0" i="0" u="none" strike="noStrike" kern="1200" cap="none" spc="0" normalizeH="0" baseline="0" noProof="0" dirty="0" err="1">
                <a:ln>
                  <a:noFill/>
                </a:ln>
                <a:solidFill>
                  <a:srgbClr val="0070C0"/>
                </a:solidFill>
                <a:effectLst/>
                <a:uLnTx/>
                <a:uFillTx/>
                <a:latin typeface="Times New Roman" panose="02020603050405020304" pitchFamily="18" charset="0"/>
                <a:ea typeface="黑体" panose="02010609060101010101" pitchFamily="49" charset="-122"/>
                <a:cs typeface="Times New Roman" panose="02020603050405020304" pitchFamily="18" charset="0"/>
              </a:rPr>
              <a:t>BiTree</a:t>
            </a:r>
            <a:r>
              <a:rPr kumimoji="1" lang="en-US" altLang="zh-CN" sz="2000" b="0" i="0" u="none" strike="noStrike" kern="1200" cap="none" spc="0" normalizeH="0" baseline="0" noProof="0" dirty="0">
                <a:ln>
                  <a:noFill/>
                </a:ln>
                <a:solidFill>
                  <a:srgbClr val="0070C0"/>
                </a:solidFill>
                <a:effectLst/>
                <a:uLnTx/>
                <a:uFillTx/>
                <a:latin typeface="Times New Roman" panose="02020603050405020304" pitchFamily="18" charset="0"/>
                <a:ea typeface="黑体" panose="02010609060101010101" pitchFamily="49" charset="-122"/>
                <a:cs typeface="Times New Roman" panose="02020603050405020304" pitchFamily="18" charset="0"/>
              </a:rPr>
              <a:t>;</a:t>
            </a:r>
          </a:p>
        </p:txBody>
      </p:sp>
    </p:spTree>
    <p:extLst>
      <p:ext uri="{BB962C8B-B14F-4D97-AF65-F5344CB8AC3E}">
        <p14:creationId xmlns:p14="http://schemas.microsoft.com/office/powerpoint/2010/main" val="3734280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8">
                                            <p:txEl>
                                              <p:pRg st="0" end="0"/>
                                            </p:txEl>
                                          </p:spTgt>
                                        </p:tgtEl>
                                        <p:attrNameLst>
                                          <p:attrName>style.visibility</p:attrName>
                                        </p:attrNameLst>
                                      </p:cBhvr>
                                      <p:to>
                                        <p:strVal val="visible"/>
                                      </p:to>
                                    </p:set>
                                    <p:anim calcmode="lin" valueType="num">
                                      <p:cBhvr additive="base">
                                        <p:cTn id="7" dur="500" fill="hold"/>
                                        <p:tgtEl>
                                          <p:spTgt spid="4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8">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8">
                                            <p:txEl>
                                              <p:pRg st="1" end="1"/>
                                            </p:txEl>
                                          </p:spTgt>
                                        </p:tgtEl>
                                        <p:attrNameLst>
                                          <p:attrName>style.visibility</p:attrName>
                                        </p:attrNameLst>
                                      </p:cBhvr>
                                      <p:to>
                                        <p:strVal val="visible"/>
                                      </p:to>
                                    </p:set>
                                    <p:anim calcmode="lin" valueType="num">
                                      <p:cBhvr additive="base">
                                        <p:cTn id="11" dur="500" fill="hold"/>
                                        <p:tgtEl>
                                          <p:spTgt spid="48">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8">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48">
                                            <p:txEl>
                                              <p:pRg st="2" end="2"/>
                                            </p:txEl>
                                          </p:spTgt>
                                        </p:tgtEl>
                                        <p:attrNameLst>
                                          <p:attrName>style.visibility</p:attrName>
                                        </p:attrNameLst>
                                      </p:cBhvr>
                                      <p:to>
                                        <p:strVal val="visible"/>
                                      </p:to>
                                    </p:set>
                                    <p:anim calcmode="lin" valueType="num">
                                      <p:cBhvr additive="base">
                                        <p:cTn id="15" dur="500" fill="hold"/>
                                        <p:tgtEl>
                                          <p:spTgt spid="48">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8">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48">
                                            <p:txEl>
                                              <p:pRg st="3" end="3"/>
                                            </p:txEl>
                                          </p:spTgt>
                                        </p:tgtEl>
                                        <p:attrNameLst>
                                          <p:attrName>style.visibility</p:attrName>
                                        </p:attrNameLst>
                                      </p:cBhvr>
                                      <p:to>
                                        <p:strVal val="visible"/>
                                      </p:to>
                                    </p:set>
                                    <p:anim calcmode="lin" valueType="num">
                                      <p:cBhvr additive="base">
                                        <p:cTn id="19" dur="500" fill="hold"/>
                                        <p:tgtEl>
                                          <p:spTgt spid="48">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47"/>
                                        </p:tgtEl>
                                        <p:attrNameLst>
                                          <p:attrName>style.visibility</p:attrName>
                                        </p:attrNameLst>
                                      </p:cBhvr>
                                      <p:to>
                                        <p:strVal val="visible"/>
                                      </p:to>
                                    </p:set>
                                    <p:anim calcmode="lin" valueType="num">
                                      <p:cBhvr additive="base">
                                        <p:cTn id="25" dur="500" fill="hold"/>
                                        <p:tgtEl>
                                          <p:spTgt spid="47"/>
                                        </p:tgtEl>
                                        <p:attrNameLst>
                                          <p:attrName>ppt_x</p:attrName>
                                        </p:attrNameLst>
                                      </p:cBhvr>
                                      <p:tavLst>
                                        <p:tav tm="0">
                                          <p:val>
                                            <p:strVal val="0-#ppt_w/2"/>
                                          </p:val>
                                        </p:tav>
                                        <p:tav tm="100000">
                                          <p:val>
                                            <p:strVal val="#ppt_x"/>
                                          </p:val>
                                        </p:tav>
                                      </p:tavLst>
                                    </p:anim>
                                    <p:anim calcmode="lin" valueType="num">
                                      <p:cBhvr additive="base">
                                        <p:cTn id="26" dur="500" fill="hold"/>
                                        <p:tgtEl>
                                          <p:spTgt spid="47"/>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3"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DDE024-A15A-4206-43DC-5F1B5EE64635}"/>
              </a:ext>
            </a:extLst>
          </p:cNvPr>
          <p:cNvSpPr>
            <a:spLocks noGrp="1"/>
          </p:cNvSpPr>
          <p:nvPr>
            <p:ph type="title"/>
          </p:nvPr>
        </p:nvSpPr>
        <p:spPr/>
        <p:txBody>
          <a:bodyPr>
            <a:normAutofit/>
          </a:bodyPr>
          <a:lstStyle/>
          <a:p>
            <a:r>
              <a:rPr kumimoji="1" lang="zh-CN" altLang="en-US" sz="2800" b="1" dirty="0">
                <a:latin typeface="Times New Roman" panose="02020603050405020304" pitchFamily="18" charset="0"/>
                <a:cs typeface="Times New Roman" panose="02020603050405020304" pitchFamily="18" charset="0"/>
              </a:rPr>
              <a:t>二叉树的链式存储表示</a:t>
            </a:r>
            <a:r>
              <a:rPr kumimoji="1" lang="en-US" altLang="zh-CN" sz="2800" b="1" dirty="0">
                <a:latin typeface="Times New Roman" panose="02020603050405020304" pitchFamily="18" charset="0"/>
                <a:cs typeface="Times New Roman" panose="02020603050405020304" pitchFamily="18" charset="0"/>
              </a:rPr>
              <a:t>——</a:t>
            </a:r>
            <a:r>
              <a:rPr kumimoji="1" lang="zh-CN" altLang="en-US" sz="2800" b="1" dirty="0">
                <a:latin typeface="Times New Roman" panose="02020603050405020304" pitchFamily="18" charset="0"/>
                <a:cs typeface="Times New Roman" panose="02020603050405020304" pitchFamily="18" charset="0"/>
              </a:rPr>
              <a:t>三叉链表</a:t>
            </a:r>
            <a:endParaRPr kumimoji="1" lang="zh-CN" altLang="en-US" sz="2800" dirty="0"/>
          </a:p>
        </p:txBody>
      </p:sp>
      <p:sp>
        <p:nvSpPr>
          <p:cNvPr id="5" name="Rectangle 2">
            <a:extLst>
              <a:ext uri="{FF2B5EF4-FFF2-40B4-BE49-F238E27FC236}">
                <a16:creationId xmlns:a16="http://schemas.microsoft.com/office/drawing/2014/main" id="{3EE6184E-14B0-2E26-A904-C0384B4D8560}"/>
              </a:ext>
            </a:extLst>
          </p:cNvPr>
          <p:cNvSpPr>
            <a:spLocks noChangeArrowheads="1"/>
          </p:cNvSpPr>
          <p:nvPr/>
        </p:nvSpPr>
        <p:spPr bwMode="auto">
          <a:xfrm>
            <a:off x="2505178" y="2510600"/>
            <a:ext cx="1524000" cy="533400"/>
          </a:xfrm>
          <a:prstGeom prst="rect">
            <a:avLst/>
          </a:prstGeom>
          <a:solidFill>
            <a:srgbClr val="CAF2CE">
              <a:alpha val="50195"/>
            </a:srgbClr>
          </a:solidFill>
          <a:ln w="25400" cap="sq">
            <a:solidFill>
              <a:schemeClr val="bg2"/>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1" i="0" u="none" strike="noStrike" kern="1200" cap="none" spc="0" normalizeH="0" baseline="0" noProof="0">
                <a:ln>
                  <a:noFill/>
                </a:ln>
                <a:solidFill>
                  <a:srgbClr val="005400"/>
                </a:solidFill>
                <a:effectLst/>
                <a:uLnTx/>
                <a:uFillTx/>
                <a:latin typeface="Times New Roman" panose="02020603050405020304" pitchFamily="18" charset="0"/>
                <a:ea typeface="黑体" panose="02010609060101010101" pitchFamily="49" charset="-122"/>
                <a:cs typeface="Times New Roman" panose="02020603050405020304" pitchFamily="18" charset="0"/>
              </a:rPr>
              <a:t>A</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0" name="Line 3">
            <a:extLst>
              <a:ext uri="{FF2B5EF4-FFF2-40B4-BE49-F238E27FC236}">
                <a16:creationId xmlns:a16="http://schemas.microsoft.com/office/drawing/2014/main" id="{0048883D-5F8C-C413-A231-058ABFEBFBBB}"/>
              </a:ext>
            </a:extLst>
          </p:cNvPr>
          <p:cNvSpPr>
            <a:spLocks noChangeShapeType="1"/>
          </p:cNvSpPr>
          <p:nvPr/>
        </p:nvSpPr>
        <p:spPr bwMode="auto">
          <a:xfrm>
            <a:off x="2886178" y="2510600"/>
            <a:ext cx="0" cy="533400"/>
          </a:xfrm>
          <a:prstGeom prst="line">
            <a:avLst/>
          </a:prstGeom>
          <a:noFill/>
          <a:ln w="12700"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1" name="Line 27">
            <a:extLst>
              <a:ext uri="{FF2B5EF4-FFF2-40B4-BE49-F238E27FC236}">
                <a16:creationId xmlns:a16="http://schemas.microsoft.com/office/drawing/2014/main" id="{1AD7A1BA-8F3F-1600-E98D-814BAD191CCD}"/>
              </a:ext>
            </a:extLst>
          </p:cNvPr>
          <p:cNvSpPr>
            <a:spLocks noChangeShapeType="1"/>
          </p:cNvSpPr>
          <p:nvPr/>
        </p:nvSpPr>
        <p:spPr bwMode="auto">
          <a:xfrm>
            <a:off x="3800578" y="2815400"/>
            <a:ext cx="66199" cy="1161660"/>
          </a:xfrm>
          <a:prstGeom prst="line">
            <a:avLst/>
          </a:prstGeom>
          <a:noFill/>
          <a:ln w="38100"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2" name="Line 28">
            <a:extLst>
              <a:ext uri="{FF2B5EF4-FFF2-40B4-BE49-F238E27FC236}">
                <a16:creationId xmlns:a16="http://schemas.microsoft.com/office/drawing/2014/main" id="{300ADEB5-AC02-0FFA-D0B1-B5B092F9702B}"/>
              </a:ext>
            </a:extLst>
          </p:cNvPr>
          <p:cNvSpPr>
            <a:spLocks noChangeShapeType="1"/>
          </p:cNvSpPr>
          <p:nvPr/>
        </p:nvSpPr>
        <p:spPr bwMode="auto">
          <a:xfrm flipH="1">
            <a:off x="1686818" y="4276488"/>
            <a:ext cx="259523" cy="848735"/>
          </a:xfrm>
          <a:prstGeom prst="line">
            <a:avLst/>
          </a:prstGeom>
          <a:noFill/>
          <a:ln w="38100"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3" name="Line 29">
            <a:extLst>
              <a:ext uri="{FF2B5EF4-FFF2-40B4-BE49-F238E27FC236}">
                <a16:creationId xmlns:a16="http://schemas.microsoft.com/office/drawing/2014/main" id="{0358060D-0F94-24BC-9BCB-9AAB37B0D868}"/>
              </a:ext>
            </a:extLst>
          </p:cNvPr>
          <p:cNvSpPr>
            <a:spLocks noChangeShapeType="1"/>
          </p:cNvSpPr>
          <p:nvPr/>
        </p:nvSpPr>
        <p:spPr bwMode="auto">
          <a:xfrm>
            <a:off x="4515347" y="4262617"/>
            <a:ext cx="338330" cy="636645"/>
          </a:xfrm>
          <a:prstGeom prst="line">
            <a:avLst/>
          </a:prstGeom>
          <a:noFill/>
          <a:ln w="38100"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4" name="Line 30">
            <a:extLst>
              <a:ext uri="{FF2B5EF4-FFF2-40B4-BE49-F238E27FC236}">
                <a16:creationId xmlns:a16="http://schemas.microsoft.com/office/drawing/2014/main" id="{BFE4F1B9-7063-A576-58BE-6F6B6BFEA8E0}"/>
              </a:ext>
            </a:extLst>
          </p:cNvPr>
          <p:cNvSpPr>
            <a:spLocks noChangeShapeType="1"/>
          </p:cNvSpPr>
          <p:nvPr/>
        </p:nvSpPr>
        <p:spPr bwMode="auto">
          <a:xfrm flipH="1">
            <a:off x="4054314" y="5207299"/>
            <a:ext cx="443437" cy="861425"/>
          </a:xfrm>
          <a:prstGeom prst="line">
            <a:avLst/>
          </a:prstGeom>
          <a:noFill/>
          <a:ln w="38100"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5" name="Freeform 31">
            <a:extLst>
              <a:ext uri="{FF2B5EF4-FFF2-40B4-BE49-F238E27FC236}">
                <a16:creationId xmlns:a16="http://schemas.microsoft.com/office/drawing/2014/main" id="{DB65721F-A107-F416-7104-EA4A0FB49E3D}"/>
              </a:ext>
            </a:extLst>
          </p:cNvPr>
          <p:cNvSpPr>
            <a:spLocks/>
          </p:cNvSpPr>
          <p:nvPr/>
        </p:nvSpPr>
        <p:spPr bwMode="auto">
          <a:xfrm>
            <a:off x="1438378" y="1672400"/>
            <a:ext cx="1828800" cy="838200"/>
          </a:xfrm>
          <a:custGeom>
            <a:avLst/>
            <a:gdLst>
              <a:gd name="T0" fmla="*/ 0 w 720"/>
              <a:gd name="T1" fmla="*/ 0 h 528"/>
              <a:gd name="T2" fmla="*/ 2147483646 w 720"/>
              <a:gd name="T3" fmla="*/ 2147483646 h 528"/>
              <a:gd name="T4" fmla="*/ 2147483646 w 720"/>
              <a:gd name="T5" fmla="*/ 2147483646 h 528"/>
              <a:gd name="T6" fmla="*/ 2147483646 w 720"/>
              <a:gd name="T7" fmla="*/ 2147483646 h 52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20" h="528">
                <a:moveTo>
                  <a:pt x="0" y="0"/>
                </a:moveTo>
                <a:cubicBezTo>
                  <a:pt x="260" y="4"/>
                  <a:pt x="520" y="8"/>
                  <a:pt x="576" y="48"/>
                </a:cubicBezTo>
                <a:cubicBezTo>
                  <a:pt x="632" y="88"/>
                  <a:pt x="312" y="160"/>
                  <a:pt x="336" y="240"/>
                </a:cubicBezTo>
                <a:cubicBezTo>
                  <a:pt x="360" y="320"/>
                  <a:pt x="656" y="480"/>
                  <a:pt x="720" y="528"/>
                </a:cubicBezTo>
              </a:path>
            </a:pathLst>
          </a:custGeom>
          <a:noFill/>
          <a:ln w="38100" cap="sq" cmpd="sng">
            <a:solidFill>
              <a:schemeClr val="tx1"/>
            </a:solidFill>
            <a:prstDash val="solid"/>
            <a:round/>
            <a:headEnd type="none" w="sm" len="sm"/>
            <a:tailEnd type="arrow"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6" name="Text Box 32">
            <a:extLst>
              <a:ext uri="{FF2B5EF4-FFF2-40B4-BE49-F238E27FC236}">
                <a16:creationId xmlns:a16="http://schemas.microsoft.com/office/drawing/2014/main" id="{987C56A4-38D5-22B7-8418-48C5D601D603}"/>
              </a:ext>
            </a:extLst>
          </p:cNvPr>
          <p:cNvSpPr txBox="1">
            <a:spLocks noChangeArrowheads="1"/>
          </p:cNvSpPr>
          <p:nvPr/>
        </p:nvSpPr>
        <p:spPr bwMode="auto">
          <a:xfrm>
            <a:off x="828778" y="1062800"/>
            <a:ext cx="1087477"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4000" b="1" i="0" u="none" strike="noStrike" kern="1200" cap="none" spc="0" normalizeH="0" baseline="0" noProof="0">
                <a:ln>
                  <a:noFill/>
                </a:ln>
                <a:solidFill>
                  <a:srgbClr val="FF3300"/>
                </a:solidFill>
                <a:effectLst/>
                <a:uLnTx/>
                <a:uFillTx/>
                <a:latin typeface="Times New Roman" panose="02020603050405020304" pitchFamily="18" charset="0"/>
                <a:ea typeface="黑体" panose="02010609060101010101" pitchFamily="49" charset="-122"/>
                <a:cs typeface="Times New Roman" panose="02020603050405020304" pitchFamily="18" charset="0"/>
              </a:rPr>
              <a:t>root</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7" name="Rectangle 33">
            <a:extLst>
              <a:ext uri="{FF2B5EF4-FFF2-40B4-BE49-F238E27FC236}">
                <a16:creationId xmlns:a16="http://schemas.microsoft.com/office/drawing/2014/main" id="{E60E62DE-FB38-FD9D-8042-4BB35FFC2759}"/>
              </a:ext>
            </a:extLst>
          </p:cNvPr>
          <p:cNvSpPr>
            <a:spLocks noChangeArrowheads="1"/>
          </p:cNvSpPr>
          <p:nvPr/>
        </p:nvSpPr>
        <p:spPr bwMode="auto">
          <a:xfrm>
            <a:off x="2124178" y="2510600"/>
            <a:ext cx="381000" cy="533400"/>
          </a:xfrm>
          <a:prstGeom prst="rect">
            <a:avLst/>
          </a:prstGeom>
          <a:solidFill>
            <a:srgbClr val="FBE2DF"/>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8" name="Line 34">
            <a:extLst>
              <a:ext uri="{FF2B5EF4-FFF2-40B4-BE49-F238E27FC236}">
                <a16:creationId xmlns:a16="http://schemas.microsoft.com/office/drawing/2014/main" id="{36131F4F-DDB4-371D-6094-216C681CEF65}"/>
              </a:ext>
            </a:extLst>
          </p:cNvPr>
          <p:cNvSpPr>
            <a:spLocks noChangeShapeType="1"/>
          </p:cNvSpPr>
          <p:nvPr/>
        </p:nvSpPr>
        <p:spPr bwMode="auto">
          <a:xfrm flipH="1">
            <a:off x="1209778" y="2815400"/>
            <a:ext cx="1524000" cy="1156288"/>
          </a:xfrm>
          <a:prstGeom prst="line">
            <a:avLst/>
          </a:prstGeom>
          <a:noFill/>
          <a:ln w="38100"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grpSp>
        <p:nvGrpSpPr>
          <p:cNvPr id="19" name="组合 18">
            <a:extLst>
              <a:ext uri="{FF2B5EF4-FFF2-40B4-BE49-F238E27FC236}">
                <a16:creationId xmlns:a16="http://schemas.microsoft.com/office/drawing/2014/main" id="{9F60E194-B1FB-104D-BA55-2FB6DB2E3F5D}"/>
              </a:ext>
            </a:extLst>
          </p:cNvPr>
          <p:cNvGrpSpPr/>
          <p:nvPr/>
        </p:nvGrpSpPr>
        <p:grpSpPr>
          <a:xfrm>
            <a:off x="230609" y="3835163"/>
            <a:ext cx="1905000" cy="701675"/>
            <a:chOff x="533400" y="3489325"/>
            <a:chExt cx="1905000" cy="701675"/>
          </a:xfrm>
        </p:grpSpPr>
        <p:sp>
          <p:nvSpPr>
            <p:cNvPr id="20" name="Rectangle 11">
              <a:extLst>
                <a:ext uri="{FF2B5EF4-FFF2-40B4-BE49-F238E27FC236}">
                  <a16:creationId xmlns:a16="http://schemas.microsoft.com/office/drawing/2014/main" id="{9B42EC6F-F3C9-781A-E2AB-B62DAA38E10F}"/>
                </a:ext>
              </a:extLst>
            </p:cNvPr>
            <p:cNvSpPr>
              <a:spLocks noChangeArrowheads="1"/>
            </p:cNvSpPr>
            <p:nvPr/>
          </p:nvSpPr>
          <p:spPr bwMode="auto">
            <a:xfrm>
              <a:off x="914400" y="3641725"/>
              <a:ext cx="1524000" cy="533400"/>
            </a:xfrm>
            <a:prstGeom prst="rect">
              <a:avLst/>
            </a:prstGeom>
            <a:solidFill>
              <a:srgbClr val="CAF2CE">
                <a:alpha val="50195"/>
              </a:srgbClr>
            </a:solidFill>
            <a:ln w="25400" cap="sq">
              <a:solidFill>
                <a:schemeClr val="bg2"/>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1" i="0" u="none" strike="noStrike" kern="1200" cap="none" spc="0" normalizeH="0" baseline="0" noProof="0">
                  <a:ln>
                    <a:noFill/>
                  </a:ln>
                  <a:solidFill>
                    <a:srgbClr val="005400"/>
                  </a:solidFill>
                  <a:effectLst/>
                  <a:uLnTx/>
                  <a:uFillTx/>
                  <a:latin typeface="Times New Roman" panose="02020603050405020304" pitchFamily="18" charset="0"/>
                  <a:ea typeface="黑体" panose="02010609060101010101" pitchFamily="49" charset="-122"/>
                  <a:cs typeface="Times New Roman" panose="02020603050405020304" pitchFamily="18" charset="0"/>
                </a:rPr>
                <a:t>B</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1" name="Line 12">
              <a:extLst>
                <a:ext uri="{FF2B5EF4-FFF2-40B4-BE49-F238E27FC236}">
                  <a16:creationId xmlns:a16="http://schemas.microsoft.com/office/drawing/2014/main" id="{DE84893B-D580-91EB-7709-EA8979F2E4E2}"/>
                </a:ext>
              </a:extLst>
            </p:cNvPr>
            <p:cNvSpPr>
              <a:spLocks noChangeShapeType="1"/>
            </p:cNvSpPr>
            <p:nvPr/>
          </p:nvSpPr>
          <p:spPr bwMode="auto">
            <a:xfrm>
              <a:off x="1295400" y="3641725"/>
              <a:ext cx="0" cy="533400"/>
            </a:xfrm>
            <a:prstGeom prst="line">
              <a:avLst/>
            </a:prstGeom>
            <a:noFill/>
            <a:ln w="12700"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2" name="Line 13">
              <a:extLst>
                <a:ext uri="{FF2B5EF4-FFF2-40B4-BE49-F238E27FC236}">
                  <a16:creationId xmlns:a16="http://schemas.microsoft.com/office/drawing/2014/main" id="{971863DF-7162-2B4C-F7AB-57D11DAFA3E2}"/>
                </a:ext>
              </a:extLst>
            </p:cNvPr>
            <p:cNvSpPr>
              <a:spLocks noChangeShapeType="1"/>
            </p:cNvSpPr>
            <p:nvPr/>
          </p:nvSpPr>
          <p:spPr bwMode="auto">
            <a:xfrm>
              <a:off x="2057400" y="3641725"/>
              <a:ext cx="0" cy="533400"/>
            </a:xfrm>
            <a:prstGeom prst="line">
              <a:avLst/>
            </a:prstGeom>
            <a:noFill/>
            <a:ln w="12700"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3" name="Text Box 26">
              <a:extLst>
                <a:ext uri="{FF2B5EF4-FFF2-40B4-BE49-F238E27FC236}">
                  <a16:creationId xmlns:a16="http://schemas.microsoft.com/office/drawing/2014/main" id="{EEE99C2A-DD70-4973-6DB3-519B1717D655}"/>
                </a:ext>
              </a:extLst>
            </p:cNvPr>
            <p:cNvSpPr txBox="1">
              <a:spLocks noChangeArrowheads="1"/>
            </p:cNvSpPr>
            <p:nvPr/>
          </p:nvSpPr>
          <p:spPr bwMode="auto">
            <a:xfrm>
              <a:off x="838200" y="3489325"/>
              <a:ext cx="490538"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4000" b="1" i="0" u="none" strike="noStrike" kern="1200" cap="none" spc="0" normalizeH="0" baseline="0" noProof="0">
                  <a:ln>
                    <a:noFill/>
                  </a:ln>
                  <a:solidFill>
                    <a:srgbClr val="FF3300"/>
                  </a:solidFill>
                  <a:effectLst/>
                  <a:uLnTx/>
                  <a:uFillTx/>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4" name="Rectangle 35">
              <a:extLst>
                <a:ext uri="{FF2B5EF4-FFF2-40B4-BE49-F238E27FC236}">
                  <a16:creationId xmlns:a16="http://schemas.microsoft.com/office/drawing/2014/main" id="{5B2578D1-33CC-8ADC-546A-3737A1BB0A42}"/>
                </a:ext>
              </a:extLst>
            </p:cNvPr>
            <p:cNvSpPr>
              <a:spLocks noChangeArrowheads="1"/>
            </p:cNvSpPr>
            <p:nvPr/>
          </p:nvSpPr>
          <p:spPr bwMode="auto">
            <a:xfrm>
              <a:off x="533400" y="3641725"/>
              <a:ext cx="381000" cy="533400"/>
            </a:xfrm>
            <a:prstGeom prst="rect">
              <a:avLst/>
            </a:prstGeom>
            <a:solidFill>
              <a:srgbClr val="FBE2DF"/>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grpSp>
      <p:grpSp>
        <p:nvGrpSpPr>
          <p:cNvPr id="25" name="组合 24">
            <a:extLst>
              <a:ext uri="{FF2B5EF4-FFF2-40B4-BE49-F238E27FC236}">
                <a16:creationId xmlns:a16="http://schemas.microsoft.com/office/drawing/2014/main" id="{7010DEBC-A626-0BEF-B7EE-16F4AFD40188}"/>
              </a:ext>
            </a:extLst>
          </p:cNvPr>
          <p:cNvGrpSpPr/>
          <p:nvPr/>
        </p:nvGrpSpPr>
        <p:grpSpPr>
          <a:xfrm>
            <a:off x="2766639" y="3824660"/>
            <a:ext cx="1905000" cy="701675"/>
            <a:chOff x="4343400" y="3489325"/>
            <a:chExt cx="1905000" cy="701675"/>
          </a:xfrm>
        </p:grpSpPr>
        <p:sp>
          <p:nvSpPr>
            <p:cNvPr id="26" name="Rectangle 5">
              <a:extLst>
                <a:ext uri="{FF2B5EF4-FFF2-40B4-BE49-F238E27FC236}">
                  <a16:creationId xmlns:a16="http://schemas.microsoft.com/office/drawing/2014/main" id="{2DC31B15-FF38-DDFA-B95D-F85E8D1873D3}"/>
                </a:ext>
              </a:extLst>
            </p:cNvPr>
            <p:cNvSpPr>
              <a:spLocks noChangeArrowheads="1"/>
            </p:cNvSpPr>
            <p:nvPr/>
          </p:nvSpPr>
          <p:spPr bwMode="auto">
            <a:xfrm>
              <a:off x="4724400" y="3641725"/>
              <a:ext cx="1524000" cy="533400"/>
            </a:xfrm>
            <a:prstGeom prst="rect">
              <a:avLst/>
            </a:prstGeom>
            <a:solidFill>
              <a:srgbClr val="CAF2CE">
                <a:alpha val="50195"/>
              </a:srgbClr>
            </a:solidFill>
            <a:ln w="25400" cap="sq">
              <a:solidFill>
                <a:schemeClr val="bg2"/>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1" i="0" u="none" strike="noStrike" kern="1200" cap="none" spc="0" normalizeH="0" baseline="0" noProof="0">
                  <a:ln>
                    <a:noFill/>
                  </a:ln>
                  <a:solidFill>
                    <a:srgbClr val="005400"/>
                  </a:solidFill>
                  <a:effectLst/>
                  <a:uLnTx/>
                  <a:uFillTx/>
                  <a:latin typeface="Times New Roman" panose="02020603050405020304" pitchFamily="18" charset="0"/>
                  <a:ea typeface="黑体" panose="02010609060101010101" pitchFamily="49" charset="-122"/>
                  <a:cs typeface="Times New Roman" panose="02020603050405020304" pitchFamily="18" charset="0"/>
                </a:rPr>
                <a:t>D</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7" name="Line 6">
              <a:extLst>
                <a:ext uri="{FF2B5EF4-FFF2-40B4-BE49-F238E27FC236}">
                  <a16:creationId xmlns:a16="http://schemas.microsoft.com/office/drawing/2014/main" id="{B0549F3A-EBD5-B44A-BE35-A3E0F56C61DF}"/>
                </a:ext>
              </a:extLst>
            </p:cNvPr>
            <p:cNvSpPr>
              <a:spLocks noChangeShapeType="1"/>
            </p:cNvSpPr>
            <p:nvPr/>
          </p:nvSpPr>
          <p:spPr bwMode="auto">
            <a:xfrm>
              <a:off x="5105400" y="3641725"/>
              <a:ext cx="0" cy="533400"/>
            </a:xfrm>
            <a:prstGeom prst="line">
              <a:avLst/>
            </a:prstGeom>
            <a:noFill/>
            <a:ln w="12700"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8" name="Line 7">
              <a:extLst>
                <a:ext uri="{FF2B5EF4-FFF2-40B4-BE49-F238E27FC236}">
                  <a16:creationId xmlns:a16="http://schemas.microsoft.com/office/drawing/2014/main" id="{8F7BFE39-9341-A67B-6060-BA6A1EF7CE4A}"/>
                </a:ext>
              </a:extLst>
            </p:cNvPr>
            <p:cNvSpPr>
              <a:spLocks noChangeShapeType="1"/>
            </p:cNvSpPr>
            <p:nvPr/>
          </p:nvSpPr>
          <p:spPr bwMode="auto">
            <a:xfrm>
              <a:off x="5867400" y="3641725"/>
              <a:ext cx="0" cy="533400"/>
            </a:xfrm>
            <a:prstGeom prst="line">
              <a:avLst/>
            </a:prstGeom>
            <a:noFill/>
            <a:ln w="12700"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9" name="Text Box 23">
              <a:extLst>
                <a:ext uri="{FF2B5EF4-FFF2-40B4-BE49-F238E27FC236}">
                  <a16:creationId xmlns:a16="http://schemas.microsoft.com/office/drawing/2014/main" id="{26A8AC36-D71B-26CB-2FBA-44D66340D665}"/>
                </a:ext>
              </a:extLst>
            </p:cNvPr>
            <p:cNvSpPr txBox="1">
              <a:spLocks noChangeArrowheads="1"/>
            </p:cNvSpPr>
            <p:nvPr/>
          </p:nvSpPr>
          <p:spPr bwMode="auto">
            <a:xfrm>
              <a:off x="4648200" y="3489325"/>
              <a:ext cx="490538"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4000" b="1" i="0" u="none" strike="noStrike" kern="1200" cap="none" spc="0" normalizeH="0" baseline="0" noProof="0">
                  <a:ln>
                    <a:noFill/>
                  </a:ln>
                  <a:solidFill>
                    <a:srgbClr val="FF3300"/>
                  </a:solidFill>
                  <a:effectLst/>
                  <a:uLnTx/>
                  <a:uFillTx/>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30" name="Rectangle 36">
              <a:extLst>
                <a:ext uri="{FF2B5EF4-FFF2-40B4-BE49-F238E27FC236}">
                  <a16:creationId xmlns:a16="http://schemas.microsoft.com/office/drawing/2014/main" id="{3E9CAF1F-D65D-8EE3-063A-F121220FE3E0}"/>
                </a:ext>
              </a:extLst>
            </p:cNvPr>
            <p:cNvSpPr>
              <a:spLocks noChangeArrowheads="1"/>
            </p:cNvSpPr>
            <p:nvPr/>
          </p:nvSpPr>
          <p:spPr bwMode="auto">
            <a:xfrm>
              <a:off x="4343400" y="3641725"/>
              <a:ext cx="381000" cy="533400"/>
            </a:xfrm>
            <a:prstGeom prst="rect">
              <a:avLst/>
            </a:prstGeom>
            <a:solidFill>
              <a:srgbClr val="FBE2DF"/>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grpSp>
      <p:grpSp>
        <p:nvGrpSpPr>
          <p:cNvPr id="31" name="组合 30">
            <a:extLst>
              <a:ext uri="{FF2B5EF4-FFF2-40B4-BE49-F238E27FC236}">
                <a16:creationId xmlns:a16="http://schemas.microsoft.com/office/drawing/2014/main" id="{84BB412F-D16F-83C5-DF21-13552FEA6840}"/>
              </a:ext>
            </a:extLst>
          </p:cNvPr>
          <p:cNvGrpSpPr/>
          <p:nvPr/>
        </p:nvGrpSpPr>
        <p:grpSpPr>
          <a:xfrm>
            <a:off x="510480" y="4956948"/>
            <a:ext cx="1981200" cy="717550"/>
            <a:chOff x="1447800" y="4616450"/>
            <a:chExt cx="1981200" cy="717550"/>
          </a:xfrm>
        </p:grpSpPr>
        <p:sp>
          <p:nvSpPr>
            <p:cNvPr id="32" name="Rectangle 14">
              <a:extLst>
                <a:ext uri="{FF2B5EF4-FFF2-40B4-BE49-F238E27FC236}">
                  <a16:creationId xmlns:a16="http://schemas.microsoft.com/office/drawing/2014/main" id="{86C34F8A-6733-449A-47BA-47C932384533}"/>
                </a:ext>
              </a:extLst>
            </p:cNvPr>
            <p:cNvSpPr>
              <a:spLocks noChangeArrowheads="1"/>
            </p:cNvSpPr>
            <p:nvPr/>
          </p:nvSpPr>
          <p:spPr bwMode="auto">
            <a:xfrm>
              <a:off x="1828800" y="4784725"/>
              <a:ext cx="1524000" cy="533400"/>
            </a:xfrm>
            <a:prstGeom prst="rect">
              <a:avLst/>
            </a:prstGeom>
            <a:solidFill>
              <a:srgbClr val="CAF2CE">
                <a:alpha val="50195"/>
              </a:srgbClr>
            </a:solidFill>
            <a:ln w="25400" cap="sq">
              <a:solidFill>
                <a:schemeClr val="bg2"/>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1" i="0" u="none" strike="noStrike" kern="1200" cap="none" spc="0" normalizeH="0" baseline="0" noProof="0">
                  <a:ln>
                    <a:noFill/>
                  </a:ln>
                  <a:solidFill>
                    <a:srgbClr val="005400"/>
                  </a:solidFill>
                  <a:effectLst/>
                  <a:uLnTx/>
                  <a:uFillTx/>
                  <a:latin typeface="Times New Roman" panose="02020603050405020304" pitchFamily="18" charset="0"/>
                  <a:ea typeface="黑体" panose="02010609060101010101" pitchFamily="49" charset="-122"/>
                  <a:cs typeface="Times New Roman" panose="02020603050405020304" pitchFamily="18" charset="0"/>
                </a:rPr>
                <a:t>C</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33" name="Line 15">
              <a:extLst>
                <a:ext uri="{FF2B5EF4-FFF2-40B4-BE49-F238E27FC236}">
                  <a16:creationId xmlns:a16="http://schemas.microsoft.com/office/drawing/2014/main" id="{BD9BF5C7-3170-5344-FF73-3947B95D5BF4}"/>
                </a:ext>
              </a:extLst>
            </p:cNvPr>
            <p:cNvSpPr>
              <a:spLocks noChangeShapeType="1"/>
            </p:cNvSpPr>
            <p:nvPr/>
          </p:nvSpPr>
          <p:spPr bwMode="auto">
            <a:xfrm>
              <a:off x="2209800" y="4784725"/>
              <a:ext cx="0" cy="533400"/>
            </a:xfrm>
            <a:prstGeom prst="line">
              <a:avLst/>
            </a:prstGeom>
            <a:noFill/>
            <a:ln w="12700"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34" name="Line 16">
              <a:extLst>
                <a:ext uri="{FF2B5EF4-FFF2-40B4-BE49-F238E27FC236}">
                  <a16:creationId xmlns:a16="http://schemas.microsoft.com/office/drawing/2014/main" id="{52E51E09-9C61-8AF2-F3A3-FB32E3450B8B}"/>
                </a:ext>
              </a:extLst>
            </p:cNvPr>
            <p:cNvSpPr>
              <a:spLocks noChangeShapeType="1"/>
            </p:cNvSpPr>
            <p:nvPr/>
          </p:nvSpPr>
          <p:spPr bwMode="auto">
            <a:xfrm>
              <a:off x="2971800" y="4784725"/>
              <a:ext cx="0" cy="533400"/>
            </a:xfrm>
            <a:prstGeom prst="line">
              <a:avLst/>
            </a:prstGeom>
            <a:noFill/>
            <a:ln w="12700"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35" name="Text Box 24">
              <a:extLst>
                <a:ext uri="{FF2B5EF4-FFF2-40B4-BE49-F238E27FC236}">
                  <a16:creationId xmlns:a16="http://schemas.microsoft.com/office/drawing/2014/main" id="{F40EF3BA-122E-F383-63BE-DFF07423BE9B}"/>
                </a:ext>
              </a:extLst>
            </p:cNvPr>
            <p:cNvSpPr txBox="1">
              <a:spLocks noChangeArrowheads="1"/>
            </p:cNvSpPr>
            <p:nvPr/>
          </p:nvSpPr>
          <p:spPr bwMode="auto">
            <a:xfrm>
              <a:off x="1752600" y="4616450"/>
              <a:ext cx="490538"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4000" b="1" i="0" u="none" strike="noStrike" kern="1200" cap="none" spc="0" normalizeH="0" baseline="0" noProof="0">
                  <a:ln>
                    <a:noFill/>
                  </a:ln>
                  <a:solidFill>
                    <a:srgbClr val="FF3300"/>
                  </a:solidFill>
                  <a:effectLst/>
                  <a:uLnTx/>
                  <a:uFillTx/>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36" name="Text Box 25">
              <a:extLst>
                <a:ext uri="{FF2B5EF4-FFF2-40B4-BE49-F238E27FC236}">
                  <a16:creationId xmlns:a16="http://schemas.microsoft.com/office/drawing/2014/main" id="{673D6E7B-7599-9208-E2F5-DE5863DE4F72}"/>
                </a:ext>
              </a:extLst>
            </p:cNvPr>
            <p:cNvSpPr txBox="1">
              <a:spLocks noChangeArrowheads="1"/>
            </p:cNvSpPr>
            <p:nvPr/>
          </p:nvSpPr>
          <p:spPr bwMode="auto">
            <a:xfrm>
              <a:off x="2938463" y="4632325"/>
              <a:ext cx="490537"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4000" b="1" i="0" u="none" strike="noStrike" kern="1200" cap="none" spc="0" normalizeH="0" baseline="0" noProof="0" dirty="0">
                  <a:ln>
                    <a:noFill/>
                  </a:ln>
                  <a:solidFill>
                    <a:srgbClr val="FF3300"/>
                  </a:solidFill>
                  <a:effectLst/>
                  <a:uLnTx/>
                  <a:uFillTx/>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a:t>
              </a:r>
              <a:endParaRPr kumimoji="1" lang="en-US" altLang="zh-CN" sz="2400" b="0" i="0" u="none" strike="noStrike" kern="1200" cap="none" spc="0" normalizeH="0" baseline="0" noProof="0" dirty="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37" name="Rectangle 37">
              <a:extLst>
                <a:ext uri="{FF2B5EF4-FFF2-40B4-BE49-F238E27FC236}">
                  <a16:creationId xmlns:a16="http://schemas.microsoft.com/office/drawing/2014/main" id="{B52BC930-D38B-2172-0651-64AFE16F6733}"/>
                </a:ext>
              </a:extLst>
            </p:cNvPr>
            <p:cNvSpPr>
              <a:spLocks noChangeArrowheads="1"/>
            </p:cNvSpPr>
            <p:nvPr/>
          </p:nvSpPr>
          <p:spPr bwMode="auto">
            <a:xfrm>
              <a:off x="1447800" y="4784725"/>
              <a:ext cx="381000" cy="533400"/>
            </a:xfrm>
            <a:prstGeom prst="rect">
              <a:avLst/>
            </a:prstGeom>
            <a:solidFill>
              <a:srgbClr val="FBE2DF"/>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grpSp>
      <p:grpSp>
        <p:nvGrpSpPr>
          <p:cNvPr id="38" name="组合 37">
            <a:extLst>
              <a:ext uri="{FF2B5EF4-FFF2-40B4-BE49-F238E27FC236}">
                <a16:creationId xmlns:a16="http://schemas.microsoft.com/office/drawing/2014/main" id="{AF03ADE9-84BD-EDBE-57D2-D7FF9F63C3D0}"/>
              </a:ext>
            </a:extLst>
          </p:cNvPr>
          <p:cNvGrpSpPr/>
          <p:nvPr/>
        </p:nvGrpSpPr>
        <p:grpSpPr>
          <a:xfrm>
            <a:off x="3898210" y="4746862"/>
            <a:ext cx="1981200" cy="701675"/>
            <a:chOff x="6248400" y="4632325"/>
            <a:chExt cx="1981200" cy="701675"/>
          </a:xfrm>
        </p:grpSpPr>
        <p:sp>
          <p:nvSpPr>
            <p:cNvPr id="39" name="Rectangle 8">
              <a:extLst>
                <a:ext uri="{FF2B5EF4-FFF2-40B4-BE49-F238E27FC236}">
                  <a16:creationId xmlns:a16="http://schemas.microsoft.com/office/drawing/2014/main" id="{61C403CE-1FA9-E0D9-CD02-E6234B3967F5}"/>
                </a:ext>
              </a:extLst>
            </p:cNvPr>
            <p:cNvSpPr>
              <a:spLocks noChangeArrowheads="1"/>
            </p:cNvSpPr>
            <p:nvPr/>
          </p:nvSpPr>
          <p:spPr bwMode="auto">
            <a:xfrm>
              <a:off x="6629400" y="4784725"/>
              <a:ext cx="1524000" cy="533400"/>
            </a:xfrm>
            <a:prstGeom prst="rect">
              <a:avLst/>
            </a:prstGeom>
            <a:solidFill>
              <a:srgbClr val="CAF2CE">
                <a:alpha val="50195"/>
              </a:srgbClr>
            </a:solidFill>
            <a:ln w="25400" cap="sq">
              <a:solidFill>
                <a:schemeClr val="bg2"/>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1" i="0" u="none" strike="noStrike" kern="1200" cap="none" spc="0" normalizeH="0" baseline="0" noProof="0">
                  <a:ln>
                    <a:noFill/>
                  </a:ln>
                  <a:solidFill>
                    <a:srgbClr val="005400"/>
                  </a:solidFill>
                  <a:effectLst/>
                  <a:uLnTx/>
                  <a:uFillTx/>
                  <a:latin typeface="Times New Roman" panose="02020603050405020304" pitchFamily="18" charset="0"/>
                  <a:ea typeface="黑体" panose="02010609060101010101" pitchFamily="49" charset="-122"/>
                  <a:cs typeface="Times New Roman" panose="02020603050405020304" pitchFamily="18" charset="0"/>
                </a:rPr>
                <a:t>E</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40" name="Line 9">
              <a:extLst>
                <a:ext uri="{FF2B5EF4-FFF2-40B4-BE49-F238E27FC236}">
                  <a16:creationId xmlns:a16="http://schemas.microsoft.com/office/drawing/2014/main" id="{A013816E-45FC-8D0F-1BA2-FB1660D0F859}"/>
                </a:ext>
              </a:extLst>
            </p:cNvPr>
            <p:cNvSpPr>
              <a:spLocks noChangeShapeType="1"/>
            </p:cNvSpPr>
            <p:nvPr/>
          </p:nvSpPr>
          <p:spPr bwMode="auto">
            <a:xfrm>
              <a:off x="7010400" y="4784725"/>
              <a:ext cx="0" cy="533400"/>
            </a:xfrm>
            <a:prstGeom prst="line">
              <a:avLst/>
            </a:prstGeom>
            <a:noFill/>
            <a:ln w="12700"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41" name="Line 10">
              <a:extLst>
                <a:ext uri="{FF2B5EF4-FFF2-40B4-BE49-F238E27FC236}">
                  <a16:creationId xmlns:a16="http://schemas.microsoft.com/office/drawing/2014/main" id="{CDE9C892-488F-FA19-D124-E85BA8FBF0AF}"/>
                </a:ext>
              </a:extLst>
            </p:cNvPr>
            <p:cNvSpPr>
              <a:spLocks noChangeShapeType="1"/>
            </p:cNvSpPr>
            <p:nvPr/>
          </p:nvSpPr>
          <p:spPr bwMode="auto">
            <a:xfrm>
              <a:off x="7772400" y="4784725"/>
              <a:ext cx="0" cy="533400"/>
            </a:xfrm>
            <a:prstGeom prst="line">
              <a:avLst/>
            </a:prstGeom>
            <a:noFill/>
            <a:ln w="12700"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42" name="Text Box 22">
              <a:extLst>
                <a:ext uri="{FF2B5EF4-FFF2-40B4-BE49-F238E27FC236}">
                  <a16:creationId xmlns:a16="http://schemas.microsoft.com/office/drawing/2014/main" id="{AF0FB591-B9B5-283D-EAE0-2D4DE497E4B7}"/>
                </a:ext>
              </a:extLst>
            </p:cNvPr>
            <p:cNvSpPr txBox="1">
              <a:spLocks noChangeArrowheads="1"/>
            </p:cNvSpPr>
            <p:nvPr/>
          </p:nvSpPr>
          <p:spPr bwMode="auto">
            <a:xfrm>
              <a:off x="7739063" y="4632325"/>
              <a:ext cx="490537"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4000" b="1" i="0" u="none" strike="noStrike" kern="1200" cap="none" spc="0" normalizeH="0" baseline="0" noProof="0">
                  <a:ln>
                    <a:noFill/>
                  </a:ln>
                  <a:solidFill>
                    <a:srgbClr val="FF3300"/>
                  </a:solidFill>
                  <a:effectLst/>
                  <a:uLnTx/>
                  <a:uFillTx/>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43" name="Rectangle 38">
              <a:extLst>
                <a:ext uri="{FF2B5EF4-FFF2-40B4-BE49-F238E27FC236}">
                  <a16:creationId xmlns:a16="http://schemas.microsoft.com/office/drawing/2014/main" id="{A308DF5B-93C0-835B-E8A4-A8783ADE081E}"/>
                </a:ext>
              </a:extLst>
            </p:cNvPr>
            <p:cNvSpPr>
              <a:spLocks noChangeArrowheads="1"/>
            </p:cNvSpPr>
            <p:nvPr/>
          </p:nvSpPr>
          <p:spPr bwMode="auto">
            <a:xfrm>
              <a:off x="6248400" y="4784725"/>
              <a:ext cx="381000" cy="533400"/>
            </a:xfrm>
            <a:prstGeom prst="rect">
              <a:avLst/>
            </a:prstGeom>
            <a:solidFill>
              <a:srgbClr val="FBE2DF"/>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grpSp>
      <p:grpSp>
        <p:nvGrpSpPr>
          <p:cNvPr id="44" name="组合 43">
            <a:extLst>
              <a:ext uri="{FF2B5EF4-FFF2-40B4-BE49-F238E27FC236}">
                <a16:creationId xmlns:a16="http://schemas.microsoft.com/office/drawing/2014/main" id="{46D5949C-CB05-ECB3-EB4D-218C061D3D46}"/>
              </a:ext>
            </a:extLst>
          </p:cNvPr>
          <p:cNvGrpSpPr/>
          <p:nvPr/>
        </p:nvGrpSpPr>
        <p:grpSpPr>
          <a:xfrm>
            <a:off x="2809978" y="5913791"/>
            <a:ext cx="1981200" cy="701675"/>
            <a:chOff x="5334000" y="5775325"/>
            <a:chExt cx="1981200" cy="701675"/>
          </a:xfrm>
        </p:grpSpPr>
        <p:sp>
          <p:nvSpPr>
            <p:cNvPr id="45" name="Rectangle 17">
              <a:extLst>
                <a:ext uri="{FF2B5EF4-FFF2-40B4-BE49-F238E27FC236}">
                  <a16:creationId xmlns:a16="http://schemas.microsoft.com/office/drawing/2014/main" id="{F4692A5B-A216-DFB0-CB01-2CD0A9E4E364}"/>
                </a:ext>
              </a:extLst>
            </p:cNvPr>
            <p:cNvSpPr>
              <a:spLocks noChangeArrowheads="1"/>
            </p:cNvSpPr>
            <p:nvPr/>
          </p:nvSpPr>
          <p:spPr bwMode="auto">
            <a:xfrm>
              <a:off x="5715000" y="5927725"/>
              <a:ext cx="1524000" cy="533400"/>
            </a:xfrm>
            <a:prstGeom prst="rect">
              <a:avLst/>
            </a:prstGeom>
            <a:solidFill>
              <a:srgbClr val="CAF2CE">
                <a:alpha val="50195"/>
              </a:srgbClr>
            </a:solidFill>
            <a:ln w="25400" cap="sq">
              <a:solidFill>
                <a:schemeClr val="bg2"/>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1" i="0" u="none" strike="noStrike" kern="1200" cap="none" spc="0" normalizeH="0" baseline="0" noProof="0" dirty="0">
                  <a:ln>
                    <a:noFill/>
                  </a:ln>
                  <a:solidFill>
                    <a:srgbClr val="005400"/>
                  </a:solidFill>
                  <a:effectLst/>
                  <a:uLnTx/>
                  <a:uFillTx/>
                  <a:latin typeface="Times New Roman" panose="02020603050405020304" pitchFamily="18" charset="0"/>
                  <a:ea typeface="黑体" panose="02010609060101010101" pitchFamily="49" charset="-122"/>
                  <a:cs typeface="Times New Roman" panose="02020603050405020304" pitchFamily="18" charset="0"/>
                </a:rPr>
                <a:t>F</a:t>
              </a:r>
              <a:endParaRPr kumimoji="1" lang="en-US" altLang="zh-CN" sz="2400" b="0" i="0" u="none" strike="noStrike" kern="1200" cap="none" spc="0" normalizeH="0" baseline="0" noProof="0" dirty="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46" name="Line 18">
              <a:extLst>
                <a:ext uri="{FF2B5EF4-FFF2-40B4-BE49-F238E27FC236}">
                  <a16:creationId xmlns:a16="http://schemas.microsoft.com/office/drawing/2014/main" id="{232E1FCE-25EE-96B4-CC43-5902DF5D01FB}"/>
                </a:ext>
              </a:extLst>
            </p:cNvPr>
            <p:cNvSpPr>
              <a:spLocks noChangeShapeType="1"/>
            </p:cNvSpPr>
            <p:nvPr/>
          </p:nvSpPr>
          <p:spPr bwMode="auto">
            <a:xfrm>
              <a:off x="6096000" y="5927725"/>
              <a:ext cx="0" cy="533400"/>
            </a:xfrm>
            <a:prstGeom prst="line">
              <a:avLst/>
            </a:prstGeom>
            <a:noFill/>
            <a:ln w="12700"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47" name="Line 19">
              <a:extLst>
                <a:ext uri="{FF2B5EF4-FFF2-40B4-BE49-F238E27FC236}">
                  <a16:creationId xmlns:a16="http://schemas.microsoft.com/office/drawing/2014/main" id="{7E542F2F-3033-315A-9F8C-8CE6304E7A4A}"/>
                </a:ext>
              </a:extLst>
            </p:cNvPr>
            <p:cNvSpPr>
              <a:spLocks noChangeShapeType="1"/>
            </p:cNvSpPr>
            <p:nvPr/>
          </p:nvSpPr>
          <p:spPr bwMode="auto">
            <a:xfrm>
              <a:off x="6858000" y="5927725"/>
              <a:ext cx="0" cy="533400"/>
            </a:xfrm>
            <a:prstGeom prst="line">
              <a:avLst/>
            </a:prstGeom>
            <a:noFill/>
            <a:ln w="12700"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48" name="Text Box 20">
              <a:extLst>
                <a:ext uri="{FF2B5EF4-FFF2-40B4-BE49-F238E27FC236}">
                  <a16:creationId xmlns:a16="http://schemas.microsoft.com/office/drawing/2014/main" id="{86C2592B-E011-3E66-A59A-68337AAC4E4D}"/>
                </a:ext>
              </a:extLst>
            </p:cNvPr>
            <p:cNvSpPr txBox="1">
              <a:spLocks noChangeArrowheads="1"/>
            </p:cNvSpPr>
            <p:nvPr/>
          </p:nvSpPr>
          <p:spPr bwMode="auto">
            <a:xfrm>
              <a:off x="5681663" y="5775325"/>
              <a:ext cx="490537"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4000" b="1" i="0" u="none" strike="noStrike" kern="1200" cap="none" spc="0" normalizeH="0" baseline="0" noProof="0">
                  <a:ln>
                    <a:noFill/>
                  </a:ln>
                  <a:solidFill>
                    <a:srgbClr val="FF3300"/>
                  </a:solidFill>
                  <a:effectLst/>
                  <a:uLnTx/>
                  <a:uFillTx/>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49" name="Text Box 21">
              <a:extLst>
                <a:ext uri="{FF2B5EF4-FFF2-40B4-BE49-F238E27FC236}">
                  <a16:creationId xmlns:a16="http://schemas.microsoft.com/office/drawing/2014/main" id="{2AFA0C3F-4670-45F6-2517-B82083B0023C}"/>
                </a:ext>
              </a:extLst>
            </p:cNvPr>
            <p:cNvSpPr txBox="1">
              <a:spLocks noChangeArrowheads="1"/>
            </p:cNvSpPr>
            <p:nvPr/>
          </p:nvSpPr>
          <p:spPr bwMode="auto">
            <a:xfrm>
              <a:off x="6824663" y="5775325"/>
              <a:ext cx="490537"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4000" b="1" i="0" u="none" strike="noStrike" kern="1200" cap="none" spc="0" normalizeH="0" baseline="0" noProof="0">
                  <a:ln>
                    <a:noFill/>
                  </a:ln>
                  <a:solidFill>
                    <a:srgbClr val="FF3300"/>
                  </a:solidFill>
                  <a:effectLst/>
                  <a:uLnTx/>
                  <a:uFillTx/>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50" name="Rectangle 39">
              <a:extLst>
                <a:ext uri="{FF2B5EF4-FFF2-40B4-BE49-F238E27FC236}">
                  <a16:creationId xmlns:a16="http://schemas.microsoft.com/office/drawing/2014/main" id="{E59785B7-2E19-B7CB-DCCD-245067E669E6}"/>
                </a:ext>
              </a:extLst>
            </p:cNvPr>
            <p:cNvSpPr>
              <a:spLocks noChangeArrowheads="1"/>
            </p:cNvSpPr>
            <p:nvPr/>
          </p:nvSpPr>
          <p:spPr bwMode="auto">
            <a:xfrm>
              <a:off x="5334000" y="5927725"/>
              <a:ext cx="381000" cy="533400"/>
            </a:xfrm>
            <a:prstGeom prst="rect">
              <a:avLst/>
            </a:prstGeom>
            <a:solidFill>
              <a:srgbClr val="FBE2DF"/>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grpSp>
      <p:sp>
        <p:nvSpPr>
          <p:cNvPr id="51" name="Text Box 40">
            <a:extLst>
              <a:ext uri="{FF2B5EF4-FFF2-40B4-BE49-F238E27FC236}">
                <a16:creationId xmlns:a16="http://schemas.microsoft.com/office/drawing/2014/main" id="{FF14F974-1A99-7E37-96F5-0DD57AB7E0E9}"/>
              </a:ext>
            </a:extLst>
          </p:cNvPr>
          <p:cNvSpPr txBox="1">
            <a:spLocks noChangeArrowheads="1"/>
          </p:cNvSpPr>
          <p:nvPr/>
        </p:nvSpPr>
        <p:spPr bwMode="auto">
          <a:xfrm>
            <a:off x="2047978" y="2358200"/>
            <a:ext cx="490538"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4000" b="1" i="0" u="none" strike="noStrike" kern="1200" cap="none" spc="0" normalizeH="0" baseline="0" noProof="0">
                <a:ln>
                  <a:noFill/>
                </a:ln>
                <a:solidFill>
                  <a:srgbClr val="333399"/>
                </a:solidFill>
                <a:effectLst/>
                <a:uLnTx/>
                <a:uFillTx/>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52" name="Freeform 41">
            <a:extLst>
              <a:ext uri="{FF2B5EF4-FFF2-40B4-BE49-F238E27FC236}">
                <a16:creationId xmlns:a16="http://schemas.microsoft.com/office/drawing/2014/main" id="{29D6831C-8DD5-CD68-4EBF-1F44FCBBB2D5}"/>
              </a:ext>
            </a:extLst>
          </p:cNvPr>
          <p:cNvSpPr>
            <a:spLocks/>
          </p:cNvSpPr>
          <p:nvPr/>
        </p:nvSpPr>
        <p:spPr bwMode="auto">
          <a:xfrm>
            <a:off x="437190" y="2834450"/>
            <a:ext cx="1667938" cy="1015644"/>
          </a:xfrm>
          <a:custGeom>
            <a:avLst/>
            <a:gdLst>
              <a:gd name="T0" fmla="*/ 0 w 1068"/>
              <a:gd name="T1" fmla="*/ 2147483646 h 720"/>
              <a:gd name="T2" fmla="*/ 2147483646 w 1068"/>
              <a:gd name="T3" fmla="*/ 2147483646 h 720"/>
              <a:gd name="T4" fmla="*/ 2147483646 w 1068"/>
              <a:gd name="T5" fmla="*/ 2147483646 h 720"/>
              <a:gd name="T6" fmla="*/ 2147483646 w 1068"/>
              <a:gd name="T7" fmla="*/ 2147483646 h 720"/>
              <a:gd name="T8" fmla="*/ 2147483646 w 1068"/>
              <a:gd name="T9" fmla="*/ 2147483646 h 720"/>
              <a:gd name="T10" fmla="*/ 2147483646 w 1068"/>
              <a:gd name="T11" fmla="*/ 2147483646 h 720"/>
              <a:gd name="T12" fmla="*/ 2147483646 w 1068"/>
              <a:gd name="T13" fmla="*/ 2147483646 h 720"/>
              <a:gd name="T14" fmla="*/ 2147483646 w 1068"/>
              <a:gd name="T15" fmla="*/ 2147483646 h 720"/>
              <a:gd name="T16" fmla="*/ 2147483646 w 1068"/>
              <a:gd name="T17" fmla="*/ 2147483646 h 720"/>
              <a:gd name="T18" fmla="*/ 2147483646 w 1068"/>
              <a:gd name="T19" fmla="*/ 2147483646 h 720"/>
              <a:gd name="T20" fmla="*/ 2147483646 w 1068"/>
              <a:gd name="T21" fmla="*/ 0 h 72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068" h="720">
                <a:moveTo>
                  <a:pt x="0" y="720"/>
                </a:moveTo>
                <a:cubicBezTo>
                  <a:pt x="19" y="662"/>
                  <a:pt x="44" y="534"/>
                  <a:pt x="72" y="492"/>
                </a:cubicBezTo>
                <a:cubicBezTo>
                  <a:pt x="80" y="480"/>
                  <a:pt x="90" y="469"/>
                  <a:pt x="96" y="456"/>
                </a:cubicBezTo>
                <a:cubicBezTo>
                  <a:pt x="119" y="410"/>
                  <a:pt x="123" y="390"/>
                  <a:pt x="168" y="360"/>
                </a:cubicBezTo>
                <a:cubicBezTo>
                  <a:pt x="189" y="297"/>
                  <a:pt x="165" y="346"/>
                  <a:pt x="216" y="300"/>
                </a:cubicBezTo>
                <a:cubicBezTo>
                  <a:pt x="303" y="223"/>
                  <a:pt x="271" y="237"/>
                  <a:pt x="360" y="192"/>
                </a:cubicBezTo>
                <a:cubicBezTo>
                  <a:pt x="396" y="174"/>
                  <a:pt x="431" y="148"/>
                  <a:pt x="468" y="132"/>
                </a:cubicBezTo>
                <a:cubicBezTo>
                  <a:pt x="546" y="97"/>
                  <a:pt x="637" y="78"/>
                  <a:pt x="720" y="60"/>
                </a:cubicBezTo>
                <a:cubicBezTo>
                  <a:pt x="761" y="51"/>
                  <a:pt x="798" y="27"/>
                  <a:pt x="840" y="24"/>
                </a:cubicBezTo>
                <a:cubicBezTo>
                  <a:pt x="896" y="20"/>
                  <a:pt x="952" y="16"/>
                  <a:pt x="1008" y="12"/>
                </a:cubicBezTo>
                <a:cubicBezTo>
                  <a:pt x="1028" y="8"/>
                  <a:pt x="1068" y="0"/>
                  <a:pt x="1068" y="0"/>
                </a:cubicBezTo>
              </a:path>
            </a:pathLst>
          </a:custGeom>
          <a:noFill/>
          <a:ln w="38100" cap="sq" cmpd="sng">
            <a:solidFill>
              <a:srgbClr val="333399"/>
            </a:solidFill>
            <a:prstDash val="solid"/>
            <a:round/>
            <a:headEnd type="none" w="sm" len="sm"/>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53" name="Line 42">
            <a:extLst>
              <a:ext uri="{FF2B5EF4-FFF2-40B4-BE49-F238E27FC236}">
                <a16:creationId xmlns:a16="http://schemas.microsoft.com/office/drawing/2014/main" id="{EBB35FA8-5CE8-7321-25AD-C041864F0634}"/>
              </a:ext>
            </a:extLst>
          </p:cNvPr>
          <p:cNvSpPr>
            <a:spLocks noChangeShapeType="1"/>
          </p:cNvSpPr>
          <p:nvPr/>
        </p:nvSpPr>
        <p:spPr bwMode="auto">
          <a:xfrm flipH="1">
            <a:off x="739080" y="4536838"/>
            <a:ext cx="566738" cy="794382"/>
          </a:xfrm>
          <a:prstGeom prst="line">
            <a:avLst/>
          </a:prstGeom>
          <a:noFill/>
          <a:ln w="38100" cap="sq">
            <a:solidFill>
              <a:srgbClr val="333399"/>
            </a:solidFill>
            <a:round/>
            <a:headEnd type="triangle"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54" name="Freeform 43">
            <a:extLst>
              <a:ext uri="{FF2B5EF4-FFF2-40B4-BE49-F238E27FC236}">
                <a16:creationId xmlns:a16="http://schemas.microsoft.com/office/drawing/2014/main" id="{1177432B-5A3A-CAEE-DC3F-4B9236ECDC0B}"/>
              </a:ext>
            </a:extLst>
          </p:cNvPr>
          <p:cNvSpPr>
            <a:spLocks/>
          </p:cNvSpPr>
          <p:nvPr/>
        </p:nvSpPr>
        <p:spPr bwMode="auto">
          <a:xfrm flipH="1">
            <a:off x="2983726" y="3044000"/>
            <a:ext cx="302502" cy="1022332"/>
          </a:xfrm>
          <a:custGeom>
            <a:avLst/>
            <a:gdLst>
              <a:gd name="T0" fmla="*/ 0 w 564"/>
              <a:gd name="T1" fmla="*/ 0 h 660"/>
              <a:gd name="T2" fmla="*/ 2147483646 w 564"/>
              <a:gd name="T3" fmla="*/ 2147483646 h 660"/>
              <a:gd name="T4" fmla="*/ 2147483646 w 564"/>
              <a:gd name="T5" fmla="*/ 2147483646 h 660"/>
              <a:gd name="T6" fmla="*/ 2147483646 w 564"/>
              <a:gd name="T7" fmla="*/ 2147483646 h 660"/>
              <a:gd name="T8" fmla="*/ 2147483646 w 564"/>
              <a:gd name="T9" fmla="*/ 2147483646 h 660"/>
              <a:gd name="T10" fmla="*/ 2147483646 w 564"/>
              <a:gd name="T11" fmla="*/ 2147483646 h 660"/>
              <a:gd name="T12" fmla="*/ 2147483646 w 564"/>
              <a:gd name="T13" fmla="*/ 2147483646 h 660"/>
              <a:gd name="T14" fmla="*/ 2147483646 w 564"/>
              <a:gd name="T15" fmla="*/ 2147483646 h 66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564" h="660">
                <a:moveTo>
                  <a:pt x="0" y="0"/>
                </a:moveTo>
                <a:cubicBezTo>
                  <a:pt x="35" y="140"/>
                  <a:pt x="117" y="263"/>
                  <a:pt x="192" y="384"/>
                </a:cubicBezTo>
                <a:cubicBezTo>
                  <a:pt x="201" y="399"/>
                  <a:pt x="206" y="417"/>
                  <a:pt x="216" y="432"/>
                </a:cubicBezTo>
                <a:cubicBezTo>
                  <a:pt x="226" y="446"/>
                  <a:pt x="242" y="455"/>
                  <a:pt x="252" y="468"/>
                </a:cubicBezTo>
                <a:cubicBezTo>
                  <a:pt x="319" y="555"/>
                  <a:pt x="267" y="529"/>
                  <a:pt x="336" y="552"/>
                </a:cubicBezTo>
                <a:cubicBezTo>
                  <a:pt x="368" y="584"/>
                  <a:pt x="403" y="606"/>
                  <a:pt x="444" y="624"/>
                </a:cubicBezTo>
                <a:cubicBezTo>
                  <a:pt x="467" y="634"/>
                  <a:pt x="491" y="642"/>
                  <a:pt x="516" y="648"/>
                </a:cubicBezTo>
                <a:cubicBezTo>
                  <a:pt x="532" y="652"/>
                  <a:pt x="564" y="660"/>
                  <a:pt x="564" y="660"/>
                </a:cubicBezTo>
              </a:path>
            </a:pathLst>
          </a:custGeom>
          <a:noFill/>
          <a:ln w="38100" cap="sq" cmpd="sng">
            <a:solidFill>
              <a:srgbClr val="333399"/>
            </a:solidFill>
            <a:prstDash val="solid"/>
            <a:round/>
            <a:headEnd type="triangle" w="med" len="lg"/>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55" name="Freeform 44">
            <a:extLst>
              <a:ext uri="{FF2B5EF4-FFF2-40B4-BE49-F238E27FC236}">
                <a16:creationId xmlns:a16="http://schemas.microsoft.com/office/drawing/2014/main" id="{9B041C33-CFF7-0B8C-B734-64B585B280D8}"/>
              </a:ext>
            </a:extLst>
          </p:cNvPr>
          <p:cNvSpPr>
            <a:spLocks/>
          </p:cNvSpPr>
          <p:nvPr/>
        </p:nvSpPr>
        <p:spPr bwMode="auto">
          <a:xfrm>
            <a:off x="3982618" y="4526335"/>
            <a:ext cx="112756" cy="639761"/>
          </a:xfrm>
          <a:custGeom>
            <a:avLst/>
            <a:gdLst>
              <a:gd name="T0" fmla="*/ 0 w 588"/>
              <a:gd name="T1" fmla="*/ 0 h 494"/>
              <a:gd name="T2" fmla="*/ 2147483646 w 588"/>
              <a:gd name="T3" fmla="*/ 2147483646 h 494"/>
              <a:gd name="T4" fmla="*/ 2147483646 w 588"/>
              <a:gd name="T5" fmla="*/ 2147483646 h 494"/>
              <a:gd name="T6" fmla="*/ 2147483646 w 588"/>
              <a:gd name="T7" fmla="*/ 2147483646 h 494"/>
              <a:gd name="T8" fmla="*/ 2147483646 w 588"/>
              <a:gd name="T9" fmla="*/ 2147483646 h 494"/>
              <a:gd name="T10" fmla="*/ 2147483646 w 588"/>
              <a:gd name="T11" fmla="*/ 2147483646 h 494"/>
              <a:gd name="T12" fmla="*/ 2147483646 w 588"/>
              <a:gd name="T13" fmla="*/ 2147483646 h 494"/>
              <a:gd name="T14" fmla="*/ 2147483646 w 588"/>
              <a:gd name="T15" fmla="*/ 2147483646 h 49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588" h="494">
                <a:moveTo>
                  <a:pt x="0" y="0"/>
                </a:moveTo>
                <a:cubicBezTo>
                  <a:pt x="16" y="48"/>
                  <a:pt x="30" y="68"/>
                  <a:pt x="72" y="96"/>
                </a:cubicBezTo>
                <a:cubicBezTo>
                  <a:pt x="89" y="146"/>
                  <a:pt x="105" y="175"/>
                  <a:pt x="156" y="192"/>
                </a:cubicBezTo>
                <a:cubicBezTo>
                  <a:pt x="179" y="262"/>
                  <a:pt x="150" y="198"/>
                  <a:pt x="204" y="252"/>
                </a:cubicBezTo>
                <a:cubicBezTo>
                  <a:pt x="244" y="292"/>
                  <a:pt x="239" y="316"/>
                  <a:pt x="300" y="336"/>
                </a:cubicBezTo>
                <a:cubicBezTo>
                  <a:pt x="326" y="415"/>
                  <a:pt x="290" y="337"/>
                  <a:pt x="348" y="384"/>
                </a:cubicBezTo>
                <a:cubicBezTo>
                  <a:pt x="426" y="446"/>
                  <a:pt x="318" y="402"/>
                  <a:pt x="408" y="432"/>
                </a:cubicBezTo>
                <a:cubicBezTo>
                  <a:pt x="470" y="494"/>
                  <a:pt x="490" y="480"/>
                  <a:pt x="588" y="480"/>
                </a:cubicBezTo>
              </a:path>
            </a:pathLst>
          </a:custGeom>
          <a:noFill/>
          <a:ln w="38100" cap="sq" cmpd="sng">
            <a:solidFill>
              <a:srgbClr val="333399"/>
            </a:solidFill>
            <a:prstDash val="solid"/>
            <a:round/>
            <a:headEnd type="triangle" w="med" len="lg"/>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56" name="Freeform 45">
            <a:extLst>
              <a:ext uri="{FF2B5EF4-FFF2-40B4-BE49-F238E27FC236}">
                <a16:creationId xmlns:a16="http://schemas.microsoft.com/office/drawing/2014/main" id="{4AD7A69A-EB43-0D00-2FC2-36C4408C06F5}"/>
              </a:ext>
            </a:extLst>
          </p:cNvPr>
          <p:cNvSpPr>
            <a:spLocks/>
          </p:cNvSpPr>
          <p:nvPr/>
        </p:nvSpPr>
        <p:spPr bwMode="auto">
          <a:xfrm>
            <a:off x="2991746" y="5207299"/>
            <a:ext cx="898796" cy="1098991"/>
          </a:xfrm>
          <a:custGeom>
            <a:avLst/>
            <a:gdLst>
              <a:gd name="T0" fmla="*/ 2147483646 w 600"/>
              <a:gd name="T1" fmla="*/ 0 h 504"/>
              <a:gd name="T2" fmla="*/ 2147483646 w 600"/>
              <a:gd name="T3" fmla="*/ 2147483646 h 504"/>
              <a:gd name="T4" fmla="*/ 2147483646 w 600"/>
              <a:gd name="T5" fmla="*/ 2147483646 h 504"/>
              <a:gd name="T6" fmla="*/ 2147483646 w 600"/>
              <a:gd name="T7" fmla="*/ 2147483646 h 504"/>
              <a:gd name="T8" fmla="*/ 2147483646 w 600"/>
              <a:gd name="T9" fmla="*/ 2147483646 h 504"/>
              <a:gd name="T10" fmla="*/ 2147483646 w 600"/>
              <a:gd name="T11" fmla="*/ 2147483646 h 504"/>
              <a:gd name="T12" fmla="*/ 2147483646 w 600"/>
              <a:gd name="T13" fmla="*/ 2147483646 h 504"/>
              <a:gd name="T14" fmla="*/ 0 w 600"/>
              <a:gd name="T15" fmla="*/ 2147483646 h 5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600" h="504">
                <a:moveTo>
                  <a:pt x="600" y="0"/>
                </a:moveTo>
                <a:cubicBezTo>
                  <a:pt x="545" y="83"/>
                  <a:pt x="579" y="63"/>
                  <a:pt x="516" y="84"/>
                </a:cubicBezTo>
                <a:cubicBezTo>
                  <a:pt x="474" y="209"/>
                  <a:pt x="310" y="285"/>
                  <a:pt x="192" y="324"/>
                </a:cubicBezTo>
                <a:cubicBezTo>
                  <a:pt x="167" y="332"/>
                  <a:pt x="145" y="352"/>
                  <a:pt x="120" y="360"/>
                </a:cubicBezTo>
                <a:cubicBezTo>
                  <a:pt x="108" y="372"/>
                  <a:pt x="97" y="385"/>
                  <a:pt x="84" y="396"/>
                </a:cubicBezTo>
                <a:cubicBezTo>
                  <a:pt x="73" y="405"/>
                  <a:pt x="57" y="409"/>
                  <a:pt x="48" y="420"/>
                </a:cubicBezTo>
                <a:cubicBezTo>
                  <a:pt x="40" y="430"/>
                  <a:pt x="42" y="445"/>
                  <a:pt x="36" y="456"/>
                </a:cubicBezTo>
                <a:cubicBezTo>
                  <a:pt x="22" y="483"/>
                  <a:pt x="17" y="487"/>
                  <a:pt x="0" y="504"/>
                </a:cubicBezTo>
              </a:path>
            </a:pathLst>
          </a:custGeom>
          <a:noFill/>
          <a:ln w="38100" cap="sq" cmpd="sng">
            <a:solidFill>
              <a:srgbClr val="333399"/>
            </a:solidFill>
            <a:prstDash val="solid"/>
            <a:round/>
            <a:headEnd type="triangle" w="med" len="lg"/>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57" name="Line 4">
            <a:extLst>
              <a:ext uri="{FF2B5EF4-FFF2-40B4-BE49-F238E27FC236}">
                <a16:creationId xmlns:a16="http://schemas.microsoft.com/office/drawing/2014/main" id="{64223871-7190-3D05-49F9-1F9AE264E357}"/>
              </a:ext>
            </a:extLst>
          </p:cNvPr>
          <p:cNvSpPr>
            <a:spLocks noChangeShapeType="1"/>
          </p:cNvSpPr>
          <p:nvPr/>
        </p:nvSpPr>
        <p:spPr bwMode="auto">
          <a:xfrm>
            <a:off x="3648178" y="2510600"/>
            <a:ext cx="0" cy="533400"/>
          </a:xfrm>
          <a:prstGeom prst="line">
            <a:avLst/>
          </a:prstGeom>
          <a:noFill/>
          <a:ln w="12700"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grpSp>
        <p:nvGrpSpPr>
          <p:cNvPr id="58" name="组合 57">
            <a:extLst>
              <a:ext uri="{FF2B5EF4-FFF2-40B4-BE49-F238E27FC236}">
                <a16:creationId xmlns:a16="http://schemas.microsoft.com/office/drawing/2014/main" id="{35E75335-C3F3-C4E4-E45B-353F9793548B}"/>
              </a:ext>
            </a:extLst>
          </p:cNvPr>
          <p:cNvGrpSpPr/>
          <p:nvPr/>
        </p:nvGrpSpPr>
        <p:grpSpPr>
          <a:xfrm>
            <a:off x="4010495" y="1715866"/>
            <a:ext cx="4389313" cy="560271"/>
            <a:chOff x="4324717" y="1712783"/>
            <a:chExt cx="4389313" cy="560271"/>
          </a:xfrm>
        </p:grpSpPr>
        <p:sp>
          <p:nvSpPr>
            <p:cNvPr id="59" name="Text Box 47">
              <a:extLst>
                <a:ext uri="{FF2B5EF4-FFF2-40B4-BE49-F238E27FC236}">
                  <a16:creationId xmlns:a16="http://schemas.microsoft.com/office/drawing/2014/main" id="{39D417D4-E062-250D-0FBA-EFB1C320B541}"/>
                </a:ext>
              </a:extLst>
            </p:cNvPr>
            <p:cNvSpPr txBox="1">
              <a:spLocks noChangeArrowheads="1"/>
            </p:cNvSpPr>
            <p:nvPr/>
          </p:nvSpPr>
          <p:spPr bwMode="auto">
            <a:xfrm>
              <a:off x="4327895" y="1712783"/>
              <a:ext cx="431720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800" i="0" u="none" strike="noStrike" kern="1200" cap="none" spc="0" normalizeH="0" baseline="0" noProof="0" dirty="0">
                  <a:ln>
                    <a:noFill/>
                  </a:ln>
                  <a:solidFill>
                    <a:srgbClr val="FF3300"/>
                  </a:solidFill>
                  <a:effectLst/>
                  <a:uLnTx/>
                  <a:uFillTx/>
                  <a:latin typeface="Times New Roman" panose="02020603050405020304" pitchFamily="18" charset="0"/>
                  <a:ea typeface="黑体" panose="02010609060101010101" pitchFamily="49" charset="-122"/>
                  <a:cs typeface="Times New Roman" panose="02020603050405020304" pitchFamily="18" charset="0"/>
                </a:rPr>
                <a:t>parent</a:t>
              </a:r>
              <a:r>
                <a:rPr kumimoji="1" lang="en-US" altLang="zh-CN" sz="2800" i="0" u="none" strike="noStrike" kern="1200" cap="none" spc="0" normalizeH="0" baseline="0" noProof="0" dirty="0">
                  <a:ln>
                    <a:noFill/>
                  </a:ln>
                  <a:solidFill>
                    <a:srgbClr val="333399"/>
                  </a:solidFill>
                  <a:effectLst/>
                  <a:uLnTx/>
                  <a:uFillTx/>
                  <a:latin typeface="Times New Roman" panose="02020603050405020304" pitchFamily="18" charset="0"/>
                  <a:ea typeface="黑体" panose="02010609060101010101" pitchFamily="49" charset="-122"/>
                  <a:cs typeface="Times New Roman" panose="02020603050405020304" pitchFamily="18" charset="0"/>
                </a:rPr>
                <a:t>   </a:t>
              </a:r>
              <a:r>
                <a:rPr kumimoji="1" lang="en-US" altLang="zh-CN" sz="2800" i="0" u="none" strike="noStrike" kern="1200" cap="none" spc="0" normalizeH="0" baseline="0" noProof="0" dirty="0" err="1">
                  <a:ln>
                    <a:noFill/>
                  </a:ln>
                  <a:effectLst/>
                  <a:uLnTx/>
                  <a:uFillTx/>
                  <a:latin typeface="Times New Roman" panose="02020603050405020304" pitchFamily="18" charset="0"/>
                  <a:ea typeface="黑体" panose="02010609060101010101" pitchFamily="49" charset="-122"/>
                  <a:cs typeface="Times New Roman" panose="02020603050405020304" pitchFamily="18" charset="0"/>
                </a:rPr>
                <a:t>lchild</a:t>
              </a:r>
              <a:r>
                <a:rPr kumimoji="1" lang="en-US" altLang="zh-CN" sz="2800" i="0" u="none" strike="noStrike" kern="1200" cap="none" spc="0" normalizeH="0" baseline="0" noProof="0" dirty="0">
                  <a:ln>
                    <a:noFill/>
                  </a:ln>
                  <a:effectLst/>
                  <a:uLnTx/>
                  <a:uFillTx/>
                  <a:latin typeface="Times New Roman" panose="02020603050405020304" pitchFamily="18" charset="0"/>
                  <a:ea typeface="黑体" panose="02010609060101010101" pitchFamily="49" charset="-122"/>
                  <a:cs typeface="Times New Roman" panose="02020603050405020304" pitchFamily="18" charset="0"/>
                </a:rPr>
                <a:t>    data    </a:t>
              </a:r>
              <a:r>
                <a:rPr kumimoji="1" lang="en-US" altLang="zh-CN" sz="2800" i="0" u="none" strike="noStrike" kern="1200" cap="none" spc="0" normalizeH="0" baseline="0" noProof="0" dirty="0" err="1">
                  <a:ln>
                    <a:noFill/>
                  </a:ln>
                  <a:effectLst/>
                  <a:uLnTx/>
                  <a:uFillTx/>
                  <a:latin typeface="Times New Roman" panose="02020603050405020304" pitchFamily="18" charset="0"/>
                  <a:ea typeface="黑体" panose="02010609060101010101" pitchFamily="49" charset="-122"/>
                  <a:cs typeface="Times New Roman" panose="02020603050405020304" pitchFamily="18" charset="0"/>
                </a:rPr>
                <a:t>rchild</a:t>
              </a:r>
              <a:endParaRPr kumimoji="1" lang="en-US" altLang="zh-CN" sz="2000" i="0" u="none" strike="noStrike" kern="1200" cap="none" spc="0" normalizeH="0" baseline="0" noProof="0" dirty="0">
                <a:ln>
                  <a:noFill/>
                </a:ln>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60" name="Rectangle 48">
              <a:extLst>
                <a:ext uri="{FF2B5EF4-FFF2-40B4-BE49-F238E27FC236}">
                  <a16:creationId xmlns:a16="http://schemas.microsoft.com/office/drawing/2014/main" id="{847F3416-DD00-10C1-F138-762D6B1A69C2}"/>
                </a:ext>
              </a:extLst>
            </p:cNvPr>
            <p:cNvSpPr>
              <a:spLocks noChangeArrowheads="1"/>
            </p:cNvSpPr>
            <p:nvPr/>
          </p:nvSpPr>
          <p:spPr bwMode="auto">
            <a:xfrm>
              <a:off x="4324717" y="1752065"/>
              <a:ext cx="4389313" cy="483938"/>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61" name="Line 49">
              <a:extLst>
                <a:ext uri="{FF2B5EF4-FFF2-40B4-BE49-F238E27FC236}">
                  <a16:creationId xmlns:a16="http://schemas.microsoft.com/office/drawing/2014/main" id="{0F8D49EC-8237-D455-29AA-0E32F9BA480E}"/>
                </a:ext>
              </a:extLst>
            </p:cNvPr>
            <p:cNvSpPr>
              <a:spLocks noChangeShapeType="1"/>
            </p:cNvSpPr>
            <p:nvPr/>
          </p:nvSpPr>
          <p:spPr bwMode="auto">
            <a:xfrm>
              <a:off x="5500530" y="1739654"/>
              <a:ext cx="1588" cy="5334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62" name="Line 50">
              <a:extLst>
                <a:ext uri="{FF2B5EF4-FFF2-40B4-BE49-F238E27FC236}">
                  <a16:creationId xmlns:a16="http://schemas.microsoft.com/office/drawing/2014/main" id="{7B2BFB3B-2AD5-71F1-D9A0-99EEB8FFC464}"/>
                </a:ext>
              </a:extLst>
            </p:cNvPr>
            <p:cNvSpPr>
              <a:spLocks noChangeShapeType="1"/>
            </p:cNvSpPr>
            <p:nvPr/>
          </p:nvSpPr>
          <p:spPr bwMode="auto">
            <a:xfrm>
              <a:off x="6590348" y="1739654"/>
              <a:ext cx="0" cy="5334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63" name="Line 51">
              <a:extLst>
                <a:ext uri="{FF2B5EF4-FFF2-40B4-BE49-F238E27FC236}">
                  <a16:creationId xmlns:a16="http://schemas.microsoft.com/office/drawing/2014/main" id="{FF351721-5B13-13BA-6B4B-5384E74E6B86}"/>
                </a:ext>
              </a:extLst>
            </p:cNvPr>
            <p:cNvSpPr>
              <a:spLocks noChangeShapeType="1"/>
            </p:cNvSpPr>
            <p:nvPr/>
          </p:nvSpPr>
          <p:spPr bwMode="auto">
            <a:xfrm>
              <a:off x="7490520" y="1739654"/>
              <a:ext cx="1588" cy="5334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grpSp>
      <p:sp>
        <p:nvSpPr>
          <p:cNvPr id="64" name="Text Box 52">
            <a:extLst>
              <a:ext uri="{FF2B5EF4-FFF2-40B4-BE49-F238E27FC236}">
                <a16:creationId xmlns:a16="http://schemas.microsoft.com/office/drawing/2014/main" id="{03D0E874-D618-6B07-BE78-62076C34ADD9}"/>
              </a:ext>
            </a:extLst>
          </p:cNvPr>
          <p:cNvSpPr txBox="1">
            <a:spLocks noChangeArrowheads="1"/>
          </p:cNvSpPr>
          <p:nvPr/>
        </p:nvSpPr>
        <p:spPr bwMode="auto">
          <a:xfrm>
            <a:off x="5339230" y="1134847"/>
            <a:ext cx="162095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800" b="1" i="0" u="none" strike="noStrike" kern="1200" cap="none" spc="0" normalizeH="0" baseline="0" noProof="0" dirty="0">
                <a:ln>
                  <a:noFill/>
                </a:ln>
                <a:effectLst/>
                <a:uLnTx/>
                <a:uFillTx/>
                <a:latin typeface="Times New Roman" panose="02020603050405020304" pitchFamily="18" charset="0"/>
                <a:ea typeface="黑体" panose="02010609060101010101" pitchFamily="49" charset="-122"/>
                <a:cs typeface="Times New Roman" panose="02020603050405020304" pitchFamily="18" charset="0"/>
              </a:rPr>
              <a:t>结点结构</a:t>
            </a:r>
            <a:endParaRPr kumimoji="1" lang="en-US" altLang="zh-CN" sz="1800" b="0" i="0" u="none" strike="noStrike" kern="1200" cap="none" spc="0" normalizeH="0" baseline="0" noProof="0" dirty="0">
              <a:ln>
                <a:noFill/>
              </a:ln>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65" name="Text Box 2">
            <a:extLst>
              <a:ext uri="{FF2B5EF4-FFF2-40B4-BE49-F238E27FC236}">
                <a16:creationId xmlns:a16="http://schemas.microsoft.com/office/drawing/2014/main" id="{90F02E30-1B67-9535-98F1-684708FFE5FB}"/>
              </a:ext>
            </a:extLst>
          </p:cNvPr>
          <p:cNvSpPr txBox="1">
            <a:spLocks noChangeArrowheads="1"/>
          </p:cNvSpPr>
          <p:nvPr/>
        </p:nvSpPr>
        <p:spPr bwMode="auto">
          <a:xfrm>
            <a:off x="4907776" y="2423893"/>
            <a:ext cx="4075924"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1" i="0" u="none" strike="noStrike" kern="1200" cap="none" spc="0" normalizeH="0" baseline="0" noProof="0" dirty="0">
                <a:ln>
                  <a:noFill/>
                </a:ln>
                <a:solidFill>
                  <a:srgbClr val="0070C0"/>
                </a:solidFill>
                <a:effectLst/>
                <a:uLnTx/>
                <a:uFillTx/>
                <a:latin typeface="Times New Roman" panose="02020603050405020304" pitchFamily="18" charset="0"/>
                <a:ea typeface="黑体" panose="02010609060101010101" pitchFamily="49" charset="-122"/>
                <a:cs typeface="Times New Roman" panose="02020603050405020304" pitchFamily="18" charset="0"/>
              </a:rPr>
              <a:t>typedef struct</a:t>
            </a:r>
            <a:r>
              <a:rPr kumimoji="1" lang="en-US" altLang="zh-CN" sz="2000" b="0" i="0" u="none" strike="noStrike" kern="1200" cap="none" spc="0" normalizeH="0" baseline="0" noProof="0" dirty="0">
                <a:ln>
                  <a:noFill/>
                </a:ln>
                <a:solidFill>
                  <a:srgbClr val="0070C0"/>
                </a:solidFill>
                <a:effectLst/>
                <a:uLnTx/>
                <a:uFillTx/>
                <a:latin typeface="Times New Roman" panose="02020603050405020304" pitchFamily="18" charset="0"/>
                <a:ea typeface="黑体" panose="02010609060101010101" pitchFamily="49" charset="-122"/>
                <a:cs typeface="Times New Roman" panose="02020603050405020304" pitchFamily="18" charset="0"/>
              </a:rPr>
              <a:t> </a:t>
            </a:r>
            <a:r>
              <a:rPr kumimoji="1" lang="en-US" altLang="zh-CN" sz="2000" b="0" i="0" u="none" strike="noStrike" kern="1200" cap="none" spc="0" normalizeH="0" baseline="0" noProof="0" dirty="0" err="1">
                <a:ln>
                  <a:noFill/>
                </a:ln>
                <a:solidFill>
                  <a:srgbClr val="0070C0"/>
                </a:solidFill>
                <a:effectLst/>
                <a:uLnTx/>
                <a:uFillTx/>
                <a:latin typeface="Times New Roman" panose="02020603050405020304" pitchFamily="18" charset="0"/>
                <a:ea typeface="黑体" panose="02010609060101010101" pitchFamily="49" charset="-122"/>
                <a:cs typeface="Times New Roman" panose="02020603050405020304" pitchFamily="18" charset="0"/>
              </a:rPr>
              <a:t>TriTNode</a:t>
            </a:r>
            <a:r>
              <a:rPr kumimoji="1" lang="en-US" altLang="zh-CN" sz="2000" b="0" i="0" u="none" strike="noStrike" kern="1200" cap="none" spc="0" normalizeH="0" baseline="0" noProof="0" dirty="0">
                <a:ln>
                  <a:noFill/>
                </a:ln>
                <a:solidFill>
                  <a:srgbClr val="0070C0"/>
                </a:solidFill>
                <a:effectLst/>
                <a:uLnTx/>
                <a:uFillTx/>
                <a:latin typeface="Times New Roman" panose="02020603050405020304" pitchFamily="18" charset="0"/>
                <a:ea typeface="黑体" panose="02010609060101010101" pitchFamily="49" charset="-122"/>
                <a:cs typeface="Times New Roman" panose="02020603050405020304" pitchFamily="18" charset="0"/>
              </a:rPr>
              <a:t> </a:t>
            </a:r>
            <a:r>
              <a:rPr kumimoji="1" lang="en-US" altLang="zh-CN" sz="2000" b="1" i="0" u="none" strike="noStrike" kern="1200" cap="none" spc="0" normalizeH="0" baseline="0" noProof="0" dirty="0">
                <a:ln>
                  <a:noFill/>
                </a:ln>
                <a:solidFill>
                  <a:srgbClr val="0070C0"/>
                </a:solidFill>
                <a:effectLst/>
                <a:uLnTx/>
                <a:uFillTx/>
                <a:latin typeface="Times New Roman" panose="02020603050405020304" pitchFamily="18" charset="0"/>
                <a:ea typeface="黑体" panose="02010609060101010101" pitchFamily="49" charset="-122"/>
                <a:cs typeface="Times New Roman" panose="02020603050405020304" pitchFamily="18" charset="0"/>
              </a:rPr>
              <a:t>{ </a:t>
            </a:r>
            <a:endParaRPr kumimoji="1" lang="zh-CN" altLang="en-US" sz="2000" b="0" i="0" u="none" strike="noStrike" kern="1200" cap="none" spc="0" normalizeH="0" baseline="0" noProof="0" dirty="0">
              <a:ln>
                <a:noFill/>
              </a:ln>
              <a:effectLst/>
              <a:uLnTx/>
              <a:uFillTx/>
              <a:latin typeface="Times New Roman" panose="02020603050405020304" pitchFamily="18" charset="0"/>
              <a:ea typeface="黑体" panose="02010609060101010101" pitchFamily="49" charset="-122"/>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000" b="0" i="0" u="none" strike="noStrike" kern="1200" cap="none" spc="0" normalizeH="0" baseline="0" noProof="0" dirty="0">
                <a:ln>
                  <a:noFill/>
                </a:ln>
                <a:solidFill>
                  <a:srgbClr val="0070C0"/>
                </a:solidFill>
                <a:effectLst/>
                <a:uLnTx/>
                <a:uFillTx/>
                <a:latin typeface="Times New Roman" panose="02020603050405020304" pitchFamily="18" charset="0"/>
                <a:ea typeface="黑体" panose="02010609060101010101" pitchFamily="49" charset="-122"/>
                <a:cs typeface="Times New Roman" panose="02020603050405020304" pitchFamily="18" charset="0"/>
              </a:rPr>
              <a:t>      </a:t>
            </a:r>
            <a:r>
              <a:rPr kumimoji="1" lang="en-US" altLang="zh-CN" sz="2000" b="0" i="0" u="none" strike="noStrike" kern="1200" cap="none" spc="0" normalizeH="0" baseline="0" noProof="0" dirty="0" err="1">
                <a:ln>
                  <a:noFill/>
                </a:ln>
                <a:solidFill>
                  <a:srgbClr val="0070C0"/>
                </a:solidFill>
                <a:effectLst/>
                <a:uLnTx/>
                <a:uFillTx/>
                <a:latin typeface="Times New Roman" panose="02020603050405020304" pitchFamily="18" charset="0"/>
                <a:ea typeface="黑体" panose="02010609060101010101" pitchFamily="49" charset="-122"/>
                <a:cs typeface="Times New Roman" panose="02020603050405020304" pitchFamily="18" charset="0"/>
              </a:rPr>
              <a:t>TElemType</a:t>
            </a:r>
            <a:r>
              <a:rPr kumimoji="1" lang="en-US" altLang="zh-CN" sz="2000" b="0" i="0" u="none" strike="noStrike" kern="1200" cap="none" spc="0" normalizeH="0" baseline="0" noProof="0" dirty="0">
                <a:ln>
                  <a:noFill/>
                </a:ln>
                <a:solidFill>
                  <a:srgbClr val="0070C0"/>
                </a:solidFill>
                <a:effectLst/>
                <a:uLnTx/>
                <a:uFillTx/>
                <a:latin typeface="Times New Roman" panose="02020603050405020304" pitchFamily="18" charset="0"/>
                <a:ea typeface="黑体" panose="02010609060101010101" pitchFamily="49" charset="-122"/>
                <a:cs typeface="Times New Roman" panose="02020603050405020304" pitchFamily="18" charset="0"/>
              </a:rPr>
              <a:t>       data;</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70C0"/>
                </a:solidFill>
                <a:effectLst/>
                <a:uLnTx/>
                <a:uFillTx/>
                <a:latin typeface="Times New Roman" panose="02020603050405020304" pitchFamily="18" charset="0"/>
                <a:ea typeface="黑体" panose="02010609060101010101" pitchFamily="49" charset="-122"/>
                <a:cs typeface="Times New Roman" panose="02020603050405020304" pitchFamily="18" charset="0"/>
              </a:rPr>
              <a:t>      </a:t>
            </a:r>
            <a:r>
              <a:rPr kumimoji="1" lang="en-US" altLang="zh-CN" sz="2000" b="1" i="0" u="none" strike="noStrike" kern="1200" cap="none" spc="0" normalizeH="0" baseline="0" noProof="0" dirty="0">
                <a:ln>
                  <a:noFill/>
                </a:ln>
                <a:solidFill>
                  <a:srgbClr val="0070C0"/>
                </a:solidFill>
                <a:effectLst/>
                <a:uLnTx/>
                <a:uFillTx/>
                <a:latin typeface="Times New Roman" panose="02020603050405020304" pitchFamily="18" charset="0"/>
                <a:ea typeface="黑体" panose="02010609060101010101" pitchFamily="49" charset="-122"/>
                <a:cs typeface="Times New Roman" panose="02020603050405020304" pitchFamily="18" charset="0"/>
              </a:rPr>
              <a:t>struct</a:t>
            </a:r>
            <a:r>
              <a:rPr kumimoji="1" lang="en-US" altLang="zh-CN" sz="2000" b="0" i="0" u="none" strike="noStrike" kern="1200" cap="none" spc="0" normalizeH="0" baseline="0" noProof="0" dirty="0">
                <a:ln>
                  <a:noFill/>
                </a:ln>
                <a:solidFill>
                  <a:srgbClr val="0070C0"/>
                </a:solidFill>
                <a:effectLst/>
                <a:uLnTx/>
                <a:uFillTx/>
                <a:latin typeface="Times New Roman" panose="02020603050405020304" pitchFamily="18" charset="0"/>
                <a:ea typeface="黑体" panose="02010609060101010101" pitchFamily="49" charset="-122"/>
                <a:cs typeface="Times New Roman" panose="02020603050405020304" pitchFamily="18" charset="0"/>
              </a:rPr>
              <a:t> </a:t>
            </a:r>
            <a:r>
              <a:rPr kumimoji="1" lang="en-US" altLang="zh-CN" sz="2000" b="0" i="0" u="none" strike="noStrike" kern="1200" cap="none" spc="0" normalizeH="0" baseline="0" noProof="0" dirty="0" err="1">
                <a:ln>
                  <a:noFill/>
                </a:ln>
                <a:solidFill>
                  <a:srgbClr val="0070C0"/>
                </a:solidFill>
                <a:effectLst/>
                <a:uLnTx/>
                <a:uFillTx/>
                <a:latin typeface="Times New Roman" panose="02020603050405020304" pitchFamily="18" charset="0"/>
                <a:ea typeface="黑体" panose="02010609060101010101" pitchFamily="49" charset="-122"/>
                <a:cs typeface="Times New Roman" panose="02020603050405020304" pitchFamily="18" charset="0"/>
              </a:rPr>
              <a:t>TriTNode</a:t>
            </a:r>
            <a:r>
              <a:rPr kumimoji="1" lang="en-US" altLang="zh-CN" sz="2000" b="0" i="0" u="none" strike="noStrike" kern="1200" cap="none" spc="0" normalizeH="0" baseline="0" noProof="0" dirty="0">
                <a:ln>
                  <a:noFill/>
                </a:ln>
                <a:solidFill>
                  <a:srgbClr val="0070C0"/>
                </a:solidFill>
                <a:effectLst/>
                <a:uLnTx/>
                <a:uFillTx/>
                <a:latin typeface="Times New Roman" panose="02020603050405020304" pitchFamily="18" charset="0"/>
                <a:ea typeface="黑体" panose="02010609060101010101" pitchFamily="49" charset="-122"/>
                <a:cs typeface="Times New Roman" panose="02020603050405020304" pitchFamily="18" charset="0"/>
              </a:rPr>
              <a:t> </a:t>
            </a:r>
            <a:r>
              <a:rPr kumimoji="1" lang="en-US" altLang="zh-CN" sz="2000" b="1" i="0" u="none" strike="noStrike" kern="1200" cap="none" spc="0" normalizeH="0" baseline="0" noProof="0" dirty="0">
                <a:ln>
                  <a:noFill/>
                </a:ln>
                <a:solidFill>
                  <a:srgbClr val="0070C0"/>
                </a:solidFill>
                <a:effectLst/>
                <a:uLnTx/>
                <a:uFillTx/>
                <a:latin typeface="Times New Roman" panose="02020603050405020304" pitchFamily="18" charset="0"/>
                <a:ea typeface="黑体" panose="02010609060101010101" pitchFamily="49" charset="-122"/>
                <a:cs typeface="Times New Roman" panose="02020603050405020304" pitchFamily="18" charset="0"/>
              </a:rPr>
              <a:t>*</a:t>
            </a:r>
            <a:r>
              <a:rPr kumimoji="1" lang="en-US" altLang="zh-CN" sz="2000" b="1" i="0" u="none" strike="noStrike" kern="1200" cap="none" spc="0" normalizeH="0" baseline="0" noProof="0" dirty="0" err="1">
                <a:ln>
                  <a:noFill/>
                </a:ln>
                <a:solidFill>
                  <a:srgbClr val="00B0F0"/>
                </a:solidFill>
                <a:effectLst/>
                <a:uLnTx/>
                <a:uFillTx/>
                <a:latin typeface="Times New Roman" panose="02020603050405020304" pitchFamily="18" charset="0"/>
                <a:ea typeface="黑体" panose="02010609060101010101" pitchFamily="49" charset="-122"/>
                <a:cs typeface="Times New Roman" panose="02020603050405020304" pitchFamily="18" charset="0"/>
              </a:rPr>
              <a:t>l</a:t>
            </a:r>
            <a:r>
              <a:rPr kumimoji="1" lang="en-US" altLang="zh-CN" sz="2000" b="0" i="0" u="none" strike="noStrike" kern="1200" cap="none" spc="0" normalizeH="0" baseline="0" noProof="0" dirty="0" err="1">
                <a:ln>
                  <a:noFill/>
                </a:ln>
                <a:solidFill>
                  <a:srgbClr val="00B0F0"/>
                </a:solidFill>
                <a:effectLst/>
                <a:uLnTx/>
                <a:uFillTx/>
                <a:latin typeface="Times New Roman" panose="02020603050405020304" pitchFamily="18" charset="0"/>
                <a:ea typeface="黑体" panose="02010609060101010101" pitchFamily="49" charset="-122"/>
                <a:cs typeface="Times New Roman" panose="02020603050405020304" pitchFamily="18" charset="0"/>
              </a:rPr>
              <a:t>child</a:t>
            </a:r>
            <a:r>
              <a:rPr kumimoji="1" lang="en-US" altLang="zh-CN" sz="2000" b="0" i="0" u="none" strike="noStrike" kern="1200" cap="none" spc="0" normalizeH="0" baseline="0" noProof="0" dirty="0">
                <a:ln>
                  <a:noFill/>
                </a:ln>
                <a:solidFill>
                  <a:srgbClr val="0070C0"/>
                </a:solidFill>
                <a:effectLst/>
                <a:uLnTx/>
                <a:uFillTx/>
                <a:latin typeface="Times New Roman" panose="02020603050405020304" pitchFamily="18" charset="0"/>
                <a:ea typeface="黑体" panose="02010609060101010101" pitchFamily="49" charset="-122"/>
                <a:cs typeface="Times New Roman" panose="02020603050405020304" pitchFamily="18" charset="0"/>
              </a:rPr>
              <a:t>, </a:t>
            </a:r>
            <a:r>
              <a:rPr kumimoji="1" lang="en-US" altLang="zh-CN" sz="2000" b="1" i="0" u="none" strike="noStrike" kern="1200" cap="none" spc="0" normalizeH="0" baseline="0" noProof="0" dirty="0">
                <a:ln>
                  <a:noFill/>
                </a:ln>
                <a:solidFill>
                  <a:srgbClr val="0070C0"/>
                </a:solidFill>
                <a:effectLst/>
                <a:uLnTx/>
                <a:uFillTx/>
                <a:latin typeface="Times New Roman" panose="02020603050405020304" pitchFamily="18" charset="0"/>
                <a:ea typeface="黑体" panose="02010609060101010101" pitchFamily="49" charset="-122"/>
                <a:cs typeface="Times New Roman" panose="02020603050405020304" pitchFamily="18" charset="0"/>
              </a:rPr>
              <a:t>*</a:t>
            </a:r>
            <a:r>
              <a:rPr kumimoji="1" lang="en-US" altLang="zh-CN" sz="2000" b="1" i="0" u="none" strike="noStrike" kern="1200" cap="none" spc="0" normalizeH="0" baseline="0" noProof="0" dirty="0" err="1">
                <a:ln>
                  <a:noFill/>
                </a:ln>
                <a:solidFill>
                  <a:srgbClr val="00B0F0"/>
                </a:solidFill>
                <a:effectLst/>
                <a:uLnTx/>
                <a:uFillTx/>
                <a:latin typeface="Times New Roman" panose="02020603050405020304" pitchFamily="18" charset="0"/>
                <a:ea typeface="黑体" panose="02010609060101010101" pitchFamily="49" charset="-122"/>
                <a:cs typeface="Times New Roman" panose="02020603050405020304" pitchFamily="18" charset="0"/>
              </a:rPr>
              <a:t>r</a:t>
            </a:r>
            <a:r>
              <a:rPr kumimoji="1" lang="en-US" altLang="zh-CN" sz="2000" b="0" i="0" u="none" strike="noStrike" kern="1200" cap="none" spc="0" normalizeH="0" baseline="0" noProof="0" dirty="0" err="1">
                <a:ln>
                  <a:noFill/>
                </a:ln>
                <a:solidFill>
                  <a:srgbClr val="00B0F0"/>
                </a:solidFill>
                <a:effectLst/>
                <a:uLnTx/>
                <a:uFillTx/>
                <a:latin typeface="Times New Roman" panose="02020603050405020304" pitchFamily="18" charset="0"/>
                <a:ea typeface="黑体" panose="02010609060101010101" pitchFamily="49" charset="-122"/>
                <a:cs typeface="Times New Roman" panose="02020603050405020304" pitchFamily="18" charset="0"/>
              </a:rPr>
              <a:t>child</a:t>
            </a:r>
            <a:r>
              <a:rPr kumimoji="1" lang="en-US" altLang="zh-CN" sz="2000" b="0" i="0" u="none" strike="noStrike" kern="1200" cap="none" spc="0" normalizeH="0" baseline="0" noProof="0" dirty="0">
                <a:ln>
                  <a:noFill/>
                </a:ln>
                <a:solidFill>
                  <a:srgbClr val="0070C0"/>
                </a:solidFill>
                <a:effectLst/>
                <a:uLnTx/>
                <a:uFillTx/>
                <a:latin typeface="Times New Roman" panose="02020603050405020304" pitchFamily="18" charset="0"/>
                <a:ea typeface="黑体" panose="02010609060101010101" pitchFamily="49" charset="-122"/>
                <a:cs typeface="Times New Roman" panose="02020603050405020304" pitchFamily="18" charset="0"/>
              </a:rPr>
              <a:t>; </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70C0"/>
                </a:solidFill>
                <a:effectLst/>
                <a:uLnTx/>
                <a:uFillTx/>
                <a:latin typeface="Times New Roman" panose="02020603050405020304" pitchFamily="18" charset="0"/>
                <a:ea typeface="黑体" panose="02010609060101010101" pitchFamily="49" charset="-122"/>
                <a:cs typeface="Times New Roman" panose="02020603050405020304" pitchFamily="18" charset="0"/>
              </a:rPr>
              <a:t>                                </a:t>
            </a:r>
            <a:r>
              <a:rPr kumimoji="1" lang="en-US" altLang="zh-CN" sz="2000" b="0" i="0" u="none" strike="noStrike" kern="1200" cap="none" spc="0" normalizeH="0" baseline="0" noProof="0" dirty="0">
                <a:ln>
                  <a:noFill/>
                </a:ln>
                <a:effectLst/>
                <a:uLnTx/>
                <a:uFillTx/>
                <a:latin typeface="Times New Roman" panose="02020603050405020304" pitchFamily="18" charset="0"/>
                <a:ea typeface="黑体" panose="02010609060101010101" pitchFamily="49" charset="-122"/>
                <a:cs typeface="Times New Roman" panose="02020603050405020304" pitchFamily="18" charset="0"/>
              </a:rPr>
              <a:t>// </a:t>
            </a:r>
            <a:r>
              <a:rPr kumimoji="1" lang="zh-CN" altLang="en-US" sz="2000" b="0" i="0" u="none" strike="noStrike" kern="1200" cap="none" spc="0" normalizeH="0" baseline="0" noProof="0" dirty="0">
                <a:ln>
                  <a:noFill/>
                </a:ln>
                <a:effectLst/>
                <a:uLnTx/>
                <a:uFillTx/>
                <a:latin typeface="Times New Roman" panose="02020603050405020304" pitchFamily="18" charset="0"/>
                <a:ea typeface="黑体" panose="02010609060101010101" pitchFamily="49" charset="-122"/>
                <a:cs typeface="Times New Roman" panose="02020603050405020304" pitchFamily="18" charset="0"/>
              </a:rPr>
              <a:t>左右孩子指针</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000" b="0" i="0" u="none" strike="noStrike" kern="1200" cap="none" spc="0" normalizeH="0" baseline="0" noProof="0" dirty="0">
                <a:ln>
                  <a:noFill/>
                </a:ln>
                <a:solidFill>
                  <a:srgbClr val="0070C0"/>
                </a:solidFill>
                <a:effectLst/>
                <a:uLnTx/>
                <a:uFillTx/>
                <a:latin typeface="Times New Roman" panose="02020603050405020304" pitchFamily="18" charset="0"/>
                <a:ea typeface="黑体" panose="02010609060101010101" pitchFamily="49" charset="-122"/>
                <a:cs typeface="Times New Roman" panose="02020603050405020304" pitchFamily="18" charset="0"/>
              </a:rPr>
              <a:t>      </a:t>
            </a:r>
            <a:r>
              <a:rPr kumimoji="1" lang="en-US" altLang="zh-CN" sz="2000" b="1" i="0" u="none" strike="noStrike" kern="1200" cap="none" spc="0" normalizeH="0" baseline="0" noProof="0" dirty="0">
                <a:ln>
                  <a:noFill/>
                </a:ln>
                <a:solidFill>
                  <a:srgbClr val="0070C0"/>
                </a:solidFill>
                <a:effectLst/>
                <a:uLnTx/>
                <a:uFillTx/>
                <a:latin typeface="Times New Roman" panose="02020603050405020304" pitchFamily="18" charset="0"/>
                <a:ea typeface="黑体" panose="02010609060101010101" pitchFamily="49" charset="-122"/>
                <a:cs typeface="Times New Roman" panose="02020603050405020304" pitchFamily="18" charset="0"/>
              </a:rPr>
              <a:t>struct </a:t>
            </a:r>
            <a:r>
              <a:rPr kumimoji="1" lang="en-US" altLang="zh-CN" sz="2000" b="0" i="0" u="none" strike="noStrike" kern="1200" cap="none" spc="0" normalizeH="0" baseline="0" noProof="0" dirty="0" err="1">
                <a:ln>
                  <a:noFill/>
                </a:ln>
                <a:solidFill>
                  <a:srgbClr val="0070C0"/>
                </a:solidFill>
                <a:effectLst/>
                <a:uLnTx/>
                <a:uFillTx/>
                <a:latin typeface="Times New Roman" panose="02020603050405020304" pitchFamily="18" charset="0"/>
                <a:ea typeface="黑体" panose="02010609060101010101" pitchFamily="49" charset="-122"/>
                <a:cs typeface="Times New Roman" panose="02020603050405020304" pitchFamily="18" charset="0"/>
              </a:rPr>
              <a:t>TriTNode</a:t>
            </a:r>
            <a:r>
              <a:rPr kumimoji="1" lang="en-US" altLang="zh-CN" sz="2000" b="1" i="0" u="none" strike="noStrike" kern="1200" cap="none" spc="0" normalizeH="0" baseline="0" noProof="0" dirty="0">
                <a:ln>
                  <a:noFill/>
                </a:ln>
                <a:solidFill>
                  <a:srgbClr val="0070C0"/>
                </a:solidFill>
                <a:effectLst/>
                <a:uLnTx/>
                <a:uFillTx/>
                <a:latin typeface="Times New Roman" panose="02020603050405020304" pitchFamily="18" charset="0"/>
                <a:ea typeface="黑体" panose="02010609060101010101" pitchFamily="49" charset="-122"/>
                <a:cs typeface="Times New Roman" panose="02020603050405020304" pitchFamily="18" charset="0"/>
              </a:rPr>
              <a:t> </a:t>
            </a:r>
            <a:r>
              <a:rPr kumimoji="1" lang="en-US" altLang="zh-CN" sz="2000" b="0" i="0" u="none" strike="noStrike" kern="1200" cap="none" spc="0" normalizeH="0" baseline="0" noProof="0" dirty="0">
                <a:ln>
                  <a:noFill/>
                </a:ln>
                <a:solidFill>
                  <a:srgbClr val="0070C0"/>
                </a:solidFill>
                <a:effectLst/>
                <a:uLnTx/>
                <a:uFillTx/>
                <a:latin typeface="Times New Roman" panose="02020603050405020304" pitchFamily="18" charset="0"/>
                <a:ea typeface="黑体" panose="02010609060101010101" pitchFamily="49" charset="-122"/>
                <a:cs typeface="Times New Roman" panose="02020603050405020304" pitchFamily="18" charset="0"/>
              </a:rPr>
              <a:t>*</a:t>
            </a:r>
            <a:r>
              <a:rPr kumimoji="1" lang="en-US" altLang="zh-CN" sz="2000" b="0" i="0" u="none" strike="noStrike" kern="1200" cap="none" spc="0" normalizeH="0" baseline="0" noProof="0" dirty="0">
                <a:ln>
                  <a:noFill/>
                </a:ln>
                <a:solidFill>
                  <a:srgbClr val="00B0F0"/>
                </a:solidFill>
                <a:effectLst/>
                <a:uLnTx/>
                <a:uFillTx/>
                <a:latin typeface="Times New Roman" panose="02020603050405020304" pitchFamily="18" charset="0"/>
                <a:ea typeface="黑体" panose="02010609060101010101" pitchFamily="49" charset="-122"/>
                <a:cs typeface="Times New Roman" panose="02020603050405020304" pitchFamily="18" charset="0"/>
              </a:rPr>
              <a:t>parent</a:t>
            </a:r>
            <a:r>
              <a:rPr kumimoji="1" lang="en-US" altLang="zh-CN" sz="2000" b="0" i="0" u="none" strike="noStrike" kern="1200" cap="none" spc="0" normalizeH="0" baseline="0" noProof="0" dirty="0">
                <a:ln>
                  <a:noFill/>
                </a:ln>
                <a:solidFill>
                  <a:srgbClr val="0070C0"/>
                </a:solidFill>
                <a:effectLst/>
                <a:uLnTx/>
                <a:uFillTx/>
                <a:latin typeface="Times New Roman" panose="02020603050405020304" pitchFamily="18" charset="0"/>
                <a:ea typeface="黑体" panose="02010609060101010101" pitchFamily="49" charset="-122"/>
                <a:cs typeface="Times New Roman" panose="02020603050405020304" pitchFamily="18" charset="0"/>
              </a:rPr>
              <a:t>;  </a:t>
            </a:r>
          </a:p>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sz="2000" dirty="0">
                <a:solidFill>
                  <a:srgbClr val="0070C0"/>
                </a:solidFill>
                <a:latin typeface="Times New Roman" panose="02020603050405020304" pitchFamily="18" charset="0"/>
                <a:ea typeface="黑体" panose="02010609060101010101" pitchFamily="49" charset="-122"/>
                <a:cs typeface="Times New Roman" panose="02020603050405020304" pitchFamily="18" charset="0"/>
              </a:rPr>
              <a:t>                               </a:t>
            </a:r>
            <a:r>
              <a:rPr kumimoji="1" lang="en-US" altLang="zh-CN" sz="2000" b="0" i="0" u="none" strike="noStrike" kern="1200" cap="none" spc="0" normalizeH="0" baseline="0" noProof="0" dirty="0">
                <a:ln>
                  <a:noFill/>
                </a:ln>
                <a:effectLst/>
                <a:uLnTx/>
                <a:uFillTx/>
                <a:latin typeface="Times New Roman" panose="02020603050405020304" pitchFamily="18" charset="0"/>
                <a:ea typeface="黑体" panose="02010609060101010101" pitchFamily="49" charset="-122"/>
                <a:cs typeface="Times New Roman" panose="02020603050405020304" pitchFamily="18" charset="0"/>
              </a:rPr>
              <a:t>//</a:t>
            </a:r>
            <a:r>
              <a:rPr kumimoji="1" lang="zh-CN" altLang="en-US" sz="2000" b="0" i="0" u="none" strike="noStrike" kern="1200" cap="none" spc="0" normalizeH="0" baseline="0" noProof="0" dirty="0">
                <a:ln>
                  <a:noFill/>
                </a:ln>
                <a:effectLst/>
                <a:uLnTx/>
                <a:uFillTx/>
                <a:latin typeface="Times New Roman" panose="02020603050405020304" pitchFamily="18" charset="0"/>
                <a:ea typeface="黑体" panose="02010609060101010101" pitchFamily="49" charset="-122"/>
                <a:cs typeface="Times New Roman" panose="02020603050405020304" pitchFamily="18" charset="0"/>
              </a:rPr>
              <a:t>父</a:t>
            </a:r>
            <a:r>
              <a:rPr kumimoji="1" lang="zh-CN" altLang="zh-CN" sz="2000" b="0" i="0" u="none" strike="noStrike" kern="1200" cap="none" spc="0" normalizeH="0" baseline="0" noProof="0" dirty="0">
                <a:ln>
                  <a:noFill/>
                </a:ln>
                <a:effectLst/>
                <a:uLnTx/>
                <a:uFillTx/>
                <a:latin typeface="Times New Roman" panose="02020603050405020304" pitchFamily="18" charset="0"/>
                <a:ea typeface="黑体" panose="02010609060101010101" pitchFamily="49" charset="-122"/>
                <a:cs typeface="Times New Roman" panose="02020603050405020304" pitchFamily="18" charset="0"/>
              </a:rPr>
              <a:t>指针</a:t>
            </a:r>
            <a:r>
              <a:rPr kumimoji="1" lang="zh-CN" altLang="en-US" sz="2000" b="0" i="0" u="none" strike="noStrike" kern="1200" cap="none" spc="0" normalizeH="0" baseline="0" noProof="0" dirty="0">
                <a:ln>
                  <a:noFill/>
                </a:ln>
                <a:effectLst/>
                <a:uLnTx/>
                <a:uFillTx/>
                <a:latin typeface="Times New Roman" panose="02020603050405020304" pitchFamily="18" charset="0"/>
                <a:ea typeface="黑体" panose="02010609060101010101" pitchFamily="49" charset="-122"/>
                <a:cs typeface="Times New Roman" panose="02020603050405020304" pitchFamily="18" charset="0"/>
              </a:rPr>
              <a:t> </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1" i="0" u="none" strike="noStrike" kern="1200" cap="none" spc="0" normalizeH="0" baseline="0" noProof="0" dirty="0">
                <a:ln>
                  <a:noFill/>
                </a:ln>
                <a:solidFill>
                  <a:srgbClr val="0070C0"/>
                </a:solidFill>
                <a:effectLst/>
                <a:uLnTx/>
                <a:uFillTx/>
                <a:latin typeface="Times New Roman" panose="02020603050405020304" pitchFamily="18" charset="0"/>
                <a:ea typeface="黑体" panose="02010609060101010101" pitchFamily="49" charset="-122"/>
                <a:cs typeface="Times New Roman" panose="02020603050405020304" pitchFamily="18" charset="0"/>
              </a:rPr>
              <a:t>}</a:t>
            </a:r>
            <a:r>
              <a:rPr kumimoji="1" lang="en-US" altLang="zh-CN" sz="2000" b="0" i="0" u="none" strike="noStrike" kern="1200" cap="none" spc="0" normalizeH="0" baseline="0" noProof="0" dirty="0">
                <a:ln>
                  <a:noFill/>
                </a:ln>
                <a:solidFill>
                  <a:srgbClr val="0070C0"/>
                </a:solidFill>
                <a:effectLst/>
                <a:uLnTx/>
                <a:uFillTx/>
                <a:latin typeface="Times New Roman" panose="02020603050405020304" pitchFamily="18" charset="0"/>
                <a:ea typeface="黑体" panose="02010609060101010101" pitchFamily="49" charset="-122"/>
                <a:cs typeface="Times New Roman" panose="02020603050405020304" pitchFamily="18" charset="0"/>
              </a:rPr>
              <a:t> </a:t>
            </a:r>
            <a:r>
              <a:rPr kumimoji="1" lang="en-US" altLang="zh-CN" sz="2000" b="0" i="0" u="none" strike="noStrike" kern="1200" cap="none" spc="0" normalizeH="0" baseline="0" noProof="0" dirty="0" err="1">
                <a:ln>
                  <a:noFill/>
                </a:ln>
                <a:solidFill>
                  <a:srgbClr val="0070C0"/>
                </a:solidFill>
                <a:effectLst/>
                <a:uLnTx/>
                <a:uFillTx/>
                <a:latin typeface="Times New Roman" panose="02020603050405020304" pitchFamily="18" charset="0"/>
                <a:ea typeface="黑体" panose="02010609060101010101" pitchFamily="49" charset="-122"/>
                <a:cs typeface="Times New Roman" panose="02020603050405020304" pitchFamily="18" charset="0"/>
              </a:rPr>
              <a:t>TriTNode</a:t>
            </a:r>
            <a:r>
              <a:rPr kumimoji="1" lang="en-US" altLang="zh-CN" sz="2000" b="0" i="0" u="none" strike="noStrike" kern="1200" cap="none" spc="0" normalizeH="0" baseline="0" noProof="0" dirty="0">
                <a:ln>
                  <a:noFill/>
                </a:ln>
                <a:solidFill>
                  <a:srgbClr val="0070C0"/>
                </a:solidFill>
                <a:effectLst/>
                <a:uLnTx/>
                <a:uFillTx/>
                <a:latin typeface="Times New Roman" panose="02020603050405020304" pitchFamily="18" charset="0"/>
                <a:ea typeface="黑体" panose="02010609060101010101" pitchFamily="49" charset="-122"/>
                <a:cs typeface="Times New Roman" panose="02020603050405020304" pitchFamily="18" charset="0"/>
              </a:rPr>
              <a:t>, </a:t>
            </a:r>
            <a:r>
              <a:rPr kumimoji="1" lang="en-US" altLang="zh-CN" sz="2000" b="1" i="0" u="none" strike="noStrike" kern="1200" cap="none" spc="0" normalizeH="0" baseline="0" noProof="0" dirty="0">
                <a:ln>
                  <a:noFill/>
                </a:ln>
                <a:solidFill>
                  <a:srgbClr val="0070C0"/>
                </a:solidFill>
                <a:effectLst/>
                <a:uLnTx/>
                <a:uFillTx/>
                <a:latin typeface="Times New Roman" panose="02020603050405020304" pitchFamily="18" charset="0"/>
                <a:ea typeface="黑体" panose="02010609060101010101" pitchFamily="49" charset="-122"/>
                <a:cs typeface="Times New Roman" panose="02020603050405020304" pitchFamily="18" charset="0"/>
              </a:rPr>
              <a:t>*</a:t>
            </a:r>
            <a:r>
              <a:rPr kumimoji="1" lang="en-US" altLang="zh-CN" sz="2000" b="0" i="0" u="none" strike="noStrike" kern="1200" cap="none" spc="0" normalizeH="0" baseline="0" noProof="0" dirty="0" err="1">
                <a:ln>
                  <a:noFill/>
                </a:ln>
                <a:solidFill>
                  <a:srgbClr val="0070C0"/>
                </a:solidFill>
                <a:effectLst/>
                <a:uLnTx/>
                <a:uFillTx/>
                <a:latin typeface="Times New Roman" panose="02020603050405020304" pitchFamily="18" charset="0"/>
                <a:ea typeface="黑体" panose="02010609060101010101" pitchFamily="49" charset="-122"/>
                <a:cs typeface="Times New Roman" panose="02020603050405020304" pitchFamily="18" charset="0"/>
              </a:rPr>
              <a:t>TriTree</a:t>
            </a:r>
            <a:r>
              <a:rPr kumimoji="1" lang="en-US" altLang="zh-CN" sz="2000" b="0" i="0" u="none" strike="noStrike" kern="1200" cap="none" spc="0" normalizeH="0" baseline="0" noProof="0" dirty="0">
                <a:ln>
                  <a:noFill/>
                </a:ln>
                <a:solidFill>
                  <a:srgbClr val="0070C0"/>
                </a:solidFill>
                <a:effectLst/>
                <a:uLnTx/>
                <a:uFillTx/>
                <a:latin typeface="Times New Roman" panose="02020603050405020304" pitchFamily="18" charset="0"/>
                <a:ea typeface="黑体" panose="02010609060101010101" pitchFamily="49" charset="-122"/>
                <a:cs typeface="Times New Roman" panose="02020603050405020304" pitchFamily="18" charset="0"/>
              </a:rPr>
              <a:t>;</a:t>
            </a:r>
          </a:p>
        </p:txBody>
      </p:sp>
    </p:spTree>
    <p:extLst>
      <p:ext uri="{BB962C8B-B14F-4D97-AF65-F5344CB8AC3E}">
        <p14:creationId xmlns:p14="http://schemas.microsoft.com/office/powerpoint/2010/main" val="1602570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64"/>
                                        </p:tgtEl>
                                        <p:attrNameLst>
                                          <p:attrName>style.visibility</p:attrName>
                                        </p:attrNameLst>
                                      </p:cBhvr>
                                      <p:to>
                                        <p:strVal val="visible"/>
                                      </p:to>
                                    </p:set>
                                    <p:anim calcmode="lin" valueType="num">
                                      <p:cBhvr additive="base">
                                        <p:cTn id="7" dur="500" fill="hold"/>
                                        <p:tgtEl>
                                          <p:spTgt spid="64"/>
                                        </p:tgtEl>
                                        <p:attrNameLst>
                                          <p:attrName>ppt_x</p:attrName>
                                        </p:attrNameLst>
                                      </p:cBhvr>
                                      <p:tavLst>
                                        <p:tav tm="0">
                                          <p:val>
                                            <p:strVal val="#ppt_x"/>
                                          </p:val>
                                        </p:tav>
                                        <p:tav tm="100000">
                                          <p:val>
                                            <p:strVal val="#ppt_x"/>
                                          </p:val>
                                        </p:tav>
                                      </p:tavLst>
                                    </p:anim>
                                    <p:anim calcmode="lin" valueType="num">
                                      <p:cBhvr additive="base">
                                        <p:cTn id="8" dur="500" fill="hold"/>
                                        <p:tgtEl>
                                          <p:spTgt spid="64"/>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8" fill="hold" nodeType="afterEffect">
                                  <p:stCondLst>
                                    <p:cond delay="0"/>
                                  </p:stCondLst>
                                  <p:childTnLst>
                                    <p:set>
                                      <p:cBhvr>
                                        <p:cTn id="11" dur="1" fill="hold">
                                          <p:stCondLst>
                                            <p:cond delay="0"/>
                                          </p:stCondLst>
                                        </p:cTn>
                                        <p:tgtEl>
                                          <p:spTgt spid="18"/>
                                        </p:tgtEl>
                                        <p:attrNameLst>
                                          <p:attrName>style.visibility</p:attrName>
                                        </p:attrNameLst>
                                      </p:cBhvr>
                                      <p:to>
                                        <p:strVal val="visible"/>
                                      </p:to>
                                    </p:set>
                                    <p:anim calcmode="lin" valueType="num">
                                      <p:cBhvr additive="base">
                                        <p:cTn id="12" dur="500" fill="hold"/>
                                        <p:tgtEl>
                                          <p:spTgt spid="18"/>
                                        </p:tgtEl>
                                        <p:attrNameLst>
                                          <p:attrName>ppt_x</p:attrName>
                                        </p:attrNameLst>
                                      </p:cBhvr>
                                      <p:tavLst>
                                        <p:tav tm="0">
                                          <p:val>
                                            <p:strVal val="0-#ppt_w/2"/>
                                          </p:val>
                                        </p:tav>
                                        <p:tav tm="100000">
                                          <p:val>
                                            <p:strVal val="#ppt_x"/>
                                          </p:val>
                                        </p:tav>
                                      </p:tavLst>
                                    </p:anim>
                                    <p:anim calcmode="lin" valueType="num">
                                      <p:cBhvr additive="base">
                                        <p:cTn id="13" dur="500" fill="hold"/>
                                        <p:tgtEl>
                                          <p:spTgt spid="18"/>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7" presetClass="entr" presetSubtype="1" fill="hold" nodeType="after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p:cTn id="17" dur="500" fill="hold"/>
                                        <p:tgtEl>
                                          <p:spTgt spid="11"/>
                                        </p:tgtEl>
                                        <p:attrNameLst>
                                          <p:attrName>ppt_x</p:attrName>
                                        </p:attrNameLst>
                                      </p:cBhvr>
                                      <p:tavLst>
                                        <p:tav tm="0">
                                          <p:val>
                                            <p:strVal val="#ppt_x"/>
                                          </p:val>
                                        </p:tav>
                                        <p:tav tm="100000">
                                          <p:val>
                                            <p:strVal val="#ppt_x"/>
                                          </p:val>
                                        </p:tav>
                                      </p:tavLst>
                                    </p:anim>
                                    <p:anim calcmode="lin" valueType="num">
                                      <p:cBhvr>
                                        <p:cTn id="18" dur="500" fill="hold"/>
                                        <p:tgtEl>
                                          <p:spTgt spid="11"/>
                                        </p:tgtEl>
                                        <p:attrNameLst>
                                          <p:attrName>ppt_y</p:attrName>
                                        </p:attrNameLst>
                                      </p:cBhvr>
                                      <p:tavLst>
                                        <p:tav tm="0">
                                          <p:val>
                                            <p:strVal val="#ppt_y-#ppt_h/2"/>
                                          </p:val>
                                        </p:tav>
                                        <p:tav tm="100000">
                                          <p:val>
                                            <p:strVal val="#ppt_y"/>
                                          </p:val>
                                        </p:tav>
                                      </p:tavLst>
                                    </p:anim>
                                    <p:anim calcmode="lin" valueType="num">
                                      <p:cBhvr>
                                        <p:cTn id="19" dur="500" fill="hold"/>
                                        <p:tgtEl>
                                          <p:spTgt spid="11"/>
                                        </p:tgtEl>
                                        <p:attrNameLst>
                                          <p:attrName>ppt_w</p:attrName>
                                        </p:attrNameLst>
                                      </p:cBhvr>
                                      <p:tavLst>
                                        <p:tav tm="0">
                                          <p:val>
                                            <p:strVal val="#ppt_w"/>
                                          </p:val>
                                        </p:tav>
                                        <p:tav tm="100000">
                                          <p:val>
                                            <p:strVal val="#ppt_w"/>
                                          </p:val>
                                        </p:tav>
                                      </p:tavLst>
                                    </p:anim>
                                    <p:anim calcmode="lin" valueType="num">
                                      <p:cBhvr>
                                        <p:cTn id="20" dur="500" fill="hold"/>
                                        <p:tgtEl>
                                          <p:spTgt spid="11"/>
                                        </p:tgtEl>
                                        <p:attrNameLst>
                                          <p:attrName>ppt_h</p:attrName>
                                        </p:attrNameLst>
                                      </p:cBhvr>
                                      <p:tavLst>
                                        <p:tav tm="0">
                                          <p:val>
                                            <p:fltVal val="0"/>
                                          </p:val>
                                        </p:tav>
                                        <p:tav tm="100000">
                                          <p:val>
                                            <p:strVal val="#ppt_h"/>
                                          </p:val>
                                        </p:tav>
                                      </p:tavLst>
                                    </p:anim>
                                  </p:childTnLst>
                                </p:cTn>
                              </p:par>
                            </p:childTnLst>
                          </p:cTn>
                        </p:par>
                        <p:par>
                          <p:cTn id="21" fill="hold">
                            <p:stCondLst>
                              <p:cond delay="1500"/>
                            </p:stCondLst>
                            <p:childTnLst>
                              <p:par>
                                <p:cTn id="22" presetID="17" presetClass="entr" presetSubtype="1" fill="hold" nodeType="afterEffect">
                                  <p:stCondLst>
                                    <p:cond delay="0"/>
                                  </p:stCondLst>
                                  <p:childTnLst>
                                    <p:set>
                                      <p:cBhvr>
                                        <p:cTn id="23" dur="1" fill="hold">
                                          <p:stCondLst>
                                            <p:cond delay="0"/>
                                          </p:stCondLst>
                                        </p:cTn>
                                        <p:tgtEl>
                                          <p:spTgt spid="12"/>
                                        </p:tgtEl>
                                        <p:attrNameLst>
                                          <p:attrName>style.visibility</p:attrName>
                                        </p:attrNameLst>
                                      </p:cBhvr>
                                      <p:to>
                                        <p:strVal val="visible"/>
                                      </p:to>
                                    </p:set>
                                    <p:anim calcmode="lin" valueType="num">
                                      <p:cBhvr>
                                        <p:cTn id="24" dur="500" fill="hold"/>
                                        <p:tgtEl>
                                          <p:spTgt spid="12"/>
                                        </p:tgtEl>
                                        <p:attrNameLst>
                                          <p:attrName>ppt_x</p:attrName>
                                        </p:attrNameLst>
                                      </p:cBhvr>
                                      <p:tavLst>
                                        <p:tav tm="0">
                                          <p:val>
                                            <p:strVal val="#ppt_x"/>
                                          </p:val>
                                        </p:tav>
                                        <p:tav tm="100000">
                                          <p:val>
                                            <p:strVal val="#ppt_x"/>
                                          </p:val>
                                        </p:tav>
                                      </p:tavLst>
                                    </p:anim>
                                    <p:anim calcmode="lin" valueType="num">
                                      <p:cBhvr>
                                        <p:cTn id="25" dur="500" fill="hold"/>
                                        <p:tgtEl>
                                          <p:spTgt spid="12"/>
                                        </p:tgtEl>
                                        <p:attrNameLst>
                                          <p:attrName>ppt_y</p:attrName>
                                        </p:attrNameLst>
                                      </p:cBhvr>
                                      <p:tavLst>
                                        <p:tav tm="0">
                                          <p:val>
                                            <p:strVal val="#ppt_y-#ppt_h/2"/>
                                          </p:val>
                                        </p:tav>
                                        <p:tav tm="100000">
                                          <p:val>
                                            <p:strVal val="#ppt_y"/>
                                          </p:val>
                                        </p:tav>
                                      </p:tavLst>
                                    </p:anim>
                                    <p:anim calcmode="lin" valueType="num">
                                      <p:cBhvr>
                                        <p:cTn id="26" dur="500" fill="hold"/>
                                        <p:tgtEl>
                                          <p:spTgt spid="12"/>
                                        </p:tgtEl>
                                        <p:attrNameLst>
                                          <p:attrName>ppt_w</p:attrName>
                                        </p:attrNameLst>
                                      </p:cBhvr>
                                      <p:tavLst>
                                        <p:tav tm="0">
                                          <p:val>
                                            <p:strVal val="#ppt_w"/>
                                          </p:val>
                                        </p:tav>
                                        <p:tav tm="100000">
                                          <p:val>
                                            <p:strVal val="#ppt_w"/>
                                          </p:val>
                                        </p:tav>
                                      </p:tavLst>
                                    </p:anim>
                                    <p:anim calcmode="lin" valueType="num">
                                      <p:cBhvr>
                                        <p:cTn id="27" dur="500" fill="hold"/>
                                        <p:tgtEl>
                                          <p:spTgt spid="12"/>
                                        </p:tgtEl>
                                        <p:attrNameLst>
                                          <p:attrName>ppt_h</p:attrName>
                                        </p:attrNameLst>
                                      </p:cBhvr>
                                      <p:tavLst>
                                        <p:tav tm="0">
                                          <p:val>
                                            <p:fltVal val="0"/>
                                          </p:val>
                                        </p:tav>
                                        <p:tav tm="100000">
                                          <p:val>
                                            <p:strVal val="#ppt_h"/>
                                          </p:val>
                                        </p:tav>
                                      </p:tavLst>
                                    </p:anim>
                                  </p:childTnLst>
                                </p:cTn>
                              </p:par>
                            </p:childTnLst>
                          </p:cTn>
                        </p:par>
                        <p:par>
                          <p:cTn id="28" fill="hold">
                            <p:stCondLst>
                              <p:cond delay="2000"/>
                            </p:stCondLst>
                            <p:childTnLst>
                              <p:par>
                                <p:cTn id="29" presetID="17" presetClass="entr" presetSubtype="1" fill="hold" nodeType="afterEffect">
                                  <p:stCondLst>
                                    <p:cond delay="0"/>
                                  </p:stCondLst>
                                  <p:childTnLst>
                                    <p:set>
                                      <p:cBhvr>
                                        <p:cTn id="30" dur="1" fill="hold">
                                          <p:stCondLst>
                                            <p:cond delay="0"/>
                                          </p:stCondLst>
                                        </p:cTn>
                                        <p:tgtEl>
                                          <p:spTgt spid="13"/>
                                        </p:tgtEl>
                                        <p:attrNameLst>
                                          <p:attrName>style.visibility</p:attrName>
                                        </p:attrNameLst>
                                      </p:cBhvr>
                                      <p:to>
                                        <p:strVal val="visible"/>
                                      </p:to>
                                    </p:set>
                                    <p:anim calcmode="lin" valueType="num">
                                      <p:cBhvr>
                                        <p:cTn id="31" dur="500" fill="hold"/>
                                        <p:tgtEl>
                                          <p:spTgt spid="13"/>
                                        </p:tgtEl>
                                        <p:attrNameLst>
                                          <p:attrName>ppt_x</p:attrName>
                                        </p:attrNameLst>
                                      </p:cBhvr>
                                      <p:tavLst>
                                        <p:tav tm="0">
                                          <p:val>
                                            <p:strVal val="#ppt_x"/>
                                          </p:val>
                                        </p:tav>
                                        <p:tav tm="100000">
                                          <p:val>
                                            <p:strVal val="#ppt_x"/>
                                          </p:val>
                                        </p:tav>
                                      </p:tavLst>
                                    </p:anim>
                                    <p:anim calcmode="lin" valueType="num">
                                      <p:cBhvr>
                                        <p:cTn id="32" dur="500" fill="hold"/>
                                        <p:tgtEl>
                                          <p:spTgt spid="13"/>
                                        </p:tgtEl>
                                        <p:attrNameLst>
                                          <p:attrName>ppt_y</p:attrName>
                                        </p:attrNameLst>
                                      </p:cBhvr>
                                      <p:tavLst>
                                        <p:tav tm="0">
                                          <p:val>
                                            <p:strVal val="#ppt_y-#ppt_h/2"/>
                                          </p:val>
                                        </p:tav>
                                        <p:tav tm="100000">
                                          <p:val>
                                            <p:strVal val="#ppt_y"/>
                                          </p:val>
                                        </p:tav>
                                      </p:tavLst>
                                    </p:anim>
                                    <p:anim calcmode="lin" valueType="num">
                                      <p:cBhvr>
                                        <p:cTn id="33" dur="500" fill="hold"/>
                                        <p:tgtEl>
                                          <p:spTgt spid="13"/>
                                        </p:tgtEl>
                                        <p:attrNameLst>
                                          <p:attrName>ppt_w</p:attrName>
                                        </p:attrNameLst>
                                      </p:cBhvr>
                                      <p:tavLst>
                                        <p:tav tm="0">
                                          <p:val>
                                            <p:strVal val="#ppt_w"/>
                                          </p:val>
                                        </p:tav>
                                        <p:tav tm="100000">
                                          <p:val>
                                            <p:strVal val="#ppt_w"/>
                                          </p:val>
                                        </p:tav>
                                      </p:tavLst>
                                    </p:anim>
                                    <p:anim calcmode="lin" valueType="num">
                                      <p:cBhvr>
                                        <p:cTn id="34" dur="500" fill="hold"/>
                                        <p:tgtEl>
                                          <p:spTgt spid="13"/>
                                        </p:tgtEl>
                                        <p:attrNameLst>
                                          <p:attrName>ppt_h</p:attrName>
                                        </p:attrNameLst>
                                      </p:cBhvr>
                                      <p:tavLst>
                                        <p:tav tm="0">
                                          <p:val>
                                            <p:fltVal val="0"/>
                                          </p:val>
                                        </p:tav>
                                        <p:tav tm="100000">
                                          <p:val>
                                            <p:strVal val="#ppt_h"/>
                                          </p:val>
                                        </p:tav>
                                      </p:tavLst>
                                    </p:anim>
                                  </p:childTnLst>
                                </p:cTn>
                              </p:par>
                            </p:childTnLst>
                          </p:cTn>
                        </p:par>
                        <p:par>
                          <p:cTn id="35" fill="hold">
                            <p:stCondLst>
                              <p:cond delay="2500"/>
                            </p:stCondLst>
                            <p:childTnLst>
                              <p:par>
                                <p:cTn id="36" presetID="17" presetClass="entr" presetSubtype="1" fill="hold" nodeType="afterEffect">
                                  <p:stCondLst>
                                    <p:cond delay="0"/>
                                  </p:stCondLst>
                                  <p:childTnLst>
                                    <p:set>
                                      <p:cBhvr>
                                        <p:cTn id="37" dur="1" fill="hold">
                                          <p:stCondLst>
                                            <p:cond delay="0"/>
                                          </p:stCondLst>
                                        </p:cTn>
                                        <p:tgtEl>
                                          <p:spTgt spid="14"/>
                                        </p:tgtEl>
                                        <p:attrNameLst>
                                          <p:attrName>style.visibility</p:attrName>
                                        </p:attrNameLst>
                                      </p:cBhvr>
                                      <p:to>
                                        <p:strVal val="visible"/>
                                      </p:to>
                                    </p:set>
                                    <p:anim calcmode="lin" valueType="num">
                                      <p:cBhvr>
                                        <p:cTn id="38" dur="500" fill="hold"/>
                                        <p:tgtEl>
                                          <p:spTgt spid="14"/>
                                        </p:tgtEl>
                                        <p:attrNameLst>
                                          <p:attrName>ppt_x</p:attrName>
                                        </p:attrNameLst>
                                      </p:cBhvr>
                                      <p:tavLst>
                                        <p:tav tm="0">
                                          <p:val>
                                            <p:strVal val="#ppt_x"/>
                                          </p:val>
                                        </p:tav>
                                        <p:tav tm="100000">
                                          <p:val>
                                            <p:strVal val="#ppt_x"/>
                                          </p:val>
                                        </p:tav>
                                      </p:tavLst>
                                    </p:anim>
                                    <p:anim calcmode="lin" valueType="num">
                                      <p:cBhvr>
                                        <p:cTn id="39" dur="500" fill="hold"/>
                                        <p:tgtEl>
                                          <p:spTgt spid="14"/>
                                        </p:tgtEl>
                                        <p:attrNameLst>
                                          <p:attrName>ppt_y</p:attrName>
                                        </p:attrNameLst>
                                      </p:cBhvr>
                                      <p:tavLst>
                                        <p:tav tm="0">
                                          <p:val>
                                            <p:strVal val="#ppt_y-#ppt_h/2"/>
                                          </p:val>
                                        </p:tav>
                                        <p:tav tm="100000">
                                          <p:val>
                                            <p:strVal val="#ppt_y"/>
                                          </p:val>
                                        </p:tav>
                                      </p:tavLst>
                                    </p:anim>
                                    <p:anim calcmode="lin" valueType="num">
                                      <p:cBhvr>
                                        <p:cTn id="40" dur="500" fill="hold"/>
                                        <p:tgtEl>
                                          <p:spTgt spid="14"/>
                                        </p:tgtEl>
                                        <p:attrNameLst>
                                          <p:attrName>ppt_w</p:attrName>
                                        </p:attrNameLst>
                                      </p:cBhvr>
                                      <p:tavLst>
                                        <p:tav tm="0">
                                          <p:val>
                                            <p:strVal val="#ppt_w"/>
                                          </p:val>
                                        </p:tav>
                                        <p:tav tm="100000">
                                          <p:val>
                                            <p:strVal val="#ppt_w"/>
                                          </p:val>
                                        </p:tav>
                                      </p:tavLst>
                                    </p:anim>
                                    <p:anim calcmode="lin" valueType="num">
                                      <p:cBhvr>
                                        <p:cTn id="41" dur="500" fill="hold"/>
                                        <p:tgtEl>
                                          <p:spTgt spid="14"/>
                                        </p:tgtEl>
                                        <p:attrNameLst>
                                          <p:attrName>ppt_h</p:attrName>
                                        </p:attrNameLst>
                                      </p:cBhvr>
                                      <p:tavLst>
                                        <p:tav tm="0">
                                          <p:val>
                                            <p:fltVal val="0"/>
                                          </p:val>
                                        </p:tav>
                                        <p:tav tm="100000">
                                          <p:val>
                                            <p:strVal val="#ppt_h"/>
                                          </p:val>
                                        </p:tav>
                                      </p:tavLst>
                                    </p:anim>
                                  </p:childTnLst>
                                </p:cTn>
                              </p:par>
                            </p:childTnLst>
                          </p:cTn>
                        </p:par>
                      </p:childTnLst>
                    </p:cTn>
                  </p:par>
                  <p:par>
                    <p:cTn id="42" fill="hold">
                      <p:stCondLst>
                        <p:cond delay="indefinite"/>
                      </p:stCondLst>
                      <p:childTnLst>
                        <p:par>
                          <p:cTn id="43" fill="hold">
                            <p:stCondLst>
                              <p:cond delay="0"/>
                            </p:stCondLst>
                            <p:childTnLst>
                              <p:par>
                                <p:cTn id="44" presetID="12" presetClass="entr" presetSubtype="2" fill="hold" grpId="0" nodeType="clickEffect">
                                  <p:stCondLst>
                                    <p:cond delay="0"/>
                                  </p:stCondLst>
                                  <p:childTnLst>
                                    <p:set>
                                      <p:cBhvr>
                                        <p:cTn id="45" dur="1" fill="hold">
                                          <p:stCondLst>
                                            <p:cond delay="0"/>
                                          </p:stCondLst>
                                        </p:cTn>
                                        <p:tgtEl>
                                          <p:spTgt spid="17"/>
                                        </p:tgtEl>
                                        <p:attrNameLst>
                                          <p:attrName>style.visibility</p:attrName>
                                        </p:attrNameLst>
                                      </p:cBhvr>
                                      <p:to>
                                        <p:strVal val="visible"/>
                                      </p:to>
                                    </p:set>
                                    <p:animEffect transition="in" filter="slide(fromRight)">
                                      <p:cBhvr>
                                        <p:cTn id="46" dur="500"/>
                                        <p:tgtEl>
                                          <p:spTgt spid="17"/>
                                        </p:tgtEl>
                                      </p:cBhvr>
                                    </p:animEffect>
                                  </p:childTnLst>
                                </p:cTn>
                              </p:par>
                            </p:childTnLst>
                          </p:cTn>
                        </p:par>
                      </p:childTnLst>
                    </p:cTn>
                  </p:par>
                  <p:par>
                    <p:cTn id="47" fill="hold">
                      <p:stCondLst>
                        <p:cond delay="indefinite"/>
                      </p:stCondLst>
                      <p:childTnLst>
                        <p:par>
                          <p:cTn id="48" fill="hold">
                            <p:stCondLst>
                              <p:cond delay="0"/>
                            </p:stCondLst>
                            <p:childTnLst>
                              <p:par>
                                <p:cTn id="49" presetID="17" presetClass="entr" presetSubtype="4" fill="hold" nodeType="clickEffect">
                                  <p:stCondLst>
                                    <p:cond delay="0"/>
                                  </p:stCondLst>
                                  <p:childTnLst>
                                    <p:set>
                                      <p:cBhvr>
                                        <p:cTn id="50" dur="1" fill="hold">
                                          <p:stCondLst>
                                            <p:cond delay="0"/>
                                          </p:stCondLst>
                                        </p:cTn>
                                        <p:tgtEl>
                                          <p:spTgt spid="52"/>
                                        </p:tgtEl>
                                        <p:attrNameLst>
                                          <p:attrName>style.visibility</p:attrName>
                                        </p:attrNameLst>
                                      </p:cBhvr>
                                      <p:to>
                                        <p:strVal val="visible"/>
                                      </p:to>
                                    </p:set>
                                    <p:anim calcmode="lin" valueType="num">
                                      <p:cBhvr>
                                        <p:cTn id="51" dur="500" fill="hold"/>
                                        <p:tgtEl>
                                          <p:spTgt spid="52"/>
                                        </p:tgtEl>
                                        <p:attrNameLst>
                                          <p:attrName>ppt_x</p:attrName>
                                        </p:attrNameLst>
                                      </p:cBhvr>
                                      <p:tavLst>
                                        <p:tav tm="0">
                                          <p:val>
                                            <p:strVal val="#ppt_x"/>
                                          </p:val>
                                        </p:tav>
                                        <p:tav tm="100000">
                                          <p:val>
                                            <p:strVal val="#ppt_x"/>
                                          </p:val>
                                        </p:tav>
                                      </p:tavLst>
                                    </p:anim>
                                    <p:anim calcmode="lin" valueType="num">
                                      <p:cBhvr>
                                        <p:cTn id="52" dur="500" fill="hold"/>
                                        <p:tgtEl>
                                          <p:spTgt spid="52"/>
                                        </p:tgtEl>
                                        <p:attrNameLst>
                                          <p:attrName>ppt_y</p:attrName>
                                        </p:attrNameLst>
                                      </p:cBhvr>
                                      <p:tavLst>
                                        <p:tav tm="0">
                                          <p:val>
                                            <p:strVal val="#ppt_y+#ppt_h/2"/>
                                          </p:val>
                                        </p:tav>
                                        <p:tav tm="100000">
                                          <p:val>
                                            <p:strVal val="#ppt_y"/>
                                          </p:val>
                                        </p:tav>
                                      </p:tavLst>
                                    </p:anim>
                                    <p:anim calcmode="lin" valueType="num">
                                      <p:cBhvr>
                                        <p:cTn id="53" dur="500" fill="hold"/>
                                        <p:tgtEl>
                                          <p:spTgt spid="52"/>
                                        </p:tgtEl>
                                        <p:attrNameLst>
                                          <p:attrName>ppt_w</p:attrName>
                                        </p:attrNameLst>
                                      </p:cBhvr>
                                      <p:tavLst>
                                        <p:tav tm="0">
                                          <p:val>
                                            <p:strVal val="#ppt_w"/>
                                          </p:val>
                                        </p:tav>
                                        <p:tav tm="100000">
                                          <p:val>
                                            <p:strVal val="#ppt_w"/>
                                          </p:val>
                                        </p:tav>
                                      </p:tavLst>
                                    </p:anim>
                                    <p:anim calcmode="lin" valueType="num">
                                      <p:cBhvr>
                                        <p:cTn id="54" dur="500" fill="hold"/>
                                        <p:tgtEl>
                                          <p:spTgt spid="52"/>
                                        </p:tgtEl>
                                        <p:attrNameLst>
                                          <p:attrName>ppt_h</p:attrName>
                                        </p:attrNameLst>
                                      </p:cBhvr>
                                      <p:tavLst>
                                        <p:tav tm="0">
                                          <p:val>
                                            <p:fltVal val="0"/>
                                          </p:val>
                                        </p:tav>
                                        <p:tav tm="100000">
                                          <p:val>
                                            <p:strVal val="#ppt_h"/>
                                          </p:val>
                                        </p:tav>
                                      </p:tavLst>
                                    </p:anim>
                                  </p:childTnLst>
                                </p:cTn>
                              </p:par>
                            </p:childTnLst>
                          </p:cTn>
                        </p:par>
                        <p:par>
                          <p:cTn id="55" fill="hold">
                            <p:stCondLst>
                              <p:cond delay="500"/>
                            </p:stCondLst>
                            <p:childTnLst>
                              <p:par>
                                <p:cTn id="56" presetID="17" presetClass="entr" presetSubtype="4" fill="hold" nodeType="afterEffect">
                                  <p:stCondLst>
                                    <p:cond delay="0"/>
                                  </p:stCondLst>
                                  <p:childTnLst>
                                    <p:set>
                                      <p:cBhvr>
                                        <p:cTn id="57" dur="1" fill="hold">
                                          <p:stCondLst>
                                            <p:cond delay="0"/>
                                          </p:stCondLst>
                                        </p:cTn>
                                        <p:tgtEl>
                                          <p:spTgt spid="53"/>
                                        </p:tgtEl>
                                        <p:attrNameLst>
                                          <p:attrName>style.visibility</p:attrName>
                                        </p:attrNameLst>
                                      </p:cBhvr>
                                      <p:to>
                                        <p:strVal val="visible"/>
                                      </p:to>
                                    </p:set>
                                    <p:anim calcmode="lin" valueType="num">
                                      <p:cBhvr>
                                        <p:cTn id="58" dur="500" fill="hold"/>
                                        <p:tgtEl>
                                          <p:spTgt spid="53"/>
                                        </p:tgtEl>
                                        <p:attrNameLst>
                                          <p:attrName>ppt_x</p:attrName>
                                        </p:attrNameLst>
                                      </p:cBhvr>
                                      <p:tavLst>
                                        <p:tav tm="0">
                                          <p:val>
                                            <p:strVal val="#ppt_x"/>
                                          </p:val>
                                        </p:tav>
                                        <p:tav tm="100000">
                                          <p:val>
                                            <p:strVal val="#ppt_x"/>
                                          </p:val>
                                        </p:tav>
                                      </p:tavLst>
                                    </p:anim>
                                    <p:anim calcmode="lin" valueType="num">
                                      <p:cBhvr>
                                        <p:cTn id="59" dur="500" fill="hold"/>
                                        <p:tgtEl>
                                          <p:spTgt spid="53"/>
                                        </p:tgtEl>
                                        <p:attrNameLst>
                                          <p:attrName>ppt_y</p:attrName>
                                        </p:attrNameLst>
                                      </p:cBhvr>
                                      <p:tavLst>
                                        <p:tav tm="0">
                                          <p:val>
                                            <p:strVal val="#ppt_y+#ppt_h/2"/>
                                          </p:val>
                                        </p:tav>
                                        <p:tav tm="100000">
                                          <p:val>
                                            <p:strVal val="#ppt_y"/>
                                          </p:val>
                                        </p:tav>
                                      </p:tavLst>
                                    </p:anim>
                                    <p:anim calcmode="lin" valueType="num">
                                      <p:cBhvr>
                                        <p:cTn id="60" dur="500" fill="hold"/>
                                        <p:tgtEl>
                                          <p:spTgt spid="53"/>
                                        </p:tgtEl>
                                        <p:attrNameLst>
                                          <p:attrName>ppt_w</p:attrName>
                                        </p:attrNameLst>
                                      </p:cBhvr>
                                      <p:tavLst>
                                        <p:tav tm="0">
                                          <p:val>
                                            <p:strVal val="#ppt_w"/>
                                          </p:val>
                                        </p:tav>
                                        <p:tav tm="100000">
                                          <p:val>
                                            <p:strVal val="#ppt_w"/>
                                          </p:val>
                                        </p:tav>
                                      </p:tavLst>
                                    </p:anim>
                                    <p:anim calcmode="lin" valueType="num">
                                      <p:cBhvr>
                                        <p:cTn id="61" dur="500" fill="hold"/>
                                        <p:tgtEl>
                                          <p:spTgt spid="53"/>
                                        </p:tgtEl>
                                        <p:attrNameLst>
                                          <p:attrName>ppt_h</p:attrName>
                                        </p:attrNameLst>
                                      </p:cBhvr>
                                      <p:tavLst>
                                        <p:tav tm="0">
                                          <p:val>
                                            <p:fltVal val="0"/>
                                          </p:val>
                                        </p:tav>
                                        <p:tav tm="100000">
                                          <p:val>
                                            <p:strVal val="#ppt_h"/>
                                          </p:val>
                                        </p:tav>
                                      </p:tavLst>
                                    </p:anim>
                                  </p:childTnLst>
                                </p:cTn>
                              </p:par>
                            </p:childTnLst>
                          </p:cTn>
                        </p:par>
                        <p:par>
                          <p:cTn id="62" fill="hold">
                            <p:stCondLst>
                              <p:cond delay="1000"/>
                            </p:stCondLst>
                            <p:childTnLst>
                              <p:par>
                                <p:cTn id="63" presetID="17" presetClass="entr" presetSubtype="4" fill="hold" nodeType="afterEffect">
                                  <p:stCondLst>
                                    <p:cond delay="0"/>
                                  </p:stCondLst>
                                  <p:childTnLst>
                                    <p:set>
                                      <p:cBhvr>
                                        <p:cTn id="64" dur="1" fill="hold">
                                          <p:stCondLst>
                                            <p:cond delay="0"/>
                                          </p:stCondLst>
                                        </p:cTn>
                                        <p:tgtEl>
                                          <p:spTgt spid="54"/>
                                        </p:tgtEl>
                                        <p:attrNameLst>
                                          <p:attrName>style.visibility</p:attrName>
                                        </p:attrNameLst>
                                      </p:cBhvr>
                                      <p:to>
                                        <p:strVal val="visible"/>
                                      </p:to>
                                    </p:set>
                                    <p:anim calcmode="lin" valueType="num">
                                      <p:cBhvr>
                                        <p:cTn id="65" dur="500" fill="hold"/>
                                        <p:tgtEl>
                                          <p:spTgt spid="54"/>
                                        </p:tgtEl>
                                        <p:attrNameLst>
                                          <p:attrName>ppt_x</p:attrName>
                                        </p:attrNameLst>
                                      </p:cBhvr>
                                      <p:tavLst>
                                        <p:tav tm="0">
                                          <p:val>
                                            <p:strVal val="#ppt_x"/>
                                          </p:val>
                                        </p:tav>
                                        <p:tav tm="100000">
                                          <p:val>
                                            <p:strVal val="#ppt_x"/>
                                          </p:val>
                                        </p:tav>
                                      </p:tavLst>
                                    </p:anim>
                                    <p:anim calcmode="lin" valueType="num">
                                      <p:cBhvr>
                                        <p:cTn id="66" dur="500" fill="hold"/>
                                        <p:tgtEl>
                                          <p:spTgt spid="54"/>
                                        </p:tgtEl>
                                        <p:attrNameLst>
                                          <p:attrName>ppt_y</p:attrName>
                                        </p:attrNameLst>
                                      </p:cBhvr>
                                      <p:tavLst>
                                        <p:tav tm="0">
                                          <p:val>
                                            <p:strVal val="#ppt_y+#ppt_h/2"/>
                                          </p:val>
                                        </p:tav>
                                        <p:tav tm="100000">
                                          <p:val>
                                            <p:strVal val="#ppt_y"/>
                                          </p:val>
                                        </p:tav>
                                      </p:tavLst>
                                    </p:anim>
                                    <p:anim calcmode="lin" valueType="num">
                                      <p:cBhvr>
                                        <p:cTn id="67" dur="500" fill="hold"/>
                                        <p:tgtEl>
                                          <p:spTgt spid="54"/>
                                        </p:tgtEl>
                                        <p:attrNameLst>
                                          <p:attrName>ppt_w</p:attrName>
                                        </p:attrNameLst>
                                      </p:cBhvr>
                                      <p:tavLst>
                                        <p:tav tm="0">
                                          <p:val>
                                            <p:strVal val="#ppt_w"/>
                                          </p:val>
                                        </p:tav>
                                        <p:tav tm="100000">
                                          <p:val>
                                            <p:strVal val="#ppt_w"/>
                                          </p:val>
                                        </p:tav>
                                      </p:tavLst>
                                    </p:anim>
                                    <p:anim calcmode="lin" valueType="num">
                                      <p:cBhvr>
                                        <p:cTn id="68" dur="500" fill="hold"/>
                                        <p:tgtEl>
                                          <p:spTgt spid="54"/>
                                        </p:tgtEl>
                                        <p:attrNameLst>
                                          <p:attrName>ppt_h</p:attrName>
                                        </p:attrNameLst>
                                      </p:cBhvr>
                                      <p:tavLst>
                                        <p:tav tm="0">
                                          <p:val>
                                            <p:fltVal val="0"/>
                                          </p:val>
                                        </p:tav>
                                        <p:tav tm="100000">
                                          <p:val>
                                            <p:strVal val="#ppt_h"/>
                                          </p:val>
                                        </p:tav>
                                      </p:tavLst>
                                    </p:anim>
                                  </p:childTnLst>
                                </p:cTn>
                              </p:par>
                            </p:childTnLst>
                          </p:cTn>
                        </p:par>
                        <p:par>
                          <p:cTn id="69" fill="hold">
                            <p:stCondLst>
                              <p:cond delay="1500"/>
                            </p:stCondLst>
                            <p:childTnLst>
                              <p:par>
                                <p:cTn id="70" presetID="17" presetClass="entr" presetSubtype="4" fill="hold" nodeType="afterEffect">
                                  <p:stCondLst>
                                    <p:cond delay="0"/>
                                  </p:stCondLst>
                                  <p:childTnLst>
                                    <p:set>
                                      <p:cBhvr>
                                        <p:cTn id="71" dur="1" fill="hold">
                                          <p:stCondLst>
                                            <p:cond delay="0"/>
                                          </p:stCondLst>
                                        </p:cTn>
                                        <p:tgtEl>
                                          <p:spTgt spid="55"/>
                                        </p:tgtEl>
                                        <p:attrNameLst>
                                          <p:attrName>style.visibility</p:attrName>
                                        </p:attrNameLst>
                                      </p:cBhvr>
                                      <p:to>
                                        <p:strVal val="visible"/>
                                      </p:to>
                                    </p:set>
                                    <p:anim calcmode="lin" valueType="num">
                                      <p:cBhvr>
                                        <p:cTn id="72" dur="500" fill="hold"/>
                                        <p:tgtEl>
                                          <p:spTgt spid="55"/>
                                        </p:tgtEl>
                                        <p:attrNameLst>
                                          <p:attrName>ppt_x</p:attrName>
                                        </p:attrNameLst>
                                      </p:cBhvr>
                                      <p:tavLst>
                                        <p:tav tm="0">
                                          <p:val>
                                            <p:strVal val="#ppt_x"/>
                                          </p:val>
                                        </p:tav>
                                        <p:tav tm="100000">
                                          <p:val>
                                            <p:strVal val="#ppt_x"/>
                                          </p:val>
                                        </p:tav>
                                      </p:tavLst>
                                    </p:anim>
                                    <p:anim calcmode="lin" valueType="num">
                                      <p:cBhvr>
                                        <p:cTn id="73" dur="500" fill="hold"/>
                                        <p:tgtEl>
                                          <p:spTgt spid="55"/>
                                        </p:tgtEl>
                                        <p:attrNameLst>
                                          <p:attrName>ppt_y</p:attrName>
                                        </p:attrNameLst>
                                      </p:cBhvr>
                                      <p:tavLst>
                                        <p:tav tm="0">
                                          <p:val>
                                            <p:strVal val="#ppt_y+#ppt_h/2"/>
                                          </p:val>
                                        </p:tav>
                                        <p:tav tm="100000">
                                          <p:val>
                                            <p:strVal val="#ppt_y"/>
                                          </p:val>
                                        </p:tav>
                                      </p:tavLst>
                                    </p:anim>
                                    <p:anim calcmode="lin" valueType="num">
                                      <p:cBhvr>
                                        <p:cTn id="74" dur="500" fill="hold"/>
                                        <p:tgtEl>
                                          <p:spTgt spid="55"/>
                                        </p:tgtEl>
                                        <p:attrNameLst>
                                          <p:attrName>ppt_w</p:attrName>
                                        </p:attrNameLst>
                                      </p:cBhvr>
                                      <p:tavLst>
                                        <p:tav tm="0">
                                          <p:val>
                                            <p:strVal val="#ppt_w"/>
                                          </p:val>
                                        </p:tav>
                                        <p:tav tm="100000">
                                          <p:val>
                                            <p:strVal val="#ppt_w"/>
                                          </p:val>
                                        </p:tav>
                                      </p:tavLst>
                                    </p:anim>
                                    <p:anim calcmode="lin" valueType="num">
                                      <p:cBhvr>
                                        <p:cTn id="75" dur="500" fill="hold"/>
                                        <p:tgtEl>
                                          <p:spTgt spid="55"/>
                                        </p:tgtEl>
                                        <p:attrNameLst>
                                          <p:attrName>ppt_h</p:attrName>
                                        </p:attrNameLst>
                                      </p:cBhvr>
                                      <p:tavLst>
                                        <p:tav tm="0">
                                          <p:val>
                                            <p:fltVal val="0"/>
                                          </p:val>
                                        </p:tav>
                                        <p:tav tm="100000">
                                          <p:val>
                                            <p:strVal val="#ppt_h"/>
                                          </p:val>
                                        </p:tav>
                                      </p:tavLst>
                                    </p:anim>
                                  </p:childTnLst>
                                </p:cTn>
                              </p:par>
                            </p:childTnLst>
                          </p:cTn>
                        </p:par>
                        <p:par>
                          <p:cTn id="76" fill="hold">
                            <p:stCondLst>
                              <p:cond delay="2000"/>
                            </p:stCondLst>
                            <p:childTnLst>
                              <p:par>
                                <p:cTn id="77" presetID="17" presetClass="entr" presetSubtype="4" fill="hold" nodeType="afterEffect">
                                  <p:stCondLst>
                                    <p:cond delay="0"/>
                                  </p:stCondLst>
                                  <p:childTnLst>
                                    <p:set>
                                      <p:cBhvr>
                                        <p:cTn id="78" dur="1" fill="hold">
                                          <p:stCondLst>
                                            <p:cond delay="0"/>
                                          </p:stCondLst>
                                        </p:cTn>
                                        <p:tgtEl>
                                          <p:spTgt spid="56"/>
                                        </p:tgtEl>
                                        <p:attrNameLst>
                                          <p:attrName>style.visibility</p:attrName>
                                        </p:attrNameLst>
                                      </p:cBhvr>
                                      <p:to>
                                        <p:strVal val="visible"/>
                                      </p:to>
                                    </p:set>
                                    <p:anim calcmode="lin" valueType="num">
                                      <p:cBhvr>
                                        <p:cTn id="79" dur="500" fill="hold"/>
                                        <p:tgtEl>
                                          <p:spTgt spid="56"/>
                                        </p:tgtEl>
                                        <p:attrNameLst>
                                          <p:attrName>ppt_x</p:attrName>
                                        </p:attrNameLst>
                                      </p:cBhvr>
                                      <p:tavLst>
                                        <p:tav tm="0">
                                          <p:val>
                                            <p:strVal val="#ppt_x"/>
                                          </p:val>
                                        </p:tav>
                                        <p:tav tm="100000">
                                          <p:val>
                                            <p:strVal val="#ppt_x"/>
                                          </p:val>
                                        </p:tav>
                                      </p:tavLst>
                                    </p:anim>
                                    <p:anim calcmode="lin" valueType="num">
                                      <p:cBhvr>
                                        <p:cTn id="80" dur="500" fill="hold"/>
                                        <p:tgtEl>
                                          <p:spTgt spid="56"/>
                                        </p:tgtEl>
                                        <p:attrNameLst>
                                          <p:attrName>ppt_y</p:attrName>
                                        </p:attrNameLst>
                                      </p:cBhvr>
                                      <p:tavLst>
                                        <p:tav tm="0">
                                          <p:val>
                                            <p:strVal val="#ppt_y+#ppt_h/2"/>
                                          </p:val>
                                        </p:tav>
                                        <p:tav tm="100000">
                                          <p:val>
                                            <p:strVal val="#ppt_y"/>
                                          </p:val>
                                        </p:tav>
                                      </p:tavLst>
                                    </p:anim>
                                    <p:anim calcmode="lin" valueType="num">
                                      <p:cBhvr>
                                        <p:cTn id="81" dur="500" fill="hold"/>
                                        <p:tgtEl>
                                          <p:spTgt spid="56"/>
                                        </p:tgtEl>
                                        <p:attrNameLst>
                                          <p:attrName>ppt_w</p:attrName>
                                        </p:attrNameLst>
                                      </p:cBhvr>
                                      <p:tavLst>
                                        <p:tav tm="0">
                                          <p:val>
                                            <p:strVal val="#ppt_w"/>
                                          </p:val>
                                        </p:tav>
                                        <p:tav tm="100000">
                                          <p:val>
                                            <p:strVal val="#ppt_w"/>
                                          </p:val>
                                        </p:tav>
                                      </p:tavLst>
                                    </p:anim>
                                    <p:anim calcmode="lin" valueType="num">
                                      <p:cBhvr>
                                        <p:cTn id="82" dur="500" fill="hold"/>
                                        <p:tgtEl>
                                          <p:spTgt spid="56"/>
                                        </p:tgtEl>
                                        <p:attrNameLst>
                                          <p:attrName>ppt_h</p:attrName>
                                        </p:attrNameLst>
                                      </p:cBhvr>
                                      <p:tavLst>
                                        <p:tav tm="0">
                                          <p:val>
                                            <p:fltVal val="0"/>
                                          </p:val>
                                        </p:tav>
                                        <p:tav tm="100000">
                                          <p:val>
                                            <p:strVal val="#ppt_h"/>
                                          </p:val>
                                        </p:tav>
                                      </p:tavLst>
                                    </p:anim>
                                  </p:childTnLst>
                                </p:cTn>
                              </p:par>
                            </p:childTnLst>
                          </p:cTn>
                        </p:par>
                      </p:childTnLst>
                    </p:cTn>
                  </p:par>
                  <p:par>
                    <p:cTn id="83" fill="hold">
                      <p:stCondLst>
                        <p:cond delay="indefinite"/>
                      </p:stCondLst>
                      <p:childTnLst>
                        <p:par>
                          <p:cTn id="84" fill="hold">
                            <p:stCondLst>
                              <p:cond delay="0"/>
                            </p:stCondLst>
                            <p:childTnLst>
                              <p:par>
                                <p:cTn id="85" presetID="2" presetClass="entr" presetSubtype="8" fill="hold" grpId="0" nodeType="clickEffect">
                                  <p:stCondLst>
                                    <p:cond delay="0"/>
                                  </p:stCondLst>
                                  <p:childTnLst>
                                    <p:set>
                                      <p:cBhvr>
                                        <p:cTn id="86" dur="1" fill="hold">
                                          <p:stCondLst>
                                            <p:cond delay="0"/>
                                          </p:stCondLst>
                                        </p:cTn>
                                        <p:tgtEl>
                                          <p:spTgt spid="51"/>
                                        </p:tgtEl>
                                        <p:attrNameLst>
                                          <p:attrName>style.visibility</p:attrName>
                                        </p:attrNameLst>
                                      </p:cBhvr>
                                      <p:to>
                                        <p:strVal val="visible"/>
                                      </p:to>
                                    </p:set>
                                    <p:anim calcmode="lin" valueType="num">
                                      <p:cBhvr additive="base">
                                        <p:cTn id="87" dur="500" fill="hold"/>
                                        <p:tgtEl>
                                          <p:spTgt spid="51"/>
                                        </p:tgtEl>
                                        <p:attrNameLst>
                                          <p:attrName>ppt_x</p:attrName>
                                        </p:attrNameLst>
                                      </p:cBhvr>
                                      <p:tavLst>
                                        <p:tav tm="0">
                                          <p:val>
                                            <p:strVal val="0-#ppt_w/2"/>
                                          </p:val>
                                        </p:tav>
                                        <p:tav tm="100000">
                                          <p:val>
                                            <p:strVal val="#ppt_x"/>
                                          </p:val>
                                        </p:tav>
                                      </p:tavLst>
                                    </p:anim>
                                    <p:anim calcmode="lin" valueType="num">
                                      <p:cBhvr additive="base">
                                        <p:cTn id="88" dur="500" fill="hold"/>
                                        <p:tgtEl>
                                          <p:spTgt spid="51"/>
                                        </p:tgtEl>
                                        <p:attrNameLst>
                                          <p:attrName>ppt_y</p:attrName>
                                        </p:attrNameLst>
                                      </p:cBhvr>
                                      <p:tavLst>
                                        <p:tav tm="0">
                                          <p:val>
                                            <p:strVal val="#ppt_y"/>
                                          </p:val>
                                        </p:tav>
                                        <p:tav tm="100000">
                                          <p:val>
                                            <p:strVal val="#ppt_y"/>
                                          </p:val>
                                        </p:tav>
                                      </p:tavLst>
                                    </p:anim>
                                  </p:childTnLst>
                                </p:cTn>
                              </p:par>
                            </p:childTnLst>
                          </p:cTn>
                        </p:par>
                      </p:childTnLst>
                    </p:cTn>
                  </p:par>
                  <p:par>
                    <p:cTn id="89" fill="hold">
                      <p:stCondLst>
                        <p:cond delay="indefinite"/>
                      </p:stCondLst>
                      <p:childTnLst>
                        <p:par>
                          <p:cTn id="90" fill="hold">
                            <p:stCondLst>
                              <p:cond delay="0"/>
                            </p:stCondLst>
                            <p:childTnLst>
                              <p:par>
                                <p:cTn id="91" presetID="22" presetClass="entr" presetSubtype="1" fill="hold" nodeType="clickEffect">
                                  <p:stCondLst>
                                    <p:cond delay="0"/>
                                  </p:stCondLst>
                                  <p:childTnLst>
                                    <p:set>
                                      <p:cBhvr>
                                        <p:cTn id="92" dur="1" fill="hold">
                                          <p:stCondLst>
                                            <p:cond delay="0"/>
                                          </p:stCondLst>
                                        </p:cTn>
                                        <p:tgtEl>
                                          <p:spTgt spid="15"/>
                                        </p:tgtEl>
                                        <p:attrNameLst>
                                          <p:attrName>style.visibility</p:attrName>
                                        </p:attrNameLst>
                                      </p:cBhvr>
                                      <p:to>
                                        <p:strVal val="visible"/>
                                      </p:to>
                                    </p:set>
                                    <p:animEffect transition="in" filter="wipe(up)">
                                      <p:cBhvr>
                                        <p:cTn id="93" dur="500"/>
                                        <p:tgtEl>
                                          <p:spTgt spid="15"/>
                                        </p:tgtEl>
                                      </p:cBhvr>
                                    </p:animEffect>
                                  </p:childTnLst>
                                </p:cTn>
                              </p:par>
                            </p:childTnLst>
                          </p:cTn>
                        </p:par>
                        <p:par>
                          <p:cTn id="94" fill="hold">
                            <p:stCondLst>
                              <p:cond delay="500"/>
                            </p:stCondLst>
                            <p:childTnLst>
                              <p:par>
                                <p:cTn id="95" presetID="22" presetClass="entr" presetSubtype="8" fill="hold" grpId="0" nodeType="afterEffect">
                                  <p:stCondLst>
                                    <p:cond delay="0"/>
                                  </p:stCondLst>
                                  <p:iterate type="wd">
                                    <p:tmPct val="100000"/>
                                  </p:iterate>
                                  <p:childTnLst>
                                    <p:set>
                                      <p:cBhvr>
                                        <p:cTn id="96" dur="1" fill="hold">
                                          <p:stCondLst>
                                            <p:cond delay="0"/>
                                          </p:stCondLst>
                                        </p:cTn>
                                        <p:tgtEl>
                                          <p:spTgt spid="16"/>
                                        </p:tgtEl>
                                        <p:attrNameLst>
                                          <p:attrName>style.visibility</p:attrName>
                                        </p:attrNameLst>
                                      </p:cBhvr>
                                      <p:to>
                                        <p:strVal val="visible"/>
                                      </p:to>
                                    </p:set>
                                    <p:animEffect transition="in" filter="wipe(left)">
                                      <p:cBhvr>
                                        <p:cTn id="97" dur="300"/>
                                        <p:tgtEl>
                                          <p:spTgt spid="16"/>
                                        </p:tgtEl>
                                      </p:cBhvr>
                                    </p:animEffect>
                                  </p:childTnLst>
                                </p:cTn>
                              </p:par>
                            </p:childTnLst>
                          </p:cTn>
                        </p:par>
                      </p:childTnLst>
                    </p:cTn>
                  </p:par>
                  <p:par>
                    <p:cTn id="98" fill="hold">
                      <p:stCondLst>
                        <p:cond delay="indefinite"/>
                      </p:stCondLst>
                      <p:childTnLst>
                        <p:par>
                          <p:cTn id="99" fill="hold">
                            <p:stCondLst>
                              <p:cond delay="0"/>
                            </p:stCondLst>
                            <p:childTnLst>
                              <p:par>
                                <p:cTn id="100" presetID="18" presetClass="entr" presetSubtype="6" fill="hold" grpId="0" nodeType="clickEffect">
                                  <p:stCondLst>
                                    <p:cond delay="0"/>
                                  </p:stCondLst>
                                  <p:childTnLst>
                                    <p:set>
                                      <p:cBhvr>
                                        <p:cTn id="101" dur="1" fill="hold">
                                          <p:stCondLst>
                                            <p:cond delay="0"/>
                                          </p:stCondLst>
                                        </p:cTn>
                                        <p:tgtEl>
                                          <p:spTgt spid="65"/>
                                        </p:tgtEl>
                                        <p:attrNameLst>
                                          <p:attrName>style.visibility</p:attrName>
                                        </p:attrNameLst>
                                      </p:cBhvr>
                                      <p:to>
                                        <p:strVal val="visible"/>
                                      </p:to>
                                    </p:set>
                                    <p:animEffect transition="in" filter="strips(downRight)">
                                      <p:cBhvr>
                                        <p:cTn id="102" dur="5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utoUpdateAnimBg="0"/>
      <p:bldP spid="17" grpId="0" animBg="1"/>
      <p:bldP spid="51" grpId="0" autoUpdateAnimBg="0"/>
      <p:bldP spid="64" grpId="0" autoUpdateAnimBg="0"/>
      <p:bldP spid="65" grpId="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DDE024-A15A-4206-43DC-5F1B5EE64635}"/>
              </a:ext>
            </a:extLst>
          </p:cNvPr>
          <p:cNvSpPr>
            <a:spLocks noGrp="1"/>
          </p:cNvSpPr>
          <p:nvPr>
            <p:ph type="title"/>
          </p:nvPr>
        </p:nvSpPr>
        <p:spPr/>
        <p:txBody>
          <a:bodyPr>
            <a:normAutofit/>
          </a:bodyPr>
          <a:lstStyle/>
          <a:p>
            <a:pPr marL="114300" indent="0" fontAlgn="base">
              <a:spcAft>
                <a:spcPct val="0"/>
              </a:spcAft>
              <a:buClr>
                <a:srgbClr val="FF3300"/>
              </a:buClr>
              <a:buNone/>
              <a:defRPr/>
            </a:pPr>
            <a:r>
              <a:rPr lang="en-US" altLang="zh-CN" sz="2800" b="1" dirty="0">
                <a:latin typeface="Times New Roman" panose="02020603050405020304" pitchFamily="18" charset="0"/>
                <a:cs typeface="Times New Roman" panose="02020603050405020304" pitchFamily="18" charset="0"/>
              </a:rPr>
              <a:t>6.3 </a:t>
            </a:r>
            <a:r>
              <a:rPr lang="zh-CN" altLang="en-US" sz="2800" b="1" dirty="0">
                <a:latin typeface="Times New Roman" panose="02020603050405020304" pitchFamily="18" charset="0"/>
                <a:cs typeface="Times New Roman" panose="02020603050405020304" pitchFamily="18" charset="0"/>
              </a:rPr>
              <a:t>遍历二叉树</a:t>
            </a:r>
            <a:endParaRPr kumimoji="1" lang="zh-CN" altLang="en-US" sz="2800" b="1"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endParaRPr>
          </a:p>
        </p:txBody>
      </p:sp>
      <p:sp>
        <p:nvSpPr>
          <p:cNvPr id="5" name="Text Box 3">
            <a:extLst>
              <a:ext uri="{FF2B5EF4-FFF2-40B4-BE49-F238E27FC236}">
                <a16:creationId xmlns:a16="http://schemas.microsoft.com/office/drawing/2014/main" id="{EBDC5951-10EA-16CF-8A1C-F563F801076A}"/>
              </a:ext>
            </a:extLst>
          </p:cNvPr>
          <p:cNvSpPr txBox="1">
            <a:spLocks noChangeArrowheads="1"/>
          </p:cNvSpPr>
          <p:nvPr/>
        </p:nvSpPr>
        <p:spPr bwMode="auto">
          <a:xfrm>
            <a:off x="596107" y="1575453"/>
            <a:ext cx="7047156"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800" b="1" i="0" u="none" strike="noStrike" kern="1200" cap="none" spc="0" normalizeH="0" baseline="0" noProof="0" dirty="0">
                <a:ln>
                  <a:noFill/>
                </a:ln>
                <a:solidFill>
                  <a:srgbClr val="0000FF"/>
                </a:solidFill>
                <a:effectLst/>
                <a:uLnTx/>
                <a:uFillTx/>
                <a:latin typeface="Times New Roman" panose="02020603050405020304" pitchFamily="18" charset="0"/>
                <a:ea typeface="黑体" panose="02010609060101010101" pitchFamily="49" charset="-122"/>
                <a:cs typeface="Times New Roman" panose="02020603050405020304" pitchFamily="18" charset="0"/>
              </a:rPr>
              <a:t>问题描述：</a:t>
            </a:r>
            <a:r>
              <a:rPr kumimoji="1" lang="zh-CN" altLang="en-US" sz="2800" b="0" i="0" u="none" strike="noStrike" kern="1200" cap="none" spc="0" normalizeH="0" baseline="0" noProof="0" dirty="0">
                <a:ln>
                  <a:noFill/>
                </a:ln>
                <a:solidFill>
                  <a:srgbClr val="333399"/>
                </a:solidFill>
                <a:effectLst/>
                <a:uLnTx/>
                <a:uFillTx/>
                <a:latin typeface="Times New Roman" panose="02020603050405020304" pitchFamily="18" charset="0"/>
                <a:ea typeface="黑体" panose="02010609060101010101" pitchFamily="49" charset="-122"/>
                <a:cs typeface="Times New Roman" panose="02020603050405020304" pitchFamily="18" charset="0"/>
              </a:rPr>
              <a:t>顺着某一条搜索路径</a:t>
            </a:r>
            <a:r>
              <a:rPr kumimoji="1" lang="zh-CN" altLang="en-US" sz="2800" b="1" i="0" u="none" strike="noStrike" kern="1200" cap="none" spc="0" normalizeH="0" baseline="0" noProof="0" dirty="0">
                <a:ln>
                  <a:noFill/>
                </a:ln>
                <a:solidFill>
                  <a:srgbClr val="6600FF"/>
                </a:solidFill>
                <a:effectLst/>
                <a:uLnTx/>
                <a:uFillTx/>
                <a:latin typeface="Times New Roman" panose="02020603050405020304" pitchFamily="18" charset="0"/>
                <a:ea typeface="黑体" panose="02010609060101010101" pitchFamily="49" charset="-122"/>
                <a:cs typeface="Times New Roman" panose="02020603050405020304" pitchFamily="18" charset="0"/>
              </a:rPr>
              <a:t>巡访</a:t>
            </a:r>
            <a:r>
              <a:rPr kumimoji="1" lang="zh-CN" altLang="en-US" sz="2800" b="0" i="0" u="none" strike="noStrike" kern="1200" cap="none" spc="0" normalizeH="0" baseline="0" noProof="0" dirty="0">
                <a:ln>
                  <a:noFill/>
                </a:ln>
                <a:solidFill>
                  <a:srgbClr val="333399"/>
                </a:solidFill>
                <a:effectLst/>
                <a:uLnTx/>
                <a:uFillTx/>
                <a:latin typeface="Times New Roman" panose="02020603050405020304" pitchFamily="18" charset="0"/>
                <a:ea typeface="黑体" panose="02010609060101010101" pitchFamily="49" charset="-122"/>
                <a:cs typeface="Times New Roman" panose="02020603050405020304" pitchFamily="18" charset="0"/>
              </a:rPr>
              <a:t>二叉树中的结点，使得每个结点</a:t>
            </a:r>
            <a:r>
              <a:rPr kumimoji="1" lang="zh-CN" altLang="en-US" sz="2800" b="1" i="0" u="none" strike="noStrike" kern="1200" cap="none" spc="0" normalizeH="0" baseline="0" noProof="0" dirty="0">
                <a:ln>
                  <a:noFill/>
                </a:ln>
                <a:solidFill>
                  <a:srgbClr val="6600FF"/>
                </a:solidFill>
                <a:effectLst/>
                <a:uLnTx/>
                <a:uFillTx/>
                <a:latin typeface="Times New Roman" panose="02020603050405020304" pitchFamily="18" charset="0"/>
                <a:ea typeface="黑体" panose="02010609060101010101" pitchFamily="49" charset="-122"/>
                <a:cs typeface="Times New Roman" panose="02020603050405020304" pitchFamily="18" charset="0"/>
              </a:rPr>
              <a:t>均被访问恰好一次</a:t>
            </a:r>
            <a:r>
              <a:rPr kumimoji="1" lang="zh-CN" altLang="en-US" sz="2800" b="0" i="0" u="none" strike="noStrike" kern="1200" cap="none" spc="0" normalizeH="0" baseline="0" noProof="0" dirty="0">
                <a:ln>
                  <a:noFill/>
                </a:ln>
                <a:solidFill>
                  <a:srgbClr val="333399"/>
                </a:solidFill>
                <a:effectLst/>
                <a:uLnTx/>
                <a:uFillTx/>
                <a:latin typeface="Times New Roman" panose="02020603050405020304" pitchFamily="18" charset="0"/>
                <a:ea typeface="黑体" panose="02010609060101010101" pitchFamily="49" charset="-122"/>
                <a:cs typeface="Times New Roman" panose="02020603050405020304" pitchFamily="18" charset="0"/>
              </a:rPr>
              <a:t>。</a:t>
            </a:r>
          </a:p>
        </p:txBody>
      </p:sp>
      <p:sp>
        <p:nvSpPr>
          <p:cNvPr id="10" name="Text Box 2">
            <a:extLst>
              <a:ext uri="{FF2B5EF4-FFF2-40B4-BE49-F238E27FC236}">
                <a16:creationId xmlns:a16="http://schemas.microsoft.com/office/drawing/2014/main" id="{B220DD76-160A-27A2-5CB1-13AD725E4D3E}"/>
              </a:ext>
            </a:extLst>
          </p:cNvPr>
          <p:cNvSpPr txBox="1">
            <a:spLocks noChangeArrowheads="1"/>
          </p:cNvSpPr>
          <p:nvPr/>
        </p:nvSpPr>
        <p:spPr bwMode="auto">
          <a:xfrm>
            <a:off x="556846" y="2784535"/>
            <a:ext cx="8030308" cy="3037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40000"/>
              </a:lnSpc>
              <a:spcBef>
                <a:spcPct val="0"/>
              </a:spcBef>
              <a:spcAft>
                <a:spcPct val="0"/>
              </a:spcAft>
              <a:buClrTx/>
              <a:buSzTx/>
              <a:buFontTx/>
              <a:buNone/>
              <a:tabLst/>
              <a:defRPr/>
            </a:pPr>
            <a:r>
              <a:rPr kumimoji="1" lang="en-US" altLang="zh-CN" sz="2800" b="0" i="0" u="none" strike="noStrike" kern="1200" cap="none" spc="0" normalizeH="0" baseline="0" noProof="0" dirty="0">
                <a:ln>
                  <a:noFill/>
                </a:ln>
                <a:effectLst/>
                <a:uLnTx/>
                <a:uFillTx/>
                <a:latin typeface="Times New Roman" panose="02020603050405020304" pitchFamily="18" charset="0"/>
                <a:ea typeface="黑体" panose="02010609060101010101" pitchFamily="49" charset="-122"/>
                <a:cs typeface="Times New Roman" panose="02020603050405020304" pitchFamily="18" charset="0"/>
              </a:rPr>
              <a:t>      “</a:t>
            </a:r>
            <a:r>
              <a:rPr kumimoji="1" lang="zh-CN" altLang="en-US" sz="2800" b="1" i="0" u="none" strike="noStrike" kern="1200" cap="none" spc="0" normalizeH="0" baseline="0" noProof="0" dirty="0">
                <a:ln>
                  <a:noFill/>
                </a:ln>
                <a:effectLst/>
                <a:uLnTx/>
                <a:uFillTx/>
                <a:latin typeface="Times New Roman" panose="02020603050405020304" pitchFamily="18" charset="0"/>
                <a:ea typeface="黑体" panose="02010609060101010101" pitchFamily="49" charset="-122"/>
                <a:cs typeface="Times New Roman" panose="02020603050405020304" pitchFamily="18" charset="0"/>
              </a:rPr>
              <a:t>遍历</a:t>
            </a:r>
            <a:r>
              <a:rPr kumimoji="1" lang="zh-CN" altLang="en-US" sz="2800" b="0" i="0" u="none" strike="noStrike" kern="1200" cap="none" spc="0" normalizeH="0" baseline="0" noProof="0" dirty="0">
                <a:ln>
                  <a:noFill/>
                </a:ln>
                <a:effectLst/>
                <a:uLnTx/>
                <a:uFillTx/>
                <a:latin typeface="Times New Roman" panose="02020603050405020304" pitchFamily="18" charset="0"/>
                <a:ea typeface="黑体" panose="02010609060101010101" pitchFamily="49" charset="-122"/>
                <a:cs typeface="Times New Roman" panose="02020603050405020304" pitchFamily="18" charset="0"/>
              </a:rPr>
              <a:t>”是任何类型均有的操作。</a:t>
            </a:r>
          </a:p>
          <a:p>
            <a:pPr marL="0" marR="0" lvl="0" indent="0" algn="l" defTabSz="914400" rtl="0" eaLnBrk="1" fontAlgn="base" latinLnBrk="0" hangingPunct="1">
              <a:lnSpc>
                <a:spcPct val="140000"/>
              </a:lnSpc>
              <a:spcBef>
                <a:spcPct val="0"/>
              </a:spcBef>
              <a:spcAft>
                <a:spcPct val="0"/>
              </a:spcAft>
              <a:buClrTx/>
              <a:buSzTx/>
              <a:buFontTx/>
              <a:buNone/>
              <a:tabLst/>
              <a:defRPr/>
            </a:pPr>
            <a:r>
              <a:rPr kumimoji="1" lang="zh-CN" altLang="en-US" sz="2800" b="0" i="0" u="none" strike="noStrike" kern="1200" cap="none" spc="0" normalizeH="0" baseline="0" noProof="0" dirty="0">
                <a:ln>
                  <a:noFill/>
                </a:ln>
                <a:effectLst/>
                <a:uLnTx/>
                <a:uFillTx/>
                <a:latin typeface="Times New Roman" panose="02020603050405020304" pitchFamily="18" charset="0"/>
                <a:ea typeface="黑体" panose="02010609060101010101" pitchFamily="49" charset="-122"/>
                <a:cs typeface="Times New Roman" panose="02020603050405020304" pitchFamily="18" charset="0"/>
              </a:rPr>
              <a:t>    对线性结构而言，</a:t>
            </a:r>
            <a:r>
              <a:rPr kumimoji="1" lang="zh-CN" altLang="en-US" sz="2800" b="0" i="0" u="none" strike="noStrike" kern="1200" cap="none" spc="0" normalizeH="0" baseline="0" noProof="0" dirty="0">
                <a:ln>
                  <a:noFill/>
                </a:ln>
                <a:solidFill>
                  <a:srgbClr val="00B0F0"/>
                </a:solidFill>
                <a:effectLst/>
                <a:uLnTx/>
                <a:uFillTx/>
                <a:latin typeface="Times New Roman" panose="02020603050405020304" pitchFamily="18" charset="0"/>
                <a:ea typeface="黑体" panose="02010609060101010101" pitchFamily="49" charset="-122"/>
                <a:cs typeface="Times New Roman" panose="02020603050405020304" pitchFamily="18" charset="0"/>
              </a:rPr>
              <a:t>只有一条搜索路径</a:t>
            </a:r>
            <a:r>
              <a:rPr kumimoji="1" lang="en-US" altLang="zh-CN" sz="2800" b="0" i="0" u="none" strike="noStrike" kern="1200" cap="none" spc="0" normalizeH="0" baseline="0" noProof="0" dirty="0">
                <a:ln>
                  <a:noFill/>
                </a:ln>
                <a:effectLst/>
                <a:uLnTx/>
                <a:uFillTx/>
                <a:latin typeface="Times New Roman" panose="02020603050405020304" pitchFamily="18" charset="0"/>
                <a:ea typeface="黑体" panose="02010609060101010101" pitchFamily="49" charset="-122"/>
                <a:cs typeface="Times New Roman" panose="02020603050405020304" pitchFamily="18" charset="0"/>
              </a:rPr>
              <a:t>(</a:t>
            </a:r>
            <a:r>
              <a:rPr kumimoji="1" lang="zh-CN" altLang="en-US" sz="2800" b="0" i="0" u="none" strike="noStrike" kern="1200" cap="none" spc="0" normalizeH="0" baseline="0" noProof="0" dirty="0">
                <a:ln>
                  <a:noFill/>
                </a:ln>
                <a:effectLst/>
                <a:uLnTx/>
                <a:uFillTx/>
                <a:latin typeface="Times New Roman" panose="02020603050405020304" pitchFamily="18" charset="0"/>
                <a:ea typeface="黑体" panose="02010609060101010101" pitchFamily="49" charset="-122"/>
                <a:cs typeface="Times New Roman" panose="02020603050405020304" pitchFamily="18" charset="0"/>
              </a:rPr>
              <a:t>因为每个结点均只有一个后继</a:t>
            </a:r>
            <a:r>
              <a:rPr kumimoji="1" lang="en-US" altLang="zh-CN" sz="2800" b="0" i="0" u="none" strike="noStrike" kern="1200" cap="none" spc="0" normalizeH="0" baseline="0" noProof="0" dirty="0">
                <a:ln>
                  <a:noFill/>
                </a:ln>
                <a:effectLst/>
                <a:uLnTx/>
                <a:uFillTx/>
                <a:latin typeface="Times New Roman" panose="02020603050405020304" pitchFamily="18" charset="0"/>
                <a:ea typeface="黑体" panose="02010609060101010101" pitchFamily="49" charset="-122"/>
                <a:cs typeface="Times New Roman" panose="02020603050405020304" pitchFamily="18" charset="0"/>
              </a:rPr>
              <a:t>)</a:t>
            </a:r>
            <a:r>
              <a:rPr kumimoji="1" lang="zh-CN" altLang="en-US" sz="2800" b="0" i="0" u="none" strike="noStrike" kern="1200" cap="none" spc="0" normalizeH="0" baseline="0" noProof="0" dirty="0">
                <a:ln>
                  <a:noFill/>
                </a:ln>
                <a:effectLst/>
                <a:uLnTx/>
                <a:uFillTx/>
                <a:latin typeface="Times New Roman" panose="02020603050405020304" pitchFamily="18" charset="0"/>
                <a:ea typeface="黑体" panose="02010609060101010101" pitchFamily="49" charset="-122"/>
                <a:cs typeface="Times New Roman" panose="02020603050405020304" pitchFamily="18" charset="0"/>
              </a:rPr>
              <a:t>，故不需要另加讨论。</a:t>
            </a:r>
            <a:endParaRPr kumimoji="1" lang="en-US" altLang="zh-CN" sz="2800" b="0" i="0" u="none" strike="noStrike" kern="1200" cap="none" spc="0" normalizeH="0" baseline="0" noProof="0" dirty="0">
              <a:ln>
                <a:noFill/>
              </a:ln>
              <a:effectLst/>
              <a:uLnTx/>
              <a:uFillTx/>
              <a:latin typeface="Times New Roman" panose="02020603050405020304" pitchFamily="18" charset="0"/>
              <a:ea typeface="黑体" panose="02010609060101010101" pitchFamily="49" charset="-122"/>
              <a:cs typeface="Times New Roman" panose="02020603050405020304" pitchFamily="18" charset="0"/>
            </a:endParaRPr>
          </a:p>
          <a:p>
            <a:pPr marL="0" marR="0" lvl="0" indent="0" algn="l" defTabSz="914400" rtl="0" eaLnBrk="1" fontAlgn="base" latinLnBrk="0" hangingPunct="1">
              <a:lnSpc>
                <a:spcPct val="140000"/>
              </a:lnSpc>
              <a:spcBef>
                <a:spcPct val="0"/>
              </a:spcBef>
              <a:spcAft>
                <a:spcPct val="0"/>
              </a:spcAft>
              <a:buClrTx/>
              <a:buSzTx/>
              <a:buFontTx/>
              <a:buNone/>
              <a:tabLst/>
              <a:defRPr/>
            </a:pPr>
            <a:r>
              <a:rPr lang="en-US" altLang="zh-CN" sz="2800" dirty="0">
                <a:latin typeface="Times New Roman" panose="02020603050405020304" pitchFamily="18" charset="0"/>
                <a:ea typeface="黑体" panose="02010609060101010101" pitchFamily="49" charset="-122"/>
                <a:cs typeface="Times New Roman" panose="02020603050405020304" pitchFamily="18" charset="0"/>
              </a:rPr>
              <a:t>    </a:t>
            </a:r>
            <a:r>
              <a:rPr kumimoji="1" lang="zh-CN" altLang="en-US" sz="2800" b="0" i="0" u="none" strike="noStrike" kern="1200" cap="none" spc="0" normalizeH="0" baseline="0" noProof="0" dirty="0">
                <a:ln>
                  <a:noFill/>
                </a:ln>
                <a:effectLst/>
                <a:uLnTx/>
                <a:uFillTx/>
                <a:latin typeface="Times New Roman" panose="02020603050405020304" pitchFamily="18" charset="0"/>
                <a:ea typeface="黑体" panose="02010609060101010101" pitchFamily="49" charset="-122"/>
                <a:cs typeface="Times New Roman" panose="02020603050405020304" pitchFamily="18" charset="0"/>
              </a:rPr>
              <a:t>而二叉树是非线性结构，</a:t>
            </a:r>
            <a:r>
              <a:rPr kumimoji="1" lang="en-US" altLang="zh-CN" sz="2800" b="1" i="0" u="none" strike="noStrike" kern="1200" cap="none" spc="0" normalizeH="0" baseline="0" noProof="0" dirty="0">
                <a:ln>
                  <a:noFill/>
                </a:ln>
                <a:effectLst/>
                <a:uLnTx/>
                <a:uFillTx/>
                <a:latin typeface="Times New Roman" panose="02020603050405020304" pitchFamily="18" charset="0"/>
                <a:ea typeface="黑体" panose="02010609060101010101" pitchFamily="49" charset="-122"/>
                <a:cs typeface="Times New Roman" panose="02020603050405020304" pitchFamily="18" charset="0"/>
              </a:rPr>
              <a:t> </a:t>
            </a:r>
            <a:r>
              <a:rPr kumimoji="1" lang="zh-CN" altLang="en-US" sz="2800" b="1" i="0" u="none" strike="noStrike" kern="1200" cap="none" spc="0" normalizeH="0" baseline="0" noProof="0" dirty="0">
                <a:ln>
                  <a:noFill/>
                </a:ln>
                <a:effectLst/>
                <a:uLnTx/>
                <a:uFillTx/>
                <a:latin typeface="Times New Roman" panose="02020603050405020304" pitchFamily="18" charset="0"/>
                <a:ea typeface="黑体" panose="02010609060101010101" pitchFamily="49" charset="-122"/>
                <a:cs typeface="Times New Roman" panose="02020603050405020304" pitchFamily="18" charset="0"/>
              </a:rPr>
              <a:t>每个结点有两个后继</a:t>
            </a:r>
            <a:r>
              <a:rPr kumimoji="1" lang="zh-CN" altLang="en-US" sz="2800" b="0" i="0" u="none" strike="noStrike" kern="1200" cap="none" spc="0" normalizeH="0" baseline="0" noProof="0" dirty="0">
                <a:ln>
                  <a:noFill/>
                </a:ln>
                <a:effectLst/>
                <a:uLnTx/>
                <a:uFillTx/>
                <a:latin typeface="Times New Roman" panose="02020603050405020304" pitchFamily="18" charset="0"/>
                <a:ea typeface="黑体" panose="02010609060101010101" pitchFamily="49" charset="-122"/>
                <a:cs typeface="Times New Roman" panose="02020603050405020304" pitchFamily="18" charset="0"/>
              </a:rPr>
              <a:t>，</a:t>
            </a:r>
          </a:p>
          <a:p>
            <a:pPr marL="0" marR="0" lvl="0" indent="0" algn="l" defTabSz="914400" rtl="0" eaLnBrk="1" fontAlgn="base" latinLnBrk="0" hangingPunct="1">
              <a:lnSpc>
                <a:spcPct val="140000"/>
              </a:lnSpc>
              <a:spcBef>
                <a:spcPct val="0"/>
              </a:spcBef>
              <a:spcAft>
                <a:spcPct val="0"/>
              </a:spcAft>
              <a:buClrTx/>
              <a:buSzTx/>
              <a:buFontTx/>
              <a:buNone/>
              <a:tabLst/>
              <a:defRPr/>
            </a:pPr>
            <a:r>
              <a:rPr kumimoji="1" lang="zh-CN" altLang="en-US" sz="2800" b="0" i="0" u="none" strike="noStrike" kern="1200" cap="none" spc="0" normalizeH="0" baseline="0" noProof="0" dirty="0">
                <a:ln>
                  <a:noFill/>
                </a:ln>
                <a:effectLst/>
                <a:uLnTx/>
                <a:uFillTx/>
                <a:latin typeface="Times New Roman" panose="02020603050405020304" pitchFamily="18" charset="0"/>
                <a:ea typeface="黑体" panose="02010609060101010101" pitchFamily="49" charset="-122"/>
                <a:cs typeface="Times New Roman" panose="02020603050405020304" pitchFamily="18" charset="0"/>
              </a:rPr>
              <a:t>则</a:t>
            </a:r>
            <a:r>
              <a:rPr kumimoji="1" lang="zh-CN" altLang="en-US" sz="2800" b="1" i="0" u="none" strike="noStrike" kern="1200" cap="none" spc="0" normalizeH="0" baseline="0" noProof="0" dirty="0">
                <a:ln>
                  <a:noFill/>
                </a:ln>
                <a:effectLst/>
                <a:uLnTx/>
                <a:uFillTx/>
                <a:latin typeface="Times New Roman" panose="02020603050405020304" pitchFamily="18" charset="0"/>
                <a:ea typeface="黑体" panose="02010609060101010101" pitchFamily="49" charset="-122"/>
                <a:cs typeface="Times New Roman" panose="02020603050405020304" pitchFamily="18" charset="0"/>
              </a:rPr>
              <a:t>存在如何遍历</a:t>
            </a:r>
            <a:r>
              <a:rPr kumimoji="1" lang="zh-CN" altLang="en-US" sz="2800" b="0" i="0" u="none" strike="noStrike" kern="1200" cap="none" spc="0" normalizeH="0" baseline="0" noProof="0" dirty="0">
                <a:ln>
                  <a:noFill/>
                </a:ln>
                <a:effectLst/>
                <a:uLnTx/>
                <a:uFillTx/>
                <a:latin typeface="Times New Roman" panose="02020603050405020304" pitchFamily="18" charset="0"/>
                <a:ea typeface="黑体" panose="02010609060101010101" pitchFamily="49" charset="-122"/>
                <a:cs typeface="Times New Roman" panose="02020603050405020304" pitchFamily="18" charset="0"/>
              </a:rPr>
              <a:t>即</a:t>
            </a:r>
            <a:r>
              <a:rPr kumimoji="1" lang="zh-CN" altLang="en-US" sz="2800" i="0" u="none" strike="noStrike" kern="1200" cap="none" spc="0" normalizeH="0" baseline="0" noProof="0" dirty="0">
                <a:ln>
                  <a:noFill/>
                </a:ln>
                <a:solidFill>
                  <a:srgbClr val="00B0F0"/>
                </a:solidFill>
                <a:effectLst/>
                <a:uLnTx/>
                <a:uFillTx/>
                <a:latin typeface="Times New Roman" panose="02020603050405020304" pitchFamily="18" charset="0"/>
                <a:ea typeface="黑体" panose="02010609060101010101" pitchFamily="49" charset="-122"/>
                <a:cs typeface="Times New Roman" panose="02020603050405020304" pitchFamily="18" charset="0"/>
              </a:rPr>
              <a:t>按什么样的搜索路径遍历</a:t>
            </a:r>
            <a:r>
              <a:rPr kumimoji="1" lang="zh-CN" altLang="en-US" sz="2800" b="0" i="0" u="none" strike="noStrike" kern="1200" cap="none" spc="0" normalizeH="0" baseline="0" noProof="0" dirty="0">
                <a:ln>
                  <a:noFill/>
                </a:ln>
                <a:effectLst/>
                <a:uLnTx/>
                <a:uFillTx/>
                <a:latin typeface="Times New Roman" panose="02020603050405020304" pitchFamily="18" charset="0"/>
                <a:ea typeface="黑体" panose="02010609060101010101" pitchFamily="49" charset="-122"/>
                <a:cs typeface="Times New Roman" panose="02020603050405020304" pitchFamily="18" charset="0"/>
              </a:rPr>
              <a:t>的问题。</a:t>
            </a:r>
          </a:p>
        </p:txBody>
      </p:sp>
    </p:spTree>
    <p:extLst>
      <p:ext uri="{BB962C8B-B14F-4D97-AF65-F5344CB8AC3E}">
        <p14:creationId xmlns:p14="http://schemas.microsoft.com/office/powerpoint/2010/main" val="3284805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randombar(horizontal)">
                                      <p:cBhvr>
                                        <p:cTn id="7" dur="500"/>
                                        <p:tgtEl>
                                          <p:spTgt spid="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6" presetClass="entr" presetSubtype="0" fill="hold" nodeType="clickEffect">
                                  <p:stCondLst>
                                    <p:cond delay="0"/>
                                  </p:stCondLst>
                                  <p:childTnLst>
                                    <p:set>
                                      <p:cBhvr>
                                        <p:cTn id="11" dur="1" fill="hold">
                                          <p:stCondLst>
                                            <p:cond delay="0"/>
                                          </p:stCondLst>
                                        </p:cTn>
                                        <p:tgtEl>
                                          <p:spTgt spid="10">
                                            <p:txEl>
                                              <p:pRg st="1" end="1"/>
                                            </p:txEl>
                                          </p:spTgt>
                                        </p:tgtEl>
                                        <p:attrNameLst>
                                          <p:attrName>style.visibility</p:attrName>
                                        </p:attrNameLst>
                                      </p:cBhvr>
                                      <p:to>
                                        <p:strVal val="visible"/>
                                      </p:to>
                                    </p:set>
                                    <p:animEffect transition="in" filter="wipe(down)">
                                      <p:cBhvr>
                                        <p:cTn id="12" dur="580">
                                          <p:stCondLst>
                                            <p:cond delay="0"/>
                                          </p:stCondLst>
                                        </p:cTn>
                                        <p:tgtEl>
                                          <p:spTgt spid="10">
                                            <p:txEl>
                                              <p:pRg st="1" end="1"/>
                                            </p:txEl>
                                          </p:spTgt>
                                        </p:tgtEl>
                                      </p:cBhvr>
                                    </p:animEffect>
                                    <p:anim calcmode="lin" valueType="num">
                                      <p:cBhvr>
                                        <p:cTn id="13" dur="1822" tmFilter="0,0; 0.14,0.36; 0.43,0.73; 0.71,0.91; 1.0,1.0">
                                          <p:stCondLst>
                                            <p:cond delay="0"/>
                                          </p:stCondLst>
                                        </p:cTn>
                                        <p:tgtEl>
                                          <p:spTgt spid="10">
                                            <p:txEl>
                                              <p:pRg st="1" end="1"/>
                                            </p:txEl>
                                          </p:spTgt>
                                        </p:tgtEl>
                                        <p:attrNameLst>
                                          <p:attrName>ppt_x</p:attrName>
                                        </p:attrNameLst>
                                      </p:cBhvr>
                                      <p:tavLst>
                                        <p:tav tm="0">
                                          <p:val>
                                            <p:strVal val="#ppt_x-0.25"/>
                                          </p:val>
                                        </p:tav>
                                        <p:tav tm="100000">
                                          <p:val>
                                            <p:strVal val="#ppt_x"/>
                                          </p:val>
                                        </p:tav>
                                      </p:tavLst>
                                    </p:anim>
                                    <p:anim calcmode="lin" valueType="num">
                                      <p:cBhvr>
                                        <p:cTn id="14" dur="664" tmFilter="0.0,0.0; 0.25,0.07; 0.50,0.2; 0.75,0.467; 1.0,1.0">
                                          <p:stCondLst>
                                            <p:cond delay="0"/>
                                          </p:stCondLst>
                                        </p:cTn>
                                        <p:tgtEl>
                                          <p:spTgt spid="10">
                                            <p:txEl>
                                              <p:pRg st="1" end="1"/>
                                            </p:txEl>
                                          </p:spTgt>
                                        </p:tgtEl>
                                        <p:attrNameLst>
                                          <p:attrName>ppt_y</p:attrName>
                                        </p:attrNameLst>
                                      </p:cBhvr>
                                      <p:tavLst>
                                        <p:tav tm="0" fmla="#ppt_y-sin(pi*$)/3">
                                          <p:val>
                                            <p:fltVal val="0.5"/>
                                          </p:val>
                                        </p:tav>
                                        <p:tav tm="100000">
                                          <p:val>
                                            <p:fltVal val="1"/>
                                          </p:val>
                                        </p:tav>
                                      </p:tavLst>
                                    </p:anim>
                                    <p:anim calcmode="lin" valueType="num">
                                      <p:cBhvr>
                                        <p:cTn id="15" dur="664" tmFilter="0, 0; 0.125,0.2665; 0.25,0.4; 0.375,0.465; 0.5,0.5;  0.625,0.535; 0.75,0.6; 0.875,0.7335; 1,1">
                                          <p:stCondLst>
                                            <p:cond delay="664"/>
                                          </p:stCondLst>
                                        </p:cTn>
                                        <p:tgtEl>
                                          <p:spTgt spid="10">
                                            <p:txEl>
                                              <p:pRg st="1" end="1"/>
                                            </p:txEl>
                                          </p:spTgt>
                                        </p:tgtEl>
                                        <p:attrNameLst>
                                          <p:attrName>ppt_y</p:attrName>
                                        </p:attrNameLst>
                                      </p:cBhvr>
                                      <p:tavLst>
                                        <p:tav tm="0" fmla="#ppt_y-sin(pi*$)/9">
                                          <p:val>
                                            <p:fltVal val="0"/>
                                          </p:val>
                                        </p:tav>
                                        <p:tav tm="100000">
                                          <p:val>
                                            <p:fltVal val="1"/>
                                          </p:val>
                                        </p:tav>
                                      </p:tavLst>
                                    </p:anim>
                                    <p:anim calcmode="lin" valueType="num">
                                      <p:cBhvr>
                                        <p:cTn id="16" dur="332" tmFilter="0, 0; 0.125,0.2665; 0.25,0.4; 0.375,0.465; 0.5,0.5;  0.625,0.535; 0.75,0.6; 0.875,0.7335; 1,1">
                                          <p:stCondLst>
                                            <p:cond delay="1324"/>
                                          </p:stCondLst>
                                        </p:cTn>
                                        <p:tgtEl>
                                          <p:spTgt spid="10">
                                            <p:txEl>
                                              <p:pRg st="1" end="1"/>
                                            </p:txEl>
                                          </p:spTgt>
                                        </p:tgtEl>
                                        <p:attrNameLst>
                                          <p:attrName>ppt_y</p:attrName>
                                        </p:attrNameLst>
                                      </p:cBhvr>
                                      <p:tavLst>
                                        <p:tav tm="0" fmla="#ppt_y-sin(pi*$)/27">
                                          <p:val>
                                            <p:fltVal val="0"/>
                                          </p:val>
                                        </p:tav>
                                        <p:tav tm="100000">
                                          <p:val>
                                            <p:fltVal val="1"/>
                                          </p:val>
                                        </p:tav>
                                      </p:tavLst>
                                    </p:anim>
                                    <p:anim calcmode="lin" valueType="num">
                                      <p:cBhvr>
                                        <p:cTn id="17" dur="164" tmFilter="0, 0; 0.125,0.2665; 0.25,0.4; 0.375,0.465; 0.5,0.5;  0.625,0.535; 0.75,0.6; 0.875,0.7335; 1,1">
                                          <p:stCondLst>
                                            <p:cond delay="1656"/>
                                          </p:stCondLst>
                                        </p:cTn>
                                        <p:tgtEl>
                                          <p:spTgt spid="10">
                                            <p:txEl>
                                              <p:pRg st="1" end="1"/>
                                            </p:txEl>
                                          </p:spTgt>
                                        </p:tgtEl>
                                        <p:attrNameLst>
                                          <p:attrName>ppt_y</p:attrName>
                                        </p:attrNameLst>
                                      </p:cBhvr>
                                      <p:tavLst>
                                        <p:tav tm="0" fmla="#ppt_y-sin(pi*$)/81">
                                          <p:val>
                                            <p:fltVal val="0"/>
                                          </p:val>
                                        </p:tav>
                                        <p:tav tm="100000">
                                          <p:val>
                                            <p:fltVal val="1"/>
                                          </p:val>
                                        </p:tav>
                                      </p:tavLst>
                                    </p:anim>
                                    <p:animScale>
                                      <p:cBhvr>
                                        <p:cTn id="18" dur="26">
                                          <p:stCondLst>
                                            <p:cond delay="650"/>
                                          </p:stCondLst>
                                        </p:cTn>
                                        <p:tgtEl>
                                          <p:spTgt spid="10">
                                            <p:txEl>
                                              <p:pRg st="1" end="1"/>
                                            </p:txEl>
                                          </p:spTgt>
                                        </p:tgtEl>
                                      </p:cBhvr>
                                      <p:to x="100000" y="60000"/>
                                    </p:animScale>
                                    <p:animScale>
                                      <p:cBhvr>
                                        <p:cTn id="19" dur="166" decel="50000">
                                          <p:stCondLst>
                                            <p:cond delay="676"/>
                                          </p:stCondLst>
                                        </p:cTn>
                                        <p:tgtEl>
                                          <p:spTgt spid="10">
                                            <p:txEl>
                                              <p:pRg st="1" end="1"/>
                                            </p:txEl>
                                          </p:spTgt>
                                        </p:tgtEl>
                                      </p:cBhvr>
                                      <p:to x="100000" y="100000"/>
                                    </p:animScale>
                                    <p:animScale>
                                      <p:cBhvr>
                                        <p:cTn id="20" dur="26">
                                          <p:stCondLst>
                                            <p:cond delay="1312"/>
                                          </p:stCondLst>
                                        </p:cTn>
                                        <p:tgtEl>
                                          <p:spTgt spid="10">
                                            <p:txEl>
                                              <p:pRg st="1" end="1"/>
                                            </p:txEl>
                                          </p:spTgt>
                                        </p:tgtEl>
                                      </p:cBhvr>
                                      <p:to x="100000" y="80000"/>
                                    </p:animScale>
                                    <p:animScale>
                                      <p:cBhvr>
                                        <p:cTn id="21" dur="166" decel="50000">
                                          <p:stCondLst>
                                            <p:cond delay="1338"/>
                                          </p:stCondLst>
                                        </p:cTn>
                                        <p:tgtEl>
                                          <p:spTgt spid="10">
                                            <p:txEl>
                                              <p:pRg st="1" end="1"/>
                                            </p:txEl>
                                          </p:spTgt>
                                        </p:tgtEl>
                                      </p:cBhvr>
                                      <p:to x="100000" y="100000"/>
                                    </p:animScale>
                                    <p:animScale>
                                      <p:cBhvr>
                                        <p:cTn id="22" dur="26">
                                          <p:stCondLst>
                                            <p:cond delay="1642"/>
                                          </p:stCondLst>
                                        </p:cTn>
                                        <p:tgtEl>
                                          <p:spTgt spid="10">
                                            <p:txEl>
                                              <p:pRg st="1" end="1"/>
                                            </p:txEl>
                                          </p:spTgt>
                                        </p:tgtEl>
                                      </p:cBhvr>
                                      <p:to x="100000" y="90000"/>
                                    </p:animScale>
                                    <p:animScale>
                                      <p:cBhvr>
                                        <p:cTn id="23" dur="166" decel="50000">
                                          <p:stCondLst>
                                            <p:cond delay="1668"/>
                                          </p:stCondLst>
                                        </p:cTn>
                                        <p:tgtEl>
                                          <p:spTgt spid="10">
                                            <p:txEl>
                                              <p:pRg st="1" end="1"/>
                                            </p:txEl>
                                          </p:spTgt>
                                        </p:tgtEl>
                                      </p:cBhvr>
                                      <p:to x="100000" y="100000"/>
                                    </p:animScale>
                                    <p:animScale>
                                      <p:cBhvr>
                                        <p:cTn id="24" dur="26">
                                          <p:stCondLst>
                                            <p:cond delay="1808"/>
                                          </p:stCondLst>
                                        </p:cTn>
                                        <p:tgtEl>
                                          <p:spTgt spid="10">
                                            <p:txEl>
                                              <p:pRg st="1" end="1"/>
                                            </p:txEl>
                                          </p:spTgt>
                                        </p:tgtEl>
                                      </p:cBhvr>
                                      <p:to x="100000" y="95000"/>
                                    </p:animScale>
                                    <p:animScale>
                                      <p:cBhvr>
                                        <p:cTn id="25" dur="166" decel="50000">
                                          <p:stCondLst>
                                            <p:cond delay="1834"/>
                                          </p:stCondLst>
                                        </p:cTn>
                                        <p:tgtEl>
                                          <p:spTgt spid="10">
                                            <p:txEl>
                                              <p:pRg st="1" end="1"/>
                                            </p:txEl>
                                          </p:spTgt>
                                        </p:tgtEl>
                                      </p:cBhvr>
                                      <p:to x="100000" y="100000"/>
                                    </p:animScale>
                                  </p:childTnLst>
                                </p:cTn>
                              </p:par>
                            </p:childTnLst>
                          </p:cTn>
                        </p:par>
                      </p:childTnLst>
                    </p:cTn>
                  </p:par>
                  <p:par>
                    <p:cTn id="26" fill="hold">
                      <p:stCondLst>
                        <p:cond delay="indefinite"/>
                      </p:stCondLst>
                      <p:childTnLst>
                        <p:par>
                          <p:cTn id="27" fill="hold">
                            <p:stCondLst>
                              <p:cond delay="0"/>
                            </p:stCondLst>
                            <p:childTnLst>
                              <p:par>
                                <p:cTn id="28" presetID="26" presetClass="entr" presetSubtype="0" fill="hold" nodeType="clickEffect">
                                  <p:stCondLst>
                                    <p:cond delay="0"/>
                                  </p:stCondLst>
                                  <p:childTnLst>
                                    <p:set>
                                      <p:cBhvr>
                                        <p:cTn id="29" dur="1" fill="hold">
                                          <p:stCondLst>
                                            <p:cond delay="0"/>
                                          </p:stCondLst>
                                        </p:cTn>
                                        <p:tgtEl>
                                          <p:spTgt spid="10">
                                            <p:txEl>
                                              <p:pRg st="2" end="2"/>
                                            </p:txEl>
                                          </p:spTgt>
                                        </p:tgtEl>
                                        <p:attrNameLst>
                                          <p:attrName>style.visibility</p:attrName>
                                        </p:attrNameLst>
                                      </p:cBhvr>
                                      <p:to>
                                        <p:strVal val="visible"/>
                                      </p:to>
                                    </p:set>
                                    <p:animEffect transition="in" filter="wipe(down)">
                                      <p:cBhvr>
                                        <p:cTn id="30" dur="580">
                                          <p:stCondLst>
                                            <p:cond delay="0"/>
                                          </p:stCondLst>
                                        </p:cTn>
                                        <p:tgtEl>
                                          <p:spTgt spid="10">
                                            <p:txEl>
                                              <p:pRg st="2" end="2"/>
                                            </p:txEl>
                                          </p:spTgt>
                                        </p:tgtEl>
                                      </p:cBhvr>
                                    </p:animEffect>
                                    <p:anim calcmode="lin" valueType="num">
                                      <p:cBhvr>
                                        <p:cTn id="31" dur="1822" tmFilter="0,0; 0.14,0.36; 0.43,0.73; 0.71,0.91; 1.0,1.0">
                                          <p:stCondLst>
                                            <p:cond delay="0"/>
                                          </p:stCondLst>
                                        </p:cTn>
                                        <p:tgtEl>
                                          <p:spTgt spid="10">
                                            <p:txEl>
                                              <p:pRg st="2" end="2"/>
                                            </p:txEl>
                                          </p:spTgt>
                                        </p:tgtEl>
                                        <p:attrNameLst>
                                          <p:attrName>ppt_x</p:attrName>
                                        </p:attrNameLst>
                                      </p:cBhvr>
                                      <p:tavLst>
                                        <p:tav tm="0">
                                          <p:val>
                                            <p:strVal val="#ppt_x-0.25"/>
                                          </p:val>
                                        </p:tav>
                                        <p:tav tm="100000">
                                          <p:val>
                                            <p:strVal val="#ppt_x"/>
                                          </p:val>
                                        </p:tav>
                                      </p:tavLst>
                                    </p:anim>
                                    <p:anim calcmode="lin" valueType="num">
                                      <p:cBhvr>
                                        <p:cTn id="32" dur="664" tmFilter="0.0,0.0; 0.25,0.07; 0.50,0.2; 0.75,0.467; 1.0,1.0">
                                          <p:stCondLst>
                                            <p:cond delay="0"/>
                                          </p:stCondLst>
                                        </p:cTn>
                                        <p:tgtEl>
                                          <p:spTgt spid="10">
                                            <p:txEl>
                                              <p:pRg st="2" end="2"/>
                                            </p:txEl>
                                          </p:spTgt>
                                        </p:tgtEl>
                                        <p:attrNameLst>
                                          <p:attrName>ppt_y</p:attrName>
                                        </p:attrNameLst>
                                      </p:cBhvr>
                                      <p:tavLst>
                                        <p:tav tm="0" fmla="#ppt_y-sin(pi*$)/3">
                                          <p:val>
                                            <p:fltVal val="0.5"/>
                                          </p:val>
                                        </p:tav>
                                        <p:tav tm="100000">
                                          <p:val>
                                            <p:fltVal val="1"/>
                                          </p:val>
                                        </p:tav>
                                      </p:tavLst>
                                    </p:anim>
                                    <p:anim calcmode="lin" valueType="num">
                                      <p:cBhvr>
                                        <p:cTn id="33" dur="664" tmFilter="0, 0; 0.125,0.2665; 0.25,0.4; 0.375,0.465; 0.5,0.5;  0.625,0.535; 0.75,0.6; 0.875,0.7335; 1,1">
                                          <p:stCondLst>
                                            <p:cond delay="664"/>
                                          </p:stCondLst>
                                        </p:cTn>
                                        <p:tgtEl>
                                          <p:spTgt spid="10">
                                            <p:txEl>
                                              <p:pRg st="2" end="2"/>
                                            </p:txEl>
                                          </p:spTgt>
                                        </p:tgtEl>
                                        <p:attrNameLst>
                                          <p:attrName>ppt_y</p:attrName>
                                        </p:attrNameLst>
                                      </p:cBhvr>
                                      <p:tavLst>
                                        <p:tav tm="0" fmla="#ppt_y-sin(pi*$)/9">
                                          <p:val>
                                            <p:fltVal val="0"/>
                                          </p:val>
                                        </p:tav>
                                        <p:tav tm="100000">
                                          <p:val>
                                            <p:fltVal val="1"/>
                                          </p:val>
                                        </p:tav>
                                      </p:tavLst>
                                    </p:anim>
                                    <p:anim calcmode="lin" valueType="num">
                                      <p:cBhvr>
                                        <p:cTn id="34" dur="332" tmFilter="0, 0; 0.125,0.2665; 0.25,0.4; 0.375,0.465; 0.5,0.5;  0.625,0.535; 0.75,0.6; 0.875,0.7335; 1,1">
                                          <p:stCondLst>
                                            <p:cond delay="1324"/>
                                          </p:stCondLst>
                                        </p:cTn>
                                        <p:tgtEl>
                                          <p:spTgt spid="10">
                                            <p:txEl>
                                              <p:pRg st="2" end="2"/>
                                            </p:txEl>
                                          </p:spTgt>
                                        </p:tgtEl>
                                        <p:attrNameLst>
                                          <p:attrName>ppt_y</p:attrName>
                                        </p:attrNameLst>
                                      </p:cBhvr>
                                      <p:tavLst>
                                        <p:tav tm="0" fmla="#ppt_y-sin(pi*$)/27">
                                          <p:val>
                                            <p:fltVal val="0"/>
                                          </p:val>
                                        </p:tav>
                                        <p:tav tm="100000">
                                          <p:val>
                                            <p:fltVal val="1"/>
                                          </p:val>
                                        </p:tav>
                                      </p:tavLst>
                                    </p:anim>
                                    <p:anim calcmode="lin" valueType="num">
                                      <p:cBhvr>
                                        <p:cTn id="35" dur="164" tmFilter="0, 0; 0.125,0.2665; 0.25,0.4; 0.375,0.465; 0.5,0.5;  0.625,0.535; 0.75,0.6; 0.875,0.7335; 1,1">
                                          <p:stCondLst>
                                            <p:cond delay="1656"/>
                                          </p:stCondLst>
                                        </p:cTn>
                                        <p:tgtEl>
                                          <p:spTgt spid="10">
                                            <p:txEl>
                                              <p:pRg st="2" end="2"/>
                                            </p:txEl>
                                          </p:spTgt>
                                        </p:tgtEl>
                                        <p:attrNameLst>
                                          <p:attrName>ppt_y</p:attrName>
                                        </p:attrNameLst>
                                      </p:cBhvr>
                                      <p:tavLst>
                                        <p:tav tm="0" fmla="#ppt_y-sin(pi*$)/81">
                                          <p:val>
                                            <p:fltVal val="0"/>
                                          </p:val>
                                        </p:tav>
                                        <p:tav tm="100000">
                                          <p:val>
                                            <p:fltVal val="1"/>
                                          </p:val>
                                        </p:tav>
                                      </p:tavLst>
                                    </p:anim>
                                    <p:animScale>
                                      <p:cBhvr>
                                        <p:cTn id="36" dur="26">
                                          <p:stCondLst>
                                            <p:cond delay="650"/>
                                          </p:stCondLst>
                                        </p:cTn>
                                        <p:tgtEl>
                                          <p:spTgt spid="10">
                                            <p:txEl>
                                              <p:pRg st="2" end="2"/>
                                            </p:txEl>
                                          </p:spTgt>
                                        </p:tgtEl>
                                      </p:cBhvr>
                                      <p:to x="100000" y="60000"/>
                                    </p:animScale>
                                    <p:animScale>
                                      <p:cBhvr>
                                        <p:cTn id="37" dur="166" decel="50000">
                                          <p:stCondLst>
                                            <p:cond delay="676"/>
                                          </p:stCondLst>
                                        </p:cTn>
                                        <p:tgtEl>
                                          <p:spTgt spid="10">
                                            <p:txEl>
                                              <p:pRg st="2" end="2"/>
                                            </p:txEl>
                                          </p:spTgt>
                                        </p:tgtEl>
                                      </p:cBhvr>
                                      <p:to x="100000" y="100000"/>
                                    </p:animScale>
                                    <p:animScale>
                                      <p:cBhvr>
                                        <p:cTn id="38" dur="26">
                                          <p:stCondLst>
                                            <p:cond delay="1312"/>
                                          </p:stCondLst>
                                        </p:cTn>
                                        <p:tgtEl>
                                          <p:spTgt spid="10">
                                            <p:txEl>
                                              <p:pRg st="2" end="2"/>
                                            </p:txEl>
                                          </p:spTgt>
                                        </p:tgtEl>
                                      </p:cBhvr>
                                      <p:to x="100000" y="80000"/>
                                    </p:animScale>
                                    <p:animScale>
                                      <p:cBhvr>
                                        <p:cTn id="39" dur="166" decel="50000">
                                          <p:stCondLst>
                                            <p:cond delay="1338"/>
                                          </p:stCondLst>
                                        </p:cTn>
                                        <p:tgtEl>
                                          <p:spTgt spid="10">
                                            <p:txEl>
                                              <p:pRg st="2" end="2"/>
                                            </p:txEl>
                                          </p:spTgt>
                                        </p:tgtEl>
                                      </p:cBhvr>
                                      <p:to x="100000" y="100000"/>
                                    </p:animScale>
                                    <p:animScale>
                                      <p:cBhvr>
                                        <p:cTn id="40" dur="26">
                                          <p:stCondLst>
                                            <p:cond delay="1642"/>
                                          </p:stCondLst>
                                        </p:cTn>
                                        <p:tgtEl>
                                          <p:spTgt spid="10">
                                            <p:txEl>
                                              <p:pRg st="2" end="2"/>
                                            </p:txEl>
                                          </p:spTgt>
                                        </p:tgtEl>
                                      </p:cBhvr>
                                      <p:to x="100000" y="90000"/>
                                    </p:animScale>
                                    <p:animScale>
                                      <p:cBhvr>
                                        <p:cTn id="41" dur="166" decel="50000">
                                          <p:stCondLst>
                                            <p:cond delay="1668"/>
                                          </p:stCondLst>
                                        </p:cTn>
                                        <p:tgtEl>
                                          <p:spTgt spid="10">
                                            <p:txEl>
                                              <p:pRg st="2" end="2"/>
                                            </p:txEl>
                                          </p:spTgt>
                                        </p:tgtEl>
                                      </p:cBhvr>
                                      <p:to x="100000" y="100000"/>
                                    </p:animScale>
                                    <p:animScale>
                                      <p:cBhvr>
                                        <p:cTn id="42" dur="26">
                                          <p:stCondLst>
                                            <p:cond delay="1808"/>
                                          </p:stCondLst>
                                        </p:cTn>
                                        <p:tgtEl>
                                          <p:spTgt spid="10">
                                            <p:txEl>
                                              <p:pRg st="2" end="2"/>
                                            </p:txEl>
                                          </p:spTgt>
                                        </p:tgtEl>
                                      </p:cBhvr>
                                      <p:to x="100000" y="95000"/>
                                    </p:animScale>
                                    <p:animScale>
                                      <p:cBhvr>
                                        <p:cTn id="43" dur="166" decel="50000">
                                          <p:stCondLst>
                                            <p:cond delay="1834"/>
                                          </p:stCondLst>
                                        </p:cTn>
                                        <p:tgtEl>
                                          <p:spTgt spid="10">
                                            <p:txEl>
                                              <p:pRg st="2" end="2"/>
                                            </p:txEl>
                                          </p:spTgt>
                                        </p:tgtEl>
                                      </p:cBhvr>
                                      <p:to x="100000" y="100000"/>
                                    </p:animScale>
                                  </p:childTnLst>
                                </p:cTn>
                              </p:par>
                              <p:par>
                                <p:cTn id="44" presetID="26" presetClass="entr" presetSubtype="0" fill="hold" nodeType="withEffect">
                                  <p:stCondLst>
                                    <p:cond delay="0"/>
                                  </p:stCondLst>
                                  <p:childTnLst>
                                    <p:set>
                                      <p:cBhvr>
                                        <p:cTn id="45" dur="1" fill="hold">
                                          <p:stCondLst>
                                            <p:cond delay="0"/>
                                          </p:stCondLst>
                                        </p:cTn>
                                        <p:tgtEl>
                                          <p:spTgt spid="10">
                                            <p:txEl>
                                              <p:pRg st="3" end="3"/>
                                            </p:txEl>
                                          </p:spTgt>
                                        </p:tgtEl>
                                        <p:attrNameLst>
                                          <p:attrName>style.visibility</p:attrName>
                                        </p:attrNameLst>
                                      </p:cBhvr>
                                      <p:to>
                                        <p:strVal val="visible"/>
                                      </p:to>
                                    </p:set>
                                    <p:animEffect transition="in" filter="wipe(down)">
                                      <p:cBhvr>
                                        <p:cTn id="46" dur="580">
                                          <p:stCondLst>
                                            <p:cond delay="0"/>
                                          </p:stCondLst>
                                        </p:cTn>
                                        <p:tgtEl>
                                          <p:spTgt spid="10">
                                            <p:txEl>
                                              <p:pRg st="3" end="3"/>
                                            </p:txEl>
                                          </p:spTgt>
                                        </p:tgtEl>
                                      </p:cBhvr>
                                    </p:animEffect>
                                    <p:anim calcmode="lin" valueType="num">
                                      <p:cBhvr>
                                        <p:cTn id="47" dur="1822" tmFilter="0,0; 0.14,0.36; 0.43,0.73; 0.71,0.91; 1.0,1.0">
                                          <p:stCondLst>
                                            <p:cond delay="0"/>
                                          </p:stCondLst>
                                        </p:cTn>
                                        <p:tgtEl>
                                          <p:spTgt spid="10">
                                            <p:txEl>
                                              <p:pRg st="3" end="3"/>
                                            </p:txEl>
                                          </p:spTgt>
                                        </p:tgtEl>
                                        <p:attrNameLst>
                                          <p:attrName>ppt_x</p:attrName>
                                        </p:attrNameLst>
                                      </p:cBhvr>
                                      <p:tavLst>
                                        <p:tav tm="0">
                                          <p:val>
                                            <p:strVal val="#ppt_x-0.25"/>
                                          </p:val>
                                        </p:tav>
                                        <p:tav tm="100000">
                                          <p:val>
                                            <p:strVal val="#ppt_x"/>
                                          </p:val>
                                        </p:tav>
                                      </p:tavLst>
                                    </p:anim>
                                    <p:anim calcmode="lin" valueType="num">
                                      <p:cBhvr>
                                        <p:cTn id="48" dur="664" tmFilter="0.0,0.0; 0.25,0.07; 0.50,0.2; 0.75,0.467; 1.0,1.0">
                                          <p:stCondLst>
                                            <p:cond delay="0"/>
                                          </p:stCondLst>
                                        </p:cTn>
                                        <p:tgtEl>
                                          <p:spTgt spid="10">
                                            <p:txEl>
                                              <p:pRg st="3" end="3"/>
                                            </p:txEl>
                                          </p:spTgt>
                                        </p:tgtEl>
                                        <p:attrNameLst>
                                          <p:attrName>ppt_y</p:attrName>
                                        </p:attrNameLst>
                                      </p:cBhvr>
                                      <p:tavLst>
                                        <p:tav tm="0" fmla="#ppt_y-sin(pi*$)/3">
                                          <p:val>
                                            <p:fltVal val="0.5"/>
                                          </p:val>
                                        </p:tav>
                                        <p:tav tm="100000">
                                          <p:val>
                                            <p:fltVal val="1"/>
                                          </p:val>
                                        </p:tav>
                                      </p:tavLst>
                                    </p:anim>
                                    <p:anim calcmode="lin" valueType="num">
                                      <p:cBhvr>
                                        <p:cTn id="49" dur="664" tmFilter="0, 0; 0.125,0.2665; 0.25,0.4; 0.375,0.465; 0.5,0.5;  0.625,0.535; 0.75,0.6; 0.875,0.7335; 1,1">
                                          <p:stCondLst>
                                            <p:cond delay="664"/>
                                          </p:stCondLst>
                                        </p:cTn>
                                        <p:tgtEl>
                                          <p:spTgt spid="10">
                                            <p:txEl>
                                              <p:pRg st="3" end="3"/>
                                            </p:txEl>
                                          </p:spTgt>
                                        </p:tgtEl>
                                        <p:attrNameLst>
                                          <p:attrName>ppt_y</p:attrName>
                                        </p:attrNameLst>
                                      </p:cBhvr>
                                      <p:tavLst>
                                        <p:tav tm="0" fmla="#ppt_y-sin(pi*$)/9">
                                          <p:val>
                                            <p:fltVal val="0"/>
                                          </p:val>
                                        </p:tav>
                                        <p:tav tm="100000">
                                          <p:val>
                                            <p:fltVal val="1"/>
                                          </p:val>
                                        </p:tav>
                                      </p:tavLst>
                                    </p:anim>
                                    <p:anim calcmode="lin" valueType="num">
                                      <p:cBhvr>
                                        <p:cTn id="50" dur="332" tmFilter="0, 0; 0.125,0.2665; 0.25,0.4; 0.375,0.465; 0.5,0.5;  0.625,0.535; 0.75,0.6; 0.875,0.7335; 1,1">
                                          <p:stCondLst>
                                            <p:cond delay="1324"/>
                                          </p:stCondLst>
                                        </p:cTn>
                                        <p:tgtEl>
                                          <p:spTgt spid="10">
                                            <p:txEl>
                                              <p:pRg st="3" end="3"/>
                                            </p:txEl>
                                          </p:spTgt>
                                        </p:tgtEl>
                                        <p:attrNameLst>
                                          <p:attrName>ppt_y</p:attrName>
                                        </p:attrNameLst>
                                      </p:cBhvr>
                                      <p:tavLst>
                                        <p:tav tm="0" fmla="#ppt_y-sin(pi*$)/27">
                                          <p:val>
                                            <p:fltVal val="0"/>
                                          </p:val>
                                        </p:tav>
                                        <p:tav tm="100000">
                                          <p:val>
                                            <p:fltVal val="1"/>
                                          </p:val>
                                        </p:tav>
                                      </p:tavLst>
                                    </p:anim>
                                    <p:anim calcmode="lin" valueType="num">
                                      <p:cBhvr>
                                        <p:cTn id="51" dur="164" tmFilter="0, 0; 0.125,0.2665; 0.25,0.4; 0.375,0.465; 0.5,0.5;  0.625,0.535; 0.75,0.6; 0.875,0.7335; 1,1">
                                          <p:stCondLst>
                                            <p:cond delay="1656"/>
                                          </p:stCondLst>
                                        </p:cTn>
                                        <p:tgtEl>
                                          <p:spTgt spid="10">
                                            <p:txEl>
                                              <p:pRg st="3" end="3"/>
                                            </p:txEl>
                                          </p:spTgt>
                                        </p:tgtEl>
                                        <p:attrNameLst>
                                          <p:attrName>ppt_y</p:attrName>
                                        </p:attrNameLst>
                                      </p:cBhvr>
                                      <p:tavLst>
                                        <p:tav tm="0" fmla="#ppt_y-sin(pi*$)/81">
                                          <p:val>
                                            <p:fltVal val="0"/>
                                          </p:val>
                                        </p:tav>
                                        <p:tav tm="100000">
                                          <p:val>
                                            <p:fltVal val="1"/>
                                          </p:val>
                                        </p:tav>
                                      </p:tavLst>
                                    </p:anim>
                                    <p:animScale>
                                      <p:cBhvr>
                                        <p:cTn id="52" dur="26">
                                          <p:stCondLst>
                                            <p:cond delay="650"/>
                                          </p:stCondLst>
                                        </p:cTn>
                                        <p:tgtEl>
                                          <p:spTgt spid="10">
                                            <p:txEl>
                                              <p:pRg st="3" end="3"/>
                                            </p:txEl>
                                          </p:spTgt>
                                        </p:tgtEl>
                                      </p:cBhvr>
                                      <p:to x="100000" y="60000"/>
                                    </p:animScale>
                                    <p:animScale>
                                      <p:cBhvr>
                                        <p:cTn id="53" dur="166" decel="50000">
                                          <p:stCondLst>
                                            <p:cond delay="676"/>
                                          </p:stCondLst>
                                        </p:cTn>
                                        <p:tgtEl>
                                          <p:spTgt spid="10">
                                            <p:txEl>
                                              <p:pRg st="3" end="3"/>
                                            </p:txEl>
                                          </p:spTgt>
                                        </p:tgtEl>
                                      </p:cBhvr>
                                      <p:to x="100000" y="100000"/>
                                    </p:animScale>
                                    <p:animScale>
                                      <p:cBhvr>
                                        <p:cTn id="54" dur="26">
                                          <p:stCondLst>
                                            <p:cond delay="1312"/>
                                          </p:stCondLst>
                                        </p:cTn>
                                        <p:tgtEl>
                                          <p:spTgt spid="10">
                                            <p:txEl>
                                              <p:pRg st="3" end="3"/>
                                            </p:txEl>
                                          </p:spTgt>
                                        </p:tgtEl>
                                      </p:cBhvr>
                                      <p:to x="100000" y="80000"/>
                                    </p:animScale>
                                    <p:animScale>
                                      <p:cBhvr>
                                        <p:cTn id="55" dur="166" decel="50000">
                                          <p:stCondLst>
                                            <p:cond delay="1338"/>
                                          </p:stCondLst>
                                        </p:cTn>
                                        <p:tgtEl>
                                          <p:spTgt spid="10">
                                            <p:txEl>
                                              <p:pRg st="3" end="3"/>
                                            </p:txEl>
                                          </p:spTgt>
                                        </p:tgtEl>
                                      </p:cBhvr>
                                      <p:to x="100000" y="100000"/>
                                    </p:animScale>
                                    <p:animScale>
                                      <p:cBhvr>
                                        <p:cTn id="56" dur="26">
                                          <p:stCondLst>
                                            <p:cond delay="1642"/>
                                          </p:stCondLst>
                                        </p:cTn>
                                        <p:tgtEl>
                                          <p:spTgt spid="10">
                                            <p:txEl>
                                              <p:pRg st="3" end="3"/>
                                            </p:txEl>
                                          </p:spTgt>
                                        </p:tgtEl>
                                      </p:cBhvr>
                                      <p:to x="100000" y="90000"/>
                                    </p:animScale>
                                    <p:animScale>
                                      <p:cBhvr>
                                        <p:cTn id="57" dur="166" decel="50000">
                                          <p:stCondLst>
                                            <p:cond delay="1668"/>
                                          </p:stCondLst>
                                        </p:cTn>
                                        <p:tgtEl>
                                          <p:spTgt spid="10">
                                            <p:txEl>
                                              <p:pRg st="3" end="3"/>
                                            </p:txEl>
                                          </p:spTgt>
                                        </p:tgtEl>
                                      </p:cBhvr>
                                      <p:to x="100000" y="100000"/>
                                    </p:animScale>
                                    <p:animScale>
                                      <p:cBhvr>
                                        <p:cTn id="58" dur="26">
                                          <p:stCondLst>
                                            <p:cond delay="1808"/>
                                          </p:stCondLst>
                                        </p:cTn>
                                        <p:tgtEl>
                                          <p:spTgt spid="10">
                                            <p:txEl>
                                              <p:pRg st="3" end="3"/>
                                            </p:txEl>
                                          </p:spTgt>
                                        </p:tgtEl>
                                      </p:cBhvr>
                                      <p:to x="100000" y="95000"/>
                                    </p:animScale>
                                    <p:animScale>
                                      <p:cBhvr>
                                        <p:cTn id="59" dur="166" decel="50000">
                                          <p:stCondLst>
                                            <p:cond delay="1834"/>
                                          </p:stCondLst>
                                        </p:cTn>
                                        <p:tgtEl>
                                          <p:spTgt spid="10">
                                            <p:txEl>
                                              <p:pRg st="3" end="3"/>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2">
            <a:extLst>
              <a:ext uri="{FF2B5EF4-FFF2-40B4-BE49-F238E27FC236}">
                <a16:creationId xmlns:a16="http://schemas.microsoft.com/office/drawing/2014/main" id="{5CF421B4-66E4-21CC-1553-0139DCD68285}"/>
              </a:ext>
            </a:extLst>
          </p:cNvPr>
          <p:cNvSpPr txBox="1">
            <a:spLocks noChangeArrowheads="1"/>
          </p:cNvSpPr>
          <p:nvPr/>
        </p:nvSpPr>
        <p:spPr>
          <a:xfrm>
            <a:off x="67978" y="1159668"/>
            <a:ext cx="7772400" cy="784783"/>
          </a:xfrm>
          <a:prstGeom prst="rect">
            <a:avLst/>
          </a:prstGeom>
        </p:spPr>
        <p:txBody>
          <a:bodyPr/>
          <a:lstStyle>
            <a:lvl1pPr algn="l" defTabSz="914400" rtl="0" eaLnBrk="1" latinLnBrk="0" hangingPunct="1">
              <a:lnSpc>
                <a:spcPct val="90000"/>
              </a:lnSpc>
              <a:spcBef>
                <a:spcPct val="0"/>
              </a:spcBef>
              <a:buNone/>
              <a:defRPr sz="3600" b="0" kern="1200" baseline="0">
                <a:solidFill>
                  <a:schemeClr val="tx1"/>
                </a:solidFill>
                <a:effectLst/>
                <a:latin typeface="Verdana" panose="020B0604030504040204" pitchFamily="34" charset="0"/>
                <a:ea typeface="幼圆" panose="02010509060101010101" pitchFamily="49" charset="-122"/>
                <a:cs typeface="+mj-cs"/>
              </a:defRPr>
            </a:lvl1pPr>
          </a:lstStyle>
          <a:p>
            <a:pPr algn="just" fontAlgn="auto">
              <a:lnSpc>
                <a:spcPct val="110000"/>
              </a:lnSpc>
              <a:spcAft>
                <a:spcPts val="0"/>
              </a:spcAft>
            </a:pPr>
            <a:r>
              <a:rPr lang="zh-CN" altLang="en-US" b="1" dirty="0">
                <a:latin typeface="Times New Roman" panose="02020603050405020304" pitchFamily="18" charset="0"/>
                <a:ea typeface="黑体" panose="02010609060101010101" pitchFamily="49" charset="-122"/>
                <a:cs typeface="Times New Roman" panose="02020603050405020304" pitchFamily="18" charset="0"/>
              </a:rPr>
              <a:t>  有三种搜索策略：</a:t>
            </a:r>
            <a:endParaRPr lang="zh-CN" altLang="en-US"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37" name="Rectangle 3">
            <a:extLst>
              <a:ext uri="{FF2B5EF4-FFF2-40B4-BE49-F238E27FC236}">
                <a16:creationId xmlns:a16="http://schemas.microsoft.com/office/drawing/2014/main" id="{FD87F9DE-0224-C9CC-4161-98D3616F30B4}"/>
              </a:ext>
            </a:extLst>
          </p:cNvPr>
          <p:cNvSpPr txBox="1">
            <a:spLocks noChangeArrowheads="1"/>
          </p:cNvSpPr>
          <p:nvPr/>
        </p:nvSpPr>
        <p:spPr>
          <a:xfrm>
            <a:off x="680880" y="2013508"/>
            <a:ext cx="8107363" cy="1743075"/>
          </a:xfrm>
          <a:prstGeom prst="rect">
            <a:avLst/>
          </a:prstGeom>
        </p:spPr>
        <p:txBody>
          <a:bodyPr/>
          <a:lstStyle>
            <a:lvl1pPr marL="228600" indent="-360000" algn="l" defTabSz="914400" rtl="0" eaLnBrk="1" latinLnBrk="0" hangingPunct="1">
              <a:lnSpc>
                <a:spcPct val="90000"/>
              </a:lnSpc>
              <a:spcBef>
                <a:spcPts val="1000"/>
              </a:spcBef>
              <a:buClr>
                <a:schemeClr val="tx2"/>
              </a:buClr>
              <a:buSzPct val="120000"/>
              <a:buFont typeface="Wingdings" panose="05000000000000000000" pitchFamily="2" charset="2"/>
              <a:buChar char="p"/>
              <a:defRPr sz="2200" kern="1200" baseline="0">
                <a:solidFill>
                  <a:schemeClr val="tx1"/>
                </a:solidFill>
                <a:latin typeface="Verdana" panose="020B0604030504040204" pitchFamily="34" charset="0"/>
                <a:ea typeface="幼圆" panose="02010509060101010101" pitchFamily="49" charset="-122"/>
                <a:cs typeface="+mn-cs"/>
              </a:defRPr>
            </a:lvl1pPr>
            <a:lvl2pPr marL="685800" indent="-360000" algn="l" defTabSz="914400" rtl="0" eaLnBrk="1" latinLnBrk="0" hangingPunct="1">
              <a:lnSpc>
                <a:spcPct val="90000"/>
              </a:lnSpc>
              <a:spcBef>
                <a:spcPts val="500"/>
              </a:spcBef>
              <a:buClr>
                <a:schemeClr val="tx2"/>
              </a:buClr>
              <a:buFont typeface="Wingdings" panose="05000000000000000000" pitchFamily="2" charset="2"/>
              <a:buChar char="l"/>
              <a:defRPr sz="2000" kern="1200" baseline="0">
                <a:solidFill>
                  <a:schemeClr val="tx1"/>
                </a:solidFill>
                <a:latin typeface="Verdana" panose="020B0604030504040204" pitchFamily="34" charset="0"/>
                <a:ea typeface="幼圆" panose="02010509060101010101" pitchFamily="49" charset="-122"/>
                <a:cs typeface="+mn-cs"/>
              </a:defRPr>
            </a:lvl2pPr>
            <a:lvl3pPr marL="1143000" indent="-360000" algn="l" defTabSz="914400" rtl="0" eaLnBrk="1" latinLnBrk="0" hangingPunct="1">
              <a:lnSpc>
                <a:spcPct val="90000"/>
              </a:lnSpc>
              <a:spcBef>
                <a:spcPts val="500"/>
              </a:spcBef>
              <a:buClr>
                <a:schemeClr val="tx2"/>
              </a:buClr>
              <a:buFont typeface="Wingdings" panose="05000000000000000000" pitchFamily="2" charset="2"/>
              <a:buChar char="l"/>
              <a:defRPr sz="1800" kern="1200" baseline="0">
                <a:solidFill>
                  <a:schemeClr val="tx1"/>
                </a:solidFill>
                <a:latin typeface="Verdana" panose="020B0604030504040204" pitchFamily="34" charset="0"/>
                <a:ea typeface="幼圆" panose="02010509060101010101" pitchFamily="49" charset="-122"/>
                <a:cs typeface="+mn-cs"/>
              </a:defRPr>
            </a:lvl3pPr>
            <a:lvl4pPr marL="1600200" indent="-360000" algn="l" defTabSz="914400" rtl="0" eaLnBrk="1" latinLnBrk="0" hangingPunct="1">
              <a:lnSpc>
                <a:spcPct val="90000"/>
              </a:lnSpc>
              <a:spcBef>
                <a:spcPts val="500"/>
              </a:spcBef>
              <a:buClr>
                <a:schemeClr val="tx2"/>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4pPr>
            <a:lvl5pPr marL="2057400" indent="-360000" algn="l" defTabSz="914400" rtl="0" eaLnBrk="1" latinLnBrk="0" hangingPunct="1">
              <a:lnSpc>
                <a:spcPct val="90000"/>
              </a:lnSpc>
              <a:spcBef>
                <a:spcPts val="500"/>
              </a:spcBef>
              <a:buClr>
                <a:schemeClr val="tx2"/>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fontAlgn="auto">
              <a:lnSpc>
                <a:spcPct val="110000"/>
              </a:lnSpc>
              <a:spcAft>
                <a:spcPts val="0"/>
              </a:spcAft>
              <a:buFontTx/>
              <a:buNone/>
            </a:pPr>
            <a:r>
              <a:rPr lang="en-US" altLang="zh-CN" sz="2800" dirty="0">
                <a:latin typeface="Times New Roman" panose="02020603050405020304" pitchFamily="18" charset="0"/>
                <a:ea typeface="黑体" panose="02010609060101010101" pitchFamily="49" charset="-122"/>
                <a:cs typeface="Times New Roman" panose="02020603050405020304" pitchFamily="18" charset="0"/>
              </a:rPr>
              <a:t>1</a:t>
            </a:r>
            <a:r>
              <a:rPr lang="zh-CN" altLang="en-US" sz="2800" dirty="0">
                <a:latin typeface="Times New Roman" panose="02020603050405020304" pitchFamily="18" charset="0"/>
                <a:ea typeface="黑体" panose="02010609060101010101" pitchFamily="49" charset="-122"/>
                <a:cs typeface="Times New Roman" panose="02020603050405020304" pitchFamily="18" charset="0"/>
              </a:rPr>
              <a:t>．</a:t>
            </a:r>
            <a:r>
              <a:rPr lang="zh-CN" altLang="en-US" sz="2800" b="1" dirty="0">
                <a:latin typeface="Times New Roman" panose="02020603050405020304" pitchFamily="18" charset="0"/>
                <a:ea typeface="黑体" panose="02010609060101010101" pitchFamily="49" charset="-122"/>
                <a:cs typeface="Times New Roman" panose="02020603050405020304" pitchFamily="18" charset="0"/>
              </a:rPr>
              <a:t>先上后下</a:t>
            </a:r>
            <a:r>
              <a:rPr lang="zh-CN" altLang="en-US" sz="2800" dirty="0">
                <a:latin typeface="Times New Roman" panose="02020603050405020304" pitchFamily="18" charset="0"/>
                <a:ea typeface="黑体" panose="02010609060101010101" pitchFamily="49" charset="-122"/>
                <a:cs typeface="Times New Roman" panose="02020603050405020304" pitchFamily="18" charset="0"/>
              </a:rPr>
              <a:t>的</a:t>
            </a:r>
            <a:r>
              <a:rPr lang="zh-CN" altLang="en-US" sz="2800" dirty="0">
                <a:solidFill>
                  <a:srgbClr val="00B0F0"/>
                </a:solidFill>
                <a:latin typeface="Times New Roman" panose="02020603050405020304" pitchFamily="18" charset="0"/>
                <a:ea typeface="黑体" panose="02010609060101010101" pitchFamily="49" charset="-122"/>
                <a:cs typeface="Times New Roman" panose="02020603050405020304" pitchFamily="18" charset="0"/>
              </a:rPr>
              <a:t>按层次遍历</a:t>
            </a:r>
            <a:r>
              <a:rPr lang="zh-CN" altLang="en-US" sz="2800"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800" dirty="0">
                <a:latin typeface="Times New Roman" panose="02020603050405020304" pitchFamily="18" charset="0"/>
                <a:ea typeface="黑体" panose="02010609060101010101" pitchFamily="49" charset="-122"/>
                <a:cs typeface="Times New Roman" panose="02020603050405020304" pitchFamily="18" charset="0"/>
              </a:rPr>
              <a:t>(</a:t>
            </a:r>
            <a:r>
              <a:rPr lang="zh-CN" altLang="en-US" sz="2800" dirty="0">
                <a:latin typeface="Times New Roman" panose="02020603050405020304" pitchFamily="18" charset="0"/>
                <a:ea typeface="黑体" panose="02010609060101010101" pitchFamily="49" charset="-122"/>
                <a:cs typeface="Times New Roman" panose="02020603050405020304" pitchFamily="18" charset="0"/>
              </a:rPr>
              <a:t>顺序存储结构）</a:t>
            </a:r>
          </a:p>
          <a:p>
            <a:pPr algn="just" fontAlgn="auto">
              <a:lnSpc>
                <a:spcPct val="110000"/>
              </a:lnSpc>
              <a:spcAft>
                <a:spcPts val="0"/>
              </a:spcAft>
              <a:buFontTx/>
              <a:buNone/>
            </a:pPr>
            <a:r>
              <a:rPr lang="en-US" altLang="zh-CN" sz="2800" dirty="0">
                <a:latin typeface="Times New Roman" panose="02020603050405020304" pitchFamily="18" charset="0"/>
                <a:ea typeface="黑体" panose="02010609060101010101" pitchFamily="49" charset="-122"/>
                <a:cs typeface="Times New Roman" panose="02020603050405020304" pitchFamily="18" charset="0"/>
              </a:rPr>
              <a:t>2</a:t>
            </a:r>
            <a:r>
              <a:rPr lang="zh-CN" altLang="en-US" sz="2800" dirty="0">
                <a:latin typeface="Times New Roman" panose="02020603050405020304" pitchFamily="18" charset="0"/>
                <a:ea typeface="黑体" panose="02010609060101010101" pitchFamily="49" charset="-122"/>
                <a:cs typeface="Times New Roman" panose="02020603050405020304" pitchFamily="18" charset="0"/>
              </a:rPr>
              <a:t>．</a:t>
            </a:r>
            <a:r>
              <a:rPr lang="zh-CN" altLang="en-US" sz="2800" b="1"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先左</a:t>
            </a:r>
            <a:r>
              <a:rPr lang="zh-CN" altLang="en-US" sz="2800"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（子树）</a:t>
            </a:r>
            <a:r>
              <a:rPr lang="zh-CN" altLang="en-US" sz="2800" b="1"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后右</a:t>
            </a:r>
            <a:r>
              <a:rPr lang="zh-CN" altLang="en-US" sz="2800"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（子树）的遍历；</a:t>
            </a:r>
          </a:p>
          <a:p>
            <a:pPr algn="just" fontAlgn="auto">
              <a:lnSpc>
                <a:spcPct val="110000"/>
              </a:lnSpc>
              <a:spcAft>
                <a:spcPts val="0"/>
              </a:spcAft>
              <a:buFontTx/>
              <a:buNone/>
            </a:pPr>
            <a:r>
              <a:rPr lang="en-US" altLang="zh-CN" sz="2800" dirty="0">
                <a:latin typeface="Times New Roman" panose="02020603050405020304" pitchFamily="18" charset="0"/>
                <a:ea typeface="黑体" panose="02010609060101010101" pitchFamily="49" charset="-122"/>
                <a:cs typeface="Times New Roman" panose="02020603050405020304" pitchFamily="18" charset="0"/>
              </a:rPr>
              <a:t>3</a:t>
            </a:r>
            <a:r>
              <a:rPr lang="zh-CN" altLang="en-US" sz="2800" dirty="0">
                <a:latin typeface="Times New Roman" panose="02020603050405020304" pitchFamily="18" charset="0"/>
                <a:ea typeface="黑体" panose="02010609060101010101" pitchFamily="49" charset="-122"/>
                <a:cs typeface="Times New Roman" panose="02020603050405020304" pitchFamily="18" charset="0"/>
              </a:rPr>
              <a:t>．</a:t>
            </a:r>
            <a:r>
              <a:rPr lang="zh-CN" altLang="en-US" sz="2800" b="1" dirty="0">
                <a:solidFill>
                  <a:schemeClr val="accent1">
                    <a:lumMod val="75000"/>
                  </a:schemeClr>
                </a:solidFill>
                <a:latin typeface="Times New Roman" panose="02020603050405020304" pitchFamily="18" charset="0"/>
                <a:ea typeface="黑体" panose="02010609060101010101" pitchFamily="49" charset="-122"/>
                <a:cs typeface="Times New Roman" panose="02020603050405020304" pitchFamily="18" charset="0"/>
              </a:rPr>
              <a:t>先右</a:t>
            </a:r>
            <a:r>
              <a:rPr lang="zh-CN" altLang="en-US" sz="2800" dirty="0">
                <a:solidFill>
                  <a:schemeClr val="accent1">
                    <a:lumMod val="75000"/>
                  </a:schemeClr>
                </a:solidFill>
                <a:latin typeface="Times New Roman" panose="02020603050405020304" pitchFamily="18" charset="0"/>
                <a:ea typeface="黑体" panose="02010609060101010101" pitchFamily="49" charset="-122"/>
                <a:cs typeface="Times New Roman" panose="02020603050405020304" pitchFamily="18" charset="0"/>
              </a:rPr>
              <a:t>（子树）</a:t>
            </a:r>
            <a:r>
              <a:rPr lang="zh-CN" altLang="en-US" sz="2800" b="1" dirty="0">
                <a:solidFill>
                  <a:schemeClr val="accent1">
                    <a:lumMod val="75000"/>
                  </a:schemeClr>
                </a:solidFill>
                <a:latin typeface="Times New Roman" panose="02020603050405020304" pitchFamily="18" charset="0"/>
                <a:ea typeface="黑体" panose="02010609060101010101" pitchFamily="49" charset="-122"/>
                <a:cs typeface="Times New Roman" panose="02020603050405020304" pitchFamily="18" charset="0"/>
              </a:rPr>
              <a:t>后左</a:t>
            </a:r>
            <a:r>
              <a:rPr lang="zh-CN" altLang="en-US" sz="2800" dirty="0">
                <a:solidFill>
                  <a:schemeClr val="accent1">
                    <a:lumMod val="75000"/>
                  </a:schemeClr>
                </a:solidFill>
                <a:latin typeface="Times New Roman" panose="02020603050405020304" pitchFamily="18" charset="0"/>
                <a:ea typeface="黑体" panose="02010609060101010101" pitchFamily="49" charset="-122"/>
                <a:cs typeface="Times New Roman" panose="02020603050405020304" pitchFamily="18" charset="0"/>
              </a:rPr>
              <a:t>（子树）的遍历。</a:t>
            </a:r>
          </a:p>
        </p:txBody>
      </p:sp>
      <p:grpSp>
        <p:nvGrpSpPr>
          <p:cNvPr id="38" name="Group 5">
            <a:extLst>
              <a:ext uri="{FF2B5EF4-FFF2-40B4-BE49-F238E27FC236}">
                <a16:creationId xmlns:a16="http://schemas.microsoft.com/office/drawing/2014/main" id="{75EBB317-C968-0098-AD9D-70FBA49DF45E}"/>
              </a:ext>
            </a:extLst>
          </p:cNvPr>
          <p:cNvGrpSpPr>
            <a:grpSpLocks/>
          </p:cNvGrpSpPr>
          <p:nvPr/>
        </p:nvGrpSpPr>
        <p:grpSpPr bwMode="auto">
          <a:xfrm>
            <a:off x="1196124" y="4021136"/>
            <a:ext cx="2306638" cy="2454275"/>
            <a:chOff x="3839" y="2773"/>
            <a:chExt cx="1453" cy="1546"/>
          </a:xfrm>
        </p:grpSpPr>
        <p:grpSp>
          <p:nvGrpSpPr>
            <p:cNvPr id="39" name="Group 6">
              <a:extLst>
                <a:ext uri="{FF2B5EF4-FFF2-40B4-BE49-F238E27FC236}">
                  <a16:creationId xmlns:a16="http://schemas.microsoft.com/office/drawing/2014/main" id="{37C130A5-1038-631D-2AA7-800AE75A0AEA}"/>
                </a:ext>
              </a:extLst>
            </p:cNvPr>
            <p:cNvGrpSpPr>
              <a:grpSpLocks/>
            </p:cNvGrpSpPr>
            <p:nvPr/>
          </p:nvGrpSpPr>
          <p:grpSpPr bwMode="auto">
            <a:xfrm>
              <a:off x="4290" y="2773"/>
              <a:ext cx="1002" cy="844"/>
              <a:chOff x="4290" y="2773"/>
              <a:chExt cx="1002" cy="844"/>
            </a:xfrm>
          </p:grpSpPr>
          <p:sp>
            <p:nvSpPr>
              <p:cNvPr id="41" name="Oval 7">
                <a:extLst>
                  <a:ext uri="{FF2B5EF4-FFF2-40B4-BE49-F238E27FC236}">
                    <a16:creationId xmlns:a16="http://schemas.microsoft.com/office/drawing/2014/main" id="{8927C685-0780-7FB3-8F2C-BE099979DBFE}"/>
                  </a:ext>
                </a:extLst>
              </p:cNvPr>
              <p:cNvSpPr>
                <a:spLocks noChangeArrowheads="1"/>
              </p:cNvSpPr>
              <p:nvPr/>
            </p:nvSpPr>
            <p:spPr bwMode="auto">
              <a:xfrm>
                <a:off x="4614" y="2773"/>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黑体" panose="02010609060101010101" pitchFamily="49" charset="-122"/>
                    <a:cs typeface="Times New Roman" panose="02020603050405020304" pitchFamily="18" charset="0"/>
                  </a:rPr>
                  <a:t>D</a:t>
                </a:r>
              </a:p>
            </p:txBody>
          </p:sp>
          <p:sp>
            <p:nvSpPr>
              <p:cNvPr id="42" name="Oval 8">
                <a:extLst>
                  <a:ext uri="{FF2B5EF4-FFF2-40B4-BE49-F238E27FC236}">
                    <a16:creationId xmlns:a16="http://schemas.microsoft.com/office/drawing/2014/main" id="{4E4C6D0A-F702-4FF5-B074-FC386B175A63}"/>
                  </a:ext>
                </a:extLst>
              </p:cNvPr>
              <p:cNvSpPr>
                <a:spLocks noChangeArrowheads="1"/>
              </p:cNvSpPr>
              <p:nvPr/>
            </p:nvSpPr>
            <p:spPr bwMode="auto">
              <a:xfrm>
                <a:off x="4290" y="3325"/>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黑体" panose="02010609060101010101" pitchFamily="49" charset="-122"/>
                    <a:cs typeface="Times New Roman" panose="02020603050405020304" pitchFamily="18" charset="0"/>
                  </a:rPr>
                  <a:t>L</a:t>
                </a:r>
              </a:p>
            </p:txBody>
          </p:sp>
          <p:sp>
            <p:nvSpPr>
              <p:cNvPr id="43" name="Oval 9">
                <a:extLst>
                  <a:ext uri="{FF2B5EF4-FFF2-40B4-BE49-F238E27FC236}">
                    <a16:creationId xmlns:a16="http://schemas.microsoft.com/office/drawing/2014/main" id="{C63E1CA7-7D51-DF22-0CE6-C5813C779F05}"/>
                  </a:ext>
                </a:extLst>
              </p:cNvPr>
              <p:cNvSpPr>
                <a:spLocks noChangeArrowheads="1"/>
              </p:cNvSpPr>
              <p:nvPr/>
            </p:nvSpPr>
            <p:spPr bwMode="auto">
              <a:xfrm>
                <a:off x="5002" y="3325"/>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黑体" panose="02010609060101010101" pitchFamily="49" charset="-122"/>
                    <a:cs typeface="Times New Roman" panose="02020603050405020304" pitchFamily="18" charset="0"/>
                  </a:rPr>
                  <a:t>R</a:t>
                </a:r>
              </a:p>
            </p:txBody>
          </p:sp>
          <p:sp>
            <p:nvSpPr>
              <p:cNvPr id="44" name="Line 10">
                <a:extLst>
                  <a:ext uri="{FF2B5EF4-FFF2-40B4-BE49-F238E27FC236}">
                    <a16:creationId xmlns:a16="http://schemas.microsoft.com/office/drawing/2014/main" id="{0E4A31A8-FB88-A838-F724-551F9AE20390}"/>
                  </a:ext>
                </a:extLst>
              </p:cNvPr>
              <p:cNvSpPr>
                <a:spLocks noChangeShapeType="1"/>
              </p:cNvSpPr>
              <p:nvPr/>
            </p:nvSpPr>
            <p:spPr bwMode="auto">
              <a:xfrm flipH="1">
                <a:off x="4512" y="3044"/>
                <a:ext cx="200" cy="3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45" name="Line 11">
                <a:extLst>
                  <a:ext uri="{FF2B5EF4-FFF2-40B4-BE49-F238E27FC236}">
                    <a16:creationId xmlns:a16="http://schemas.microsoft.com/office/drawing/2014/main" id="{D0CFB4AA-6DE3-13DD-87E0-9DD12AC7A850}"/>
                  </a:ext>
                </a:extLst>
              </p:cNvPr>
              <p:cNvSpPr>
                <a:spLocks noChangeShapeType="1"/>
              </p:cNvSpPr>
              <p:nvPr/>
            </p:nvSpPr>
            <p:spPr bwMode="auto">
              <a:xfrm>
                <a:off x="4845" y="3033"/>
                <a:ext cx="289" cy="2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grpSp>
        <p:sp>
          <p:nvSpPr>
            <p:cNvPr id="40" name="AutoShape 12">
              <a:extLst>
                <a:ext uri="{FF2B5EF4-FFF2-40B4-BE49-F238E27FC236}">
                  <a16:creationId xmlns:a16="http://schemas.microsoft.com/office/drawing/2014/main" id="{9EFBBF47-D1B6-CC16-196E-0B5FDA509289}"/>
                </a:ext>
              </a:extLst>
            </p:cNvPr>
            <p:cNvSpPr>
              <a:spLocks noChangeArrowheads="1"/>
            </p:cNvSpPr>
            <p:nvPr/>
          </p:nvSpPr>
          <p:spPr bwMode="auto">
            <a:xfrm>
              <a:off x="3839" y="3873"/>
              <a:ext cx="1412" cy="446"/>
            </a:xfrm>
            <a:prstGeom prst="wedgeRectCallout">
              <a:avLst>
                <a:gd name="adj1" fmla="val 14056"/>
                <a:gd name="adj2" fmla="val -129241"/>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66FF"/>
                  </a:solidFill>
                  <a:effectLst/>
                  <a:uLnTx/>
                  <a:uFillTx/>
                  <a:latin typeface="Times New Roman" panose="02020603050405020304" pitchFamily="18" charset="0"/>
                  <a:ea typeface="黑体" panose="02010609060101010101" pitchFamily="49" charset="-122"/>
                  <a:cs typeface="Times New Roman" panose="02020603050405020304" pitchFamily="18" charset="0"/>
                </a:rPr>
                <a:t>LDR</a:t>
              </a:r>
              <a:r>
                <a:rPr kumimoji="1" lang="zh-CN" altLang="en-US" sz="2000" b="0" i="0" u="none" strike="noStrike" kern="1200" cap="none" spc="0" normalizeH="0" baseline="0" noProof="0" dirty="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rPr>
                <a:t>、</a:t>
              </a:r>
              <a:r>
                <a:rPr kumimoji="1" lang="en-US" altLang="zh-CN" sz="2000" b="0" i="0" u="none" strike="noStrike" kern="1200" cap="none" spc="0" normalizeH="0" baseline="0" noProof="0" dirty="0">
                  <a:ln>
                    <a:noFill/>
                  </a:ln>
                  <a:solidFill>
                    <a:srgbClr val="0066FF"/>
                  </a:solidFill>
                  <a:effectLst/>
                  <a:uLnTx/>
                  <a:uFillTx/>
                  <a:latin typeface="Times New Roman" panose="02020603050405020304" pitchFamily="18" charset="0"/>
                  <a:ea typeface="黑体" panose="02010609060101010101" pitchFamily="49" charset="-122"/>
                  <a:cs typeface="Times New Roman" panose="02020603050405020304" pitchFamily="18" charset="0"/>
                </a:rPr>
                <a:t>LRD</a:t>
              </a:r>
              <a:r>
                <a:rPr kumimoji="1" lang="zh-CN" altLang="en-US" sz="2000" b="0" i="0" u="none" strike="noStrike" kern="1200" cap="none" spc="0" normalizeH="0" baseline="0" noProof="0" dirty="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rPr>
                <a:t>、</a:t>
              </a:r>
              <a:r>
                <a:rPr kumimoji="1" lang="en-US" altLang="zh-CN" sz="2000" b="0" i="0" u="none" strike="noStrike" kern="1200" cap="none" spc="0" normalizeH="0" baseline="0" noProof="0" dirty="0">
                  <a:ln>
                    <a:noFill/>
                  </a:ln>
                  <a:solidFill>
                    <a:srgbClr val="0066FF"/>
                  </a:solidFill>
                  <a:effectLst/>
                  <a:uLnTx/>
                  <a:uFillTx/>
                  <a:latin typeface="Times New Roman" panose="02020603050405020304" pitchFamily="18" charset="0"/>
                  <a:ea typeface="黑体" panose="02010609060101010101" pitchFamily="49" charset="-122"/>
                  <a:cs typeface="Times New Roman" panose="02020603050405020304" pitchFamily="18" charset="0"/>
                </a:rPr>
                <a:t>DLR</a:t>
              </a:r>
              <a:endParaRPr kumimoji="1" lang="en-US" altLang="zh-CN" sz="2000" b="0" i="0" u="none" strike="noStrike" kern="1200" cap="none" spc="0" normalizeH="0" baseline="0" noProof="0" dirty="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chemeClr val="accent1">
                      <a:lumMod val="75000"/>
                    </a:schemeClr>
                  </a:solidFill>
                  <a:effectLst/>
                  <a:uLnTx/>
                  <a:uFillTx/>
                  <a:latin typeface="Times New Roman" panose="02020603050405020304" pitchFamily="18" charset="0"/>
                  <a:ea typeface="黑体" panose="02010609060101010101" pitchFamily="49" charset="-122"/>
                  <a:cs typeface="Times New Roman" panose="02020603050405020304" pitchFamily="18" charset="0"/>
                </a:rPr>
                <a:t>RDL</a:t>
              </a:r>
              <a:r>
                <a:rPr kumimoji="1" lang="zh-CN" altLang="en-US" sz="2000" b="0" i="0" u="none" strike="noStrike" kern="1200" cap="none" spc="0" normalizeH="0" baseline="0" noProof="0" dirty="0">
                  <a:ln>
                    <a:noFill/>
                  </a:ln>
                  <a:solidFill>
                    <a:schemeClr val="accent1">
                      <a:lumMod val="75000"/>
                    </a:schemeClr>
                  </a:solidFill>
                  <a:effectLst/>
                  <a:uLnTx/>
                  <a:uFillTx/>
                  <a:latin typeface="Times New Roman" panose="02020603050405020304" pitchFamily="18" charset="0"/>
                  <a:ea typeface="黑体" panose="02010609060101010101" pitchFamily="49" charset="-122"/>
                  <a:cs typeface="Times New Roman" panose="02020603050405020304" pitchFamily="18" charset="0"/>
                </a:rPr>
                <a:t>、</a:t>
              </a:r>
              <a:r>
                <a:rPr kumimoji="1" lang="en-US" altLang="zh-CN" sz="2000" b="0" i="0" u="none" strike="noStrike" kern="1200" cap="none" spc="0" normalizeH="0" baseline="0" noProof="0" dirty="0">
                  <a:ln>
                    <a:noFill/>
                  </a:ln>
                  <a:solidFill>
                    <a:schemeClr val="accent1">
                      <a:lumMod val="75000"/>
                    </a:schemeClr>
                  </a:solidFill>
                  <a:effectLst/>
                  <a:uLnTx/>
                  <a:uFillTx/>
                  <a:latin typeface="Times New Roman" panose="02020603050405020304" pitchFamily="18" charset="0"/>
                  <a:ea typeface="黑体" panose="02010609060101010101" pitchFamily="49" charset="-122"/>
                  <a:cs typeface="Times New Roman" panose="02020603050405020304" pitchFamily="18" charset="0"/>
                </a:rPr>
                <a:t>RLD</a:t>
              </a:r>
              <a:r>
                <a:rPr kumimoji="1" lang="zh-CN" altLang="en-US" sz="2000" b="0" i="0" u="none" strike="noStrike" kern="1200" cap="none" spc="0" normalizeH="0" baseline="0" noProof="0" dirty="0">
                  <a:ln>
                    <a:noFill/>
                  </a:ln>
                  <a:solidFill>
                    <a:schemeClr val="accent1">
                      <a:lumMod val="75000"/>
                    </a:schemeClr>
                  </a:solidFill>
                  <a:effectLst/>
                  <a:uLnTx/>
                  <a:uFillTx/>
                  <a:latin typeface="Times New Roman" panose="02020603050405020304" pitchFamily="18" charset="0"/>
                  <a:ea typeface="黑体" panose="02010609060101010101" pitchFamily="49" charset="-122"/>
                  <a:cs typeface="Times New Roman" panose="02020603050405020304" pitchFamily="18" charset="0"/>
                </a:rPr>
                <a:t>、</a:t>
              </a:r>
              <a:r>
                <a:rPr kumimoji="1" lang="en-US" altLang="zh-CN" sz="2000" b="0" i="0" u="none" strike="noStrike" kern="1200" cap="none" spc="0" normalizeH="0" baseline="0" noProof="0" dirty="0">
                  <a:ln>
                    <a:noFill/>
                  </a:ln>
                  <a:solidFill>
                    <a:schemeClr val="accent1">
                      <a:lumMod val="75000"/>
                    </a:schemeClr>
                  </a:solidFill>
                  <a:effectLst/>
                  <a:uLnTx/>
                  <a:uFillTx/>
                  <a:latin typeface="Times New Roman" panose="02020603050405020304" pitchFamily="18" charset="0"/>
                  <a:ea typeface="黑体" panose="02010609060101010101" pitchFamily="49" charset="-122"/>
                  <a:cs typeface="Times New Roman" panose="02020603050405020304" pitchFamily="18" charset="0"/>
                </a:rPr>
                <a:t>DRL</a:t>
              </a:r>
            </a:p>
          </p:txBody>
        </p:sp>
      </p:grpSp>
      <p:sp>
        <p:nvSpPr>
          <p:cNvPr id="46" name="Text Box 3">
            <a:extLst>
              <a:ext uri="{FF2B5EF4-FFF2-40B4-BE49-F238E27FC236}">
                <a16:creationId xmlns:a16="http://schemas.microsoft.com/office/drawing/2014/main" id="{B6D648F8-EC98-462D-3DFC-D760A22D6132}"/>
              </a:ext>
            </a:extLst>
          </p:cNvPr>
          <p:cNvSpPr txBox="1">
            <a:spLocks noChangeArrowheads="1"/>
          </p:cNvSpPr>
          <p:nvPr/>
        </p:nvSpPr>
        <p:spPr bwMode="auto">
          <a:xfrm>
            <a:off x="5267813" y="4564876"/>
            <a:ext cx="290551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800" b="1" i="0" u="none" strike="noStrike" kern="1200" cap="none" spc="0" normalizeH="0" baseline="0" noProof="0" dirty="0">
                <a:ln>
                  <a:noFill/>
                </a:ln>
                <a:solidFill>
                  <a:srgbClr val="CC3300"/>
                </a:solidFill>
                <a:effectLst/>
                <a:uLnTx/>
                <a:uFillTx/>
                <a:latin typeface="Times New Roman" panose="02020603050405020304" pitchFamily="18" charset="0"/>
                <a:ea typeface="黑体" panose="02010609060101010101" pitchFamily="49" charset="-122"/>
                <a:cs typeface="Times New Roman" panose="02020603050405020304" pitchFamily="18" charset="0"/>
              </a:rPr>
              <a:t>①先</a:t>
            </a:r>
            <a:r>
              <a:rPr kumimoji="1" lang="zh-CN" altLang="en-US" sz="2800" b="0" i="0" u="none" strike="noStrike" kern="1200" cap="none" spc="0" normalizeH="0" baseline="0" noProof="0" dirty="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rPr>
              <a:t>序遍历</a:t>
            </a:r>
            <a:r>
              <a:rPr kumimoji="1" lang="en-US" altLang="zh-CN" sz="2800" b="0" i="0" u="none" strike="noStrike" kern="1200" cap="none" spc="0" normalizeH="0" baseline="0" noProof="0" dirty="0">
                <a:ln>
                  <a:noFill/>
                </a:ln>
                <a:solidFill>
                  <a:srgbClr val="00B0F0"/>
                </a:solidFill>
                <a:effectLst/>
                <a:uLnTx/>
                <a:uFillTx/>
                <a:latin typeface="Times New Roman" panose="02020603050405020304" pitchFamily="18" charset="0"/>
                <a:ea typeface="黑体" panose="02010609060101010101" pitchFamily="49" charset="-122"/>
                <a:cs typeface="Times New Roman" panose="02020603050405020304" pitchFamily="18" charset="0"/>
              </a:rPr>
              <a:t>D</a:t>
            </a:r>
            <a:r>
              <a:rPr kumimoji="1" lang="en-US" altLang="zh-CN" sz="2800" b="0" i="0" u="none" strike="noStrike" kern="1200" cap="none" spc="0" normalizeH="0" baseline="0" noProof="0" dirty="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rPr>
              <a:t>LR</a:t>
            </a:r>
            <a:endParaRPr kumimoji="1" lang="zh-CN" altLang="en-US" sz="2800" b="0" i="0" u="none" strike="noStrike" kern="1200" cap="none" spc="0" normalizeH="0" baseline="0" noProof="0" dirty="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47" name="Text Box 4">
            <a:extLst>
              <a:ext uri="{FF2B5EF4-FFF2-40B4-BE49-F238E27FC236}">
                <a16:creationId xmlns:a16="http://schemas.microsoft.com/office/drawing/2014/main" id="{0F4C0084-BB92-8756-AFF0-B0A7958608B5}"/>
              </a:ext>
            </a:extLst>
          </p:cNvPr>
          <p:cNvSpPr txBox="1">
            <a:spLocks noChangeArrowheads="1"/>
          </p:cNvSpPr>
          <p:nvPr/>
        </p:nvSpPr>
        <p:spPr bwMode="auto">
          <a:xfrm>
            <a:off x="5267813" y="5262494"/>
            <a:ext cx="279297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800" b="1" i="0" u="none" strike="noStrike" kern="1200" cap="none" spc="0" normalizeH="0" baseline="0" noProof="0" dirty="0">
                <a:ln>
                  <a:noFill/>
                </a:ln>
                <a:solidFill>
                  <a:srgbClr val="CC3300"/>
                </a:solidFill>
                <a:effectLst/>
                <a:uLnTx/>
                <a:uFillTx/>
                <a:latin typeface="Times New Roman" panose="02020603050405020304" pitchFamily="18" charset="0"/>
                <a:ea typeface="黑体" panose="02010609060101010101" pitchFamily="49" charset="-122"/>
                <a:cs typeface="Times New Roman" panose="02020603050405020304" pitchFamily="18" charset="0"/>
              </a:rPr>
              <a:t>②中</a:t>
            </a:r>
            <a:r>
              <a:rPr kumimoji="1" lang="zh-CN" altLang="en-US" sz="2800" b="0" i="0" u="none" strike="noStrike" kern="1200" cap="none" spc="0" normalizeH="0" baseline="0" noProof="0" dirty="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rPr>
              <a:t>序遍历</a:t>
            </a:r>
            <a:r>
              <a:rPr kumimoji="1" lang="en-US" altLang="zh-CN" sz="2800" b="0" i="0" u="none" strike="noStrike" kern="1200" cap="none" spc="0" normalizeH="0" baseline="0" noProof="0" dirty="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rPr>
              <a:t>L</a:t>
            </a:r>
            <a:r>
              <a:rPr kumimoji="1" lang="en-US" altLang="zh-CN" sz="2800" b="0" i="0" u="none" strike="noStrike" kern="1200" cap="none" spc="0" normalizeH="0" baseline="0" noProof="0" dirty="0">
                <a:ln>
                  <a:noFill/>
                </a:ln>
                <a:solidFill>
                  <a:srgbClr val="00B0F0"/>
                </a:solidFill>
                <a:effectLst/>
                <a:uLnTx/>
                <a:uFillTx/>
                <a:latin typeface="Times New Roman" panose="02020603050405020304" pitchFamily="18" charset="0"/>
                <a:ea typeface="黑体" panose="02010609060101010101" pitchFamily="49" charset="-122"/>
                <a:cs typeface="Times New Roman" panose="02020603050405020304" pitchFamily="18" charset="0"/>
              </a:rPr>
              <a:t>D</a:t>
            </a:r>
            <a:r>
              <a:rPr kumimoji="1" lang="en-US" altLang="zh-CN" sz="2800" b="0" i="0" u="none" strike="noStrike" kern="1200" cap="none" spc="0" normalizeH="0" baseline="0" noProof="0" dirty="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rPr>
              <a:t>R</a:t>
            </a:r>
            <a:endParaRPr kumimoji="1" lang="zh-CN" altLang="en-US" sz="2800" b="0" i="0" u="none" strike="noStrike" kern="1200" cap="none" spc="0" normalizeH="0" baseline="0" noProof="0" dirty="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48" name="Text Box 5">
            <a:extLst>
              <a:ext uri="{FF2B5EF4-FFF2-40B4-BE49-F238E27FC236}">
                <a16:creationId xmlns:a16="http://schemas.microsoft.com/office/drawing/2014/main" id="{5C94B050-2891-4246-36CF-38B5C4FC5435}"/>
              </a:ext>
            </a:extLst>
          </p:cNvPr>
          <p:cNvSpPr txBox="1">
            <a:spLocks noChangeArrowheads="1"/>
          </p:cNvSpPr>
          <p:nvPr/>
        </p:nvSpPr>
        <p:spPr bwMode="auto">
          <a:xfrm>
            <a:off x="5267813" y="5917771"/>
            <a:ext cx="270138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800" b="1" i="0" u="none" strike="noStrike" kern="1200" cap="none" spc="0" normalizeH="0" baseline="0" noProof="0" dirty="0">
                <a:ln>
                  <a:noFill/>
                </a:ln>
                <a:solidFill>
                  <a:srgbClr val="CC3300"/>
                </a:solidFill>
                <a:effectLst/>
                <a:uLnTx/>
                <a:uFillTx/>
                <a:latin typeface="Times New Roman" panose="02020603050405020304" pitchFamily="18" charset="0"/>
                <a:ea typeface="黑体" panose="02010609060101010101" pitchFamily="49" charset="-122"/>
                <a:cs typeface="Times New Roman" panose="02020603050405020304" pitchFamily="18" charset="0"/>
              </a:rPr>
              <a:t>③后</a:t>
            </a:r>
            <a:r>
              <a:rPr kumimoji="1" lang="zh-CN" altLang="en-US" sz="2800" b="0" i="0" u="none" strike="noStrike" kern="1200" cap="none" spc="0" normalizeH="0" baseline="0" noProof="0" dirty="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rPr>
              <a:t>序遍历</a:t>
            </a:r>
            <a:r>
              <a:rPr kumimoji="1" lang="en-US" altLang="zh-CN" sz="2800" b="0" i="0" u="none" strike="noStrike" kern="1200" cap="none" spc="0" normalizeH="0" baseline="0" noProof="0" dirty="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rPr>
              <a:t>LR</a:t>
            </a:r>
            <a:r>
              <a:rPr kumimoji="1" lang="en-US" altLang="zh-CN" sz="2800" b="0" i="0" u="none" strike="noStrike" kern="1200" cap="none" spc="0" normalizeH="0" baseline="0" noProof="0" dirty="0">
                <a:ln>
                  <a:noFill/>
                </a:ln>
                <a:solidFill>
                  <a:srgbClr val="00B0F0"/>
                </a:solidFill>
                <a:effectLst/>
                <a:uLnTx/>
                <a:uFillTx/>
                <a:latin typeface="Times New Roman" panose="02020603050405020304" pitchFamily="18" charset="0"/>
                <a:ea typeface="黑体" panose="02010609060101010101" pitchFamily="49" charset="-122"/>
                <a:cs typeface="Times New Roman" panose="02020603050405020304" pitchFamily="18" charset="0"/>
              </a:rPr>
              <a:t>D</a:t>
            </a:r>
            <a:endParaRPr kumimoji="1" lang="zh-CN" altLang="en-US" sz="2800" b="0" i="0" u="none" strike="noStrike" kern="1200" cap="none" spc="0" normalizeH="0" baseline="0" noProof="0" dirty="0">
              <a:ln>
                <a:noFill/>
              </a:ln>
              <a:solidFill>
                <a:srgbClr val="00B0F0"/>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49" name="Text Box 2">
            <a:extLst>
              <a:ext uri="{FF2B5EF4-FFF2-40B4-BE49-F238E27FC236}">
                <a16:creationId xmlns:a16="http://schemas.microsoft.com/office/drawing/2014/main" id="{749C6C75-FEF3-78CE-4E79-81C8620109CA}"/>
              </a:ext>
            </a:extLst>
          </p:cNvPr>
          <p:cNvSpPr txBox="1">
            <a:spLocks noChangeArrowheads="1"/>
          </p:cNvSpPr>
          <p:nvPr/>
        </p:nvSpPr>
        <p:spPr bwMode="auto">
          <a:xfrm>
            <a:off x="4366846" y="3999149"/>
            <a:ext cx="397256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800" b="1" i="0" u="none" strike="noStrike" kern="1200" cap="none" spc="0" normalizeH="0" baseline="0" noProof="0" dirty="0">
                <a:ln>
                  <a:noFill/>
                </a:ln>
                <a:solidFill>
                  <a:schemeClr val="tx2"/>
                </a:solidFill>
                <a:effectLst/>
                <a:uLnTx/>
                <a:uFillTx/>
                <a:latin typeface="Times New Roman" panose="02020603050405020304" pitchFamily="18" charset="0"/>
                <a:ea typeface="黑体" panose="02010609060101010101" pitchFamily="49" charset="-122"/>
                <a:cs typeface="Times New Roman" panose="02020603050405020304" pitchFamily="18" charset="0"/>
              </a:rPr>
              <a:t>3</a:t>
            </a:r>
            <a:r>
              <a:rPr kumimoji="1" lang="zh-CN" altLang="en-US" sz="2800" b="1" i="0" u="none" strike="noStrike" kern="1200" cap="none" spc="0" normalizeH="0" baseline="0" noProof="0" dirty="0">
                <a:ln>
                  <a:noFill/>
                </a:ln>
                <a:solidFill>
                  <a:schemeClr val="tx2"/>
                </a:solidFill>
                <a:effectLst/>
                <a:uLnTx/>
                <a:uFillTx/>
                <a:latin typeface="Times New Roman" panose="02020603050405020304" pitchFamily="18" charset="0"/>
                <a:ea typeface="黑体" panose="02010609060101010101" pitchFamily="49" charset="-122"/>
                <a:cs typeface="Times New Roman" panose="02020603050405020304" pitchFamily="18" charset="0"/>
              </a:rPr>
              <a:t>种先左后右的遍历算法</a:t>
            </a:r>
            <a:endParaRPr kumimoji="1" lang="zh-CN" altLang="en-US" sz="2800" b="0" i="0" u="none" strike="noStrike" kern="1200" cap="none" spc="0" normalizeH="0" baseline="0" noProof="0" dirty="0">
              <a:ln>
                <a:noFill/>
              </a:ln>
              <a:solidFill>
                <a:schemeClr val="tx2"/>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2827033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iterate type="wd">
                                    <p:tmPct val="100000"/>
                                  </p:iterate>
                                  <p:childTnLst>
                                    <p:set>
                                      <p:cBhvr>
                                        <p:cTn id="6" dur="1" fill="hold">
                                          <p:stCondLst>
                                            <p:cond delay="0"/>
                                          </p:stCondLst>
                                        </p:cTn>
                                        <p:tgtEl>
                                          <p:spTgt spid="37">
                                            <p:txEl>
                                              <p:pRg st="0" end="0"/>
                                            </p:txEl>
                                          </p:spTgt>
                                        </p:tgtEl>
                                        <p:attrNameLst>
                                          <p:attrName>style.visibility</p:attrName>
                                        </p:attrNameLst>
                                      </p:cBhvr>
                                      <p:to>
                                        <p:strVal val="visible"/>
                                      </p:to>
                                    </p:set>
                                    <p:animEffect transition="in" filter="wipe(left)">
                                      <p:cBhvr>
                                        <p:cTn id="7" dur="300"/>
                                        <p:tgtEl>
                                          <p:spTgt spid="3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iterate type="wd">
                                    <p:tmPct val="100000"/>
                                  </p:iterate>
                                  <p:childTnLst>
                                    <p:set>
                                      <p:cBhvr>
                                        <p:cTn id="11" dur="1" fill="hold">
                                          <p:stCondLst>
                                            <p:cond delay="0"/>
                                          </p:stCondLst>
                                        </p:cTn>
                                        <p:tgtEl>
                                          <p:spTgt spid="37">
                                            <p:txEl>
                                              <p:pRg st="1" end="1"/>
                                            </p:txEl>
                                          </p:spTgt>
                                        </p:tgtEl>
                                        <p:attrNameLst>
                                          <p:attrName>style.visibility</p:attrName>
                                        </p:attrNameLst>
                                      </p:cBhvr>
                                      <p:to>
                                        <p:strVal val="visible"/>
                                      </p:to>
                                    </p:set>
                                    <p:animEffect transition="in" filter="wipe(left)">
                                      <p:cBhvr>
                                        <p:cTn id="12" dur="300"/>
                                        <p:tgtEl>
                                          <p:spTgt spid="3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iterate type="wd">
                                    <p:tmPct val="100000"/>
                                  </p:iterate>
                                  <p:childTnLst>
                                    <p:set>
                                      <p:cBhvr>
                                        <p:cTn id="16" dur="1" fill="hold">
                                          <p:stCondLst>
                                            <p:cond delay="0"/>
                                          </p:stCondLst>
                                        </p:cTn>
                                        <p:tgtEl>
                                          <p:spTgt spid="37">
                                            <p:txEl>
                                              <p:pRg st="2" end="2"/>
                                            </p:txEl>
                                          </p:spTgt>
                                        </p:tgtEl>
                                        <p:attrNameLst>
                                          <p:attrName>style.visibility</p:attrName>
                                        </p:attrNameLst>
                                      </p:cBhvr>
                                      <p:to>
                                        <p:strVal val="visible"/>
                                      </p:to>
                                    </p:set>
                                    <p:animEffect transition="in" filter="wipe(left)">
                                      <p:cBhvr>
                                        <p:cTn id="17" dur="300"/>
                                        <p:tgtEl>
                                          <p:spTgt spid="3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8" fill="hold" nodeType="clickEffect">
                                  <p:stCondLst>
                                    <p:cond delay="0"/>
                                  </p:stCondLst>
                                  <p:childTnLst>
                                    <p:set>
                                      <p:cBhvr>
                                        <p:cTn id="21" dur="1" fill="hold">
                                          <p:stCondLst>
                                            <p:cond delay="0"/>
                                          </p:stCondLst>
                                        </p:cTn>
                                        <p:tgtEl>
                                          <p:spTgt spid="38"/>
                                        </p:tgtEl>
                                        <p:attrNameLst>
                                          <p:attrName>style.visibility</p:attrName>
                                        </p:attrNameLst>
                                      </p:cBhvr>
                                      <p:to>
                                        <p:strVal val="visible"/>
                                      </p:to>
                                    </p:set>
                                    <p:anim calcmode="lin" valueType="num">
                                      <p:cBhvr additive="base">
                                        <p:cTn id="22" dur="500" fill="hold"/>
                                        <p:tgtEl>
                                          <p:spTgt spid="38"/>
                                        </p:tgtEl>
                                        <p:attrNameLst>
                                          <p:attrName>ppt_x</p:attrName>
                                        </p:attrNameLst>
                                      </p:cBhvr>
                                      <p:tavLst>
                                        <p:tav tm="0">
                                          <p:val>
                                            <p:strVal val="0-#ppt_w/2"/>
                                          </p:val>
                                        </p:tav>
                                        <p:tav tm="100000">
                                          <p:val>
                                            <p:strVal val="#ppt_x"/>
                                          </p:val>
                                        </p:tav>
                                      </p:tavLst>
                                    </p:anim>
                                    <p:anim calcmode="lin" valueType="num">
                                      <p:cBhvr additive="base">
                                        <p:cTn id="23" dur="500" fill="hold"/>
                                        <p:tgtEl>
                                          <p:spTgt spid="38"/>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0"/>
                                            </p:cond>
                                          </p:stCondLst>
                                          <p:endCondLst>
                                            <p:cond evt="onStopAudio" delay="0">
                                              <p:tgtEl>
                                                <p:sldTgt/>
                                              </p:tgtEl>
                                            </p:cond>
                                          </p:endCondLst>
                                        </p:cTn>
                                        <p:tgtEl>
                                          <p:sndTgt r:embed="rId3" name="WHOOSH.WAV"/>
                                        </p:tgtEl>
                                      </p:cMediaNode>
                                    </p:audio>
                                  </p:sub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49">
                                            <p:txEl>
                                              <p:pRg st="0" end="0"/>
                                            </p:txEl>
                                          </p:spTgt>
                                        </p:tgtEl>
                                        <p:attrNameLst>
                                          <p:attrName>style.visibility</p:attrName>
                                        </p:attrNameLst>
                                      </p:cBhvr>
                                      <p:to>
                                        <p:strVal val="visible"/>
                                      </p:to>
                                    </p:set>
                                    <p:anim calcmode="lin" valueType="num">
                                      <p:cBhvr additive="base">
                                        <p:cTn id="28" dur="500" fill="hold"/>
                                        <p:tgtEl>
                                          <p:spTgt spid="49">
                                            <p:txEl>
                                              <p:pRg st="0" end="0"/>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4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iterate type="wd">
                                    <p:tmPct val="100000"/>
                                  </p:iterate>
                                  <p:childTnLst>
                                    <p:set>
                                      <p:cBhvr>
                                        <p:cTn id="33" dur="1" fill="hold">
                                          <p:stCondLst>
                                            <p:cond delay="0"/>
                                          </p:stCondLst>
                                        </p:cTn>
                                        <p:tgtEl>
                                          <p:spTgt spid="46"/>
                                        </p:tgtEl>
                                        <p:attrNameLst>
                                          <p:attrName>style.visibility</p:attrName>
                                        </p:attrNameLst>
                                      </p:cBhvr>
                                      <p:to>
                                        <p:strVal val="visible"/>
                                      </p:to>
                                    </p:set>
                                    <p:animEffect transition="in" filter="wipe(left)">
                                      <p:cBhvr>
                                        <p:cTn id="34" dur="300"/>
                                        <p:tgtEl>
                                          <p:spTgt spid="46"/>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iterate type="wd">
                                    <p:tmPct val="100000"/>
                                  </p:iterate>
                                  <p:childTnLst>
                                    <p:set>
                                      <p:cBhvr>
                                        <p:cTn id="38" dur="1" fill="hold">
                                          <p:stCondLst>
                                            <p:cond delay="0"/>
                                          </p:stCondLst>
                                        </p:cTn>
                                        <p:tgtEl>
                                          <p:spTgt spid="47"/>
                                        </p:tgtEl>
                                        <p:attrNameLst>
                                          <p:attrName>style.visibility</p:attrName>
                                        </p:attrNameLst>
                                      </p:cBhvr>
                                      <p:to>
                                        <p:strVal val="visible"/>
                                      </p:to>
                                    </p:set>
                                    <p:animEffect transition="in" filter="wipe(left)">
                                      <p:cBhvr>
                                        <p:cTn id="39" dur="300"/>
                                        <p:tgtEl>
                                          <p:spTgt spid="47"/>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grpId="0" nodeType="clickEffect">
                                  <p:stCondLst>
                                    <p:cond delay="0"/>
                                  </p:stCondLst>
                                  <p:iterate type="wd">
                                    <p:tmPct val="100000"/>
                                  </p:iterate>
                                  <p:childTnLst>
                                    <p:set>
                                      <p:cBhvr>
                                        <p:cTn id="43" dur="1" fill="hold">
                                          <p:stCondLst>
                                            <p:cond delay="0"/>
                                          </p:stCondLst>
                                        </p:cTn>
                                        <p:tgtEl>
                                          <p:spTgt spid="48"/>
                                        </p:tgtEl>
                                        <p:attrNameLst>
                                          <p:attrName>style.visibility</p:attrName>
                                        </p:attrNameLst>
                                      </p:cBhvr>
                                      <p:to>
                                        <p:strVal val="visible"/>
                                      </p:to>
                                    </p:set>
                                    <p:animEffect transition="in" filter="wipe(left)">
                                      <p:cBhvr>
                                        <p:cTn id="44" dur="3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build="p" autoUpdateAnimBg="0"/>
      <p:bldP spid="46" grpId="0" autoUpdateAnimBg="0"/>
      <p:bldP spid="47" grpId="0" autoUpdateAnimBg="0"/>
      <p:bldP spid="48" grpId="0"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a:hlinkClick r:id="" action="ppaction://hlinkshowjump?jump=previousslide"/>
            <a:extLst>
              <a:ext uri="{FF2B5EF4-FFF2-40B4-BE49-F238E27FC236}">
                <a16:creationId xmlns:a16="http://schemas.microsoft.com/office/drawing/2014/main" id="{C83F1CBE-EF10-DD0D-73EE-0B1CA3097C19}"/>
              </a:ext>
            </a:extLst>
          </p:cNvPr>
          <p:cNvSpPr txBox="1">
            <a:spLocks noChangeArrowheads="1"/>
          </p:cNvSpPr>
          <p:nvPr/>
        </p:nvSpPr>
        <p:spPr bwMode="auto">
          <a:xfrm>
            <a:off x="1405750" y="2649345"/>
            <a:ext cx="6083717" cy="25766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5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rPr>
              <a:t> </a:t>
            </a:r>
            <a:r>
              <a:rPr kumimoji="1" lang="zh-CN" altLang="en-US" sz="2800" b="0" i="0" u="none" strike="noStrike" kern="1200" cap="none" spc="0" normalizeH="0" baseline="0" noProof="0" dirty="0">
                <a:ln>
                  <a:noFill/>
                </a:ln>
                <a:effectLst/>
                <a:uLnTx/>
                <a:uFillTx/>
                <a:latin typeface="Times New Roman" panose="02020603050405020304" pitchFamily="18" charset="0"/>
                <a:ea typeface="黑体" panose="02010609060101010101" pitchFamily="49" charset="-122"/>
                <a:cs typeface="Times New Roman" panose="02020603050405020304" pitchFamily="18" charset="0"/>
              </a:rPr>
              <a:t>若二叉树为空树，则空操作；否则，</a:t>
            </a:r>
          </a:p>
          <a:p>
            <a:pPr marL="0" marR="0" lvl="0" indent="0" algn="l" defTabSz="914400" rtl="0" eaLnBrk="1" fontAlgn="base" latinLnBrk="0" hangingPunct="1">
              <a:lnSpc>
                <a:spcPct val="150000"/>
              </a:lnSpc>
              <a:spcBef>
                <a:spcPct val="0"/>
              </a:spcBef>
              <a:spcAft>
                <a:spcPct val="0"/>
              </a:spcAft>
              <a:buClrTx/>
              <a:buSzTx/>
              <a:buFontTx/>
              <a:buNone/>
              <a:tabLst/>
              <a:defRPr/>
            </a:pPr>
            <a:r>
              <a:rPr kumimoji="1" lang="zh-CN" altLang="en-US" sz="2800" b="0" i="0" u="none" strike="noStrike" kern="1200" cap="none" spc="0" normalizeH="0" baseline="0" noProof="0" dirty="0">
                <a:ln>
                  <a:noFill/>
                </a:ln>
                <a:effectLst/>
                <a:uLnTx/>
                <a:uFillTx/>
                <a:latin typeface="Times New Roman" panose="02020603050405020304" pitchFamily="18" charset="0"/>
                <a:ea typeface="黑体" panose="02010609060101010101" pitchFamily="49" charset="-122"/>
                <a:cs typeface="Times New Roman" panose="02020603050405020304" pitchFamily="18" charset="0"/>
              </a:rPr>
              <a:t>（</a:t>
            </a:r>
            <a:r>
              <a:rPr kumimoji="1" lang="en-US" altLang="zh-CN" sz="2800" b="0" i="0" u="none" strike="noStrike" kern="1200" cap="none" spc="0" normalizeH="0" baseline="0" noProof="0" dirty="0">
                <a:ln>
                  <a:noFill/>
                </a:ln>
                <a:effectLst/>
                <a:uLnTx/>
                <a:uFillTx/>
                <a:latin typeface="Times New Roman" panose="02020603050405020304" pitchFamily="18" charset="0"/>
                <a:ea typeface="黑体" panose="02010609060101010101" pitchFamily="49" charset="-122"/>
                <a:cs typeface="Times New Roman" panose="02020603050405020304" pitchFamily="18" charset="0"/>
              </a:rPr>
              <a:t>1</a:t>
            </a:r>
            <a:r>
              <a:rPr kumimoji="1" lang="zh-CN" altLang="en-US" sz="2800" b="0" i="0" u="none" strike="noStrike" kern="1200" cap="none" spc="0" normalizeH="0" baseline="0" noProof="0" dirty="0">
                <a:ln>
                  <a:noFill/>
                </a:ln>
                <a:effectLst/>
                <a:uLnTx/>
                <a:uFillTx/>
                <a:latin typeface="Times New Roman" panose="02020603050405020304" pitchFamily="18" charset="0"/>
                <a:ea typeface="黑体" panose="02010609060101010101" pitchFamily="49" charset="-122"/>
                <a:cs typeface="Times New Roman" panose="02020603050405020304" pitchFamily="18" charset="0"/>
              </a:rPr>
              <a:t>）</a:t>
            </a:r>
            <a:r>
              <a:rPr kumimoji="1" lang="zh-CN" altLang="en-US" sz="2800" b="0" i="0" u="none" strike="noStrike" kern="1200" cap="none" spc="0" normalizeH="0" baseline="0" noProof="0" dirty="0">
                <a:ln>
                  <a:noFill/>
                </a:ln>
                <a:solidFill>
                  <a:srgbClr val="00B0F0"/>
                </a:solidFill>
                <a:effectLst/>
                <a:uLnTx/>
                <a:uFillTx/>
                <a:latin typeface="Times New Roman" panose="02020603050405020304" pitchFamily="18" charset="0"/>
                <a:ea typeface="黑体" panose="02010609060101010101" pitchFamily="49" charset="-122"/>
                <a:cs typeface="Times New Roman" panose="02020603050405020304" pitchFamily="18" charset="0"/>
              </a:rPr>
              <a:t>访问根结点</a:t>
            </a:r>
            <a:r>
              <a:rPr kumimoji="1" lang="zh-CN" altLang="en-US" sz="2800" b="0" i="0" u="none" strike="noStrike" kern="1200" cap="none" spc="0" normalizeH="0" baseline="0" noProof="0" dirty="0">
                <a:ln>
                  <a:noFill/>
                </a:ln>
                <a:effectLst/>
                <a:uLnTx/>
                <a:uFillTx/>
                <a:latin typeface="Times New Roman" panose="02020603050405020304" pitchFamily="18" charset="0"/>
                <a:ea typeface="黑体" panose="02010609060101010101" pitchFamily="49" charset="-122"/>
                <a:cs typeface="Times New Roman" panose="02020603050405020304" pitchFamily="18" charset="0"/>
              </a:rPr>
              <a:t>；</a:t>
            </a:r>
          </a:p>
          <a:p>
            <a:pPr marL="0" marR="0" lvl="0" indent="0" algn="l" defTabSz="914400" rtl="0" eaLnBrk="1" fontAlgn="base" latinLnBrk="0" hangingPunct="1">
              <a:lnSpc>
                <a:spcPct val="150000"/>
              </a:lnSpc>
              <a:spcBef>
                <a:spcPct val="0"/>
              </a:spcBef>
              <a:spcAft>
                <a:spcPct val="0"/>
              </a:spcAft>
              <a:buClrTx/>
              <a:buSzTx/>
              <a:buFontTx/>
              <a:buNone/>
              <a:tabLst/>
              <a:defRPr/>
            </a:pPr>
            <a:r>
              <a:rPr kumimoji="1" lang="zh-CN" altLang="en-US" sz="2800" b="0" i="0" u="none" strike="noStrike" kern="1200" cap="none" spc="0" normalizeH="0" baseline="0" noProof="0" dirty="0">
                <a:ln>
                  <a:noFill/>
                </a:ln>
                <a:effectLst/>
                <a:uLnTx/>
                <a:uFillTx/>
                <a:latin typeface="Times New Roman" panose="02020603050405020304" pitchFamily="18" charset="0"/>
                <a:ea typeface="黑体" panose="02010609060101010101" pitchFamily="49" charset="-122"/>
                <a:cs typeface="Times New Roman" panose="02020603050405020304" pitchFamily="18" charset="0"/>
              </a:rPr>
              <a:t>（</a:t>
            </a:r>
            <a:r>
              <a:rPr kumimoji="1" lang="en-US" altLang="zh-CN" sz="2800" b="0" i="0" u="none" strike="noStrike" kern="1200" cap="none" spc="0" normalizeH="0" baseline="0" noProof="0" dirty="0">
                <a:ln>
                  <a:noFill/>
                </a:ln>
                <a:effectLst/>
                <a:uLnTx/>
                <a:uFillTx/>
                <a:latin typeface="Times New Roman" panose="02020603050405020304" pitchFamily="18" charset="0"/>
                <a:ea typeface="黑体" panose="02010609060101010101" pitchFamily="49" charset="-122"/>
                <a:cs typeface="Times New Roman" panose="02020603050405020304" pitchFamily="18" charset="0"/>
              </a:rPr>
              <a:t>2</a:t>
            </a:r>
            <a:r>
              <a:rPr kumimoji="1" lang="zh-CN" altLang="en-US" sz="2800" b="0" i="0" u="none" strike="noStrike" kern="1200" cap="none" spc="0" normalizeH="0" baseline="0" noProof="0" dirty="0">
                <a:ln>
                  <a:noFill/>
                </a:ln>
                <a:effectLst/>
                <a:uLnTx/>
                <a:uFillTx/>
                <a:latin typeface="Times New Roman" panose="02020603050405020304" pitchFamily="18" charset="0"/>
                <a:ea typeface="黑体" panose="02010609060101010101" pitchFamily="49" charset="-122"/>
                <a:cs typeface="Times New Roman" panose="02020603050405020304" pitchFamily="18" charset="0"/>
              </a:rPr>
              <a:t>）先序遍历左子树；</a:t>
            </a:r>
          </a:p>
          <a:p>
            <a:pPr marL="0" marR="0" lvl="0" indent="0" algn="l" defTabSz="914400" rtl="0" eaLnBrk="1" fontAlgn="base" latinLnBrk="0" hangingPunct="1">
              <a:lnSpc>
                <a:spcPct val="150000"/>
              </a:lnSpc>
              <a:spcBef>
                <a:spcPct val="0"/>
              </a:spcBef>
              <a:spcAft>
                <a:spcPct val="0"/>
              </a:spcAft>
              <a:buClrTx/>
              <a:buSzTx/>
              <a:buFontTx/>
              <a:buNone/>
              <a:tabLst/>
              <a:defRPr/>
            </a:pPr>
            <a:r>
              <a:rPr kumimoji="1" lang="zh-CN" altLang="en-US" sz="2800" b="0" i="0" u="none" strike="noStrike" kern="1200" cap="none" spc="0" normalizeH="0" baseline="0" noProof="0" dirty="0">
                <a:ln>
                  <a:noFill/>
                </a:ln>
                <a:effectLst/>
                <a:uLnTx/>
                <a:uFillTx/>
                <a:latin typeface="Times New Roman" panose="02020603050405020304" pitchFamily="18" charset="0"/>
                <a:ea typeface="黑体" panose="02010609060101010101" pitchFamily="49" charset="-122"/>
                <a:cs typeface="Times New Roman" panose="02020603050405020304" pitchFamily="18" charset="0"/>
              </a:rPr>
              <a:t>（</a:t>
            </a:r>
            <a:r>
              <a:rPr kumimoji="1" lang="en-US" altLang="zh-CN" sz="2800" b="0" i="0" u="none" strike="noStrike" kern="1200" cap="none" spc="0" normalizeH="0" baseline="0" noProof="0" dirty="0">
                <a:ln>
                  <a:noFill/>
                </a:ln>
                <a:effectLst/>
                <a:uLnTx/>
                <a:uFillTx/>
                <a:latin typeface="Times New Roman" panose="02020603050405020304" pitchFamily="18" charset="0"/>
                <a:ea typeface="黑体" panose="02010609060101010101" pitchFamily="49" charset="-122"/>
                <a:cs typeface="Times New Roman" panose="02020603050405020304" pitchFamily="18" charset="0"/>
              </a:rPr>
              <a:t>3</a:t>
            </a:r>
            <a:r>
              <a:rPr kumimoji="1" lang="zh-CN" altLang="en-US" sz="2800" b="0" i="0" u="none" strike="noStrike" kern="1200" cap="none" spc="0" normalizeH="0" baseline="0" noProof="0" dirty="0">
                <a:ln>
                  <a:noFill/>
                </a:ln>
                <a:effectLst/>
                <a:uLnTx/>
                <a:uFillTx/>
                <a:latin typeface="Times New Roman" panose="02020603050405020304" pitchFamily="18" charset="0"/>
                <a:ea typeface="黑体" panose="02010609060101010101" pitchFamily="49" charset="-122"/>
                <a:cs typeface="Times New Roman" panose="02020603050405020304" pitchFamily="18" charset="0"/>
              </a:rPr>
              <a:t>）先序遍历右子树。</a:t>
            </a:r>
          </a:p>
        </p:txBody>
      </p:sp>
      <p:sp>
        <p:nvSpPr>
          <p:cNvPr id="3" name="Text Box 4">
            <a:extLst>
              <a:ext uri="{FF2B5EF4-FFF2-40B4-BE49-F238E27FC236}">
                <a16:creationId xmlns:a16="http://schemas.microsoft.com/office/drawing/2014/main" id="{C860E781-2A69-00D7-976B-FA74438C8216}"/>
              </a:ext>
            </a:extLst>
          </p:cNvPr>
          <p:cNvSpPr txBox="1">
            <a:spLocks noChangeArrowheads="1"/>
          </p:cNvSpPr>
          <p:nvPr/>
        </p:nvSpPr>
        <p:spPr bwMode="auto">
          <a:xfrm>
            <a:off x="1131499" y="1425382"/>
            <a:ext cx="2749471"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4000" b="1" i="0" u="none" strike="noStrike" kern="1200" cap="none" spc="0" normalizeH="0" baseline="0" noProof="0" dirty="0">
                <a:ln>
                  <a:noFill/>
                </a:ln>
                <a:solidFill>
                  <a:schemeClr val="tx2"/>
                </a:solidFill>
                <a:effectLst/>
                <a:uLnTx/>
                <a:uFillTx/>
                <a:latin typeface="Times New Roman" panose="02020603050405020304" pitchFamily="18" charset="0"/>
                <a:ea typeface="黑体" panose="02010609060101010101" pitchFamily="49" charset="-122"/>
                <a:cs typeface="Times New Roman" panose="02020603050405020304" pitchFamily="18" charset="0"/>
              </a:rPr>
              <a:t>①先序遍历</a:t>
            </a:r>
            <a:endParaRPr kumimoji="1" lang="zh-CN" altLang="en-US" sz="4000" b="0" i="0" u="none" strike="noStrike" kern="1200" cap="none" spc="0" normalizeH="0" baseline="0" noProof="0" dirty="0">
              <a:ln>
                <a:noFill/>
              </a:ln>
              <a:solidFill>
                <a:schemeClr val="tx2"/>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4172002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lide(fromBottom)">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a:extLst>
              <a:ext uri="{FF2B5EF4-FFF2-40B4-BE49-F238E27FC236}">
                <a16:creationId xmlns:a16="http://schemas.microsoft.com/office/drawing/2014/main" id="{E8229CC6-6C92-80FC-C2BE-5412F0465CF1}"/>
              </a:ext>
            </a:extLst>
          </p:cNvPr>
          <p:cNvGrpSpPr>
            <a:grpSpLocks/>
          </p:cNvGrpSpPr>
          <p:nvPr/>
        </p:nvGrpSpPr>
        <p:grpSpPr bwMode="auto">
          <a:xfrm>
            <a:off x="662545" y="1870364"/>
            <a:ext cx="3060700" cy="2362200"/>
            <a:chOff x="492" y="384"/>
            <a:chExt cx="1928" cy="1488"/>
          </a:xfrm>
        </p:grpSpPr>
        <p:sp>
          <p:nvSpPr>
            <p:cNvPr id="3" name="Oval 3">
              <a:extLst>
                <a:ext uri="{FF2B5EF4-FFF2-40B4-BE49-F238E27FC236}">
                  <a16:creationId xmlns:a16="http://schemas.microsoft.com/office/drawing/2014/main" id="{9339071E-F791-3CA2-497B-4ECA5804D9B2}"/>
                </a:ext>
              </a:extLst>
            </p:cNvPr>
            <p:cNvSpPr>
              <a:spLocks noChangeArrowheads="1"/>
            </p:cNvSpPr>
            <p:nvPr/>
          </p:nvSpPr>
          <p:spPr bwMode="auto">
            <a:xfrm>
              <a:off x="1212" y="384"/>
              <a:ext cx="384" cy="384"/>
            </a:xfrm>
            <a:prstGeom prst="ellipse">
              <a:avLst/>
            </a:prstGeom>
            <a:solidFill>
              <a:srgbClr val="FFFFCC"/>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rPr>
                <a:t>A</a:t>
              </a:r>
            </a:p>
          </p:txBody>
        </p:sp>
        <p:sp>
          <p:nvSpPr>
            <p:cNvPr id="4" name="Oval 4">
              <a:extLst>
                <a:ext uri="{FF2B5EF4-FFF2-40B4-BE49-F238E27FC236}">
                  <a16:creationId xmlns:a16="http://schemas.microsoft.com/office/drawing/2014/main" id="{194E53A9-84D8-5E94-FCA9-BCDAD6145755}"/>
                </a:ext>
              </a:extLst>
            </p:cNvPr>
            <p:cNvSpPr>
              <a:spLocks noChangeArrowheads="1"/>
            </p:cNvSpPr>
            <p:nvPr/>
          </p:nvSpPr>
          <p:spPr bwMode="auto">
            <a:xfrm>
              <a:off x="1164" y="1488"/>
              <a:ext cx="384" cy="384"/>
            </a:xfrm>
            <a:prstGeom prst="ellipse">
              <a:avLst/>
            </a:prstGeom>
            <a:solidFill>
              <a:srgbClr val="FFFFCC"/>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rPr>
                <a:t>D</a:t>
              </a:r>
            </a:p>
          </p:txBody>
        </p:sp>
        <p:sp>
          <p:nvSpPr>
            <p:cNvPr id="5" name="Oval 5">
              <a:extLst>
                <a:ext uri="{FF2B5EF4-FFF2-40B4-BE49-F238E27FC236}">
                  <a16:creationId xmlns:a16="http://schemas.microsoft.com/office/drawing/2014/main" id="{00BBDBC9-CC06-0901-4798-A07244F82170}"/>
                </a:ext>
              </a:extLst>
            </p:cNvPr>
            <p:cNvSpPr>
              <a:spLocks noChangeArrowheads="1"/>
            </p:cNvSpPr>
            <p:nvPr/>
          </p:nvSpPr>
          <p:spPr bwMode="auto">
            <a:xfrm>
              <a:off x="492" y="1104"/>
              <a:ext cx="384" cy="384"/>
            </a:xfrm>
            <a:prstGeom prst="ellipse">
              <a:avLst/>
            </a:prstGeom>
            <a:solidFill>
              <a:srgbClr val="FFFFCC"/>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rPr>
                <a:t>B</a:t>
              </a:r>
            </a:p>
          </p:txBody>
        </p:sp>
        <p:sp>
          <p:nvSpPr>
            <p:cNvPr id="6" name="Oval 6">
              <a:extLst>
                <a:ext uri="{FF2B5EF4-FFF2-40B4-BE49-F238E27FC236}">
                  <a16:creationId xmlns:a16="http://schemas.microsoft.com/office/drawing/2014/main" id="{39DB81F1-1DEB-4264-60A4-774C8D8E0719}"/>
                </a:ext>
              </a:extLst>
            </p:cNvPr>
            <p:cNvSpPr>
              <a:spLocks noChangeArrowheads="1"/>
            </p:cNvSpPr>
            <p:nvPr/>
          </p:nvSpPr>
          <p:spPr bwMode="auto">
            <a:xfrm>
              <a:off x="2036" y="1064"/>
              <a:ext cx="384" cy="384"/>
            </a:xfrm>
            <a:prstGeom prst="ellipse">
              <a:avLst/>
            </a:prstGeom>
            <a:solidFill>
              <a:srgbClr val="FFFFCC"/>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rPr>
                <a:t>C</a:t>
              </a:r>
            </a:p>
          </p:txBody>
        </p:sp>
        <p:sp>
          <p:nvSpPr>
            <p:cNvPr id="7" name="Line 7">
              <a:extLst>
                <a:ext uri="{FF2B5EF4-FFF2-40B4-BE49-F238E27FC236}">
                  <a16:creationId xmlns:a16="http://schemas.microsoft.com/office/drawing/2014/main" id="{367BEE2B-58F6-13D9-7A9B-F168467F81E8}"/>
                </a:ext>
              </a:extLst>
            </p:cNvPr>
            <p:cNvSpPr>
              <a:spLocks noChangeShapeType="1"/>
            </p:cNvSpPr>
            <p:nvPr/>
          </p:nvSpPr>
          <p:spPr bwMode="auto">
            <a:xfrm flipH="1">
              <a:off x="780" y="720"/>
              <a:ext cx="480" cy="43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8" name="Line 8">
              <a:extLst>
                <a:ext uri="{FF2B5EF4-FFF2-40B4-BE49-F238E27FC236}">
                  <a16:creationId xmlns:a16="http://schemas.microsoft.com/office/drawing/2014/main" id="{887A07D0-D6B9-04EA-8E52-6D91E2657E0B}"/>
                </a:ext>
              </a:extLst>
            </p:cNvPr>
            <p:cNvSpPr>
              <a:spLocks noChangeShapeType="1"/>
            </p:cNvSpPr>
            <p:nvPr/>
          </p:nvSpPr>
          <p:spPr bwMode="auto">
            <a:xfrm>
              <a:off x="1548" y="720"/>
              <a:ext cx="576" cy="384"/>
            </a:xfrm>
            <a:prstGeom prst="line">
              <a:avLst/>
            </a:prstGeom>
            <a:noFill/>
            <a:ln w="19050">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9" name="Line 9">
              <a:extLst>
                <a:ext uri="{FF2B5EF4-FFF2-40B4-BE49-F238E27FC236}">
                  <a16:creationId xmlns:a16="http://schemas.microsoft.com/office/drawing/2014/main" id="{60A0B28F-5228-3551-8532-1BF20E4B3768}"/>
                </a:ext>
              </a:extLst>
            </p:cNvPr>
            <p:cNvSpPr>
              <a:spLocks noChangeShapeType="1"/>
            </p:cNvSpPr>
            <p:nvPr/>
          </p:nvSpPr>
          <p:spPr bwMode="auto">
            <a:xfrm>
              <a:off x="876" y="1392"/>
              <a:ext cx="336" cy="192"/>
            </a:xfrm>
            <a:prstGeom prst="line">
              <a:avLst/>
            </a:prstGeom>
            <a:noFill/>
            <a:ln w="19050">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grpSp>
      <p:sp>
        <p:nvSpPr>
          <p:cNvPr id="10" name="Rectangle 10">
            <a:extLst>
              <a:ext uri="{FF2B5EF4-FFF2-40B4-BE49-F238E27FC236}">
                <a16:creationId xmlns:a16="http://schemas.microsoft.com/office/drawing/2014/main" id="{CE538423-5BD0-793C-D1D1-8E4AE0305B25}"/>
              </a:ext>
            </a:extLst>
          </p:cNvPr>
          <p:cNvSpPr>
            <a:spLocks noChangeArrowheads="1"/>
          </p:cNvSpPr>
          <p:nvPr/>
        </p:nvSpPr>
        <p:spPr bwMode="auto">
          <a:xfrm>
            <a:off x="4415395" y="1336964"/>
            <a:ext cx="2667000" cy="45720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rPr>
              <a:t>D           L            R</a:t>
            </a:r>
          </a:p>
        </p:txBody>
      </p:sp>
      <p:grpSp>
        <p:nvGrpSpPr>
          <p:cNvPr id="11" name="Group 11">
            <a:extLst>
              <a:ext uri="{FF2B5EF4-FFF2-40B4-BE49-F238E27FC236}">
                <a16:creationId xmlns:a16="http://schemas.microsoft.com/office/drawing/2014/main" id="{FAB84A34-CEA5-3817-22C8-2635FD53F072}"/>
              </a:ext>
            </a:extLst>
          </p:cNvPr>
          <p:cNvGrpSpPr>
            <a:grpSpLocks/>
          </p:cNvGrpSpPr>
          <p:nvPr/>
        </p:nvGrpSpPr>
        <p:grpSpPr bwMode="auto">
          <a:xfrm>
            <a:off x="4415395" y="1717964"/>
            <a:ext cx="457200" cy="1066800"/>
            <a:chOff x="2880" y="1248"/>
            <a:chExt cx="288" cy="672"/>
          </a:xfrm>
        </p:grpSpPr>
        <p:sp>
          <p:nvSpPr>
            <p:cNvPr id="12" name="Line 12">
              <a:extLst>
                <a:ext uri="{FF2B5EF4-FFF2-40B4-BE49-F238E27FC236}">
                  <a16:creationId xmlns:a16="http://schemas.microsoft.com/office/drawing/2014/main" id="{1BE64606-53B1-6E3B-546B-1AA78493744B}"/>
                </a:ext>
              </a:extLst>
            </p:cNvPr>
            <p:cNvSpPr>
              <a:spLocks noChangeShapeType="1"/>
            </p:cNvSpPr>
            <p:nvPr/>
          </p:nvSpPr>
          <p:spPr bwMode="auto">
            <a:xfrm>
              <a:off x="3024" y="1248"/>
              <a:ext cx="0" cy="432"/>
            </a:xfrm>
            <a:prstGeom prst="line">
              <a:avLst/>
            </a:prstGeom>
            <a:noFill/>
            <a:ln w="19050">
              <a:solidFill>
                <a:srgbClr val="FF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3" name="Oval 13">
              <a:extLst>
                <a:ext uri="{FF2B5EF4-FFF2-40B4-BE49-F238E27FC236}">
                  <a16:creationId xmlns:a16="http://schemas.microsoft.com/office/drawing/2014/main" id="{8CCB9B89-E356-C7A9-CAD2-DD2012ADCD07}"/>
                </a:ext>
              </a:extLst>
            </p:cNvPr>
            <p:cNvSpPr>
              <a:spLocks noChangeArrowheads="1"/>
            </p:cNvSpPr>
            <p:nvPr/>
          </p:nvSpPr>
          <p:spPr bwMode="auto">
            <a:xfrm>
              <a:off x="2880" y="1680"/>
              <a:ext cx="288" cy="240"/>
            </a:xfrm>
            <a:prstGeom prst="ellipse">
              <a:avLst/>
            </a:prstGeom>
            <a:solidFill>
              <a:srgbClr val="FF9933"/>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rPr>
                <a:t>A</a:t>
              </a:r>
            </a:p>
          </p:txBody>
        </p:sp>
      </p:grpSp>
      <p:grpSp>
        <p:nvGrpSpPr>
          <p:cNvPr id="14" name="Group 14">
            <a:extLst>
              <a:ext uri="{FF2B5EF4-FFF2-40B4-BE49-F238E27FC236}">
                <a16:creationId xmlns:a16="http://schemas.microsoft.com/office/drawing/2014/main" id="{756150CF-8D5B-2860-2EE4-F54AD1674ADF}"/>
              </a:ext>
            </a:extLst>
          </p:cNvPr>
          <p:cNvGrpSpPr>
            <a:grpSpLocks/>
          </p:cNvGrpSpPr>
          <p:nvPr/>
        </p:nvGrpSpPr>
        <p:grpSpPr bwMode="auto">
          <a:xfrm>
            <a:off x="4948795" y="1717964"/>
            <a:ext cx="1524000" cy="1447800"/>
            <a:chOff x="3216" y="1248"/>
            <a:chExt cx="960" cy="912"/>
          </a:xfrm>
        </p:grpSpPr>
        <p:sp>
          <p:nvSpPr>
            <p:cNvPr id="15" name="Line 15">
              <a:extLst>
                <a:ext uri="{FF2B5EF4-FFF2-40B4-BE49-F238E27FC236}">
                  <a16:creationId xmlns:a16="http://schemas.microsoft.com/office/drawing/2014/main" id="{9B52F3D0-AAEB-0525-2E13-87952CBD1BDC}"/>
                </a:ext>
              </a:extLst>
            </p:cNvPr>
            <p:cNvSpPr>
              <a:spLocks noChangeShapeType="1"/>
            </p:cNvSpPr>
            <p:nvPr/>
          </p:nvSpPr>
          <p:spPr bwMode="auto">
            <a:xfrm>
              <a:off x="3696" y="1248"/>
              <a:ext cx="0" cy="432"/>
            </a:xfrm>
            <a:prstGeom prst="line">
              <a:avLst/>
            </a:prstGeom>
            <a:noFill/>
            <a:ln w="190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grpSp>
          <p:nvGrpSpPr>
            <p:cNvPr id="16" name="Group 16">
              <a:extLst>
                <a:ext uri="{FF2B5EF4-FFF2-40B4-BE49-F238E27FC236}">
                  <a16:creationId xmlns:a16="http://schemas.microsoft.com/office/drawing/2014/main" id="{1EA1358E-29FD-1710-2727-0E96369338E7}"/>
                </a:ext>
              </a:extLst>
            </p:cNvPr>
            <p:cNvGrpSpPr>
              <a:grpSpLocks/>
            </p:cNvGrpSpPr>
            <p:nvPr/>
          </p:nvGrpSpPr>
          <p:grpSpPr bwMode="auto">
            <a:xfrm>
              <a:off x="3408" y="1680"/>
              <a:ext cx="576" cy="240"/>
              <a:chOff x="3408" y="1680"/>
              <a:chExt cx="576" cy="240"/>
            </a:xfrm>
          </p:grpSpPr>
          <p:sp>
            <p:nvSpPr>
              <p:cNvPr id="18" name="Line 17">
                <a:extLst>
                  <a:ext uri="{FF2B5EF4-FFF2-40B4-BE49-F238E27FC236}">
                    <a16:creationId xmlns:a16="http://schemas.microsoft.com/office/drawing/2014/main" id="{1534D4B9-E393-4420-3588-C48AE43F431B}"/>
                  </a:ext>
                </a:extLst>
              </p:cNvPr>
              <p:cNvSpPr>
                <a:spLocks noChangeShapeType="1"/>
              </p:cNvSpPr>
              <p:nvPr/>
            </p:nvSpPr>
            <p:spPr bwMode="auto">
              <a:xfrm>
                <a:off x="3408" y="1680"/>
                <a:ext cx="576"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9" name="Line 18">
                <a:extLst>
                  <a:ext uri="{FF2B5EF4-FFF2-40B4-BE49-F238E27FC236}">
                    <a16:creationId xmlns:a16="http://schemas.microsoft.com/office/drawing/2014/main" id="{5BBA7FE4-B6B7-4777-8EBD-648DC478675D}"/>
                  </a:ext>
                </a:extLst>
              </p:cNvPr>
              <p:cNvSpPr>
                <a:spLocks noChangeShapeType="1"/>
              </p:cNvSpPr>
              <p:nvPr/>
            </p:nvSpPr>
            <p:spPr bwMode="auto">
              <a:xfrm>
                <a:off x="3408" y="1680"/>
                <a:ext cx="0" cy="24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0" name="Line 19">
                <a:extLst>
                  <a:ext uri="{FF2B5EF4-FFF2-40B4-BE49-F238E27FC236}">
                    <a16:creationId xmlns:a16="http://schemas.microsoft.com/office/drawing/2014/main" id="{71DAEBF6-432B-4CA6-C47E-E286B9B7CFA1}"/>
                  </a:ext>
                </a:extLst>
              </p:cNvPr>
              <p:cNvSpPr>
                <a:spLocks noChangeShapeType="1"/>
              </p:cNvSpPr>
              <p:nvPr/>
            </p:nvSpPr>
            <p:spPr bwMode="auto">
              <a:xfrm>
                <a:off x="3984" y="1680"/>
                <a:ext cx="0" cy="24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grpSp>
        <p:sp>
          <p:nvSpPr>
            <p:cNvPr id="17" name="Rectangle 20">
              <a:extLst>
                <a:ext uri="{FF2B5EF4-FFF2-40B4-BE49-F238E27FC236}">
                  <a16:creationId xmlns:a16="http://schemas.microsoft.com/office/drawing/2014/main" id="{A93F4733-767D-E221-0D88-1346ECFF1245}"/>
                </a:ext>
              </a:extLst>
            </p:cNvPr>
            <p:cNvSpPr>
              <a:spLocks noChangeArrowheads="1"/>
            </p:cNvSpPr>
            <p:nvPr/>
          </p:nvSpPr>
          <p:spPr bwMode="auto">
            <a:xfrm>
              <a:off x="3216" y="1920"/>
              <a:ext cx="960" cy="24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rPr>
                <a:t>D    L   R</a:t>
              </a:r>
            </a:p>
          </p:txBody>
        </p:sp>
      </p:grpSp>
      <p:grpSp>
        <p:nvGrpSpPr>
          <p:cNvPr id="21" name="Group 21">
            <a:extLst>
              <a:ext uri="{FF2B5EF4-FFF2-40B4-BE49-F238E27FC236}">
                <a16:creationId xmlns:a16="http://schemas.microsoft.com/office/drawing/2014/main" id="{487AD3B0-1E9A-25E1-8B52-59C8EE74BA71}"/>
              </a:ext>
            </a:extLst>
          </p:cNvPr>
          <p:cNvGrpSpPr>
            <a:grpSpLocks/>
          </p:cNvGrpSpPr>
          <p:nvPr/>
        </p:nvGrpSpPr>
        <p:grpSpPr bwMode="auto">
          <a:xfrm>
            <a:off x="5786995" y="3165764"/>
            <a:ext cx="1447800" cy="1447800"/>
            <a:chOff x="3744" y="2160"/>
            <a:chExt cx="912" cy="912"/>
          </a:xfrm>
        </p:grpSpPr>
        <p:grpSp>
          <p:nvGrpSpPr>
            <p:cNvPr id="22" name="Group 22">
              <a:extLst>
                <a:ext uri="{FF2B5EF4-FFF2-40B4-BE49-F238E27FC236}">
                  <a16:creationId xmlns:a16="http://schemas.microsoft.com/office/drawing/2014/main" id="{F60C46D2-E58C-7237-600E-9453E56786CC}"/>
                </a:ext>
              </a:extLst>
            </p:cNvPr>
            <p:cNvGrpSpPr>
              <a:grpSpLocks/>
            </p:cNvGrpSpPr>
            <p:nvPr/>
          </p:nvGrpSpPr>
          <p:grpSpPr bwMode="auto">
            <a:xfrm>
              <a:off x="3888" y="2592"/>
              <a:ext cx="576" cy="240"/>
              <a:chOff x="3888" y="2592"/>
              <a:chExt cx="576" cy="240"/>
            </a:xfrm>
          </p:grpSpPr>
          <p:sp>
            <p:nvSpPr>
              <p:cNvPr id="25" name="Line 23">
                <a:extLst>
                  <a:ext uri="{FF2B5EF4-FFF2-40B4-BE49-F238E27FC236}">
                    <a16:creationId xmlns:a16="http://schemas.microsoft.com/office/drawing/2014/main" id="{8DA2D305-4254-2658-3DC8-595EA1539F3A}"/>
                  </a:ext>
                </a:extLst>
              </p:cNvPr>
              <p:cNvSpPr>
                <a:spLocks noChangeShapeType="1"/>
              </p:cNvSpPr>
              <p:nvPr/>
            </p:nvSpPr>
            <p:spPr bwMode="auto">
              <a:xfrm>
                <a:off x="3888" y="2592"/>
                <a:ext cx="576"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6" name="Line 24">
                <a:extLst>
                  <a:ext uri="{FF2B5EF4-FFF2-40B4-BE49-F238E27FC236}">
                    <a16:creationId xmlns:a16="http://schemas.microsoft.com/office/drawing/2014/main" id="{8FCD54A6-6FE9-2EDA-AB21-6C839893C019}"/>
                  </a:ext>
                </a:extLst>
              </p:cNvPr>
              <p:cNvSpPr>
                <a:spLocks noChangeShapeType="1"/>
              </p:cNvSpPr>
              <p:nvPr/>
            </p:nvSpPr>
            <p:spPr bwMode="auto">
              <a:xfrm>
                <a:off x="3888" y="2592"/>
                <a:ext cx="0" cy="24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7" name="Line 25">
                <a:extLst>
                  <a:ext uri="{FF2B5EF4-FFF2-40B4-BE49-F238E27FC236}">
                    <a16:creationId xmlns:a16="http://schemas.microsoft.com/office/drawing/2014/main" id="{3E28DE52-C50F-ABAA-40D6-9BBB9844C51D}"/>
                  </a:ext>
                </a:extLst>
              </p:cNvPr>
              <p:cNvSpPr>
                <a:spLocks noChangeShapeType="1"/>
              </p:cNvSpPr>
              <p:nvPr/>
            </p:nvSpPr>
            <p:spPr bwMode="auto">
              <a:xfrm>
                <a:off x="4464" y="2592"/>
                <a:ext cx="0" cy="24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grpSp>
        <p:sp>
          <p:nvSpPr>
            <p:cNvPr id="23" name="Rectangle 26">
              <a:extLst>
                <a:ext uri="{FF2B5EF4-FFF2-40B4-BE49-F238E27FC236}">
                  <a16:creationId xmlns:a16="http://schemas.microsoft.com/office/drawing/2014/main" id="{F3F66009-A346-51EE-578A-B02B48B41C27}"/>
                </a:ext>
              </a:extLst>
            </p:cNvPr>
            <p:cNvSpPr>
              <a:spLocks noChangeArrowheads="1"/>
            </p:cNvSpPr>
            <p:nvPr/>
          </p:nvSpPr>
          <p:spPr bwMode="auto">
            <a:xfrm>
              <a:off x="3744" y="2832"/>
              <a:ext cx="912" cy="24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rPr>
                <a:t>D    L   R</a:t>
              </a:r>
            </a:p>
          </p:txBody>
        </p:sp>
        <p:sp>
          <p:nvSpPr>
            <p:cNvPr id="24" name="Line 27">
              <a:extLst>
                <a:ext uri="{FF2B5EF4-FFF2-40B4-BE49-F238E27FC236}">
                  <a16:creationId xmlns:a16="http://schemas.microsoft.com/office/drawing/2014/main" id="{33BAC226-801B-9306-C012-6FCA1708C656}"/>
                </a:ext>
              </a:extLst>
            </p:cNvPr>
            <p:cNvSpPr>
              <a:spLocks noChangeShapeType="1"/>
            </p:cNvSpPr>
            <p:nvPr/>
          </p:nvSpPr>
          <p:spPr bwMode="auto">
            <a:xfrm>
              <a:off x="3984" y="2160"/>
              <a:ext cx="0" cy="432"/>
            </a:xfrm>
            <a:prstGeom prst="line">
              <a:avLst/>
            </a:prstGeom>
            <a:noFill/>
            <a:ln w="19050">
              <a:solidFill>
                <a:srgbClr val="CC00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grpSp>
      <p:grpSp>
        <p:nvGrpSpPr>
          <p:cNvPr id="28" name="Group 28">
            <a:extLst>
              <a:ext uri="{FF2B5EF4-FFF2-40B4-BE49-F238E27FC236}">
                <a16:creationId xmlns:a16="http://schemas.microsoft.com/office/drawing/2014/main" id="{A11DFB03-99F7-DEE2-B902-0CE002D44339}"/>
              </a:ext>
            </a:extLst>
          </p:cNvPr>
          <p:cNvGrpSpPr>
            <a:grpSpLocks/>
          </p:cNvGrpSpPr>
          <p:nvPr/>
        </p:nvGrpSpPr>
        <p:grpSpPr bwMode="auto">
          <a:xfrm>
            <a:off x="5482195" y="3165764"/>
            <a:ext cx="457200" cy="990600"/>
            <a:chOff x="3552" y="2160"/>
            <a:chExt cx="288" cy="624"/>
          </a:xfrm>
        </p:grpSpPr>
        <p:sp>
          <p:nvSpPr>
            <p:cNvPr id="29" name="Text Box 29">
              <a:extLst>
                <a:ext uri="{FF2B5EF4-FFF2-40B4-BE49-F238E27FC236}">
                  <a16:creationId xmlns:a16="http://schemas.microsoft.com/office/drawing/2014/main" id="{B76AEA34-2394-D6A2-8B20-64DFDB751CDA}"/>
                </a:ext>
              </a:extLst>
            </p:cNvPr>
            <p:cNvSpPr txBox="1">
              <a:spLocks noChangeArrowheads="1"/>
            </p:cNvSpPr>
            <p:nvPr/>
          </p:nvSpPr>
          <p:spPr bwMode="auto">
            <a:xfrm rot="-5503572">
              <a:off x="3576" y="2520"/>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rPr>
                <a:t>&gt;</a:t>
              </a:r>
            </a:p>
          </p:txBody>
        </p:sp>
        <p:sp>
          <p:nvSpPr>
            <p:cNvPr id="30" name="Line 30">
              <a:extLst>
                <a:ext uri="{FF2B5EF4-FFF2-40B4-BE49-F238E27FC236}">
                  <a16:creationId xmlns:a16="http://schemas.microsoft.com/office/drawing/2014/main" id="{E0F551BC-AF9C-6D8C-DAAE-4BF990F6692D}"/>
                </a:ext>
              </a:extLst>
            </p:cNvPr>
            <p:cNvSpPr>
              <a:spLocks noChangeShapeType="1"/>
            </p:cNvSpPr>
            <p:nvPr/>
          </p:nvSpPr>
          <p:spPr bwMode="auto">
            <a:xfrm>
              <a:off x="3696" y="2160"/>
              <a:ext cx="0" cy="432"/>
            </a:xfrm>
            <a:prstGeom prst="line">
              <a:avLst/>
            </a:prstGeom>
            <a:noFill/>
            <a:ln w="190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grpSp>
      <p:grpSp>
        <p:nvGrpSpPr>
          <p:cNvPr id="31" name="Group 31">
            <a:extLst>
              <a:ext uri="{FF2B5EF4-FFF2-40B4-BE49-F238E27FC236}">
                <a16:creationId xmlns:a16="http://schemas.microsoft.com/office/drawing/2014/main" id="{766C37DE-E622-029F-2BB3-B23C7F67C4FE}"/>
              </a:ext>
            </a:extLst>
          </p:cNvPr>
          <p:cNvGrpSpPr>
            <a:grpSpLocks/>
          </p:cNvGrpSpPr>
          <p:nvPr/>
        </p:nvGrpSpPr>
        <p:grpSpPr bwMode="auto">
          <a:xfrm>
            <a:off x="5024995" y="3165764"/>
            <a:ext cx="457200" cy="1066800"/>
            <a:chOff x="3264" y="2160"/>
            <a:chExt cx="288" cy="672"/>
          </a:xfrm>
        </p:grpSpPr>
        <p:sp>
          <p:nvSpPr>
            <p:cNvPr id="32" name="Oval 32">
              <a:extLst>
                <a:ext uri="{FF2B5EF4-FFF2-40B4-BE49-F238E27FC236}">
                  <a16:creationId xmlns:a16="http://schemas.microsoft.com/office/drawing/2014/main" id="{8FD8EABB-5BAC-784D-74F0-8F30704C1A9A}"/>
                </a:ext>
              </a:extLst>
            </p:cNvPr>
            <p:cNvSpPr>
              <a:spLocks noChangeArrowheads="1"/>
            </p:cNvSpPr>
            <p:nvPr/>
          </p:nvSpPr>
          <p:spPr bwMode="auto">
            <a:xfrm>
              <a:off x="3264" y="2592"/>
              <a:ext cx="288" cy="240"/>
            </a:xfrm>
            <a:prstGeom prst="ellipse">
              <a:avLst/>
            </a:prstGeom>
            <a:solidFill>
              <a:srgbClr val="FF9933"/>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rPr>
                <a:t>B</a:t>
              </a:r>
            </a:p>
          </p:txBody>
        </p:sp>
        <p:sp>
          <p:nvSpPr>
            <p:cNvPr id="33" name="Line 33">
              <a:extLst>
                <a:ext uri="{FF2B5EF4-FFF2-40B4-BE49-F238E27FC236}">
                  <a16:creationId xmlns:a16="http://schemas.microsoft.com/office/drawing/2014/main" id="{113A7B19-9319-83B3-716B-7EA2CB575A13}"/>
                </a:ext>
              </a:extLst>
            </p:cNvPr>
            <p:cNvSpPr>
              <a:spLocks noChangeShapeType="1"/>
            </p:cNvSpPr>
            <p:nvPr/>
          </p:nvSpPr>
          <p:spPr bwMode="auto">
            <a:xfrm>
              <a:off x="3408" y="2160"/>
              <a:ext cx="0" cy="432"/>
            </a:xfrm>
            <a:prstGeom prst="line">
              <a:avLst/>
            </a:prstGeom>
            <a:noFill/>
            <a:ln w="19050">
              <a:solidFill>
                <a:srgbClr val="FF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grpSp>
      <p:grpSp>
        <p:nvGrpSpPr>
          <p:cNvPr id="34" name="Group 34">
            <a:extLst>
              <a:ext uri="{FF2B5EF4-FFF2-40B4-BE49-F238E27FC236}">
                <a16:creationId xmlns:a16="http://schemas.microsoft.com/office/drawing/2014/main" id="{2445ADAB-F1D9-3F99-1149-7D89718B355A}"/>
              </a:ext>
            </a:extLst>
          </p:cNvPr>
          <p:cNvGrpSpPr>
            <a:grpSpLocks/>
          </p:cNvGrpSpPr>
          <p:nvPr/>
        </p:nvGrpSpPr>
        <p:grpSpPr bwMode="auto">
          <a:xfrm>
            <a:off x="6777595" y="4613564"/>
            <a:ext cx="457200" cy="990600"/>
            <a:chOff x="4368" y="3072"/>
            <a:chExt cx="288" cy="624"/>
          </a:xfrm>
        </p:grpSpPr>
        <p:sp>
          <p:nvSpPr>
            <p:cNvPr id="35" name="Text Box 35">
              <a:extLst>
                <a:ext uri="{FF2B5EF4-FFF2-40B4-BE49-F238E27FC236}">
                  <a16:creationId xmlns:a16="http://schemas.microsoft.com/office/drawing/2014/main" id="{CA9389ED-06E9-068E-D127-BCC433AFE29A}"/>
                </a:ext>
              </a:extLst>
            </p:cNvPr>
            <p:cNvSpPr txBox="1">
              <a:spLocks noChangeArrowheads="1"/>
            </p:cNvSpPr>
            <p:nvPr/>
          </p:nvSpPr>
          <p:spPr bwMode="auto">
            <a:xfrm rot="-5503572">
              <a:off x="4392" y="3432"/>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rPr>
                <a:t>&gt;</a:t>
              </a:r>
            </a:p>
          </p:txBody>
        </p:sp>
        <p:sp>
          <p:nvSpPr>
            <p:cNvPr id="36" name="Line 36">
              <a:extLst>
                <a:ext uri="{FF2B5EF4-FFF2-40B4-BE49-F238E27FC236}">
                  <a16:creationId xmlns:a16="http://schemas.microsoft.com/office/drawing/2014/main" id="{77AD5FE4-A240-BC33-7AB6-8E12513DA4DB}"/>
                </a:ext>
              </a:extLst>
            </p:cNvPr>
            <p:cNvSpPr>
              <a:spLocks noChangeShapeType="1"/>
            </p:cNvSpPr>
            <p:nvPr/>
          </p:nvSpPr>
          <p:spPr bwMode="auto">
            <a:xfrm>
              <a:off x="4512" y="3072"/>
              <a:ext cx="0" cy="432"/>
            </a:xfrm>
            <a:prstGeom prst="line">
              <a:avLst/>
            </a:prstGeom>
            <a:noFill/>
            <a:ln w="19050">
              <a:solidFill>
                <a:srgbClr val="CC00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grpSp>
      <p:grpSp>
        <p:nvGrpSpPr>
          <p:cNvPr id="37" name="Group 37">
            <a:extLst>
              <a:ext uri="{FF2B5EF4-FFF2-40B4-BE49-F238E27FC236}">
                <a16:creationId xmlns:a16="http://schemas.microsoft.com/office/drawing/2014/main" id="{EEF9596D-8CE8-DAAB-40D8-7980DD87A3A0}"/>
              </a:ext>
            </a:extLst>
          </p:cNvPr>
          <p:cNvGrpSpPr>
            <a:grpSpLocks/>
          </p:cNvGrpSpPr>
          <p:nvPr/>
        </p:nvGrpSpPr>
        <p:grpSpPr bwMode="auto">
          <a:xfrm>
            <a:off x="6320395" y="4613564"/>
            <a:ext cx="457200" cy="990600"/>
            <a:chOff x="4080" y="3072"/>
            <a:chExt cx="288" cy="624"/>
          </a:xfrm>
        </p:grpSpPr>
        <p:sp>
          <p:nvSpPr>
            <p:cNvPr id="38" name="Text Box 38">
              <a:extLst>
                <a:ext uri="{FF2B5EF4-FFF2-40B4-BE49-F238E27FC236}">
                  <a16:creationId xmlns:a16="http://schemas.microsoft.com/office/drawing/2014/main" id="{916E81C8-9A36-9450-911B-FBCFA5E19D66}"/>
                </a:ext>
              </a:extLst>
            </p:cNvPr>
            <p:cNvSpPr txBox="1">
              <a:spLocks noChangeArrowheads="1"/>
            </p:cNvSpPr>
            <p:nvPr/>
          </p:nvSpPr>
          <p:spPr bwMode="auto">
            <a:xfrm rot="-5503572">
              <a:off x="4104" y="3432"/>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rPr>
                <a:t>&gt;</a:t>
              </a:r>
            </a:p>
          </p:txBody>
        </p:sp>
        <p:sp>
          <p:nvSpPr>
            <p:cNvPr id="39" name="Line 39">
              <a:extLst>
                <a:ext uri="{FF2B5EF4-FFF2-40B4-BE49-F238E27FC236}">
                  <a16:creationId xmlns:a16="http://schemas.microsoft.com/office/drawing/2014/main" id="{32346FF4-0943-469A-B0D3-80351BAE2C2C}"/>
                </a:ext>
              </a:extLst>
            </p:cNvPr>
            <p:cNvSpPr>
              <a:spLocks noChangeShapeType="1"/>
            </p:cNvSpPr>
            <p:nvPr/>
          </p:nvSpPr>
          <p:spPr bwMode="auto">
            <a:xfrm>
              <a:off x="4224" y="3072"/>
              <a:ext cx="0" cy="432"/>
            </a:xfrm>
            <a:prstGeom prst="line">
              <a:avLst/>
            </a:prstGeom>
            <a:noFill/>
            <a:ln w="190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grpSp>
      <p:grpSp>
        <p:nvGrpSpPr>
          <p:cNvPr id="40" name="Group 40">
            <a:extLst>
              <a:ext uri="{FF2B5EF4-FFF2-40B4-BE49-F238E27FC236}">
                <a16:creationId xmlns:a16="http://schemas.microsoft.com/office/drawing/2014/main" id="{E559C943-73B4-E48B-A835-B6C0CA3416EA}"/>
              </a:ext>
            </a:extLst>
          </p:cNvPr>
          <p:cNvGrpSpPr>
            <a:grpSpLocks/>
          </p:cNvGrpSpPr>
          <p:nvPr/>
        </p:nvGrpSpPr>
        <p:grpSpPr bwMode="auto">
          <a:xfrm>
            <a:off x="5863195" y="4613564"/>
            <a:ext cx="457200" cy="1066800"/>
            <a:chOff x="3792" y="3072"/>
            <a:chExt cx="288" cy="672"/>
          </a:xfrm>
        </p:grpSpPr>
        <p:sp>
          <p:nvSpPr>
            <p:cNvPr id="41" name="Oval 41">
              <a:extLst>
                <a:ext uri="{FF2B5EF4-FFF2-40B4-BE49-F238E27FC236}">
                  <a16:creationId xmlns:a16="http://schemas.microsoft.com/office/drawing/2014/main" id="{2B2799C9-DF81-D40B-3018-6E3C6D283A51}"/>
                </a:ext>
              </a:extLst>
            </p:cNvPr>
            <p:cNvSpPr>
              <a:spLocks noChangeArrowheads="1"/>
            </p:cNvSpPr>
            <p:nvPr/>
          </p:nvSpPr>
          <p:spPr bwMode="auto">
            <a:xfrm>
              <a:off x="3792" y="3504"/>
              <a:ext cx="288" cy="240"/>
            </a:xfrm>
            <a:prstGeom prst="ellipse">
              <a:avLst/>
            </a:prstGeom>
            <a:solidFill>
              <a:srgbClr val="FF9933"/>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rPr>
                <a:t>D</a:t>
              </a:r>
            </a:p>
          </p:txBody>
        </p:sp>
        <p:sp>
          <p:nvSpPr>
            <p:cNvPr id="42" name="Line 42">
              <a:extLst>
                <a:ext uri="{FF2B5EF4-FFF2-40B4-BE49-F238E27FC236}">
                  <a16:creationId xmlns:a16="http://schemas.microsoft.com/office/drawing/2014/main" id="{3D21BDE1-D698-2BD9-CB95-CFE01DA69E00}"/>
                </a:ext>
              </a:extLst>
            </p:cNvPr>
            <p:cNvSpPr>
              <a:spLocks noChangeShapeType="1"/>
            </p:cNvSpPr>
            <p:nvPr/>
          </p:nvSpPr>
          <p:spPr bwMode="auto">
            <a:xfrm>
              <a:off x="3936" y="3072"/>
              <a:ext cx="0" cy="432"/>
            </a:xfrm>
            <a:prstGeom prst="line">
              <a:avLst/>
            </a:prstGeom>
            <a:noFill/>
            <a:ln w="19050">
              <a:solidFill>
                <a:srgbClr val="FF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grpSp>
      <p:grpSp>
        <p:nvGrpSpPr>
          <p:cNvPr id="43" name="Group 43">
            <a:extLst>
              <a:ext uri="{FF2B5EF4-FFF2-40B4-BE49-F238E27FC236}">
                <a16:creationId xmlns:a16="http://schemas.microsoft.com/office/drawing/2014/main" id="{0C2CE05C-C1E0-56C3-2694-186E9D9249F0}"/>
              </a:ext>
            </a:extLst>
          </p:cNvPr>
          <p:cNvGrpSpPr>
            <a:grpSpLocks/>
          </p:cNvGrpSpPr>
          <p:nvPr/>
        </p:nvGrpSpPr>
        <p:grpSpPr bwMode="auto">
          <a:xfrm>
            <a:off x="8225395" y="3165764"/>
            <a:ext cx="457200" cy="990600"/>
            <a:chOff x="5280" y="2160"/>
            <a:chExt cx="288" cy="624"/>
          </a:xfrm>
        </p:grpSpPr>
        <p:sp>
          <p:nvSpPr>
            <p:cNvPr id="44" name="Text Box 44">
              <a:extLst>
                <a:ext uri="{FF2B5EF4-FFF2-40B4-BE49-F238E27FC236}">
                  <a16:creationId xmlns:a16="http://schemas.microsoft.com/office/drawing/2014/main" id="{61E7F289-3380-073E-FF35-BA4B2976974D}"/>
                </a:ext>
              </a:extLst>
            </p:cNvPr>
            <p:cNvSpPr txBox="1">
              <a:spLocks noChangeArrowheads="1"/>
            </p:cNvSpPr>
            <p:nvPr/>
          </p:nvSpPr>
          <p:spPr bwMode="auto">
            <a:xfrm rot="-5503572">
              <a:off x="5304" y="2520"/>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rPr>
                <a:t>&gt;</a:t>
              </a:r>
            </a:p>
          </p:txBody>
        </p:sp>
        <p:sp>
          <p:nvSpPr>
            <p:cNvPr id="45" name="Line 45">
              <a:extLst>
                <a:ext uri="{FF2B5EF4-FFF2-40B4-BE49-F238E27FC236}">
                  <a16:creationId xmlns:a16="http://schemas.microsoft.com/office/drawing/2014/main" id="{DEF772F4-A9AB-AA07-567B-21F46CBB9883}"/>
                </a:ext>
              </a:extLst>
            </p:cNvPr>
            <p:cNvSpPr>
              <a:spLocks noChangeShapeType="1"/>
            </p:cNvSpPr>
            <p:nvPr/>
          </p:nvSpPr>
          <p:spPr bwMode="auto">
            <a:xfrm>
              <a:off x="5424" y="2160"/>
              <a:ext cx="0" cy="432"/>
            </a:xfrm>
            <a:prstGeom prst="line">
              <a:avLst/>
            </a:prstGeom>
            <a:noFill/>
            <a:ln w="19050">
              <a:solidFill>
                <a:srgbClr val="CC00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grpSp>
      <p:grpSp>
        <p:nvGrpSpPr>
          <p:cNvPr id="46" name="Group 46">
            <a:extLst>
              <a:ext uri="{FF2B5EF4-FFF2-40B4-BE49-F238E27FC236}">
                <a16:creationId xmlns:a16="http://schemas.microsoft.com/office/drawing/2014/main" id="{4400A016-BE34-B90A-9F05-06155AA5730F}"/>
              </a:ext>
            </a:extLst>
          </p:cNvPr>
          <p:cNvGrpSpPr>
            <a:grpSpLocks/>
          </p:cNvGrpSpPr>
          <p:nvPr/>
        </p:nvGrpSpPr>
        <p:grpSpPr bwMode="auto">
          <a:xfrm>
            <a:off x="7768195" y="3165764"/>
            <a:ext cx="457200" cy="990600"/>
            <a:chOff x="4992" y="2160"/>
            <a:chExt cx="288" cy="624"/>
          </a:xfrm>
        </p:grpSpPr>
        <p:sp>
          <p:nvSpPr>
            <p:cNvPr id="47" name="Text Box 47">
              <a:extLst>
                <a:ext uri="{FF2B5EF4-FFF2-40B4-BE49-F238E27FC236}">
                  <a16:creationId xmlns:a16="http://schemas.microsoft.com/office/drawing/2014/main" id="{B26310A7-91CD-6BB5-D074-1B9D1786257B}"/>
                </a:ext>
              </a:extLst>
            </p:cNvPr>
            <p:cNvSpPr txBox="1">
              <a:spLocks noChangeArrowheads="1"/>
            </p:cNvSpPr>
            <p:nvPr/>
          </p:nvSpPr>
          <p:spPr bwMode="auto">
            <a:xfrm rot="-5503572">
              <a:off x="5016" y="2520"/>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rPr>
                <a:t>&gt;</a:t>
              </a:r>
            </a:p>
          </p:txBody>
        </p:sp>
        <p:sp>
          <p:nvSpPr>
            <p:cNvPr id="48" name="Line 48">
              <a:extLst>
                <a:ext uri="{FF2B5EF4-FFF2-40B4-BE49-F238E27FC236}">
                  <a16:creationId xmlns:a16="http://schemas.microsoft.com/office/drawing/2014/main" id="{5BB7D417-C3A8-6826-3167-CFA15411F8E5}"/>
                </a:ext>
              </a:extLst>
            </p:cNvPr>
            <p:cNvSpPr>
              <a:spLocks noChangeShapeType="1"/>
            </p:cNvSpPr>
            <p:nvPr/>
          </p:nvSpPr>
          <p:spPr bwMode="auto">
            <a:xfrm>
              <a:off x="5136" y="2160"/>
              <a:ext cx="0" cy="432"/>
            </a:xfrm>
            <a:prstGeom prst="line">
              <a:avLst/>
            </a:prstGeom>
            <a:noFill/>
            <a:ln w="190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grpSp>
      <p:grpSp>
        <p:nvGrpSpPr>
          <p:cNvPr id="49" name="Group 49">
            <a:extLst>
              <a:ext uri="{FF2B5EF4-FFF2-40B4-BE49-F238E27FC236}">
                <a16:creationId xmlns:a16="http://schemas.microsoft.com/office/drawing/2014/main" id="{D39F548F-278B-7CAB-78D2-908707095C18}"/>
              </a:ext>
            </a:extLst>
          </p:cNvPr>
          <p:cNvGrpSpPr>
            <a:grpSpLocks/>
          </p:cNvGrpSpPr>
          <p:nvPr/>
        </p:nvGrpSpPr>
        <p:grpSpPr bwMode="auto">
          <a:xfrm>
            <a:off x="7310995" y="3165764"/>
            <a:ext cx="457200" cy="1066800"/>
            <a:chOff x="4704" y="2160"/>
            <a:chExt cx="288" cy="672"/>
          </a:xfrm>
        </p:grpSpPr>
        <p:sp>
          <p:nvSpPr>
            <p:cNvPr id="50" name="Oval 50">
              <a:extLst>
                <a:ext uri="{FF2B5EF4-FFF2-40B4-BE49-F238E27FC236}">
                  <a16:creationId xmlns:a16="http://schemas.microsoft.com/office/drawing/2014/main" id="{615BFA24-996E-95AB-35A5-744802F16A07}"/>
                </a:ext>
              </a:extLst>
            </p:cNvPr>
            <p:cNvSpPr>
              <a:spLocks noChangeArrowheads="1"/>
            </p:cNvSpPr>
            <p:nvPr/>
          </p:nvSpPr>
          <p:spPr bwMode="auto">
            <a:xfrm>
              <a:off x="4704" y="2592"/>
              <a:ext cx="288" cy="240"/>
            </a:xfrm>
            <a:prstGeom prst="ellipse">
              <a:avLst/>
            </a:prstGeom>
            <a:solidFill>
              <a:srgbClr val="FF9933"/>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rPr>
                <a:t>C</a:t>
              </a:r>
            </a:p>
          </p:txBody>
        </p:sp>
        <p:sp>
          <p:nvSpPr>
            <p:cNvPr id="51" name="Line 51">
              <a:extLst>
                <a:ext uri="{FF2B5EF4-FFF2-40B4-BE49-F238E27FC236}">
                  <a16:creationId xmlns:a16="http://schemas.microsoft.com/office/drawing/2014/main" id="{BC99001A-2FE5-45F2-A593-01C52A02144A}"/>
                </a:ext>
              </a:extLst>
            </p:cNvPr>
            <p:cNvSpPr>
              <a:spLocks noChangeShapeType="1"/>
            </p:cNvSpPr>
            <p:nvPr/>
          </p:nvSpPr>
          <p:spPr bwMode="auto">
            <a:xfrm>
              <a:off x="4848" y="2160"/>
              <a:ext cx="0" cy="432"/>
            </a:xfrm>
            <a:prstGeom prst="line">
              <a:avLst/>
            </a:prstGeom>
            <a:noFill/>
            <a:ln w="19050">
              <a:solidFill>
                <a:srgbClr val="FF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grpSp>
      <p:grpSp>
        <p:nvGrpSpPr>
          <p:cNvPr id="52" name="Group 52">
            <a:extLst>
              <a:ext uri="{FF2B5EF4-FFF2-40B4-BE49-F238E27FC236}">
                <a16:creationId xmlns:a16="http://schemas.microsoft.com/office/drawing/2014/main" id="{9AEBB769-3353-1ADB-2EA7-DB39BFF359A8}"/>
              </a:ext>
            </a:extLst>
          </p:cNvPr>
          <p:cNvGrpSpPr>
            <a:grpSpLocks/>
          </p:cNvGrpSpPr>
          <p:nvPr/>
        </p:nvGrpSpPr>
        <p:grpSpPr bwMode="auto">
          <a:xfrm>
            <a:off x="7006195" y="1565564"/>
            <a:ext cx="1676400" cy="1600200"/>
            <a:chOff x="4512" y="1152"/>
            <a:chExt cx="1056" cy="1008"/>
          </a:xfrm>
        </p:grpSpPr>
        <p:sp>
          <p:nvSpPr>
            <p:cNvPr id="53" name="Line 53">
              <a:extLst>
                <a:ext uri="{FF2B5EF4-FFF2-40B4-BE49-F238E27FC236}">
                  <a16:creationId xmlns:a16="http://schemas.microsoft.com/office/drawing/2014/main" id="{87AFB8E3-E8A3-55C4-0953-D6AE4ECADA20}"/>
                </a:ext>
              </a:extLst>
            </p:cNvPr>
            <p:cNvSpPr>
              <a:spLocks noChangeShapeType="1"/>
            </p:cNvSpPr>
            <p:nvPr/>
          </p:nvSpPr>
          <p:spPr bwMode="auto">
            <a:xfrm>
              <a:off x="4512" y="1152"/>
              <a:ext cx="528" cy="0"/>
            </a:xfrm>
            <a:prstGeom prst="line">
              <a:avLst/>
            </a:prstGeom>
            <a:noFill/>
            <a:ln w="19050">
              <a:solidFill>
                <a:srgbClr val="CC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grpSp>
          <p:nvGrpSpPr>
            <p:cNvPr id="54" name="Group 54">
              <a:extLst>
                <a:ext uri="{FF2B5EF4-FFF2-40B4-BE49-F238E27FC236}">
                  <a16:creationId xmlns:a16="http://schemas.microsoft.com/office/drawing/2014/main" id="{232AEEF1-B735-7B80-400C-AC98EAE921DC}"/>
                </a:ext>
              </a:extLst>
            </p:cNvPr>
            <p:cNvGrpSpPr>
              <a:grpSpLocks/>
            </p:cNvGrpSpPr>
            <p:nvPr/>
          </p:nvGrpSpPr>
          <p:grpSpPr bwMode="auto">
            <a:xfrm>
              <a:off x="4800" y="1680"/>
              <a:ext cx="576" cy="240"/>
              <a:chOff x="4800" y="1680"/>
              <a:chExt cx="576" cy="240"/>
            </a:xfrm>
          </p:grpSpPr>
          <p:sp>
            <p:nvSpPr>
              <p:cNvPr id="57" name="Line 55">
                <a:extLst>
                  <a:ext uri="{FF2B5EF4-FFF2-40B4-BE49-F238E27FC236}">
                    <a16:creationId xmlns:a16="http://schemas.microsoft.com/office/drawing/2014/main" id="{5F6B8921-10BB-4025-9E7C-8A355CBBF5FE}"/>
                  </a:ext>
                </a:extLst>
              </p:cNvPr>
              <p:cNvSpPr>
                <a:spLocks noChangeShapeType="1"/>
              </p:cNvSpPr>
              <p:nvPr/>
            </p:nvSpPr>
            <p:spPr bwMode="auto">
              <a:xfrm>
                <a:off x="4800" y="1680"/>
                <a:ext cx="576"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58" name="Line 56">
                <a:extLst>
                  <a:ext uri="{FF2B5EF4-FFF2-40B4-BE49-F238E27FC236}">
                    <a16:creationId xmlns:a16="http://schemas.microsoft.com/office/drawing/2014/main" id="{25B05469-1838-73AB-76D2-9DA227717C0D}"/>
                  </a:ext>
                </a:extLst>
              </p:cNvPr>
              <p:cNvSpPr>
                <a:spLocks noChangeShapeType="1"/>
              </p:cNvSpPr>
              <p:nvPr/>
            </p:nvSpPr>
            <p:spPr bwMode="auto">
              <a:xfrm>
                <a:off x="4800" y="1680"/>
                <a:ext cx="0" cy="24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59" name="Line 57">
                <a:extLst>
                  <a:ext uri="{FF2B5EF4-FFF2-40B4-BE49-F238E27FC236}">
                    <a16:creationId xmlns:a16="http://schemas.microsoft.com/office/drawing/2014/main" id="{A2C84288-0F27-5D58-CF0D-D869E4C7435A}"/>
                  </a:ext>
                </a:extLst>
              </p:cNvPr>
              <p:cNvSpPr>
                <a:spLocks noChangeShapeType="1"/>
              </p:cNvSpPr>
              <p:nvPr/>
            </p:nvSpPr>
            <p:spPr bwMode="auto">
              <a:xfrm>
                <a:off x="5376" y="1680"/>
                <a:ext cx="0" cy="24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grpSp>
        <p:sp>
          <p:nvSpPr>
            <p:cNvPr id="55" name="Rectangle 58">
              <a:extLst>
                <a:ext uri="{FF2B5EF4-FFF2-40B4-BE49-F238E27FC236}">
                  <a16:creationId xmlns:a16="http://schemas.microsoft.com/office/drawing/2014/main" id="{3D797900-62C4-8612-F5C6-02C6AEB46F57}"/>
                </a:ext>
              </a:extLst>
            </p:cNvPr>
            <p:cNvSpPr>
              <a:spLocks noChangeArrowheads="1"/>
            </p:cNvSpPr>
            <p:nvPr/>
          </p:nvSpPr>
          <p:spPr bwMode="auto">
            <a:xfrm>
              <a:off x="4656" y="1920"/>
              <a:ext cx="912" cy="24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rPr>
                <a:t>D    L   R</a:t>
              </a:r>
            </a:p>
          </p:txBody>
        </p:sp>
        <p:sp>
          <p:nvSpPr>
            <p:cNvPr id="56" name="Line 59">
              <a:extLst>
                <a:ext uri="{FF2B5EF4-FFF2-40B4-BE49-F238E27FC236}">
                  <a16:creationId xmlns:a16="http://schemas.microsoft.com/office/drawing/2014/main" id="{41F55377-CAE0-6967-5870-F66EE6E833E2}"/>
                </a:ext>
              </a:extLst>
            </p:cNvPr>
            <p:cNvSpPr>
              <a:spLocks noChangeShapeType="1"/>
            </p:cNvSpPr>
            <p:nvPr/>
          </p:nvSpPr>
          <p:spPr bwMode="auto">
            <a:xfrm>
              <a:off x="5040" y="1152"/>
              <a:ext cx="0" cy="528"/>
            </a:xfrm>
            <a:prstGeom prst="line">
              <a:avLst/>
            </a:prstGeom>
            <a:noFill/>
            <a:ln w="19050">
              <a:solidFill>
                <a:srgbClr val="CC00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grpSp>
      <p:sp>
        <p:nvSpPr>
          <p:cNvPr id="60" name="Text Box 60">
            <a:extLst>
              <a:ext uri="{FF2B5EF4-FFF2-40B4-BE49-F238E27FC236}">
                <a16:creationId xmlns:a16="http://schemas.microsoft.com/office/drawing/2014/main" id="{47473DF9-6317-39D5-1383-034FE876A53C}"/>
              </a:ext>
            </a:extLst>
          </p:cNvPr>
          <p:cNvSpPr txBox="1">
            <a:spLocks noChangeArrowheads="1"/>
          </p:cNvSpPr>
          <p:nvPr/>
        </p:nvSpPr>
        <p:spPr bwMode="auto">
          <a:xfrm>
            <a:off x="399020" y="5146964"/>
            <a:ext cx="4791505"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3200" b="0" i="0" u="none" strike="noStrike" kern="1200" cap="none" spc="0" normalizeH="0" baseline="0" noProof="0" dirty="0">
                <a:ln>
                  <a:noFill/>
                </a:ln>
                <a:solidFill>
                  <a:srgbClr val="FF3300"/>
                </a:solidFill>
                <a:effectLst/>
                <a:uLnTx/>
                <a:uFillTx/>
                <a:latin typeface="Times New Roman" panose="02020603050405020304" pitchFamily="18" charset="0"/>
                <a:ea typeface="黑体" panose="02010609060101010101" pitchFamily="49" charset="-122"/>
                <a:cs typeface="Times New Roman" panose="02020603050405020304" pitchFamily="18" charset="0"/>
              </a:rPr>
              <a:t>先序遍历序列：</a:t>
            </a:r>
            <a:r>
              <a:rPr kumimoji="1" lang="en-US" altLang="zh-CN" sz="3200" b="0" i="0" u="none" strike="noStrike" kern="1200" cap="none" spc="0" normalizeH="0" baseline="0" noProof="0" dirty="0">
                <a:ln>
                  <a:noFill/>
                </a:ln>
                <a:solidFill>
                  <a:srgbClr val="002060"/>
                </a:solidFill>
                <a:effectLst/>
                <a:uLnTx/>
                <a:uFillTx/>
                <a:latin typeface="Times New Roman" panose="02020603050405020304" pitchFamily="18" charset="0"/>
                <a:ea typeface="黑体" panose="02010609060101010101" pitchFamily="49" charset="-122"/>
                <a:cs typeface="Times New Roman" panose="02020603050405020304" pitchFamily="18" charset="0"/>
              </a:rPr>
              <a:t>A  B  D  C</a:t>
            </a:r>
          </a:p>
        </p:txBody>
      </p:sp>
    </p:spTree>
    <p:extLst>
      <p:ext uri="{BB962C8B-B14F-4D97-AF65-F5344CB8AC3E}">
        <p14:creationId xmlns:p14="http://schemas.microsoft.com/office/powerpoint/2010/main" val="4199283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out)">
                                      <p:cBhvr>
                                        <p:cTn id="7" dur="500"/>
                                        <p:tgtEl>
                                          <p:spTgt spid="2"/>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dissolv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7" presetClass="entr" presetSubtype="1"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p:cTn id="17" dur="500" fill="hold"/>
                                        <p:tgtEl>
                                          <p:spTgt spid="11"/>
                                        </p:tgtEl>
                                        <p:attrNameLst>
                                          <p:attrName>ppt_x</p:attrName>
                                        </p:attrNameLst>
                                      </p:cBhvr>
                                      <p:tavLst>
                                        <p:tav tm="0">
                                          <p:val>
                                            <p:strVal val="#ppt_x"/>
                                          </p:val>
                                        </p:tav>
                                        <p:tav tm="100000">
                                          <p:val>
                                            <p:strVal val="#ppt_x"/>
                                          </p:val>
                                        </p:tav>
                                      </p:tavLst>
                                    </p:anim>
                                    <p:anim calcmode="lin" valueType="num">
                                      <p:cBhvr>
                                        <p:cTn id="18" dur="500" fill="hold"/>
                                        <p:tgtEl>
                                          <p:spTgt spid="11"/>
                                        </p:tgtEl>
                                        <p:attrNameLst>
                                          <p:attrName>ppt_y</p:attrName>
                                        </p:attrNameLst>
                                      </p:cBhvr>
                                      <p:tavLst>
                                        <p:tav tm="0">
                                          <p:val>
                                            <p:strVal val="#ppt_y-#ppt_h/2"/>
                                          </p:val>
                                        </p:tav>
                                        <p:tav tm="100000">
                                          <p:val>
                                            <p:strVal val="#ppt_y"/>
                                          </p:val>
                                        </p:tav>
                                      </p:tavLst>
                                    </p:anim>
                                    <p:anim calcmode="lin" valueType="num">
                                      <p:cBhvr>
                                        <p:cTn id="19" dur="500" fill="hold"/>
                                        <p:tgtEl>
                                          <p:spTgt spid="11"/>
                                        </p:tgtEl>
                                        <p:attrNameLst>
                                          <p:attrName>ppt_w</p:attrName>
                                        </p:attrNameLst>
                                      </p:cBhvr>
                                      <p:tavLst>
                                        <p:tav tm="0">
                                          <p:val>
                                            <p:strVal val="#ppt_w"/>
                                          </p:val>
                                        </p:tav>
                                        <p:tav tm="100000">
                                          <p:val>
                                            <p:strVal val="#ppt_w"/>
                                          </p:val>
                                        </p:tav>
                                      </p:tavLst>
                                    </p:anim>
                                    <p:anim calcmode="lin" valueType="num">
                                      <p:cBhvr>
                                        <p:cTn id="20" dur="500" fill="hold"/>
                                        <p:tgtEl>
                                          <p:spTgt spid="11"/>
                                        </p:tgtEl>
                                        <p:attrNameLst>
                                          <p:attrName>ppt_h</p:attrName>
                                        </p:attrNameLst>
                                      </p:cBhvr>
                                      <p:tavLst>
                                        <p:tav tm="0">
                                          <p:val>
                                            <p:fltVal val="0"/>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17" presetClass="entr" presetSubtype="1" fill="hold" nodeType="clickEffect">
                                  <p:stCondLst>
                                    <p:cond delay="0"/>
                                  </p:stCondLst>
                                  <p:childTnLst>
                                    <p:set>
                                      <p:cBhvr>
                                        <p:cTn id="24" dur="1" fill="hold">
                                          <p:stCondLst>
                                            <p:cond delay="0"/>
                                          </p:stCondLst>
                                        </p:cTn>
                                        <p:tgtEl>
                                          <p:spTgt spid="14"/>
                                        </p:tgtEl>
                                        <p:attrNameLst>
                                          <p:attrName>style.visibility</p:attrName>
                                        </p:attrNameLst>
                                      </p:cBhvr>
                                      <p:to>
                                        <p:strVal val="visible"/>
                                      </p:to>
                                    </p:set>
                                    <p:anim calcmode="lin" valueType="num">
                                      <p:cBhvr>
                                        <p:cTn id="25" dur="500" fill="hold"/>
                                        <p:tgtEl>
                                          <p:spTgt spid="14"/>
                                        </p:tgtEl>
                                        <p:attrNameLst>
                                          <p:attrName>ppt_x</p:attrName>
                                        </p:attrNameLst>
                                      </p:cBhvr>
                                      <p:tavLst>
                                        <p:tav tm="0">
                                          <p:val>
                                            <p:strVal val="#ppt_x"/>
                                          </p:val>
                                        </p:tav>
                                        <p:tav tm="100000">
                                          <p:val>
                                            <p:strVal val="#ppt_x"/>
                                          </p:val>
                                        </p:tav>
                                      </p:tavLst>
                                    </p:anim>
                                    <p:anim calcmode="lin" valueType="num">
                                      <p:cBhvr>
                                        <p:cTn id="26" dur="500" fill="hold"/>
                                        <p:tgtEl>
                                          <p:spTgt spid="14"/>
                                        </p:tgtEl>
                                        <p:attrNameLst>
                                          <p:attrName>ppt_y</p:attrName>
                                        </p:attrNameLst>
                                      </p:cBhvr>
                                      <p:tavLst>
                                        <p:tav tm="0">
                                          <p:val>
                                            <p:strVal val="#ppt_y-#ppt_h/2"/>
                                          </p:val>
                                        </p:tav>
                                        <p:tav tm="100000">
                                          <p:val>
                                            <p:strVal val="#ppt_y"/>
                                          </p:val>
                                        </p:tav>
                                      </p:tavLst>
                                    </p:anim>
                                    <p:anim calcmode="lin" valueType="num">
                                      <p:cBhvr>
                                        <p:cTn id="27" dur="500" fill="hold"/>
                                        <p:tgtEl>
                                          <p:spTgt spid="14"/>
                                        </p:tgtEl>
                                        <p:attrNameLst>
                                          <p:attrName>ppt_w</p:attrName>
                                        </p:attrNameLst>
                                      </p:cBhvr>
                                      <p:tavLst>
                                        <p:tav tm="0">
                                          <p:val>
                                            <p:strVal val="#ppt_w"/>
                                          </p:val>
                                        </p:tav>
                                        <p:tav tm="100000">
                                          <p:val>
                                            <p:strVal val="#ppt_w"/>
                                          </p:val>
                                        </p:tav>
                                      </p:tavLst>
                                    </p:anim>
                                    <p:anim calcmode="lin" valueType="num">
                                      <p:cBhvr>
                                        <p:cTn id="28" dur="500" fill="hold"/>
                                        <p:tgtEl>
                                          <p:spTgt spid="14"/>
                                        </p:tgtEl>
                                        <p:attrNameLst>
                                          <p:attrName>ppt_h</p:attrName>
                                        </p:attrNameLst>
                                      </p:cBhvr>
                                      <p:tavLst>
                                        <p:tav tm="0">
                                          <p:val>
                                            <p:fltVal val="0"/>
                                          </p:val>
                                        </p:tav>
                                        <p:tav tm="100000">
                                          <p:val>
                                            <p:strVal val="#ppt_h"/>
                                          </p:val>
                                        </p:tav>
                                      </p:tavLst>
                                    </p:anim>
                                  </p:childTnLst>
                                </p:cTn>
                              </p:par>
                            </p:childTnLst>
                          </p:cTn>
                        </p:par>
                      </p:childTnLst>
                    </p:cTn>
                  </p:par>
                  <p:par>
                    <p:cTn id="29" fill="hold">
                      <p:stCondLst>
                        <p:cond delay="indefinite"/>
                      </p:stCondLst>
                      <p:childTnLst>
                        <p:par>
                          <p:cTn id="30" fill="hold">
                            <p:stCondLst>
                              <p:cond delay="0"/>
                            </p:stCondLst>
                            <p:childTnLst>
                              <p:par>
                                <p:cTn id="31" presetID="17" presetClass="entr" presetSubtype="1" fill="hold" nodeType="clickEffect">
                                  <p:stCondLst>
                                    <p:cond delay="0"/>
                                  </p:stCondLst>
                                  <p:childTnLst>
                                    <p:set>
                                      <p:cBhvr>
                                        <p:cTn id="32" dur="1" fill="hold">
                                          <p:stCondLst>
                                            <p:cond delay="0"/>
                                          </p:stCondLst>
                                        </p:cTn>
                                        <p:tgtEl>
                                          <p:spTgt spid="31"/>
                                        </p:tgtEl>
                                        <p:attrNameLst>
                                          <p:attrName>style.visibility</p:attrName>
                                        </p:attrNameLst>
                                      </p:cBhvr>
                                      <p:to>
                                        <p:strVal val="visible"/>
                                      </p:to>
                                    </p:set>
                                    <p:anim calcmode="lin" valueType="num">
                                      <p:cBhvr>
                                        <p:cTn id="33" dur="500" fill="hold"/>
                                        <p:tgtEl>
                                          <p:spTgt spid="31"/>
                                        </p:tgtEl>
                                        <p:attrNameLst>
                                          <p:attrName>ppt_x</p:attrName>
                                        </p:attrNameLst>
                                      </p:cBhvr>
                                      <p:tavLst>
                                        <p:tav tm="0">
                                          <p:val>
                                            <p:strVal val="#ppt_x"/>
                                          </p:val>
                                        </p:tav>
                                        <p:tav tm="100000">
                                          <p:val>
                                            <p:strVal val="#ppt_x"/>
                                          </p:val>
                                        </p:tav>
                                      </p:tavLst>
                                    </p:anim>
                                    <p:anim calcmode="lin" valueType="num">
                                      <p:cBhvr>
                                        <p:cTn id="34" dur="500" fill="hold"/>
                                        <p:tgtEl>
                                          <p:spTgt spid="31"/>
                                        </p:tgtEl>
                                        <p:attrNameLst>
                                          <p:attrName>ppt_y</p:attrName>
                                        </p:attrNameLst>
                                      </p:cBhvr>
                                      <p:tavLst>
                                        <p:tav tm="0">
                                          <p:val>
                                            <p:strVal val="#ppt_y-#ppt_h/2"/>
                                          </p:val>
                                        </p:tav>
                                        <p:tav tm="100000">
                                          <p:val>
                                            <p:strVal val="#ppt_y"/>
                                          </p:val>
                                        </p:tav>
                                      </p:tavLst>
                                    </p:anim>
                                    <p:anim calcmode="lin" valueType="num">
                                      <p:cBhvr>
                                        <p:cTn id="35" dur="500" fill="hold"/>
                                        <p:tgtEl>
                                          <p:spTgt spid="31"/>
                                        </p:tgtEl>
                                        <p:attrNameLst>
                                          <p:attrName>ppt_w</p:attrName>
                                        </p:attrNameLst>
                                      </p:cBhvr>
                                      <p:tavLst>
                                        <p:tav tm="0">
                                          <p:val>
                                            <p:strVal val="#ppt_w"/>
                                          </p:val>
                                        </p:tav>
                                        <p:tav tm="100000">
                                          <p:val>
                                            <p:strVal val="#ppt_w"/>
                                          </p:val>
                                        </p:tav>
                                      </p:tavLst>
                                    </p:anim>
                                    <p:anim calcmode="lin" valueType="num">
                                      <p:cBhvr>
                                        <p:cTn id="36" dur="500" fill="hold"/>
                                        <p:tgtEl>
                                          <p:spTgt spid="31"/>
                                        </p:tgtEl>
                                        <p:attrNameLst>
                                          <p:attrName>ppt_h</p:attrName>
                                        </p:attrNameLst>
                                      </p:cBhvr>
                                      <p:tavLst>
                                        <p:tav tm="0">
                                          <p:val>
                                            <p:fltVal val="0"/>
                                          </p:val>
                                        </p:tav>
                                        <p:tav tm="100000">
                                          <p:val>
                                            <p:strVal val="#ppt_h"/>
                                          </p:val>
                                        </p:tav>
                                      </p:tavLst>
                                    </p:anim>
                                  </p:childTnLst>
                                </p:cTn>
                              </p:par>
                            </p:childTnLst>
                          </p:cTn>
                        </p:par>
                      </p:childTnLst>
                    </p:cTn>
                  </p:par>
                  <p:par>
                    <p:cTn id="37" fill="hold">
                      <p:stCondLst>
                        <p:cond delay="indefinite"/>
                      </p:stCondLst>
                      <p:childTnLst>
                        <p:par>
                          <p:cTn id="38" fill="hold">
                            <p:stCondLst>
                              <p:cond delay="0"/>
                            </p:stCondLst>
                            <p:childTnLst>
                              <p:par>
                                <p:cTn id="39" presetID="17" presetClass="entr" presetSubtype="1" fill="hold" nodeType="clickEffect">
                                  <p:stCondLst>
                                    <p:cond delay="0"/>
                                  </p:stCondLst>
                                  <p:childTnLst>
                                    <p:set>
                                      <p:cBhvr>
                                        <p:cTn id="40" dur="1" fill="hold">
                                          <p:stCondLst>
                                            <p:cond delay="0"/>
                                          </p:stCondLst>
                                        </p:cTn>
                                        <p:tgtEl>
                                          <p:spTgt spid="28"/>
                                        </p:tgtEl>
                                        <p:attrNameLst>
                                          <p:attrName>style.visibility</p:attrName>
                                        </p:attrNameLst>
                                      </p:cBhvr>
                                      <p:to>
                                        <p:strVal val="visible"/>
                                      </p:to>
                                    </p:set>
                                    <p:anim calcmode="lin" valueType="num">
                                      <p:cBhvr>
                                        <p:cTn id="41" dur="500" fill="hold"/>
                                        <p:tgtEl>
                                          <p:spTgt spid="28"/>
                                        </p:tgtEl>
                                        <p:attrNameLst>
                                          <p:attrName>ppt_x</p:attrName>
                                        </p:attrNameLst>
                                      </p:cBhvr>
                                      <p:tavLst>
                                        <p:tav tm="0">
                                          <p:val>
                                            <p:strVal val="#ppt_x"/>
                                          </p:val>
                                        </p:tav>
                                        <p:tav tm="100000">
                                          <p:val>
                                            <p:strVal val="#ppt_x"/>
                                          </p:val>
                                        </p:tav>
                                      </p:tavLst>
                                    </p:anim>
                                    <p:anim calcmode="lin" valueType="num">
                                      <p:cBhvr>
                                        <p:cTn id="42" dur="500" fill="hold"/>
                                        <p:tgtEl>
                                          <p:spTgt spid="28"/>
                                        </p:tgtEl>
                                        <p:attrNameLst>
                                          <p:attrName>ppt_y</p:attrName>
                                        </p:attrNameLst>
                                      </p:cBhvr>
                                      <p:tavLst>
                                        <p:tav tm="0">
                                          <p:val>
                                            <p:strVal val="#ppt_y-#ppt_h/2"/>
                                          </p:val>
                                        </p:tav>
                                        <p:tav tm="100000">
                                          <p:val>
                                            <p:strVal val="#ppt_y"/>
                                          </p:val>
                                        </p:tav>
                                      </p:tavLst>
                                    </p:anim>
                                    <p:anim calcmode="lin" valueType="num">
                                      <p:cBhvr>
                                        <p:cTn id="43" dur="500" fill="hold"/>
                                        <p:tgtEl>
                                          <p:spTgt spid="28"/>
                                        </p:tgtEl>
                                        <p:attrNameLst>
                                          <p:attrName>ppt_w</p:attrName>
                                        </p:attrNameLst>
                                      </p:cBhvr>
                                      <p:tavLst>
                                        <p:tav tm="0">
                                          <p:val>
                                            <p:strVal val="#ppt_w"/>
                                          </p:val>
                                        </p:tav>
                                        <p:tav tm="100000">
                                          <p:val>
                                            <p:strVal val="#ppt_w"/>
                                          </p:val>
                                        </p:tav>
                                      </p:tavLst>
                                    </p:anim>
                                    <p:anim calcmode="lin" valueType="num">
                                      <p:cBhvr>
                                        <p:cTn id="44" dur="500" fill="hold"/>
                                        <p:tgtEl>
                                          <p:spTgt spid="28"/>
                                        </p:tgtEl>
                                        <p:attrNameLst>
                                          <p:attrName>ppt_h</p:attrName>
                                        </p:attrNameLst>
                                      </p:cBhvr>
                                      <p:tavLst>
                                        <p:tav tm="0">
                                          <p:val>
                                            <p:fltVal val="0"/>
                                          </p:val>
                                        </p:tav>
                                        <p:tav tm="100000">
                                          <p:val>
                                            <p:strVal val="#ppt_h"/>
                                          </p:val>
                                        </p:tav>
                                      </p:tavLst>
                                    </p:anim>
                                  </p:childTnLst>
                                </p:cTn>
                              </p:par>
                            </p:childTnLst>
                          </p:cTn>
                        </p:par>
                      </p:childTnLst>
                    </p:cTn>
                  </p:par>
                  <p:par>
                    <p:cTn id="45" fill="hold">
                      <p:stCondLst>
                        <p:cond delay="indefinite"/>
                      </p:stCondLst>
                      <p:childTnLst>
                        <p:par>
                          <p:cTn id="46" fill="hold">
                            <p:stCondLst>
                              <p:cond delay="0"/>
                            </p:stCondLst>
                            <p:childTnLst>
                              <p:par>
                                <p:cTn id="47" presetID="17" presetClass="entr" presetSubtype="1" fill="hold" nodeType="clickEffect">
                                  <p:stCondLst>
                                    <p:cond delay="0"/>
                                  </p:stCondLst>
                                  <p:childTnLst>
                                    <p:set>
                                      <p:cBhvr>
                                        <p:cTn id="48" dur="1" fill="hold">
                                          <p:stCondLst>
                                            <p:cond delay="0"/>
                                          </p:stCondLst>
                                        </p:cTn>
                                        <p:tgtEl>
                                          <p:spTgt spid="21"/>
                                        </p:tgtEl>
                                        <p:attrNameLst>
                                          <p:attrName>style.visibility</p:attrName>
                                        </p:attrNameLst>
                                      </p:cBhvr>
                                      <p:to>
                                        <p:strVal val="visible"/>
                                      </p:to>
                                    </p:set>
                                    <p:anim calcmode="lin" valueType="num">
                                      <p:cBhvr>
                                        <p:cTn id="49" dur="500" fill="hold"/>
                                        <p:tgtEl>
                                          <p:spTgt spid="21"/>
                                        </p:tgtEl>
                                        <p:attrNameLst>
                                          <p:attrName>ppt_x</p:attrName>
                                        </p:attrNameLst>
                                      </p:cBhvr>
                                      <p:tavLst>
                                        <p:tav tm="0">
                                          <p:val>
                                            <p:strVal val="#ppt_x"/>
                                          </p:val>
                                        </p:tav>
                                        <p:tav tm="100000">
                                          <p:val>
                                            <p:strVal val="#ppt_x"/>
                                          </p:val>
                                        </p:tav>
                                      </p:tavLst>
                                    </p:anim>
                                    <p:anim calcmode="lin" valueType="num">
                                      <p:cBhvr>
                                        <p:cTn id="50" dur="500" fill="hold"/>
                                        <p:tgtEl>
                                          <p:spTgt spid="21"/>
                                        </p:tgtEl>
                                        <p:attrNameLst>
                                          <p:attrName>ppt_y</p:attrName>
                                        </p:attrNameLst>
                                      </p:cBhvr>
                                      <p:tavLst>
                                        <p:tav tm="0">
                                          <p:val>
                                            <p:strVal val="#ppt_y-#ppt_h/2"/>
                                          </p:val>
                                        </p:tav>
                                        <p:tav tm="100000">
                                          <p:val>
                                            <p:strVal val="#ppt_y"/>
                                          </p:val>
                                        </p:tav>
                                      </p:tavLst>
                                    </p:anim>
                                    <p:anim calcmode="lin" valueType="num">
                                      <p:cBhvr>
                                        <p:cTn id="51" dur="500" fill="hold"/>
                                        <p:tgtEl>
                                          <p:spTgt spid="21"/>
                                        </p:tgtEl>
                                        <p:attrNameLst>
                                          <p:attrName>ppt_w</p:attrName>
                                        </p:attrNameLst>
                                      </p:cBhvr>
                                      <p:tavLst>
                                        <p:tav tm="0">
                                          <p:val>
                                            <p:strVal val="#ppt_w"/>
                                          </p:val>
                                        </p:tav>
                                        <p:tav tm="100000">
                                          <p:val>
                                            <p:strVal val="#ppt_w"/>
                                          </p:val>
                                        </p:tav>
                                      </p:tavLst>
                                    </p:anim>
                                    <p:anim calcmode="lin" valueType="num">
                                      <p:cBhvr>
                                        <p:cTn id="52" dur="500" fill="hold"/>
                                        <p:tgtEl>
                                          <p:spTgt spid="21"/>
                                        </p:tgtEl>
                                        <p:attrNameLst>
                                          <p:attrName>ppt_h</p:attrName>
                                        </p:attrNameLst>
                                      </p:cBhvr>
                                      <p:tavLst>
                                        <p:tav tm="0">
                                          <p:val>
                                            <p:fltVal val="0"/>
                                          </p:val>
                                        </p:tav>
                                        <p:tav tm="100000">
                                          <p:val>
                                            <p:strVal val="#ppt_h"/>
                                          </p:val>
                                        </p:tav>
                                      </p:tavLst>
                                    </p:anim>
                                  </p:childTnLst>
                                </p:cTn>
                              </p:par>
                            </p:childTnLst>
                          </p:cTn>
                        </p:par>
                      </p:childTnLst>
                    </p:cTn>
                  </p:par>
                  <p:par>
                    <p:cTn id="53" fill="hold">
                      <p:stCondLst>
                        <p:cond delay="indefinite"/>
                      </p:stCondLst>
                      <p:childTnLst>
                        <p:par>
                          <p:cTn id="54" fill="hold">
                            <p:stCondLst>
                              <p:cond delay="0"/>
                            </p:stCondLst>
                            <p:childTnLst>
                              <p:par>
                                <p:cTn id="55" presetID="17" presetClass="entr" presetSubtype="1" fill="hold" nodeType="clickEffect">
                                  <p:stCondLst>
                                    <p:cond delay="0"/>
                                  </p:stCondLst>
                                  <p:childTnLst>
                                    <p:set>
                                      <p:cBhvr>
                                        <p:cTn id="56" dur="1" fill="hold">
                                          <p:stCondLst>
                                            <p:cond delay="0"/>
                                          </p:stCondLst>
                                        </p:cTn>
                                        <p:tgtEl>
                                          <p:spTgt spid="40"/>
                                        </p:tgtEl>
                                        <p:attrNameLst>
                                          <p:attrName>style.visibility</p:attrName>
                                        </p:attrNameLst>
                                      </p:cBhvr>
                                      <p:to>
                                        <p:strVal val="visible"/>
                                      </p:to>
                                    </p:set>
                                    <p:anim calcmode="lin" valueType="num">
                                      <p:cBhvr>
                                        <p:cTn id="57" dur="500" fill="hold"/>
                                        <p:tgtEl>
                                          <p:spTgt spid="40"/>
                                        </p:tgtEl>
                                        <p:attrNameLst>
                                          <p:attrName>ppt_x</p:attrName>
                                        </p:attrNameLst>
                                      </p:cBhvr>
                                      <p:tavLst>
                                        <p:tav tm="0">
                                          <p:val>
                                            <p:strVal val="#ppt_x"/>
                                          </p:val>
                                        </p:tav>
                                        <p:tav tm="100000">
                                          <p:val>
                                            <p:strVal val="#ppt_x"/>
                                          </p:val>
                                        </p:tav>
                                      </p:tavLst>
                                    </p:anim>
                                    <p:anim calcmode="lin" valueType="num">
                                      <p:cBhvr>
                                        <p:cTn id="58" dur="500" fill="hold"/>
                                        <p:tgtEl>
                                          <p:spTgt spid="40"/>
                                        </p:tgtEl>
                                        <p:attrNameLst>
                                          <p:attrName>ppt_y</p:attrName>
                                        </p:attrNameLst>
                                      </p:cBhvr>
                                      <p:tavLst>
                                        <p:tav tm="0">
                                          <p:val>
                                            <p:strVal val="#ppt_y-#ppt_h/2"/>
                                          </p:val>
                                        </p:tav>
                                        <p:tav tm="100000">
                                          <p:val>
                                            <p:strVal val="#ppt_y"/>
                                          </p:val>
                                        </p:tav>
                                      </p:tavLst>
                                    </p:anim>
                                    <p:anim calcmode="lin" valueType="num">
                                      <p:cBhvr>
                                        <p:cTn id="59" dur="500" fill="hold"/>
                                        <p:tgtEl>
                                          <p:spTgt spid="40"/>
                                        </p:tgtEl>
                                        <p:attrNameLst>
                                          <p:attrName>ppt_w</p:attrName>
                                        </p:attrNameLst>
                                      </p:cBhvr>
                                      <p:tavLst>
                                        <p:tav tm="0">
                                          <p:val>
                                            <p:strVal val="#ppt_w"/>
                                          </p:val>
                                        </p:tav>
                                        <p:tav tm="100000">
                                          <p:val>
                                            <p:strVal val="#ppt_w"/>
                                          </p:val>
                                        </p:tav>
                                      </p:tavLst>
                                    </p:anim>
                                    <p:anim calcmode="lin" valueType="num">
                                      <p:cBhvr>
                                        <p:cTn id="60" dur="500" fill="hold"/>
                                        <p:tgtEl>
                                          <p:spTgt spid="40"/>
                                        </p:tgtEl>
                                        <p:attrNameLst>
                                          <p:attrName>ppt_h</p:attrName>
                                        </p:attrNameLst>
                                      </p:cBhvr>
                                      <p:tavLst>
                                        <p:tav tm="0">
                                          <p:val>
                                            <p:fltVal val="0"/>
                                          </p:val>
                                        </p:tav>
                                        <p:tav tm="100000">
                                          <p:val>
                                            <p:strVal val="#ppt_h"/>
                                          </p:val>
                                        </p:tav>
                                      </p:tavLst>
                                    </p:anim>
                                  </p:childTnLst>
                                </p:cTn>
                              </p:par>
                            </p:childTnLst>
                          </p:cTn>
                        </p:par>
                      </p:childTnLst>
                    </p:cTn>
                  </p:par>
                  <p:par>
                    <p:cTn id="61" fill="hold">
                      <p:stCondLst>
                        <p:cond delay="indefinite"/>
                      </p:stCondLst>
                      <p:childTnLst>
                        <p:par>
                          <p:cTn id="62" fill="hold">
                            <p:stCondLst>
                              <p:cond delay="0"/>
                            </p:stCondLst>
                            <p:childTnLst>
                              <p:par>
                                <p:cTn id="63" presetID="17" presetClass="entr" presetSubtype="1" fill="hold" nodeType="clickEffect">
                                  <p:stCondLst>
                                    <p:cond delay="0"/>
                                  </p:stCondLst>
                                  <p:childTnLst>
                                    <p:set>
                                      <p:cBhvr>
                                        <p:cTn id="64" dur="1" fill="hold">
                                          <p:stCondLst>
                                            <p:cond delay="0"/>
                                          </p:stCondLst>
                                        </p:cTn>
                                        <p:tgtEl>
                                          <p:spTgt spid="37"/>
                                        </p:tgtEl>
                                        <p:attrNameLst>
                                          <p:attrName>style.visibility</p:attrName>
                                        </p:attrNameLst>
                                      </p:cBhvr>
                                      <p:to>
                                        <p:strVal val="visible"/>
                                      </p:to>
                                    </p:set>
                                    <p:anim calcmode="lin" valueType="num">
                                      <p:cBhvr>
                                        <p:cTn id="65" dur="500" fill="hold"/>
                                        <p:tgtEl>
                                          <p:spTgt spid="37"/>
                                        </p:tgtEl>
                                        <p:attrNameLst>
                                          <p:attrName>ppt_x</p:attrName>
                                        </p:attrNameLst>
                                      </p:cBhvr>
                                      <p:tavLst>
                                        <p:tav tm="0">
                                          <p:val>
                                            <p:strVal val="#ppt_x"/>
                                          </p:val>
                                        </p:tav>
                                        <p:tav tm="100000">
                                          <p:val>
                                            <p:strVal val="#ppt_x"/>
                                          </p:val>
                                        </p:tav>
                                      </p:tavLst>
                                    </p:anim>
                                    <p:anim calcmode="lin" valueType="num">
                                      <p:cBhvr>
                                        <p:cTn id="66" dur="500" fill="hold"/>
                                        <p:tgtEl>
                                          <p:spTgt spid="37"/>
                                        </p:tgtEl>
                                        <p:attrNameLst>
                                          <p:attrName>ppt_y</p:attrName>
                                        </p:attrNameLst>
                                      </p:cBhvr>
                                      <p:tavLst>
                                        <p:tav tm="0">
                                          <p:val>
                                            <p:strVal val="#ppt_y-#ppt_h/2"/>
                                          </p:val>
                                        </p:tav>
                                        <p:tav tm="100000">
                                          <p:val>
                                            <p:strVal val="#ppt_y"/>
                                          </p:val>
                                        </p:tav>
                                      </p:tavLst>
                                    </p:anim>
                                    <p:anim calcmode="lin" valueType="num">
                                      <p:cBhvr>
                                        <p:cTn id="67" dur="500" fill="hold"/>
                                        <p:tgtEl>
                                          <p:spTgt spid="37"/>
                                        </p:tgtEl>
                                        <p:attrNameLst>
                                          <p:attrName>ppt_w</p:attrName>
                                        </p:attrNameLst>
                                      </p:cBhvr>
                                      <p:tavLst>
                                        <p:tav tm="0">
                                          <p:val>
                                            <p:strVal val="#ppt_w"/>
                                          </p:val>
                                        </p:tav>
                                        <p:tav tm="100000">
                                          <p:val>
                                            <p:strVal val="#ppt_w"/>
                                          </p:val>
                                        </p:tav>
                                      </p:tavLst>
                                    </p:anim>
                                    <p:anim calcmode="lin" valueType="num">
                                      <p:cBhvr>
                                        <p:cTn id="68" dur="500" fill="hold"/>
                                        <p:tgtEl>
                                          <p:spTgt spid="37"/>
                                        </p:tgtEl>
                                        <p:attrNameLst>
                                          <p:attrName>ppt_h</p:attrName>
                                        </p:attrNameLst>
                                      </p:cBhvr>
                                      <p:tavLst>
                                        <p:tav tm="0">
                                          <p:val>
                                            <p:fltVal val="0"/>
                                          </p:val>
                                        </p:tav>
                                        <p:tav tm="100000">
                                          <p:val>
                                            <p:strVal val="#ppt_h"/>
                                          </p:val>
                                        </p:tav>
                                      </p:tavLst>
                                    </p:anim>
                                  </p:childTnLst>
                                </p:cTn>
                              </p:par>
                            </p:childTnLst>
                          </p:cTn>
                        </p:par>
                      </p:childTnLst>
                    </p:cTn>
                  </p:par>
                  <p:par>
                    <p:cTn id="69" fill="hold">
                      <p:stCondLst>
                        <p:cond delay="indefinite"/>
                      </p:stCondLst>
                      <p:childTnLst>
                        <p:par>
                          <p:cTn id="70" fill="hold">
                            <p:stCondLst>
                              <p:cond delay="0"/>
                            </p:stCondLst>
                            <p:childTnLst>
                              <p:par>
                                <p:cTn id="71" presetID="17" presetClass="entr" presetSubtype="1" fill="hold" nodeType="clickEffect">
                                  <p:stCondLst>
                                    <p:cond delay="0"/>
                                  </p:stCondLst>
                                  <p:childTnLst>
                                    <p:set>
                                      <p:cBhvr>
                                        <p:cTn id="72" dur="1" fill="hold">
                                          <p:stCondLst>
                                            <p:cond delay="0"/>
                                          </p:stCondLst>
                                        </p:cTn>
                                        <p:tgtEl>
                                          <p:spTgt spid="34"/>
                                        </p:tgtEl>
                                        <p:attrNameLst>
                                          <p:attrName>style.visibility</p:attrName>
                                        </p:attrNameLst>
                                      </p:cBhvr>
                                      <p:to>
                                        <p:strVal val="visible"/>
                                      </p:to>
                                    </p:set>
                                    <p:anim calcmode="lin" valueType="num">
                                      <p:cBhvr>
                                        <p:cTn id="73" dur="500" fill="hold"/>
                                        <p:tgtEl>
                                          <p:spTgt spid="34"/>
                                        </p:tgtEl>
                                        <p:attrNameLst>
                                          <p:attrName>ppt_x</p:attrName>
                                        </p:attrNameLst>
                                      </p:cBhvr>
                                      <p:tavLst>
                                        <p:tav tm="0">
                                          <p:val>
                                            <p:strVal val="#ppt_x"/>
                                          </p:val>
                                        </p:tav>
                                        <p:tav tm="100000">
                                          <p:val>
                                            <p:strVal val="#ppt_x"/>
                                          </p:val>
                                        </p:tav>
                                      </p:tavLst>
                                    </p:anim>
                                    <p:anim calcmode="lin" valueType="num">
                                      <p:cBhvr>
                                        <p:cTn id="74" dur="500" fill="hold"/>
                                        <p:tgtEl>
                                          <p:spTgt spid="34"/>
                                        </p:tgtEl>
                                        <p:attrNameLst>
                                          <p:attrName>ppt_y</p:attrName>
                                        </p:attrNameLst>
                                      </p:cBhvr>
                                      <p:tavLst>
                                        <p:tav tm="0">
                                          <p:val>
                                            <p:strVal val="#ppt_y-#ppt_h/2"/>
                                          </p:val>
                                        </p:tav>
                                        <p:tav tm="100000">
                                          <p:val>
                                            <p:strVal val="#ppt_y"/>
                                          </p:val>
                                        </p:tav>
                                      </p:tavLst>
                                    </p:anim>
                                    <p:anim calcmode="lin" valueType="num">
                                      <p:cBhvr>
                                        <p:cTn id="75" dur="500" fill="hold"/>
                                        <p:tgtEl>
                                          <p:spTgt spid="34"/>
                                        </p:tgtEl>
                                        <p:attrNameLst>
                                          <p:attrName>ppt_w</p:attrName>
                                        </p:attrNameLst>
                                      </p:cBhvr>
                                      <p:tavLst>
                                        <p:tav tm="0">
                                          <p:val>
                                            <p:strVal val="#ppt_w"/>
                                          </p:val>
                                        </p:tav>
                                        <p:tav tm="100000">
                                          <p:val>
                                            <p:strVal val="#ppt_w"/>
                                          </p:val>
                                        </p:tav>
                                      </p:tavLst>
                                    </p:anim>
                                    <p:anim calcmode="lin" valueType="num">
                                      <p:cBhvr>
                                        <p:cTn id="76" dur="500" fill="hold"/>
                                        <p:tgtEl>
                                          <p:spTgt spid="34"/>
                                        </p:tgtEl>
                                        <p:attrNameLst>
                                          <p:attrName>ppt_h</p:attrName>
                                        </p:attrNameLst>
                                      </p:cBhvr>
                                      <p:tavLst>
                                        <p:tav tm="0">
                                          <p:val>
                                            <p:fltVal val="0"/>
                                          </p:val>
                                        </p:tav>
                                        <p:tav tm="100000">
                                          <p:val>
                                            <p:strVal val="#ppt_h"/>
                                          </p:val>
                                        </p:tav>
                                      </p:tavLst>
                                    </p:anim>
                                  </p:childTnLst>
                                </p:cTn>
                              </p:par>
                            </p:childTnLst>
                          </p:cTn>
                        </p:par>
                      </p:childTnLst>
                    </p:cTn>
                  </p:par>
                  <p:par>
                    <p:cTn id="77" fill="hold">
                      <p:stCondLst>
                        <p:cond delay="indefinite"/>
                      </p:stCondLst>
                      <p:childTnLst>
                        <p:par>
                          <p:cTn id="78" fill="hold">
                            <p:stCondLst>
                              <p:cond delay="0"/>
                            </p:stCondLst>
                            <p:childTnLst>
                              <p:par>
                                <p:cTn id="79" presetID="17" presetClass="entr" presetSubtype="1" fill="hold" nodeType="clickEffect">
                                  <p:stCondLst>
                                    <p:cond delay="0"/>
                                  </p:stCondLst>
                                  <p:childTnLst>
                                    <p:set>
                                      <p:cBhvr>
                                        <p:cTn id="80" dur="1" fill="hold">
                                          <p:stCondLst>
                                            <p:cond delay="0"/>
                                          </p:stCondLst>
                                        </p:cTn>
                                        <p:tgtEl>
                                          <p:spTgt spid="52"/>
                                        </p:tgtEl>
                                        <p:attrNameLst>
                                          <p:attrName>style.visibility</p:attrName>
                                        </p:attrNameLst>
                                      </p:cBhvr>
                                      <p:to>
                                        <p:strVal val="visible"/>
                                      </p:to>
                                    </p:set>
                                    <p:anim calcmode="lin" valueType="num">
                                      <p:cBhvr>
                                        <p:cTn id="81" dur="500" fill="hold"/>
                                        <p:tgtEl>
                                          <p:spTgt spid="52"/>
                                        </p:tgtEl>
                                        <p:attrNameLst>
                                          <p:attrName>ppt_x</p:attrName>
                                        </p:attrNameLst>
                                      </p:cBhvr>
                                      <p:tavLst>
                                        <p:tav tm="0">
                                          <p:val>
                                            <p:strVal val="#ppt_x"/>
                                          </p:val>
                                        </p:tav>
                                        <p:tav tm="100000">
                                          <p:val>
                                            <p:strVal val="#ppt_x"/>
                                          </p:val>
                                        </p:tav>
                                      </p:tavLst>
                                    </p:anim>
                                    <p:anim calcmode="lin" valueType="num">
                                      <p:cBhvr>
                                        <p:cTn id="82" dur="500" fill="hold"/>
                                        <p:tgtEl>
                                          <p:spTgt spid="52"/>
                                        </p:tgtEl>
                                        <p:attrNameLst>
                                          <p:attrName>ppt_y</p:attrName>
                                        </p:attrNameLst>
                                      </p:cBhvr>
                                      <p:tavLst>
                                        <p:tav tm="0">
                                          <p:val>
                                            <p:strVal val="#ppt_y-#ppt_h/2"/>
                                          </p:val>
                                        </p:tav>
                                        <p:tav tm="100000">
                                          <p:val>
                                            <p:strVal val="#ppt_y"/>
                                          </p:val>
                                        </p:tav>
                                      </p:tavLst>
                                    </p:anim>
                                    <p:anim calcmode="lin" valueType="num">
                                      <p:cBhvr>
                                        <p:cTn id="83" dur="500" fill="hold"/>
                                        <p:tgtEl>
                                          <p:spTgt spid="52"/>
                                        </p:tgtEl>
                                        <p:attrNameLst>
                                          <p:attrName>ppt_w</p:attrName>
                                        </p:attrNameLst>
                                      </p:cBhvr>
                                      <p:tavLst>
                                        <p:tav tm="0">
                                          <p:val>
                                            <p:strVal val="#ppt_w"/>
                                          </p:val>
                                        </p:tav>
                                        <p:tav tm="100000">
                                          <p:val>
                                            <p:strVal val="#ppt_w"/>
                                          </p:val>
                                        </p:tav>
                                      </p:tavLst>
                                    </p:anim>
                                    <p:anim calcmode="lin" valueType="num">
                                      <p:cBhvr>
                                        <p:cTn id="84" dur="500" fill="hold"/>
                                        <p:tgtEl>
                                          <p:spTgt spid="52"/>
                                        </p:tgtEl>
                                        <p:attrNameLst>
                                          <p:attrName>ppt_h</p:attrName>
                                        </p:attrNameLst>
                                      </p:cBhvr>
                                      <p:tavLst>
                                        <p:tav tm="0">
                                          <p:val>
                                            <p:fltVal val="0"/>
                                          </p:val>
                                        </p:tav>
                                        <p:tav tm="100000">
                                          <p:val>
                                            <p:strVal val="#ppt_h"/>
                                          </p:val>
                                        </p:tav>
                                      </p:tavLst>
                                    </p:anim>
                                  </p:childTnLst>
                                </p:cTn>
                              </p:par>
                            </p:childTnLst>
                          </p:cTn>
                        </p:par>
                      </p:childTnLst>
                    </p:cTn>
                  </p:par>
                  <p:par>
                    <p:cTn id="85" fill="hold">
                      <p:stCondLst>
                        <p:cond delay="indefinite"/>
                      </p:stCondLst>
                      <p:childTnLst>
                        <p:par>
                          <p:cTn id="86" fill="hold">
                            <p:stCondLst>
                              <p:cond delay="0"/>
                            </p:stCondLst>
                            <p:childTnLst>
                              <p:par>
                                <p:cTn id="87" presetID="17" presetClass="entr" presetSubtype="1" fill="hold" nodeType="clickEffect">
                                  <p:stCondLst>
                                    <p:cond delay="0"/>
                                  </p:stCondLst>
                                  <p:childTnLst>
                                    <p:set>
                                      <p:cBhvr>
                                        <p:cTn id="88" dur="1" fill="hold">
                                          <p:stCondLst>
                                            <p:cond delay="0"/>
                                          </p:stCondLst>
                                        </p:cTn>
                                        <p:tgtEl>
                                          <p:spTgt spid="49"/>
                                        </p:tgtEl>
                                        <p:attrNameLst>
                                          <p:attrName>style.visibility</p:attrName>
                                        </p:attrNameLst>
                                      </p:cBhvr>
                                      <p:to>
                                        <p:strVal val="visible"/>
                                      </p:to>
                                    </p:set>
                                    <p:anim calcmode="lin" valueType="num">
                                      <p:cBhvr>
                                        <p:cTn id="89" dur="500" fill="hold"/>
                                        <p:tgtEl>
                                          <p:spTgt spid="49"/>
                                        </p:tgtEl>
                                        <p:attrNameLst>
                                          <p:attrName>ppt_x</p:attrName>
                                        </p:attrNameLst>
                                      </p:cBhvr>
                                      <p:tavLst>
                                        <p:tav tm="0">
                                          <p:val>
                                            <p:strVal val="#ppt_x"/>
                                          </p:val>
                                        </p:tav>
                                        <p:tav tm="100000">
                                          <p:val>
                                            <p:strVal val="#ppt_x"/>
                                          </p:val>
                                        </p:tav>
                                      </p:tavLst>
                                    </p:anim>
                                    <p:anim calcmode="lin" valueType="num">
                                      <p:cBhvr>
                                        <p:cTn id="90" dur="500" fill="hold"/>
                                        <p:tgtEl>
                                          <p:spTgt spid="49"/>
                                        </p:tgtEl>
                                        <p:attrNameLst>
                                          <p:attrName>ppt_y</p:attrName>
                                        </p:attrNameLst>
                                      </p:cBhvr>
                                      <p:tavLst>
                                        <p:tav tm="0">
                                          <p:val>
                                            <p:strVal val="#ppt_y-#ppt_h/2"/>
                                          </p:val>
                                        </p:tav>
                                        <p:tav tm="100000">
                                          <p:val>
                                            <p:strVal val="#ppt_y"/>
                                          </p:val>
                                        </p:tav>
                                      </p:tavLst>
                                    </p:anim>
                                    <p:anim calcmode="lin" valueType="num">
                                      <p:cBhvr>
                                        <p:cTn id="91" dur="500" fill="hold"/>
                                        <p:tgtEl>
                                          <p:spTgt spid="49"/>
                                        </p:tgtEl>
                                        <p:attrNameLst>
                                          <p:attrName>ppt_w</p:attrName>
                                        </p:attrNameLst>
                                      </p:cBhvr>
                                      <p:tavLst>
                                        <p:tav tm="0">
                                          <p:val>
                                            <p:strVal val="#ppt_w"/>
                                          </p:val>
                                        </p:tav>
                                        <p:tav tm="100000">
                                          <p:val>
                                            <p:strVal val="#ppt_w"/>
                                          </p:val>
                                        </p:tav>
                                      </p:tavLst>
                                    </p:anim>
                                    <p:anim calcmode="lin" valueType="num">
                                      <p:cBhvr>
                                        <p:cTn id="92" dur="500" fill="hold"/>
                                        <p:tgtEl>
                                          <p:spTgt spid="49"/>
                                        </p:tgtEl>
                                        <p:attrNameLst>
                                          <p:attrName>ppt_h</p:attrName>
                                        </p:attrNameLst>
                                      </p:cBhvr>
                                      <p:tavLst>
                                        <p:tav tm="0">
                                          <p:val>
                                            <p:fltVal val="0"/>
                                          </p:val>
                                        </p:tav>
                                        <p:tav tm="100000">
                                          <p:val>
                                            <p:strVal val="#ppt_h"/>
                                          </p:val>
                                        </p:tav>
                                      </p:tavLst>
                                    </p:anim>
                                  </p:childTnLst>
                                </p:cTn>
                              </p:par>
                            </p:childTnLst>
                          </p:cTn>
                        </p:par>
                      </p:childTnLst>
                    </p:cTn>
                  </p:par>
                  <p:par>
                    <p:cTn id="93" fill="hold">
                      <p:stCondLst>
                        <p:cond delay="indefinite"/>
                      </p:stCondLst>
                      <p:childTnLst>
                        <p:par>
                          <p:cTn id="94" fill="hold">
                            <p:stCondLst>
                              <p:cond delay="0"/>
                            </p:stCondLst>
                            <p:childTnLst>
                              <p:par>
                                <p:cTn id="95" presetID="17" presetClass="entr" presetSubtype="1" fill="hold" nodeType="clickEffect">
                                  <p:stCondLst>
                                    <p:cond delay="0"/>
                                  </p:stCondLst>
                                  <p:childTnLst>
                                    <p:set>
                                      <p:cBhvr>
                                        <p:cTn id="96" dur="1" fill="hold">
                                          <p:stCondLst>
                                            <p:cond delay="0"/>
                                          </p:stCondLst>
                                        </p:cTn>
                                        <p:tgtEl>
                                          <p:spTgt spid="46"/>
                                        </p:tgtEl>
                                        <p:attrNameLst>
                                          <p:attrName>style.visibility</p:attrName>
                                        </p:attrNameLst>
                                      </p:cBhvr>
                                      <p:to>
                                        <p:strVal val="visible"/>
                                      </p:to>
                                    </p:set>
                                    <p:anim calcmode="lin" valueType="num">
                                      <p:cBhvr>
                                        <p:cTn id="97" dur="500" fill="hold"/>
                                        <p:tgtEl>
                                          <p:spTgt spid="46"/>
                                        </p:tgtEl>
                                        <p:attrNameLst>
                                          <p:attrName>ppt_x</p:attrName>
                                        </p:attrNameLst>
                                      </p:cBhvr>
                                      <p:tavLst>
                                        <p:tav tm="0">
                                          <p:val>
                                            <p:strVal val="#ppt_x"/>
                                          </p:val>
                                        </p:tav>
                                        <p:tav tm="100000">
                                          <p:val>
                                            <p:strVal val="#ppt_x"/>
                                          </p:val>
                                        </p:tav>
                                      </p:tavLst>
                                    </p:anim>
                                    <p:anim calcmode="lin" valueType="num">
                                      <p:cBhvr>
                                        <p:cTn id="98" dur="500" fill="hold"/>
                                        <p:tgtEl>
                                          <p:spTgt spid="46"/>
                                        </p:tgtEl>
                                        <p:attrNameLst>
                                          <p:attrName>ppt_y</p:attrName>
                                        </p:attrNameLst>
                                      </p:cBhvr>
                                      <p:tavLst>
                                        <p:tav tm="0">
                                          <p:val>
                                            <p:strVal val="#ppt_y-#ppt_h/2"/>
                                          </p:val>
                                        </p:tav>
                                        <p:tav tm="100000">
                                          <p:val>
                                            <p:strVal val="#ppt_y"/>
                                          </p:val>
                                        </p:tav>
                                      </p:tavLst>
                                    </p:anim>
                                    <p:anim calcmode="lin" valueType="num">
                                      <p:cBhvr>
                                        <p:cTn id="99" dur="500" fill="hold"/>
                                        <p:tgtEl>
                                          <p:spTgt spid="46"/>
                                        </p:tgtEl>
                                        <p:attrNameLst>
                                          <p:attrName>ppt_w</p:attrName>
                                        </p:attrNameLst>
                                      </p:cBhvr>
                                      <p:tavLst>
                                        <p:tav tm="0">
                                          <p:val>
                                            <p:strVal val="#ppt_w"/>
                                          </p:val>
                                        </p:tav>
                                        <p:tav tm="100000">
                                          <p:val>
                                            <p:strVal val="#ppt_w"/>
                                          </p:val>
                                        </p:tav>
                                      </p:tavLst>
                                    </p:anim>
                                    <p:anim calcmode="lin" valueType="num">
                                      <p:cBhvr>
                                        <p:cTn id="100" dur="500" fill="hold"/>
                                        <p:tgtEl>
                                          <p:spTgt spid="46"/>
                                        </p:tgtEl>
                                        <p:attrNameLst>
                                          <p:attrName>ppt_h</p:attrName>
                                        </p:attrNameLst>
                                      </p:cBhvr>
                                      <p:tavLst>
                                        <p:tav tm="0">
                                          <p:val>
                                            <p:fltVal val="0"/>
                                          </p:val>
                                        </p:tav>
                                        <p:tav tm="100000">
                                          <p:val>
                                            <p:strVal val="#ppt_h"/>
                                          </p:val>
                                        </p:tav>
                                      </p:tavLst>
                                    </p:anim>
                                  </p:childTnLst>
                                </p:cTn>
                              </p:par>
                            </p:childTnLst>
                          </p:cTn>
                        </p:par>
                      </p:childTnLst>
                    </p:cTn>
                  </p:par>
                  <p:par>
                    <p:cTn id="101" fill="hold">
                      <p:stCondLst>
                        <p:cond delay="indefinite"/>
                      </p:stCondLst>
                      <p:childTnLst>
                        <p:par>
                          <p:cTn id="102" fill="hold">
                            <p:stCondLst>
                              <p:cond delay="0"/>
                            </p:stCondLst>
                            <p:childTnLst>
                              <p:par>
                                <p:cTn id="103" presetID="17" presetClass="entr" presetSubtype="1" fill="hold" nodeType="clickEffect">
                                  <p:stCondLst>
                                    <p:cond delay="0"/>
                                  </p:stCondLst>
                                  <p:childTnLst>
                                    <p:set>
                                      <p:cBhvr>
                                        <p:cTn id="104" dur="1" fill="hold">
                                          <p:stCondLst>
                                            <p:cond delay="0"/>
                                          </p:stCondLst>
                                        </p:cTn>
                                        <p:tgtEl>
                                          <p:spTgt spid="43"/>
                                        </p:tgtEl>
                                        <p:attrNameLst>
                                          <p:attrName>style.visibility</p:attrName>
                                        </p:attrNameLst>
                                      </p:cBhvr>
                                      <p:to>
                                        <p:strVal val="visible"/>
                                      </p:to>
                                    </p:set>
                                    <p:anim calcmode="lin" valueType="num">
                                      <p:cBhvr>
                                        <p:cTn id="105" dur="500" fill="hold"/>
                                        <p:tgtEl>
                                          <p:spTgt spid="43"/>
                                        </p:tgtEl>
                                        <p:attrNameLst>
                                          <p:attrName>ppt_x</p:attrName>
                                        </p:attrNameLst>
                                      </p:cBhvr>
                                      <p:tavLst>
                                        <p:tav tm="0">
                                          <p:val>
                                            <p:strVal val="#ppt_x"/>
                                          </p:val>
                                        </p:tav>
                                        <p:tav tm="100000">
                                          <p:val>
                                            <p:strVal val="#ppt_x"/>
                                          </p:val>
                                        </p:tav>
                                      </p:tavLst>
                                    </p:anim>
                                    <p:anim calcmode="lin" valueType="num">
                                      <p:cBhvr>
                                        <p:cTn id="106" dur="500" fill="hold"/>
                                        <p:tgtEl>
                                          <p:spTgt spid="43"/>
                                        </p:tgtEl>
                                        <p:attrNameLst>
                                          <p:attrName>ppt_y</p:attrName>
                                        </p:attrNameLst>
                                      </p:cBhvr>
                                      <p:tavLst>
                                        <p:tav tm="0">
                                          <p:val>
                                            <p:strVal val="#ppt_y-#ppt_h/2"/>
                                          </p:val>
                                        </p:tav>
                                        <p:tav tm="100000">
                                          <p:val>
                                            <p:strVal val="#ppt_y"/>
                                          </p:val>
                                        </p:tav>
                                      </p:tavLst>
                                    </p:anim>
                                    <p:anim calcmode="lin" valueType="num">
                                      <p:cBhvr>
                                        <p:cTn id="107" dur="500" fill="hold"/>
                                        <p:tgtEl>
                                          <p:spTgt spid="43"/>
                                        </p:tgtEl>
                                        <p:attrNameLst>
                                          <p:attrName>ppt_w</p:attrName>
                                        </p:attrNameLst>
                                      </p:cBhvr>
                                      <p:tavLst>
                                        <p:tav tm="0">
                                          <p:val>
                                            <p:strVal val="#ppt_w"/>
                                          </p:val>
                                        </p:tav>
                                        <p:tav tm="100000">
                                          <p:val>
                                            <p:strVal val="#ppt_w"/>
                                          </p:val>
                                        </p:tav>
                                      </p:tavLst>
                                    </p:anim>
                                    <p:anim calcmode="lin" valueType="num">
                                      <p:cBhvr>
                                        <p:cTn id="108" dur="500" fill="hold"/>
                                        <p:tgtEl>
                                          <p:spTgt spid="43"/>
                                        </p:tgtEl>
                                        <p:attrNameLst>
                                          <p:attrName>ppt_h</p:attrName>
                                        </p:attrNameLst>
                                      </p:cBhvr>
                                      <p:tavLst>
                                        <p:tav tm="0">
                                          <p:val>
                                            <p:fltVal val="0"/>
                                          </p:val>
                                        </p:tav>
                                        <p:tav tm="100000">
                                          <p:val>
                                            <p:strVal val="#ppt_h"/>
                                          </p:val>
                                        </p:tav>
                                      </p:tavLst>
                                    </p:anim>
                                  </p:childTnLst>
                                </p:cTn>
                              </p:par>
                            </p:childTnLst>
                          </p:cTn>
                        </p:par>
                      </p:childTnLst>
                    </p:cTn>
                  </p:par>
                  <p:par>
                    <p:cTn id="109" fill="hold">
                      <p:stCondLst>
                        <p:cond delay="indefinite"/>
                      </p:stCondLst>
                      <p:childTnLst>
                        <p:par>
                          <p:cTn id="110" fill="hold">
                            <p:stCondLst>
                              <p:cond delay="0"/>
                            </p:stCondLst>
                            <p:childTnLst>
                              <p:par>
                                <p:cTn id="111" presetID="4" presetClass="entr" presetSubtype="32" fill="hold" grpId="0" nodeType="clickEffect">
                                  <p:stCondLst>
                                    <p:cond delay="0"/>
                                  </p:stCondLst>
                                  <p:childTnLst>
                                    <p:set>
                                      <p:cBhvr>
                                        <p:cTn id="112" dur="1" fill="hold">
                                          <p:stCondLst>
                                            <p:cond delay="0"/>
                                          </p:stCondLst>
                                        </p:cTn>
                                        <p:tgtEl>
                                          <p:spTgt spid="60">
                                            <p:txEl>
                                              <p:pRg st="0" end="0"/>
                                            </p:txEl>
                                          </p:spTgt>
                                        </p:tgtEl>
                                        <p:attrNameLst>
                                          <p:attrName>style.visibility</p:attrName>
                                        </p:attrNameLst>
                                      </p:cBhvr>
                                      <p:to>
                                        <p:strVal val="visible"/>
                                      </p:to>
                                    </p:set>
                                    <p:animEffect transition="in" filter="box(out)">
                                      <p:cBhvr>
                                        <p:cTn id="113" dur="500"/>
                                        <p:tgtEl>
                                          <p:spTgt spid="60">
                                            <p:txEl>
                                              <p:pRg st="0" end="0"/>
                                            </p:txEl>
                                          </p:spTgt>
                                        </p:tgtEl>
                                      </p:cBhvr>
                                    </p:animEffect>
                                  </p:childTnLst>
                                  <p:subTnLst>
                                    <p:audio>
                                      <p:cMediaNode>
                                        <p:cTn display="0" masterRel="sameClick">
                                          <p:stCondLst>
                                            <p:cond evt="begin" delay="0">
                                              <p:tn val="111"/>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autoUpdateAnimBg="0"/>
      <p:bldP spid="60" grpId="0" build="p"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a:hlinkClick r:id="" action="ppaction://noaction"/>
            <a:extLst>
              <a:ext uri="{FF2B5EF4-FFF2-40B4-BE49-F238E27FC236}">
                <a16:creationId xmlns:a16="http://schemas.microsoft.com/office/drawing/2014/main" id="{78AEDB3B-5E2D-C929-5E6B-53322EF77906}"/>
              </a:ext>
            </a:extLst>
          </p:cNvPr>
          <p:cNvSpPr txBox="1">
            <a:spLocks noChangeArrowheads="1"/>
          </p:cNvSpPr>
          <p:nvPr/>
        </p:nvSpPr>
        <p:spPr bwMode="auto">
          <a:xfrm>
            <a:off x="1624195" y="2615305"/>
            <a:ext cx="6288901" cy="25766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50000"/>
              </a:lnSpc>
              <a:spcBef>
                <a:spcPct val="0"/>
              </a:spcBef>
              <a:spcAft>
                <a:spcPct val="0"/>
              </a:spcAft>
              <a:buClrTx/>
              <a:buSzTx/>
              <a:buFontTx/>
              <a:buNone/>
              <a:tabLst/>
              <a:defRPr/>
            </a:pPr>
            <a:r>
              <a:rPr kumimoji="1" lang="en-US" altLang="zh-CN" sz="2800" b="0" i="0" u="none" strike="noStrike" kern="1200" cap="none" spc="0" normalizeH="0" baseline="0" noProof="0" dirty="0">
                <a:ln>
                  <a:noFill/>
                </a:ln>
                <a:effectLst/>
                <a:uLnTx/>
                <a:uFillTx/>
                <a:latin typeface="Times New Roman" panose="02020603050405020304" pitchFamily="18" charset="0"/>
                <a:ea typeface="黑体" panose="02010609060101010101" pitchFamily="49" charset="-122"/>
                <a:cs typeface="Times New Roman" panose="02020603050405020304" pitchFamily="18" charset="0"/>
              </a:rPr>
              <a:t>  </a:t>
            </a:r>
            <a:r>
              <a:rPr kumimoji="1" lang="zh-CN" altLang="en-US" sz="2800" b="0" i="0" u="none" strike="noStrike" kern="1200" cap="none" spc="0" normalizeH="0" baseline="0" noProof="0" dirty="0">
                <a:ln>
                  <a:noFill/>
                </a:ln>
                <a:effectLst/>
                <a:uLnTx/>
                <a:uFillTx/>
                <a:latin typeface="Times New Roman" panose="02020603050405020304" pitchFamily="18" charset="0"/>
                <a:ea typeface="黑体" panose="02010609060101010101" pitchFamily="49" charset="-122"/>
                <a:cs typeface="Times New Roman" panose="02020603050405020304" pitchFamily="18" charset="0"/>
              </a:rPr>
              <a:t>若二叉树为空树，则空操作；否则，</a:t>
            </a:r>
          </a:p>
          <a:p>
            <a:pPr marL="0" marR="0" lvl="0" indent="0" algn="l" defTabSz="914400" rtl="0" eaLnBrk="1" fontAlgn="base" latinLnBrk="0" hangingPunct="1">
              <a:lnSpc>
                <a:spcPct val="150000"/>
              </a:lnSpc>
              <a:spcBef>
                <a:spcPct val="0"/>
              </a:spcBef>
              <a:spcAft>
                <a:spcPct val="0"/>
              </a:spcAft>
              <a:buClrTx/>
              <a:buSzTx/>
              <a:buFontTx/>
              <a:buNone/>
              <a:tabLst/>
              <a:defRPr/>
            </a:pPr>
            <a:r>
              <a:rPr kumimoji="1" lang="zh-CN" altLang="en-US" sz="2800" b="0" i="0" u="none" strike="noStrike" kern="1200" cap="none" spc="0" normalizeH="0" baseline="0" noProof="0" dirty="0">
                <a:ln>
                  <a:noFill/>
                </a:ln>
                <a:effectLst/>
                <a:uLnTx/>
                <a:uFillTx/>
                <a:latin typeface="Times New Roman" panose="02020603050405020304" pitchFamily="18" charset="0"/>
                <a:ea typeface="黑体" panose="02010609060101010101" pitchFamily="49" charset="-122"/>
                <a:cs typeface="Times New Roman" panose="02020603050405020304" pitchFamily="18" charset="0"/>
              </a:rPr>
              <a:t>（</a:t>
            </a:r>
            <a:r>
              <a:rPr kumimoji="1" lang="en-US" altLang="zh-CN" sz="2800" b="0" i="0" u="none" strike="noStrike" kern="1200" cap="none" spc="0" normalizeH="0" baseline="0" noProof="0" dirty="0">
                <a:ln>
                  <a:noFill/>
                </a:ln>
                <a:effectLst/>
                <a:uLnTx/>
                <a:uFillTx/>
                <a:latin typeface="Times New Roman" panose="02020603050405020304" pitchFamily="18" charset="0"/>
                <a:ea typeface="黑体" panose="02010609060101010101" pitchFamily="49" charset="-122"/>
                <a:cs typeface="Times New Roman" panose="02020603050405020304" pitchFamily="18" charset="0"/>
              </a:rPr>
              <a:t>1</a:t>
            </a:r>
            <a:r>
              <a:rPr kumimoji="1" lang="zh-CN" altLang="en-US" sz="2800" b="0" i="0" u="none" strike="noStrike" kern="1200" cap="none" spc="0" normalizeH="0" baseline="0" noProof="0" dirty="0">
                <a:ln>
                  <a:noFill/>
                </a:ln>
                <a:effectLst/>
                <a:uLnTx/>
                <a:uFillTx/>
                <a:latin typeface="Times New Roman" panose="02020603050405020304" pitchFamily="18" charset="0"/>
                <a:ea typeface="黑体" panose="02010609060101010101" pitchFamily="49" charset="-122"/>
                <a:cs typeface="Times New Roman" panose="02020603050405020304" pitchFamily="18" charset="0"/>
              </a:rPr>
              <a:t>）中序遍历左子树；</a:t>
            </a:r>
          </a:p>
          <a:p>
            <a:pPr marL="0" marR="0" lvl="0" indent="0" algn="l" defTabSz="914400" rtl="0" eaLnBrk="1" fontAlgn="base" latinLnBrk="0" hangingPunct="1">
              <a:lnSpc>
                <a:spcPct val="150000"/>
              </a:lnSpc>
              <a:spcBef>
                <a:spcPct val="0"/>
              </a:spcBef>
              <a:spcAft>
                <a:spcPct val="0"/>
              </a:spcAft>
              <a:buClrTx/>
              <a:buSzTx/>
              <a:buFontTx/>
              <a:buNone/>
              <a:tabLst/>
              <a:defRPr/>
            </a:pPr>
            <a:r>
              <a:rPr kumimoji="1" lang="zh-CN" altLang="en-US" sz="2800" b="0" i="0" u="none" strike="noStrike" kern="1200" cap="none" spc="0" normalizeH="0" baseline="0" noProof="0" dirty="0">
                <a:ln>
                  <a:noFill/>
                </a:ln>
                <a:effectLst/>
                <a:uLnTx/>
                <a:uFillTx/>
                <a:latin typeface="Times New Roman" panose="02020603050405020304" pitchFamily="18" charset="0"/>
                <a:ea typeface="黑体" panose="02010609060101010101" pitchFamily="49" charset="-122"/>
                <a:cs typeface="Times New Roman" panose="02020603050405020304" pitchFamily="18" charset="0"/>
              </a:rPr>
              <a:t>（</a:t>
            </a:r>
            <a:r>
              <a:rPr kumimoji="1" lang="en-US" altLang="zh-CN" sz="2800" b="0" i="0" u="none" strike="noStrike" kern="1200" cap="none" spc="0" normalizeH="0" baseline="0" noProof="0" dirty="0">
                <a:ln>
                  <a:noFill/>
                </a:ln>
                <a:effectLst/>
                <a:uLnTx/>
                <a:uFillTx/>
                <a:latin typeface="Times New Roman" panose="02020603050405020304" pitchFamily="18" charset="0"/>
                <a:ea typeface="黑体" panose="02010609060101010101" pitchFamily="49" charset="-122"/>
                <a:cs typeface="Times New Roman" panose="02020603050405020304" pitchFamily="18" charset="0"/>
              </a:rPr>
              <a:t>2</a:t>
            </a:r>
            <a:r>
              <a:rPr kumimoji="1" lang="zh-CN" altLang="en-US" sz="2800" b="0" i="0" u="none" strike="noStrike" kern="1200" cap="none" spc="0" normalizeH="0" baseline="0" noProof="0" dirty="0">
                <a:ln>
                  <a:noFill/>
                </a:ln>
                <a:effectLst/>
                <a:uLnTx/>
                <a:uFillTx/>
                <a:latin typeface="Times New Roman" panose="02020603050405020304" pitchFamily="18" charset="0"/>
                <a:ea typeface="黑体" panose="02010609060101010101" pitchFamily="49" charset="-122"/>
                <a:cs typeface="Times New Roman" panose="02020603050405020304" pitchFamily="18" charset="0"/>
              </a:rPr>
              <a:t>）</a:t>
            </a:r>
            <a:r>
              <a:rPr kumimoji="1" lang="zh-CN" altLang="en-US" sz="2800" b="0" i="0" u="none" strike="noStrike" kern="1200" cap="none" spc="0" normalizeH="0" baseline="0" noProof="0" dirty="0">
                <a:ln>
                  <a:noFill/>
                </a:ln>
                <a:solidFill>
                  <a:srgbClr val="00B0F0"/>
                </a:solidFill>
                <a:effectLst/>
                <a:uLnTx/>
                <a:uFillTx/>
                <a:latin typeface="Times New Roman" panose="02020603050405020304" pitchFamily="18" charset="0"/>
                <a:ea typeface="黑体" panose="02010609060101010101" pitchFamily="49" charset="-122"/>
                <a:cs typeface="Times New Roman" panose="02020603050405020304" pitchFamily="18" charset="0"/>
              </a:rPr>
              <a:t>访问根结点</a:t>
            </a:r>
            <a:r>
              <a:rPr kumimoji="1" lang="zh-CN" altLang="en-US" sz="2800" b="0" i="0" u="none" strike="noStrike" kern="1200" cap="none" spc="0" normalizeH="0" baseline="0" noProof="0" dirty="0">
                <a:ln>
                  <a:noFill/>
                </a:ln>
                <a:effectLst/>
                <a:uLnTx/>
                <a:uFillTx/>
                <a:latin typeface="Times New Roman" panose="02020603050405020304" pitchFamily="18" charset="0"/>
                <a:ea typeface="黑体" panose="02010609060101010101" pitchFamily="49" charset="-122"/>
                <a:cs typeface="Times New Roman" panose="02020603050405020304" pitchFamily="18" charset="0"/>
              </a:rPr>
              <a:t>；</a:t>
            </a:r>
          </a:p>
          <a:p>
            <a:pPr marL="0" marR="0" lvl="0" indent="0" algn="l" defTabSz="914400" rtl="0" eaLnBrk="1" fontAlgn="base" latinLnBrk="0" hangingPunct="1">
              <a:lnSpc>
                <a:spcPct val="150000"/>
              </a:lnSpc>
              <a:spcBef>
                <a:spcPct val="0"/>
              </a:spcBef>
              <a:spcAft>
                <a:spcPct val="0"/>
              </a:spcAft>
              <a:buClrTx/>
              <a:buSzTx/>
              <a:buFontTx/>
              <a:buNone/>
              <a:tabLst/>
              <a:defRPr/>
            </a:pPr>
            <a:r>
              <a:rPr kumimoji="1" lang="zh-CN" altLang="en-US" sz="2800" b="0" i="0" u="none" strike="noStrike" kern="1200" cap="none" spc="0" normalizeH="0" baseline="0" noProof="0" dirty="0">
                <a:ln>
                  <a:noFill/>
                </a:ln>
                <a:effectLst/>
                <a:uLnTx/>
                <a:uFillTx/>
                <a:latin typeface="Times New Roman" panose="02020603050405020304" pitchFamily="18" charset="0"/>
                <a:ea typeface="黑体" panose="02010609060101010101" pitchFamily="49" charset="-122"/>
                <a:cs typeface="Times New Roman" panose="02020603050405020304" pitchFamily="18" charset="0"/>
              </a:rPr>
              <a:t>（</a:t>
            </a:r>
            <a:r>
              <a:rPr kumimoji="1" lang="en-US" altLang="zh-CN" sz="2800" b="0" i="0" u="none" strike="noStrike" kern="1200" cap="none" spc="0" normalizeH="0" baseline="0" noProof="0" dirty="0">
                <a:ln>
                  <a:noFill/>
                </a:ln>
                <a:effectLst/>
                <a:uLnTx/>
                <a:uFillTx/>
                <a:latin typeface="Times New Roman" panose="02020603050405020304" pitchFamily="18" charset="0"/>
                <a:ea typeface="黑体" panose="02010609060101010101" pitchFamily="49" charset="-122"/>
                <a:cs typeface="Times New Roman" panose="02020603050405020304" pitchFamily="18" charset="0"/>
              </a:rPr>
              <a:t>3</a:t>
            </a:r>
            <a:r>
              <a:rPr kumimoji="1" lang="zh-CN" altLang="en-US" sz="2800" b="0" i="0" u="none" strike="noStrike" kern="1200" cap="none" spc="0" normalizeH="0" baseline="0" noProof="0" dirty="0">
                <a:ln>
                  <a:noFill/>
                </a:ln>
                <a:effectLst/>
                <a:uLnTx/>
                <a:uFillTx/>
                <a:latin typeface="Times New Roman" panose="02020603050405020304" pitchFamily="18" charset="0"/>
                <a:ea typeface="黑体" panose="02010609060101010101" pitchFamily="49" charset="-122"/>
                <a:cs typeface="Times New Roman" panose="02020603050405020304" pitchFamily="18" charset="0"/>
              </a:rPr>
              <a:t>）中序遍历右子树。</a:t>
            </a:r>
          </a:p>
        </p:txBody>
      </p:sp>
      <p:sp>
        <p:nvSpPr>
          <p:cNvPr id="3" name="Text Box 4">
            <a:extLst>
              <a:ext uri="{FF2B5EF4-FFF2-40B4-BE49-F238E27FC236}">
                <a16:creationId xmlns:a16="http://schemas.microsoft.com/office/drawing/2014/main" id="{338D356F-9944-0D93-4C27-9D374A6757BF}"/>
              </a:ext>
            </a:extLst>
          </p:cNvPr>
          <p:cNvSpPr txBox="1">
            <a:spLocks noChangeArrowheads="1"/>
          </p:cNvSpPr>
          <p:nvPr/>
        </p:nvSpPr>
        <p:spPr bwMode="auto">
          <a:xfrm>
            <a:off x="1173678" y="1463634"/>
            <a:ext cx="2757486"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4000" b="1" i="0" u="none" strike="noStrike" kern="1200" cap="none" spc="0" normalizeH="0" baseline="0" noProof="0" dirty="0">
                <a:ln>
                  <a:noFill/>
                </a:ln>
                <a:solidFill>
                  <a:schemeClr val="tx2"/>
                </a:solidFill>
                <a:effectLst/>
                <a:uLnTx/>
                <a:uFillTx/>
                <a:latin typeface="Times New Roman" panose="02020603050405020304" pitchFamily="18" charset="0"/>
                <a:ea typeface="黑体" panose="02010609060101010101" pitchFamily="49" charset="-122"/>
                <a:cs typeface="Times New Roman" panose="02020603050405020304" pitchFamily="18" charset="0"/>
              </a:rPr>
              <a:t>②中序遍历</a:t>
            </a:r>
            <a:endParaRPr kumimoji="1" lang="zh-CN" altLang="en-US" sz="1800" b="1" i="0" u="none" strike="noStrike" kern="1200" cap="none" spc="0" normalizeH="0" baseline="0" noProof="0" dirty="0">
              <a:ln>
                <a:noFill/>
              </a:ln>
              <a:solidFill>
                <a:schemeClr val="tx2"/>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638193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lide(fromBottom)">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a:extLst>
              <a:ext uri="{FF2B5EF4-FFF2-40B4-BE49-F238E27FC236}">
                <a16:creationId xmlns:a16="http://schemas.microsoft.com/office/drawing/2014/main" id="{D9E30020-5FE0-3D0F-46D6-5ED3B1C39D31}"/>
              </a:ext>
            </a:extLst>
          </p:cNvPr>
          <p:cNvGrpSpPr>
            <a:grpSpLocks/>
          </p:cNvGrpSpPr>
          <p:nvPr/>
        </p:nvGrpSpPr>
        <p:grpSpPr bwMode="auto">
          <a:xfrm>
            <a:off x="888175" y="1680359"/>
            <a:ext cx="3060700" cy="2362200"/>
            <a:chOff x="492" y="384"/>
            <a:chExt cx="1928" cy="1488"/>
          </a:xfrm>
        </p:grpSpPr>
        <p:sp>
          <p:nvSpPr>
            <p:cNvPr id="3" name="Oval 3">
              <a:extLst>
                <a:ext uri="{FF2B5EF4-FFF2-40B4-BE49-F238E27FC236}">
                  <a16:creationId xmlns:a16="http://schemas.microsoft.com/office/drawing/2014/main" id="{AAC0A249-89E3-3992-A229-1B2B1020F95F}"/>
                </a:ext>
              </a:extLst>
            </p:cNvPr>
            <p:cNvSpPr>
              <a:spLocks noChangeArrowheads="1"/>
            </p:cNvSpPr>
            <p:nvPr/>
          </p:nvSpPr>
          <p:spPr bwMode="auto">
            <a:xfrm>
              <a:off x="1212" y="384"/>
              <a:ext cx="384" cy="384"/>
            </a:xfrm>
            <a:prstGeom prst="ellipse">
              <a:avLst/>
            </a:prstGeom>
            <a:solidFill>
              <a:srgbClr val="FFFFCC"/>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rPr>
                <a:t>A</a:t>
              </a:r>
            </a:p>
          </p:txBody>
        </p:sp>
        <p:sp>
          <p:nvSpPr>
            <p:cNvPr id="6" name="Oval 4">
              <a:extLst>
                <a:ext uri="{FF2B5EF4-FFF2-40B4-BE49-F238E27FC236}">
                  <a16:creationId xmlns:a16="http://schemas.microsoft.com/office/drawing/2014/main" id="{5BCB8A1B-88B1-5196-3955-068939858726}"/>
                </a:ext>
              </a:extLst>
            </p:cNvPr>
            <p:cNvSpPr>
              <a:spLocks noChangeArrowheads="1"/>
            </p:cNvSpPr>
            <p:nvPr/>
          </p:nvSpPr>
          <p:spPr bwMode="auto">
            <a:xfrm>
              <a:off x="1164" y="1488"/>
              <a:ext cx="384" cy="384"/>
            </a:xfrm>
            <a:prstGeom prst="ellipse">
              <a:avLst/>
            </a:prstGeom>
            <a:solidFill>
              <a:srgbClr val="FFFFCC"/>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rPr>
                <a:t>D</a:t>
              </a:r>
            </a:p>
          </p:txBody>
        </p:sp>
        <p:sp>
          <p:nvSpPr>
            <p:cNvPr id="7" name="Oval 5">
              <a:extLst>
                <a:ext uri="{FF2B5EF4-FFF2-40B4-BE49-F238E27FC236}">
                  <a16:creationId xmlns:a16="http://schemas.microsoft.com/office/drawing/2014/main" id="{1EBA5FB8-74CA-2189-860D-A883EAE750BC}"/>
                </a:ext>
              </a:extLst>
            </p:cNvPr>
            <p:cNvSpPr>
              <a:spLocks noChangeArrowheads="1"/>
            </p:cNvSpPr>
            <p:nvPr/>
          </p:nvSpPr>
          <p:spPr bwMode="auto">
            <a:xfrm>
              <a:off x="492" y="1104"/>
              <a:ext cx="384" cy="384"/>
            </a:xfrm>
            <a:prstGeom prst="ellipse">
              <a:avLst/>
            </a:prstGeom>
            <a:solidFill>
              <a:srgbClr val="FFFFCC"/>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rPr>
                <a:t>B</a:t>
              </a:r>
            </a:p>
          </p:txBody>
        </p:sp>
        <p:sp>
          <p:nvSpPr>
            <p:cNvPr id="8" name="Oval 6">
              <a:extLst>
                <a:ext uri="{FF2B5EF4-FFF2-40B4-BE49-F238E27FC236}">
                  <a16:creationId xmlns:a16="http://schemas.microsoft.com/office/drawing/2014/main" id="{531BD7F2-1EB9-7121-9F3D-9A06A3D50C6B}"/>
                </a:ext>
              </a:extLst>
            </p:cNvPr>
            <p:cNvSpPr>
              <a:spLocks noChangeArrowheads="1"/>
            </p:cNvSpPr>
            <p:nvPr/>
          </p:nvSpPr>
          <p:spPr bwMode="auto">
            <a:xfrm>
              <a:off x="2036" y="1064"/>
              <a:ext cx="384" cy="384"/>
            </a:xfrm>
            <a:prstGeom prst="ellipse">
              <a:avLst/>
            </a:prstGeom>
            <a:solidFill>
              <a:srgbClr val="FFFFCC"/>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rPr>
                <a:t>C</a:t>
              </a:r>
            </a:p>
          </p:txBody>
        </p:sp>
        <p:sp>
          <p:nvSpPr>
            <p:cNvPr id="49" name="Line 7">
              <a:extLst>
                <a:ext uri="{FF2B5EF4-FFF2-40B4-BE49-F238E27FC236}">
                  <a16:creationId xmlns:a16="http://schemas.microsoft.com/office/drawing/2014/main" id="{54C2AAA0-12EE-A933-176C-52ED64BA5C85}"/>
                </a:ext>
              </a:extLst>
            </p:cNvPr>
            <p:cNvSpPr>
              <a:spLocks noChangeShapeType="1"/>
            </p:cNvSpPr>
            <p:nvPr/>
          </p:nvSpPr>
          <p:spPr bwMode="auto">
            <a:xfrm flipH="1">
              <a:off x="780" y="720"/>
              <a:ext cx="480" cy="43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50" name="Line 8">
              <a:extLst>
                <a:ext uri="{FF2B5EF4-FFF2-40B4-BE49-F238E27FC236}">
                  <a16:creationId xmlns:a16="http://schemas.microsoft.com/office/drawing/2014/main" id="{AE4FA8EF-B103-E36D-682A-03E0CC249008}"/>
                </a:ext>
              </a:extLst>
            </p:cNvPr>
            <p:cNvSpPr>
              <a:spLocks noChangeShapeType="1"/>
            </p:cNvSpPr>
            <p:nvPr/>
          </p:nvSpPr>
          <p:spPr bwMode="auto">
            <a:xfrm>
              <a:off x="1548" y="720"/>
              <a:ext cx="576" cy="384"/>
            </a:xfrm>
            <a:prstGeom prst="line">
              <a:avLst/>
            </a:prstGeom>
            <a:noFill/>
            <a:ln w="19050">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51" name="Line 9">
              <a:extLst>
                <a:ext uri="{FF2B5EF4-FFF2-40B4-BE49-F238E27FC236}">
                  <a16:creationId xmlns:a16="http://schemas.microsoft.com/office/drawing/2014/main" id="{550C7298-3AAF-5F41-45A8-FE729C0DD737}"/>
                </a:ext>
              </a:extLst>
            </p:cNvPr>
            <p:cNvSpPr>
              <a:spLocks noChangeShapeType="1"/>
            </p:cNvSpPr>
            <p:nvPr/>
          </p:nvSpPr>
          <p:spPr bwMode="auto">
            <a:xfrm>
              <a:off x="876" y="1392"/>
              <a:ext cx="336" cy="192"/>
            </a:xfrm>
            <a:prstGeom prst="line">
              <a:avLst/>
            </a:prstGeom>
            <a:noFill/>
            <a:ln w="19050">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grpSp>
      <p:sp>
        <p:nvSpPr>
          <p:cNvPr id="52" name="Rectangle 10">
            <a:extLst>
              <a:ext uri="{FF2B5EF4-FFF2-40B4-BE49-F238E27FC236}">
                <a16:creationId xmlns:a16="http://schemas.microsoft.com/office/drawing/2014/main" id="{2C348394-3A4B-D67A-9197-FB1DDE01C3C9}"/>
              </a:ext>
            </a:extLst>
          </p:cNvPr>
          <p:cNvSpPr>
            <a:spLocks noChangeArrowheads="1"/>
          </p:cNvSpPr>
          <p:nvPr/>
        </p:nvSpPr>
        <p:spPr bwMode="auto">
          <a:xfrm>
            <a:off x="4641025" y="1146959"/>
            <a:ext cx="2667000" cy="45720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rPr>
              <a:t>L           D            R</a:t>
            </a:r>
          </a:p>
        </p:txBody>
      </p:sp>
      <p:grpSp>
        <p:nvGrpSpPr>
          <p:cNvPr id="53" name="Group 11">
            <a:extLst>
              <a:ext uri="{FF2B5EF4-FFF2-40B4-BE49-F238E27FC236}">
                <a16:creationId xmlns:a16="http://schemas.microsoft.com/office/drawing/2014/main" id="{4F5CCD26-C4A1-5380-CE70-08EEAF1D2E18}"/>
              </a:ext>
            </a:extLst>
          </p:cNvPr>
          <p:cNvGrpSpPr>
            <a:grpSpLocks/>
          </p:cNvGrpSpPr>
          <p:nvPr/>
        </p:nvGrpSpPr>
        <p:grpSpPr bwMode="auto">
          <a:xfrm>
            <a:off x="4641025" y="3090059"/>
            <a:ext cx="457200" cy="1066800"/>
            <a:chOff x="2880" y="1248"/>
            <a:chExt cx="288" cy="672"/>
          </a:xfrm>
        </p:grpSpPr>
        <p:sp>
          <p:nvSpPr>
            <p:cNvPr id="54" name="Line 12">
              <a:extLst>
                <a:ext uri="{FF2B5EF4-FFF2-40B4-BE49-F238E27FC236}">
                  <a16:creationId xmlns:a16="http://schemas.microsoft.com/office/drawing/2014/main" id="{AEE4DEE1-C944-7790-7F2F-D3ACF7419529}"/>
                </a:ext>
              </a:extLst>
            </p:cNvPr>
            <p:cNvSpPr>
              <a:spLocks noChangeShapeType="1"/>
            </p:cNvSpPr>
            <p:nvPr/>
          </p:nvSpPr>
          <p:spPr bwMode="auto">
            <a:xfrm>
              <a:off x="3024" y="1248"/>
              <a:ext cx="0" cy="432"/>
            </a:xfrm>
            <a:prstGeom prst="line">
              <a:avLst/>
            </a:prstGeom>
            <a:noFill/>
            <a:ln w="19050">
              <a:solidFill>
                <a:srgbClr val="FF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55" name="Oval 13">
              <a:extLst>
                <a:ext uri="{FF2B5EF4-FFF2-40B4-BE49-F238E27FC236}">
                  <a16:creationId xmlns:a16="http://schemas.microsoft.com/office/drawing/2014/main" id="{0D5483F5-12F8-F318-620D-3A09BB2F0F31}"/>
                </a:ext>
              </a:extLst>
            </p:cNvPr>
            <p:cNvSpPr>
              <a:spLocks noChangeArrowheads="1"/>
            </p:cNvSpPr>
            <p:nvPr/>
          </p:nvSpPr>
          <p:spPr bwMode="auto">
            <a:xfrm>
              <a:off x="2880" y="1680"/>
              <a:ext cx="288" cy="240"/>
            </a:xfrm>
            <a:prstGeom prst="ellipse">
              <a:avLst/>
            </a:prstGeom>
            <a:solidFill>
              <a:srgbClr val="FF9933"/>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rPr>
                <a:t>B</a:t>
              </a:r>
            </a:p>
          </p:txBody>
        </p:sp>
      </p:grpSp>
      <p:grpSp>
        <p:nvGrpSpPr>
          <p:cNvPr id="56" name="Group 14">
            <a:extLst>
              <a:ext uri="{FF2B5EF4-FFF2-40B4-BE49-F238E27FC236}">
                <a16:creationId xmlns:a16="http://schemas.microsoft.com/office/drawing/2014/main" id="{067B974C-248A-83E0-DAD3-1C39298F6F85}"/>
              </a:ext>
            </a:extLst>
          </p:cNvPr>
          <p:cNvGrpSpPr>
            <a:grpSpLocks/>
          </p:cNvGrpSpPr>
          <p:nvPr/>
        </p:nvGrpSpPr>
        <p:grpSpPr bwMode="auto">
          <a:xfrm>
            <a:off x="4107625" y="1623209"/>
            <a:ext cx="1524000" cy="1447800"/>
            <a:chOff x="3216" y="1248"/>
            <a:chExt cx="960" cy="912"/>
          </a:xfrm>
        </p:grpSpPr>
        <p:sp>
          <p:nvSpPr>
            <p:cNvPr id="57" name="Line 15">
              <a:extLst>
                <a:ext uri="{FF2B5EF4-FFF2-40B4-BE49-F238E27FC236}">
                  <a16:creationId xmlns:a16="http://schemas.microsoft.com/office/drawing/2014/main" id="{2ED3E655-BD9D-CB7F-8FDF-205E4FEBED27}"/>
                </a:ext>
              </a:extLst>
            </p:cNvPr>
            <p:cNvSpPr>
              <a:spLocks noChangeShapeType="1"/>
            </p:cNvSpPr>
            <p:nvPr/>
          </p:nvSpPr>
          <p:spPr bwMode="auto">
            <a:xfrm>
              <a:off x="3696" y="1248"/>
              <a:ext cx="0" cy="432"/>
            </a:xfrm>
            <a:prstGeom prst="line">
              <a:avLst/>
            </a:prstGeom>
            <a:noFill/>
            <a:ln w="190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grpSp>
          <p:nvGrpSpPr>
            <p:cNvPr id="58" name="Group 16">
              <a:extLst>
                <a:ext uri="{FF2B5EF4-FFF2-40B4-BE49-F238E27FC236}">
                  <a16:creationId xmlns:a16="http://schemas.microsoft.com/office/drawing/2014/main" id="{97F1B672-BC73-E208-B085-187DABAB5D6A}"/>
                </a:ext>
              </a:extLst>
            </p:cNvPr>
            <p:cNvGrpSpPr>
              <a:grpSpLocks/>
            </p:cNvGrpSpPr>
            <p:nvPr/>
          </p:nvGrpSpPr>
          <p:grpSpPr bwMode="auto">
            <a:xfrm>
              <a:off x="3408" y="1680"/>
              <a:ext cx="576" cy="240"/>
              <a:chOff x="3408" y="1680"/>
              <a:chExt cx="576" cy="240"/>
            </a:xfrm>
          </p:grpSpPr>
          <p:sp>
            <p:nvSpPr>
              <p:cNvPr id="60" name="Line 17">
                <a:extLst>
                  <a:ext uri="{FF2B5EF4-FFF2-40B4-BE49-F238E27FC236}">
                    <a16:creationId xmlns:a16="http://schemas.microsoft.com/office/drawing/2014/main" id="{6FDA5C0F-A2C2-A62C-CE21-7CB648775D47}"/>
                  </a:ext>
                </a:extLst>
              </p:cNvPr>
              <p:cNvSpPr>
                <a:spLocks noChangeShapeType="1"/>
              </p:cNvSpPr>
              <p:nvPr/>
            </p:nvSpPr>
            <p:spPr bwMode="auto">
              <a:xfrm>
                <a:off x="3408" y="1680"/>
                <a:ext cx="576"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61" name="Line 18">
                <a:extLst>
                  <a:ext uri="{FF2B5EF4-FFF2-40B4-BE49-F238E27FC236}">
                    <a16:creationId xmlns:a16="http://schemas.microsoft.com/office/drawing/2014/main" id="{C4C1ABC1-D5AF-411B-0607-68F56C4EC3F7}"/>
                  </a:ext>
                </a:extLst>
              </p:cNvPr>
              <p:cNvSpPr>
                <a:spLocks noChangeShapeType="1"/>
              </p:cNvSpPr>
              <p:nvPr/>
            </p:nvSpPr>
            <p:spPr bwMode="auto">
              <a:xfrm>
                <a:off x="3408" y="1680"/>
                <a:ext cx="0" cy="24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62" name="Line 19">
                <a:extLst>
                  <a:ext uri="{FF2B5EF4-FFF2-40B4-BE49-F238E27FC236}">
                    <a16:creationId xmlns:a16="http://schemas.microsoft.com/office/drawing/2014/main" id="{6C10B642-B41B-328F-5743-11A3B388C582}"/>
                  </a:ext>
                </a:extLst>
              </p:cNvPr>
              <p:cNvSpPr>
                <a:spLocks noChangeShapeType="1"/>
              </p:cNvSpPr>
              <p:nvPr/>
            </p:nvSpPr>
            <p:spPr bwMode="auto">
              <a:xfrm>
                <a:off x="3984" y="1680"/>
                <a:ext cx="0" cy="24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grpSp>
        <p:sp>
          <p:nvSpPr>
            <p:cNvPr id="59" name="Rectangle 20">
              <a:extLst>
                <a:ext uri="{FF2B5EF4-FFF2-40B4-BE49-F238E27FC236}">
                  <a16:creationId xmlns:a16="http://schemas.microsoft.com/office/drawing/2014/main" id="{5787963A-F5ED-CC01-AA8A-BCA6BDBF56E7}"/>
                </a:ext>
              </a:extLst>
            </p:cNvPr>
            <p:cNvSpPr>
              <a:spLocks noChangeArrowheads="1"/>
            </p:cNvSpPr>
            <p:nvPr/>
          </p:nvSpPr>
          <p:spPr bwMode="auto">
            <a:xfrm>
              <a:off x="3216" y="1920"/>
              <a:ext cx="960" cy="24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rPr>
                <a:t>L  D   R</a:t>
              </a:r>
            </a:p>
          </p:txBody>
        </p:sp>
      </p:grpSp>
      <p:grpSp>
        <p:nvGrpSpPr>
          <p:cNvPr id="63" name="Group 21">
            <a:extLst>
              <a:ext uri="{FF2B5EF4-FFF2-40B4-BE49-F238E27FC236}">
                <a16:creationId xmlns:a16="http://schemas.microsoft.com/office/drawing/2014/main" id="{43631309-0E4A-2DB5-1062-58435A6E853A}"/>
              </a:ext>
            </a:extLst>
          </p:cNvPr>
          <p:cNvGrpSpPr>
            <a:grpSpLocks/>
          </p:cNvGrpSpPr>
          <p:nvPr/>
        </p:nvGrpSpPr>
        <p:grpSpPr bwMode="auto">
          <a:xfrm>
            <a:off x="5060125" y="3032909"/>
            <a:ext cx="1447800" cy="1447800"/>
            <a:chOff x="3744" y="2160"/>
            <a:chExt cx="912" cy="912"/>
          </a:xfrm>
        </p:grpSpPr>
        <p:grpSp>
          <p:nvGrpSpPr>
            <p:cNvPr id="64" name="Group 22">
              <a:extLst>
                <a:ext uri="{FF2B5EF4-FFF2-40B4-BE49-F238E27FC236}">
                  <a16:creationId xmlns:a16="http://schemas.microsoft.com/office/drawing/2014/main" id="{5A4FE7E3-0BAC-EBE5-9928-AE8C722254F8}"/>
                </a:ext>
              </a:extLst>
            </p:cNvPr>
            <p:cNvGrpSpPr>
              <a:grpSpLocks/>
            </p:cNvGrpSpPr>
            <p:nvPr/>
          </p:nvGrpSpPr>
          <p:grpSpPr bwMode="auto">
            <a:xfrm>
              <a:off x="3888" y="2592"/>
              <a:ext cx="576" cy="240"/>
              <a:chOff x="3888" y="2592"/>
              <a:chExt cx="576" cy="240"/>
            </a:xfrm>
          </p:grpSpPr>
          <p:sp>
            <p:nvSpPr>
              <p:cNvPr id="67" name="Line 23">
                <a:extLst>
                  <a:ext uri="{FF2B5EF4-FFF2-40B4-BE49-F238E27FC236}">
                    <a16:creationId xmlns:a16="http://schemas.microsoft.com/office/drawing/2014/main" id="{067EDA68-A095-9C1C-99E9-68325AD08237}"/>
                  </a:ext>
                </a:extLst>
              </p:cNvPr>
              <p:cNvSpPr>
                <a:spLocks noChangeShapeType="1"/>
              </p:cNvSpPr>
              <p:nvPr/>
            </p:nvSpPr>
            <p:spPr bwMode="auto">
              <a:xfrm>
                <a:off x="3888" y="2592"/>
                <a:ext cx="576"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68" name="Line 24">
                <a:extLst>
                  <a:ext uri="{FF2B5EF4-FFF2-40B4-BE49-F238E27FC236}">
                    <a16:creationId xmlns:a16="http://schemas.microsoft.com/office/drawing/2014/main" id="{9375D2A1-AF2E-6902-F96D-D8762D055FD8}"/>
                  </a:ext>
                </a:extLst>
              </p:cNvPr>
              <p:cNvSpPr>
                <a:spLocks noChangeShapeType="1"/>
              </p:cNvSpPr>
              <p:nvPr/>
            </p:nvSpPr>
            <p:spPr bwMode="auto">
              <a:xfrm>
                <a:off x="3888" y="2592"/>
                <a:ext cx="0" cy="24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69" name="Line 25">
                <a:extLst>
                  <a:ext uri="{FF2B5EF4-FFF2-40B4-BE49-F238E27FC236}">
                    <a16:creationId xmlns:a16="http://schemas.microsoft.com/office/drawing/2014/main" id="{B601B84D-13D1-B208-4C20-E89E127B7502}"/>
                  </a:ext>
                </a:extLst>
              </p:cNvPr>
              <p:cNvSpPr>
                <a:spLocks noChangeShapeType="1"/>
              </p:cNvSpPr>
              <p:nvPr/>
            </p:nvSpPr>
            <p:spPr bwMode="auto">
              <a:xfrm>
                <a:off x="4464" y="2592"/>
                <a:ext cx="0" cy="24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grpSp>
        <p:sp>
          <p:nvSpPr>
            <p:cNvPr id="65" name="Rectangle 26">
              <a:extLst>
                <a:ext uri="{FF2B5EF4-FFF2-40B4-BE49-F238E27FC236}">
                  <a16:creationId xmlns:a16="http://schemas.microsoft.com/office/drawing/2014/main" id="{14E1B48D-94D0-1EEC-352E-8B863838CEB7}"/>
                </a:ext>
              </a:extLst>
            </p:cNvPr>
            <p:cNvSpPr>
              <a:spLocks noChangeArrowheads="1"/>
            </p:cNvSpPr>
            <p:nvPr/>
          </p:nvSpPr>
          <p:spPr bwMode="auto">
            <a:xfrm>
              <a:off x="3744" y="2832"/>
              <a:ext cx="912" cy="24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rPr>
                <a:t>L    D   R</a:t>
              </a:r>
            </a:p>
          </p:txBody>
        </p:sp>
        <p:sp>
          <p:nvSpPr>
            <p:cNvPr id="66" name="Line 27">
              <a:extLst>
                <a:ext uri="{FF2B5EF4-FFF2-40B4-BE49-F238E27FC236}">
                  <a16:creationId xmlns:a16="http://schemas.microsoft.com/office/drawing/2014/main" id="{0B12E32C-0214-AB68-0680-806711508298}"/>
                </a:ext>
              </a:extLst>
            </p:cNvPr>
            <p:cNvSpPr>
              <a:spLocks noChangeShapeType="1"/>
            </p:cNvSpPr>
            <p:nvPr/>
          </p:nvSpPr>
          <p:spPr bwMode="auto">
            <a:xfrm>
              <a:off x="3984" y="2160"/>
              <a:ext cx="0" cy="432"/>
            </a:xfrm>
            <a:prstGeom prst="line">
              <a:avLst/>
            </a:prstGeom>
            <a:noFill/>
            <a:ln w="19050">
              <a:solidFill>
                <a:srgbClr val="CC00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grpSp>
      <p:grpSp>
        <p:nvGrpSpPr>
          <p:cNvPr id="70" name="Group 28">
            <a:extLst>
              <a:ext uri="{FF2B5EF4-FFF2-40B4-BE49-F238E27FC236}">
                <a16:creationId xmlns:a16="http://schemas.microsoft.com/office/drawing/2014/main" id="{6C24C37B-2256-32CD-0D7D-1BA426B3E127}"/>
              </a:ext>
            </a:extLst>
          </p:cNvPr>
          <p:cNvGrpSpPr>
            <a:grpSpLocks/>
          </p:cNvGrpSpPr>
          <p:nvPr/>
        </p:nvGrpSpPr>
        <p:grpSpPr bwMode="auto">
          <a:xfrm>
            <a:off x="4164775" y="3071009"/>
            <a:ext cx="457200" cy="990600"/>
            <a:chOff x="3552" y="2160"/>
            <a:chExt cx="288" cy="624"/>
          </a:xfrm>
        </p:grpSpPr>
        <p:sp>
          <p:nvSpPr>
            <p:cNvPr id="71" name="Text Box 29">
              <a:extLst>
                <a:ext uri="{FF2B5EF4-FFF2-40B4-BE49-F238E27FC236}">
                  <a16:creationId xmlns:a16="http://schemas.microsoft.com/office/drawing/2014/main" id="{93A58F24-AC8B-60EE-C85A-3F83321A4526}"/>
                </a:ext>
              </a:extLst>
            </p:cNvPr>
            <p:cNvSpPr txBox="1">
              <a:spLocks noChangeArrowheads="1"/>
            </p:cNvSpPr>
            <p:nvPr/>
          </p:nvSpPr>
          <p:spPr bwMode="auto">
            <a:xfrm rot="-5503572">
              <a:off x="3576" y="2520"/>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rPr>
                <a:t>&gt;</a:t>
              </a:r>
            </a:p>
          </p:txBody>
        </p:sp>
        <p:sp>
          <p:nvSpPr>
            <p:cNvPr id="72" name="Line 30">
              <a:extLst>
                <a:ext uri="{FF2B5EF4-FFF2-40B4-BE49-F238E27FC236}">
                  <a16:creationId xmlns:a16="http://schemas.microsoft.com/office/drawing/2014/main" id="{47AD5B9F-C072-395B-7A37-E8FE044AAC5E}"/>
                </a:ext>
              </a:extLst>
            </p:cNvPr>
            <p:cNvSpPr>
              <a:spLocks noChangeShapeType="1"/>
            </p:cNvSpPr>
            <p:nvPr/>
          </p:nvSpPr>
          <p:spPr bwMode="auto">
            <a:xfrm>
              <a:off x="3696" y="2160"/>
              <a:ext cx="0" cy="432"/>
            </a:xfrm>
            <a:prstGeom prst="line">
              <a:avLst/>
            </a:prstGeom>
            <a:noFill/>
            <a:ln w="190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grpSp>
      <p:grpSp>
        <p:nvGrpSpPr>
          <p:cNvPr id="73" name="Group 31">
            <a:extLst>
              <a:ext uri="{FF2B5EF4-FFF2-40B4-BE49-F238E27FC236}">
                <a16:creationId xmlns:a16="http://schemas.microsoft.com/office/drawing/2014/main" id="{2564567A-23E8-67AB-383F-31EAD86927A9}"/>
              </a:ext>
            </a:extLst>
          </p:cNvPr>
          <p:cNvGrpSpPr>
            <a:grpSpLocks/>
          </p:cNvGrpSpPr>
          <p:nvPr/>
        </p:nvGrpSpPr>
        <p:grpSpPr bwMode="auto">
          <a:xfrm>
            <a:off x="5726875" y="1604159"/>
            <a:ext cx="457200" cy="1066800"/>
            <a:chOff x="3264" y="2160"/>
            <a:chExt cx="288" cy="672"/>
          </a:xfrm>
        </p:grpSpPr>
        <p:sp>
          <p:nvSpPr>
            <p:cNvPr id="74" name="Oval 32">
              <a:extLst>
                <a:ext uri="{FF2B5EF4-FFF2-40B4-BE49-F238E27FC236}">
                  <a16:creationId xmlns:a16="http://schemas.microsoft.com/office/drawing/2014/main" id="{BA2161E3-E63B-6663-B817-98DCC5A2132B}"/>
                </a:ext>
              </a:extLst>
            </p:cNvPr>
            <p:cNvSpPr>
              <a:spLocks noChangeArrowheads="1"/>
            </p:cNvSpPr>
            <p:nvPr/>
          </p:nvSpPr>
          <p:spPr bwMode="auto">
            <a:xfrm>
              <a:off x="3264" y="2592"/>
              <a:ext cx="288" cy="240"/>
            </a:xfrm>
            <a:prstGeom prst="ellipse">
              <a:avLst/>
            </a:prstGeom>
            <a:solidFill>
              <a:srgbClr val="FF9933"/>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rPr>
                <a:t>A</a:t>
              </a:r>
            </a:p>
          </p:txBody>
        </p:sp>
        <p:sp>
          <p:nvSpPr>
            <p:cNvPr id="75" name="Line 33">
              <a:extLst>
                <a:ext uri="{FF2B5EF4-FFF2-40B4-BE49-F238E27FC236}">
                  <a16:creationId xmlns:a16="http://schemas.microsoft.com/office/drawing/2014/main" id="{CC77C3B5-EDCC-0A7E-AA33-716FBF673905}"/>
                </a:ext>
              </a:extLst>
            </p:cNvPr>
            <p:cNvSpPr>
              <a:spLocks noChangeShapeType="1"/>
            </p:cNvSpPr>
            <p:nvPr/>
          </p:nvSpPr>
          <p:spPr bwMode="auto">
            <a:xfrm>
              <a:off x="3408" y="2160"/>
              <a:ext cx="0" cy="432"/>
            </a:xfrm>
            <a:prstGeom prst="line">
              <a:avLst/>
            </a:prstGeom>
            <a:noFill/>
            <a:ln w="19050">
              <a:solidFill>
                <a:srgbClr val="FF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grpSp>
      <p:grpSp>
        <p:nvGrpSpPr>
          <p:cNvPr id="76" name="Group 34">
            <a:extLst>
              <a:ext uri="{FF2B5EF4-FFF2-40B4-BE49-F238E27FC236}">
                <a16:creationId xmlns:a16="http://schemas.microsoft.com/office/drawing/2014/main" id="{FFA1A023-B308-C01E-5355-80AB14E17BCF}"/>
              </a:ext>
            </a:extLst>
          </p:cNvPr>
          <p:cNvGrpSpPr>
            <a:grpSpLocks/>
          </p:cNvGrpSpPr>
          <p:nvPr/>
        </p:nvGrpSpPr>
        <p:grpSpPr bwMode="auto">
          <a:xfrm>
            <a:off x="6050725" y="4461659"/>
            <a:ext cx="457200" cy="990600"/>
            <a:chOff x="4368" y="3072"/>
            <a:chExt cx="288" cy="624"/>
          </a:xfrm>
        </p:grpSpPr>
        <p:sp>
          <p:nvSpPr>
            <p:cNvPr id="77" name="Text Box 35">
              <a:extLst>
                <a:ext uri="{FF2B5EF4-FFF2-40B4-BE49-F238E27FC236}">
                  <a16:creationId xmlns:a16="http://schemas.microsoft.com/office/drawing/2014/main" id="{BEEDBADA-132A-3375-2126-474651119F1D}"/>
                </a:ext>
              </a:extLst>
            </p:cNvPr>
            <p:cNvSpPr txBox="1">
              <a:spLocks noChangeArrowheads="1"/>
            </p:cNvSpPr>
            <p:nvPr/>
          </p:nvSpPr>
          <p:spPr bwMode="auto">
            <a:xfrm rot="-5503572">
              <a:off x="4392" y="3432"/>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rPr>
                <a:t>&gt;</a:t>
              </a:r>
            </a:p>
          </p:txBody>
        </p:sp>
        <p:sp>
          <p:nvSpPr>
            <p:cNvPr id="78" name="Line 36">
              <a:extLst>
                <a:ext uri="{FF2B5EF4-FFF2-40B4-BE49-F238E27FC236}">
                  <a16:creationId xmlns:a16="http://schemas.microsoft.com/office/drawing/2014/main" id="{6DBCC507-D58F-DE65-5DF9-F045AE9D5FD8}"/>
                </a:ext>
              </a:extLst>
            </p:cNvPr>
            <p:cNvSpPr>
              <a:spLocks noChangeShapeType="1"/>
            </p:cNvSpPr>
            <p:nvPr/>
          </p:nvSpPr>
          <p:spPr bwMode="auto">
            <a:xfrm>
              <a:off x="4512" y="3072"/>
              <a:ext cx="0" cy="432"/>
            </a:xfrm>
            <a:prstGeom prst="line">
              <a:avLst/>
            </a:prstGeom>
            <a:noFill/>
            <a:ln w="19050">
              <a:solidFill>
                <a:srgbClr val="CC00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grpSp>
      <p:grpSp>
        <p:nvGrpSpPr>
          <p:cNvPr id="79" name="Group 37">
            <a:extLst>
              <a:ext uri="{FF2B5EF4-FFF2-40B4-BE49-F238E27FC236}">
                <a16:creationId xmlns:a16="http://schemas.microsoft.com/office/drawing/2014/main" id="{0A365E8F-DB63-BCA2-0C99-D33FCAE5BC4A}"/>
              </a:ext>
            </a:extLst>
          </p:cNvPr>
          <p:cNvGrpSpPr>
            <a:grpSpLocks/>
          </p:cNvGrpSpPr>
          <p:nvPr/>
        </p:nvGrpSpPr>
        <p:grpSpPr bwMode="auto">
          <a:xfrm>
            <a:off x="5041075" y="4499759"/>
            <a:ext cx="457200" cy="990600"/>
            <a:chOff x="4080" y="3072"/>
            <a:chExt cx="288" cy="624"/>
          </a:xfrm>
        </p:grpSpPr>
        <p:sp>
          <p:nvSpPr>
            <p:cNvPr id="80" name="Text Box 38">
              <a:extLst>
                <a:ext uri="{FF2B5EF4-FFF2-40B4-BE49-F238E27FC236}">
                  <a16:creationId xmlns:a16="http://schemas.microsoft.com/office/drawing/2014/main" id="{54FB81CA-3FB3-B0B8-35B7-597D7D139FC1}"/>
                </a:ext>
              </a:extLst>
            </p:cNvPr>
            <p:cNvSpPr txBox="1">
              <a:spLocks noChangeArrowheads="1"/>
            </p:cNvSpPr>
            <p:nvPr/>
          </p:nvSpPr>
          <p:spPr bwMode="auto">
            <a:xfrm rot="-5503572">
              <a:off x="4104" y="3432"/>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rPr>
                <a:t>&gt;</a:t>
              </a:r>
            </a:p>
          </p:txBody>
        </p:sp>
        <p:sp>
          <p:nvSpPr>
            <p:cNvPr id="81" name="Line 39">
              <a:extLst>
                <a:ext uri="{FF2B5EF4-FFF2-40B4-BE49-F238E27FC236}">
                  <a16:creationId xmlns:a16="http://schemas.microsoft.com/office/drawing/2014/main" id="{BF1EE1E9-6191-4D25-E82E-D3871A26A4C7}"/>
                </a:ext>
              </a:extLst>
            </p:cNvPr>
            <p:cNvSpPr>
              <a:spLocks noChangeShapeType="1"/>
            </p:cNvSpPr>
            <p:nvPr/>
          </p:nvSpPr>
          <p:spPr bwMode="auto">
            <a:xfrm>
              <a:off x="4224" y="3072"/>
              <a:ext cx="0" cy="432"/>
            </a:xfrm>
            <a:prstGeom prst="line">
              <a:avLst/>
            </a:prstGeom>
            <a:noFill/>
            <a:ln w="190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grpSp>
      <p:grpSp>
        <p:nvGrpSpPr>
          <p:cNvPr id="82" name="Group 40">
            <a:extLst>
              <a:ext uri="{FF2B5EF4-FFF2-40B4-BE49-F238E27FC236}">
                <a16:creationId xmlns:a16="http://schemas.microsoft.com/office/drawing/2014/main" id="{17BC1617-ED61-E242-2A91-ED13EDF211FA}"/>
              </a:ext>
            </a:extLst>
          </p:cNvPr>
          <p:cNvGrpSpPr>
            <a:grpSpLocks/>
          </p:cNvGrpSpPr>
          <p:nvPr/>
        </p:nvGrpSpPr>
        <p:grpSpPr bwMode="auto">
          <a:xfrm>
            <a:off x="5593525" y="4461659"/>
            <a:ext cx="457200" cy="1066800"/>
            <a:chOff x="3792" y="3072"/>
            <a:chExt cx="288" cy="672"/>
          </a:xfrm>
        </p:grpSpPr>
        <p:sp>
          <p:nvSpPr>
            <p:cNvPr id="83" name="Oval 41">
              <a:extLst>
                <a:ext uri="{FF2B5EF4-FFF2-40B4-BE49-F238E27FC236}">
                  <a16:creationId xmlns:a16="http://schemas.microsoft.com/office/drawing/2014/main" id="{60624BCE-45D8-C337-1701-C49AC491FC86}"/>
                </a:ext>
              </a:extLst>
            </p:cNvPr>
            <p:cNvSpPr>
              <a:spLocks noChangeArrowheads="1"/>
            </p:cNvSpPr>
            <p:nvPr/>
          </p:nvSpPr>
          <p:spPr bwMode="auto">
            <a:xfrm>
              <a:off x="3792" y="3504"/>
              <a:ext cx="288" cy="240"/>
            </a:xfrm>
            <a:prstGeom prst="ellipse">
              <a:avLst/>
            </a:prstGeom>
            <a:solidFill>
              <a:srgbClr val="FF9933"/>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rPr>
                <a:t>D</a:t>
              </a:r>
            </a:p>
          </p:txBody>
        </p:sp>
        <p:sp>
          <p:nvSpPr>
            <p:cNvPr id="84" name="Line 42">
              <a:extLst>
                <a:ext uri="{FF2B5EF4-FFF2-40B4-BE49-F238E27FC236}">
                  <a16:creationId xmlns:a16="http://schemas.microsoft.com/office/drawing/2014/main" id="{A85C65A3-92FE-C908-8CE4-76C4F631EC8D}"/>
                </a:ext>
              </a:extLst>
            </p:cNvPr>
            <p:cNvSpPr>
              <a:spLocks noChangeShapeType="1"/>
            </p:cNvSpPr>
            <p:nvPr/>
          </p:nvSpPr>
          <p:spPr bwMode="auto">
            <a:xfrm>
              <a:off x="3936" y="3072"/>
              <a:ext cx="0" cy="432"/>
            </a:xfrm>
            <a:prstGeom prst="line">
              <a:avLst/>
            </a:prstGeom>
            <a:noFill/>
            <a:ln w="19050">
              <a:solidFill>
                <a:srgbClr val="FF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grpSp>
      <p:grpSp>
        <p:nvGrpSpPr>
          <p:cNvPr id="85" name="Group 43">
            <a:extLst>
              <a:ext uri="{FF2B5EF4-FFF2-40B4-BE49-F238E27FC236}">
                <a16:creationId xmlns:a16="http://schemas.microsoft.com/office/drawing/2014/main" id="{6AC1E8CD-73C6-30A1-431D-68F87BFBF164}"/>
              </a:ext>
            </a:extLst>
          </p:cNvPr>
          <p:cNvGrpSpPr>
            <a:grpSpLocks/>
          </p:cNvGrpSpPr>
          <p:nvPr/>
        </p:nvGrpSpPr>
        <p:grpSpPr bwMode="auto">
          <a:xfrm>
            <a:off x="7460425" y="3204359"/>
            <a:ext cx="457200" cy="990600"/>
            <a:chOff x="5280" y="2160"/>
            <a:chExt cx="288" cy="624"/>
          </a:xfrm>
        </p:grpSpPr>
        <p:sp>
          <p:nvSpPr>
            <p:cNvPr id="86" name="Text Box 44">
              <a:extLst>
                <a:ext uri="{FF2B5EF4-FFF2-40B4-BE49-F238E27FC236}">
                  <a16:creationId xmlns:a16="http://schemas.microsoft.com/office/drawing/2014/main" id="{6989E4EF-8F8C-65C2-55DD-8ED3CF50198D}"/>
                </a:ext>
              </a:extLst>
            </p:cNvPr>
            <p:cNvSpPr txBox="1">
              <a:spLocks noChangeArrowheads="1"/>
            </p:cNvSpPr>
            <p:nvPr/>
          </p:nvSpPr>
          <p:spPr bwMode="auto">
            <a:xfrm rot="-5503572">
              <a:off x="5304" y="2520"/>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rPr>
                <a:t>&gt;</a:t>
              </a:r>
            </a:p>
          </p:txBody>
        </p:sp>
        <p:sp>
          <p:nvSpPr>
            <p:cNvPr id="87" name="Line 45">
              <a:extLst>
                <a:ext uri="{FF2B5EF4-FFF2-40B4-BE49-F238E27FC236}">
                  <a16:creationId xmlns:a16="http://schemas.microsoft.com/office/drawing/2014/main" id="{9509EB59-44C1-CD0F-EE0A-227F09DE8160}"/>
                </a:ext>
              </a:extLst>
            </p:cNvPr>
            <p:cNvSpPr>
              <a:spLocks noChangeShapeType="1"/>
            </p:cNvSpPr>
            <p:nvPr/>
          </p:nvSpPr>
          <p:spPr bwMode="auto">
            <a:xfrm>
              <a:off x="5424" y="2160"/>
              <a:ext cx="0" cy="432"/>
            </a:xfrm>
            <a:prstGeom prst="line">
              <a:avLst/>
            </a:prstGeom>
            <a:noFill/>
            <a:ln w="19050">
              <a:solidFill>
                <a:srgbClr val="CC00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grpSp>
      <p:grpSp>
        <p:nvGrpSpPr>
          <p:cNvPr id="88" name="Group 46">
            <a:extLst>
              <a:ext uri="{FF2B5EF4-FFF2-40B4-BE49-F238E27FC236}">
                <a16:creationId xmlns:a16="http://schemas.microsoft.com/office/drawing/2014/main" id="{C9A98FF0-0CC0-3E0D-EE4E-CE9083F23DCD}"/>
              </a:ext>
            </a:extLst>
          </p:cNvPr>
          <p:cNvGrpSpPr>
            <a:grpSpLocks/>
          </p:cNvGrpSpPr>
          <p:nvPr/>
        </p:nvGrpSpPr>
        <p:grpSpPr bwMode="auto">
          <a:xfrm>
            <a:off x="6431725" y="3204359"/>
            <a:ext cx="457200" cy="990600"/>
            <a:chOff x="4992" y="2160"/>
            <a:chExt cx="288" cy="624"/>
          </a:xfrm>
        </p:grpSpPr>
        <p:sp>
          <p:nvSpPr>
            <p:cNvPr id="89" name="Text Box 47">
              <a:extLst>
                <a:ext uri="{FF2B5EF4-FFF2-40B4-BE49-F238E27FC236}">
                  <a16:creationId xmlns:a16="http://schemas.microsoft.com/office/drawing/2014/main" id="{5E4E2C2A-923A-9137-C687-66BBDA29FCFC}"/>
                </a:ext>
              </a:extLst>
            </p:cNvPr>
            <p:cNvSpPr txBox="1">
              <a:spLocks noChangeArrowheads="1"/>
            </p:cNvSpPr>
            <p:nvPr/>
          </p:nvSpPr>
          <p:spPr bwMode="auto">
            <a:xfrm rot="-5503572">
              <a:off x="5016" y="2520"/>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rPr>
                <a:t>&gt;</a:t>
              </a:r>
            </a:p>
          </p:txBody>
        </p:sp>
        <p:sp>
          <p:nvSpPr>
            <p:cNvPr id="90" name="Line 48">
              <a:extLst>
                <a:ext uri="{FF2B5EF4-FFF2-40B4-BE49-F238E27FC236}">
                  <a16:creationId xmlns:a16="http://schemas.microsoft.com/office/drawing/2014/main" id="{B7A3350E-3870-F166-BB76-72621E647128}"/>
                </a:ext>
              </a:extLst>
            </p:cNvPr>
            <p:cNvSpPr>
              <a:spLocks noChangeShapeType="1"/>
            </p:cNvSpPr>
            <p:nvPr/>
          </p:nvSpPr>
          <p:spPr bwMode="auto">
            <a:xfrm>
              <a:off x="5136" y="2160"/>
              <a:ext cx="0" cy="432"/>
            </a:xfrm>
            <a:prstGeom prst="line">
              <a:avLst/>
            </a:prstGeom>
            <a:noFill/>
            <a:ln w="190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grpSp>
      <p:grpSp>
        <p:nvGrpSpPr>
          <p:cNvPr id="91" name="Group 49">
            <a:extLst>
              <a:ext uri="{FF2B5EF4-FFF2-40B4-BE49-F238E27FC236}">
                <a16:creationId xmlns:a16="http://schemas.microsoft.com/office/drawing/2014/main" id="{BCC1F8EA-E6B7-4A31-D415-572D9AB7A0FE}"/>
              </a:ext>
            </a:extLst>
          </p:cNvPr>
          <p:cNvGrpSpPr>
            <a:grpSpLocks/>
          </p:cNvGrpSpPr>
          <p:nvPr/>
        </p:nvGrpSpPr>
        <p:grpSpPr bwMode="auto">
          <a:xfrm>
            <a:off x="6984175" y="3204359"/>
            <a:ext cx="457200" cy="1066800"/>
            <a:chOff x="4704" y="2160"/>
            <a:chExt cx="288" cy="672"/>
          </a:xfrm>
        </p:grpSpPr>
        <p:sp>
          <p:nvSpPr>
            <p:cNvPr id="92" name="Oval 50">
              <a:extLst>
                <a:ext uri="{FF2B5EF4-FFF2-40B4-BE49-F238E27FC236}">
                  <a16:creationId xmlns:a16="http://schemas.microsoft.com/office/drawing/2014/main" id="{17191E5D-E69D-2AC8-7C83-CED3A8AFC254}"/>
                </a:ext>
              </a:extLst>
            </p:cNvPr>
            <p:cNvSpPr>
              <a:spLocks noChangeArrowheads="1"/>
            </p:cNvSpPr>
            <p:nvPr/>
          </p:nvSpPr>
          <p:spPr bwMode="auto">
            <a:xfrm>
              <a:off x="4704" y="2592"/>
              <a:ext cx="288" cy="240"/>
            </a:xfrm>
            <a:prstGeom prst="ellipse">
              <a:avLst/>
            </a:prstGeom>
            <a:solidFill>
              <a:srgbClr val="FF9933"/>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rPr>
                <a:t>C</a:t>
              </a:r>
            </a:p>
          </p:txBody>
        </p:sp>
        <p:sp>
          <p:nvSpPr>
            <p:cNvPr id="93" name="Line 51">
              <a:extLst>
                <a:ext uri="{FF2B5EF4-FFF2-40B4-BE49-F238E27FC236}">
                  <a16:creationId xmlns:a16="http://schemas.microsoft.com/office/drawing/2014/main" id="{A106CF40-A488-680A-15C2-B6AB95DBC8BE}"/>
                </a:ext>
              </a:extLst>
            </p:cNvPr>
            <p:cNvSpPr>
              <a:spLocks noChangeShapeType="1"/>
            </p:cNvSpPr>
            <p:nvPr/>
          </p:nvSpPr>
          <p:spPr bwMode="auto">
            <a:xfrm>
              <a:off x="4848" y="2160"/>
              <a:ext cx="0" cy="432"/>
            </a:xfrm>
            <a:prstGeom prst="line">
              <a:avLst/>
            </a:prstGeom>
            <a:noFill/>
            <a:ln w="19050">
              <a:solidFill>
                <a:srgbClr val="FF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grpSp>
      <p:grpSp>
        <p:nvGrpSpPr>
          <p:cNvPr id="94" name="Group 52">
            <a:extLst>
              <a:ext uri="{FF2B5EF4-FFF2-40B4-BE49-F238E27FC236}">
                <a16:creationId xmlns:a16="http://schemas.microsoft.com/office/drawing/2014/main" id="{F58261DA-7CBB-F47A-D515-4C2D59C35023}"/>
              </a:ext>
            </a:extLst>
          </p:cNvPr>
          <p:cNvGrpSpPr>
            <a:grpSpLocks/>
          </p:cNvGrpSpPr>
          <p:nvPr/>
        </p:nvGrpSpPr>
        <p:grpSpPr bwMode="auto">
          <a:xfrm>
            <a:off x="6450775" y="1604159"/>
            <a:ext cx="1447800" cy="1600200"/>
            <a:chOff x="4356" y="972"/>
            <a:chExt cx="912" cy="1008"/>
          </a:xfrm>
        </p:grpSpPr>
        <p:grpSp>
          <p:nvGrpSpPr>
            <p:cNvPr id="95" name="Group 53">
              <a:extLst>
                <a:ext uri="{FF2B5EF4-FFF2-40B4-BE49-F238E27FC236}">
                  <a16:creationId xmlns:a16="http://schemas.microsoft.com/office/drawing/2014/main" id="{AD02D8D5-2CFC-BF6F-7AB4-233151127476}"/>
                </a:ext>
              </a:extLst>
            </p:cNvPr>
            <p:cNvGrpSpPr>
              <a:grpSpLocks/>
            </p:cNvGrpSpPr>
            <p:nvPr/>
          </p:nvGrpSpPr>
          <p:grpSpPr bwMode="auto">
            <a:xfrm>
              <a:off x="4500" y="1500"/>
              <a:ext cx="576" cy="240"/>
              <a:chOff x="4800" y="1680"/>
              <a:chExt cx="576" cy="240"/>
            </a:xfrm>
          </p:grpSpPr>
          <p:sp>
            <p:nvSpPr>
              <p:cNvPr id="98" name="Line 54">
                <a:extLst>
                  <a:ext uri="{FF2B5EF4-FFF2-40B4-BE49-F238E27FC236}">
                    <a16:creationId xmlns:a16="http://schemas.microsoft.com/office/drawing/2014/main" id="{7918012A-3EEC-2DA7-39E2-D7CD4147D635}"/>
                  </a:ext>
                </a:extLst>
              </p:cNvPr>
              <p:cNvSpPr>
                <a:spLocks noChangeShapeType="1"/>
              </p:cNvSpPr>
              <p:nvPr/>
            </p:nvSpPr>
            <p:spPr bwMode="auto">
              <a:xfrm>
                <a:off x="4800" y="1680"/>
                <a:ext cx="576"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99" name="Line 55">
                <a:extLst>
                  <a:ext uri="{FF2B5EF4-FFF2-40B4-BE49-F238E27FC236}">
                    <a16:creationId xmlns:a16="http://schemas.microsoft.com/office/drawing/2014/main" id="{0F2F3580-47CE-2D4C-0DBC-F136753A86F4}"/>
                  </a:ext>
                </a:extLst>
              </p:cNvPr>
              <p:cNvSpPr>
                <a:spLocks noChangeShapeType="1"/>
              </p:cNvSpPr>
              <p:nvPr/>
            </p:nvSpPr>
            <p:spPr bwMode="auto">
              <a:xfrm>
                <a:off x="4800" y="1680"/>
                <a:ext cx="0" cy="24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00" name="Line 56">
                <a:extLst>
                  <a:ext uri="{FF2B5EF4-FFF2-40B4-BE49-F238E27FC236}">
                    <a16:creationId xmlns:a16="http://schemas.microsoft.com/office/drawing/2014/main" id="{6D01EA81-89EE-96F8-008C-92E03649A8BD}"/>
                  </a:ext>
                </a:extLst>
              </p:cNvPr>
              <p:cNvSpPr>
                <a:spLocks noChangeShapeType="1"/>
              </p:cNvSpPr>
              <p:nvPr/>
            </p:nvSpPr>
            <p:spPr bwMode="auto">
              <a:xfrm>
                <a:off x="5376" y="1680"/>
                <a:ext cx="0" cy="24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grpSp>
        <p:sp>
          <p:nvSpPr>
            <p:cNvPr id="96" name="Rectangle 57">
              <a:extLst>
                <a:ext uri="{FF2B5EF4-FFF2-40B4-BE49-F238E27FC236}">
                  <a16:creationId xmlns:a16="http://schemas.microsoft.com/office/drawing/2014/main" id="{A6F9E3AD-E227-EAB0-3193-84AAB39CCD63}"/>
                </a:ext>
              </a:extLst>
            </p:cNvPr>
            <p:cNvSpPr>
              <a:spLocks noChangeArrowheads="1"/>
            </p:cNvSpPr>
            <p:nvPr/>
          </p:nvSpPr>
          <p:spPr bwMode="auto">
            <a:xfrm>
              <a:off x="4356" y="1740"/>
              <a:ext cx="912" cy="24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rPr>
                <a:t>L    D   R</a:t>
              </a:r>
            </a:p>
          </p:txBody>
        </p:sp>
        <p:sp>
          <p:nvSpPr>
            <p:cNvPr id="97" name="Line 58">
              <a:extLst>
                <a:ext uri="{FF2B5EF4-FFF2-40B4-BE49-F238E27FC236}">
                  <a16:creationId xmlns:a16="http://schemas.microsoft.com/office/drawing/2014/main" id="{731DE974-69A0-A9FC-1FEC-F06801160210}"/>
                </a:ext>
              </a:extLst>
            </p:cNvPr>
            <p:cNvSpPr>
              <a:spLocks noChangeShapeType="1"/>
            </p:cNvSpPr>
            <p:nvPr/>
          </p:nvSpPr>
          <p:spPr bwMode="auto">
            <a:xfrm>
              <a:off x="4740" y="972"/>
              <a:ext cx="0" cy="528"/>
            </a:xfrm>
            <a:prstGeom prst="line">
              <a:avLst/>
            </a:prstGeom>
            <a:noFill/>
            <a:ln w="19050">
              <a:solidFill>
                <a:srgbClr val="CC00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grpSp>
      <p:sp>
        <p:nvSpPr>
          <p:cNvPr id="101" name="Text Box 59">
            <a:extLst>
              <a:ext uri="{FF2B5EF4-FFF2-40B4-BE49-F238E27FC236}">
                <a16:creationId xmlns:a16="http://schemas.microsoft.com/office/drawing/2014/main" id="{2ED1EA8F-3DC7-068F-8F5F-A2E0065BC80D}"/>
              </a:ext>
            </a:extLst>
          </p:cNvPr>
          <p:cNvSpPr txBox="1">
            <a:spLocks noChangeArrowheads="1"/>
          </p:cNvSpPr>
          <p:nvPr/>
        </p:nvSpPr>
        <p:spPr bwMode="auto">
          <a:xfrm>
            <a:off x="491300" y="5490359"/>
            <a:ext cx="476887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3200" b="0" i="0" u="none" strike="noStrike" kern="1200" cap="none" spc="0" normalizeH="0" baseline="0" noProof="0" dirty="0">
                <a:ln>
                  <a:noFill/>
                </a:ln>
                <a:solidFill>
                  <a:srgbClr val="FF3300"/>
                </a:solidFill>
                <a:effectLst/>
                <a:uLnTx/>
                <a:uFillTx/>
                <a:latin typeface="Times New Roman" panose="02020603050405020304" pitchFamily="18" charset="0"/>
                <a:ea typeface="黑体" panose="02010609060101010101" pitchFamily="49" charset="-122"/>
                <a:cs typeface="Times New Roman" panose="02020603050405020304" pitchFamily="18" charset="0"/>
              </a:rPr>
              <a:t>中序遍历序列：</a:t>
            </a:r>
            <a:r>
              <a:rPr kumimoji="1" lang="en-US" altLang="zh-CN" sz="3200" b="0" i="0" u="none" strike="noStrike" kern="1200" cap="none" spc="0" normalizeH="0" baseline="0" noProof="0" dirty="0">
                <a:ln>
                  <a:noFill/>
                </a:ln>
                <a:solidFill>
                  <a:srgbClr val="002060"/>
                </a:solidFill>
                <a:effectLst/>
                <a:uLnTx/>
                <a:uFillTx/>
                <a:latin typeface="Times New Roman" panose="02020603050405020304" pitchFamily="18" charset="0"/>
                <a:ea typeface="黑体" panose="02010609060101010101" pitchFamily="49" charset="-122"/>
                <a:cs typeface="Times New Roman" panose="02020603050405020304" pitchFamily="18" charset="0"/>
              </a:rPr>
              <a:t>B  D  A  C</a:t>
            </a:r>
          </a:p>
        </p:txBody>
      </p:sp>
    </p:spTree>
    <p:extLst>
      <p:ext uri="{BB962C8B-B14F-4D97-AF65-F5344CB8AC3E}">
        <p14:creationId xmlns:p14="http://schemas.microsoft.com/office/powerpoint/2010/main" val="310879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out)">
                                      <p:cBhvr>
                                        <p:cTn id="7" dur="500"/>
                                        <p:tgtEl>
                                          <p:spTgt spid="2"/>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2"/>
                                        </p:tgtEl>
                                        <p:attrNameLst>
                                          <p:attrName>style.visibility</p:attrName>
                                        </p:attrNameLst>
                                      </p:cBhvr>
                                      <p:to>
                                        <p:strVal val="visible"/>
                                      </p:to>
                                    </p:set>
                                    <p:animEffect transition="in" filter="dissolve">
                                      <p:cBhvr>
                                        <p:cTn id="12" dur="500"/>
                                        <p:tgtEl>
                                          <p:spTgt spid="52"/>
                                        </p:tgtEl>
                                      </p:cBhvr>
                                    </p:animEffect>
                                  </p:childTnLst>
                                </p:cTn>
                              </p:par>
                            </p:childTnLst>
                          </p:cTn>
                        </p:par>
                      </p:childTnLst>
                    </p:cTn>
                  </p:par>
                  <p:par>
                    <p:cTn id="13" fill="hold">
                      <p:stCondLst>
                        <p:cond delay="indefinite"/>
                      </p:stCondLst>
                      <p:childTnLst>
                        <p:par>
                          <p:cTn id="14" fill="hold">
                            <p:stCondLst>
                              <p:cond delay="0"/>
                            </p:stCondLst>
                            <p:childTnLst>
                              <p:par>
                                <p:cTn id="15" presetID="17" presetClass="entr" presetSubtype="1" fill="hold" nodeType="clickEffect">
                                  <p:stCondLst>
                                    <p:cond delay="0"/>
                                  </p:stCondLst>
                                  <p:childTnLst>
                                    <p:set>
                                      <p:cBhvr>
                                        <p:cTn id="16" dur="1" fill="hold">
                                          <p:stCondLst>
                                            <p:cond delay="0"/>
                                          </p:stCondLst>
                                        </p:cTn>
                                        <p:tgtEl>
                                          <p:spTgt spid="56"/>
                                        </p:tgtEl>
                                        <p:attrNameLst>
                                          <p:attrName>style.visibility</p:attrName>
                                        </p:attrNameLst>
                                      </p:cBhvr>
                                      <p:to>
                                        <p:strVal val="visible"/>
                                      </p:to>
                                    </p:set>
                                    <p:anim calcmode="lin" valueType="num">
                                      <p:cBhvr>
                                        <p:cTn id="17" dur="500" fill="hold"/>
                                        <p:tgtEl>
                                          <p:spTgt spid="56"/>
                                        </p:tgtEl>
                                        <p:attrNameLst>
                                          <p:attrName>ppt_x</p:attrName>
                                        </p:attrNameLst>
                                      </p:cBhvr>
                                      <p:tavLst>
                                        <p:tav tm="0">
                                          <p:val>
                                            <p:strVal val="#ppt_x"/>
                                          </p:val>
                                        </p:tav>
                                        <p:tav tm="100000">
                                          <p:val>
                                            <p:strVal val="#ppt_x"/>
                                          </p:val>
                                        </p:tav>
                                      </p:tavLst>
                                    </p:anim>
                                    <p:anim calcmode="lin" valueType="num">
                                      <p:cBhvr>
                                        <p:cTn id="18" dur="500" fill="hold"/>
                                        <p:tgtEl>
                                          <p:spTgt spid="56"/>
                                        </p:tgtEl>
                                        <p:attrNameLst>
                                          <p:attrName>ppt_y</p:attrName>
                                        </p:attrNameLst>
                                      </p:cBhvr>
                                      <p:tavLst>
                                        <p:tav tm="0">
                                          <p:val>
                                            <p:strVal val="#ppt_y-#ppt_h/2"/>
                                          </p:val>
                                        </p:tav>
                                        <p:tav tm="100000">
                                          <p:val>
                                            <p:strVal val="#ppt_y"/>
                                          </p:val>
                                        </p:tav>
                                      </p:tavLst>
                                    </p:anim>
                                    <p:anim calcmode="lin" valueType="num">
                                      <p:cBhvr>
                                        <p:cTn id="19" dur="500" fill="hold"/>
                                        <p:tgtEl>
                                          <p:spTgt spid="56"/>
                                        </p:tgtEl>
                                        <p:attrNameLst>
                                          <p:attrName>ppt_w</p:attrName>
                                        </p:attrNameLst>
                                      </p:cBhvr>
                                      <p:tavLst>
                                        <p:tav tm="0">
                                          <p:val>
                                            <p:strVal val="#ppt_w"/>
                                          </p:val>
                                        </p:tav>
                                        <p:tav tm="100000">
                                          <p:val>
                                            <p:strVal val="#ppt_w"/>
                                          </p:val>
                                        </p:tav>
                                      </p:tavLst>
                                    </p:anim>
                                    <p:anim calcmode="lin" valueType="num">
                                      <p:cBhvr>
                                        <p:cTn id="20" dur="500" fill="hold"/>
                                        <p:tgtEl>
                                          <p:spTgt spid="56"/>
                                        </p:tgtEl>
                                        <p:attrNameLst>
                                          <p:attrName>ppt_h</p:attrName>
                                        </p:attrNameLst>
                                      </p:cBhvr>
                                      <p:tavLst>
                                        <p:tav tm="0">
                                          <p:val>
                                            <p:fltVal val="0"/>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17" presetClass="entr" presetSubtype="1" fill="hold" nodeType="clickEffect">
                                  <p:stCondLst>
                                    <p:cond delay="0"/>
                                  </p:stCondLst>
                                  <p:childTnLst>
                                    <p:set>
                                      <p:cBhvr>
                                        <p:cTn id="24" dur="1" fill="hold">
                                          <p:stCondLst>
                                            <p:cond delay="0"/>
                                          </p:stCondLst>
                                        </p:cTn>
                                        <p:tgtEl>
                                          <p:spTgt spid="70"/>
                                        </p:tgtEl>
                                        <p:attrNameLst>
                                          <p:attrName>style.visibility</p:attrName>
                                        </p:attrNameLst>
                                      </p:cBhvr>
                                      <p:to>
                                        <p:strVal val="visible"/>
                                      </p:to>
                                    </p:set>
                                    <p:anim calcmode="lin" valueType="num">
                                      <p:cBhvr>
                                        <p:cTn id="25" dur="500" fill="hold"/>
                                        <p:tgtEl>
                                          <p:spTgt spid="70"/>
                                        </p:tgtEl>
                                        <p:attrNameLst>
                                          <p:attrName>ppt_x</p:attrName>
                                        </p:attrNameLst>
                                      </p:cBhvr>
                                      <p:tavLst>
                                        <p:tav tm="0">
                                          <p:val>
                                            <p:strVal val="#ppt_x"/>
                                          </p:val>
                                        </p:tav>
                                        <p:tav tm="100000">
                                          <p:val>
                                            <p:strVal val="#ppt_x"/>
                                          </p:val>
                                        </p:tav>
                                      </p:tavLst>
                                    </p:anim>
                                    <p:anim calcmode="lin" valueType="num">
                                      <p:cBhvr>
                                        <p:cTn id="26" dur="500" fill="hold"/>
                                        <p:tgtEl>
                                          <p:spTgt spid="70"/>
                                        </p:tgtEl>
                                        <p:attrNameLst>
                                          <p:attrName>ppt_y</p:attrName>
                                        </p:attrNameLst>
                                      </p:cBhvr>
                                      <p:tavLst>
                                        <p:tav tm="0">
                                          <p:val>
                                            <p:strVal val="#ppt_y-#ppt_h/2"/>
                                          </p:val>
                                        </p:tav>
                                        <p:tav tm="100000">
                                          <p:val>
                                            <p:strVal val="#ppt_y"/>
                                          </p:val>
                                        </p:tav>
                                      </p:tavLst>
                                    </p:anim>
                                    <p:anim calcmode="lin" valueType="num">
                                      <p:cBhvr>
                                        <p:cTn id="27" dur="500" fill="hold"/>
                                        <p:tgtEl>
                                          <p:spTgt spid="70"/>
                                        </p:tgtEl>
                                        <p:attrNameLst>
                                          <p:attrName>ppt_w</p:attrName>
                                        </p:attrNameLst>
                                      </p:cBhvr>
                                      <p:tavLst>
                                        <p:tav tm="0">
                                          <p:val>
                                            <p:strVal val="#ppt_w"/>
                                          </p:val>
                                        </p:tav>
                                        <p:tav tm="100000">
                                          <p:val>
                                            <p:strVal val="#ppt_w"/>
                                          </p:val>
                                        </p:tav>
                                      </p:tavLst>
                                    </p:anim>
                                    <p:anim calcmode="lin" valueType="num">
                                      <p:cBhvr>
                                        <p:cTn id="28" dur="500" fill="hold"/>
                                        <p:tgtEl>
                                          <p:spTgt spid="70"/>
                                        </p:tgtEl>
                                        <p:attrNameLst>
                                          <p:attrName>ppt_h</p:attrName>
                                        </p:attrNameLst>
                                      </p:cBhvr>
                                      <p:tavLst>
                                        <p:tav tm="0">
                                          <p:val>
                                            <p:fltVal val="0"/>
                                          </p:val>
                                        </p:tav>
                                        <p:tav tm="100000">
                                          <p:val>
                                            <p:strVal val="#ppt_h"/>
                                          </p:val>
                                        </p:tav>
                                      </p:tavLst>
                                    </p:anim>
                                  </p:childTnLst>
                                </p:cTn>
                              </p:par>
                            </p:childTnLst>
                          </p:cTn>
                        </p:par>
                      </p:childTnLst>
                    </p:cTn>
                  </p:par>
                  <p:par>
                    <p:cTn id="29" fill="hold">
                      <p:stCondLst>
                        <p:cond delay="indefinite"/>
                      </p:stCondLst>
                      <p:childTnLst>
                        <p:par>
                          <p:cTn id="30" fill="hold">
                            <p:stCondLst>
                              <p:cond delay="0"/>
                            </p:stCondLst>
                            <p:childTnLst>
                              <p:par>
                                <p:cTn id="31" presetID="17" presetClass="entr" presetSubtype="1" fill="hold" nodeType="clickEffect">
                                  <p:stCondLst>
                                    <p:cond delay="0"/>
                                  </p:stCondLst>
                                  <p:childTnLst>
                                    <p:set>
                                      <p:cBhvr>
                                        <p:cTn id="32" dur="1" fill="hold">
                                          <p:stCondLst>
                                            <p:cond delay="0"/>
                                          </p:stCondLst>
                                        </p:cTn>
                                        <p:tgtEl>
                                          <p:spTgt spid="53"/>
                                        </p:tgtEl>
                                        <p:attrNameLst>
                                          <p:attrName>style.visibility</p:attrName>
                                        </p:attrNameLst>
                                      </p:cBhvr>
                                      <p:to>
                                        <p:strVal val="visible"/>
                                      </p:to>
                                    </p:set>
                                    <p:anim calcmode="lin" valueType="num">
                                      <p:cBhvr>
                                        <p:cTn id="33" dur="500" fill="hold"/>
                                        <p:tgtEl>
                                          <p:spTgt spid="53"/>
                                        </p:tgtEl>
                                        <p:attrNameLst>
                                          <p:attrName>ppt_x</p:attrName>
                                        </p:attrNameLst>
                                      </p:cBhvr>
                                      <p:tavLst>
                                        <p:tav tm="0">
                                          <p:val>
                                            <p:strVal val="#ppt_x"/>
                                          </p:val>
                                        </p:tav>
                                        <p:tav tm="100000">
                                          <p:val>
                                            <p:strVal val="#ppt_x"/>
                                          </p:val>
                                        </p:tav>
                                      </p:tavLst>
                                    </p:anim>
                                    <p:anim calcmode="lin" valueType="num">
                                      <p:cBhvr>
                                        <p:cTn id="34" dur="500" fill="hold"/>
                                        <p:tgtEl>
                                          <p:spTgt spid="53"/>
                                        </p:tgtEl>
                                        <p:attrNameLst>
                                          <p:attrName>ppt_y</p:attrName>
                                        </p:attrNameLst>
                                      </p:cBhvr>
                                      <p:tavLst>
                                        <p:tav tm="0">
                                          <p:val>
                                            <p:strVal val="#ppt_y-#ppt_h/2"/>
                                          </p:val>
                                        </p:tav>
                                        <p:tav tm="100000">
                                          <p:val>
                                            <p:strVal val="#ppt_y"/>
                                          </p:val>
                                        </p:tav>
                                      </p:tavLst>
                                    </p:anim>
                                    <p:anim calcmode="lin" valueType="num">
                                      <p:cBhvr>
                                        <p:cTn id="35" dur="500" fill="hold"/>
                                        <p:tgtEl>
                                          <p:spTgt spid="53"/>
                                        </p:tgtEl>
                                        <p:attrNameLst>
                                          <p:attrName>ppt_w</p:attrName>
                                        </p:attrNameLst>
                                      </p:cBhvr>
                                      <p:tavLst>
                                        <p:tav tm="0">
                                          <p:val>
                                            <p:strVal val="#ppt_w"/>
                                          </p:val>
                                        </p:tav>
                                        <p:tav tm="100000">
                                          <p:val>
                                            <p:strVal val="#ppt_w"/>
                                          </p:val>
                                        </p:tav>
                                      </p:tavLst>
                                    </p:anim>
                                    <p:anim calcmode="lin" valueType="num">
                                      <p:cBhvr>
                                        <p:cTn id="36" dur="500" fill="hold"/>
                                        <p:tgtEl>
                                          <p:spTgt spid="53"/>
                                        </p:tgtEl>
                                        <p:attrNameLst>
                                          <p:attrName>ppt_h</p:attrName>
                                        </p:attrNameLst>
                                      </p:cBhvr>
                                      <p:tavLst>
                                        <p:tav tm="0">
                                          <p:val>
                                            <p:fltVal val="0"/>
                                          </p:val>
                                        </p:tav>
                                        <p:tav tm="100000">
                                          <p:val>
                                            <p:strVal val="#ppt_h"/>
                                          </p:val>
                                        </p:tav>
                                      </p:tavLst>
                                    </p:anim>
                                  </p:childTnLst>
                                </p:cTn>
                              </p:par>
                            </p:childTnLst>
                          </p:cTn>
                        </p:par>
                      </p:childTnLst>
                    </p:cTn>
                  </p:par>
                  <p:par>
                    <p:cTn id="37" fill="hold">
                      <p:stCondLst>
                        <p:cond delay="indefinite"/>
                      </p:stCondLst>
                      <p:childTnLst>
                        <p:par>
                          <p:cTn id="38" fill="hold">
                            <p:stCondLst>
                              <p:cond delay="0"/>
                            </p:stCondLst>
                            <p:childTnLst>
                              <p:par>
                                <p:cTn id="39" presetID="17" presetClass="entr" presetSubtype="1" fill="hold" nodeType="clickEffect">
                                  <p:stCondLst>
                                    <p:cond delay="0"/>
                                  </p:stCondLst>
                                  <p:childTnLst>
                                    <p:set>
                                      <p:cBhvr>
                                        <p:cTn id="40" dur="1" fill="hold">
                                          <p:stCondLst>
                                            <p:cond delay="0"/>
                                          </p:stCondLst>
                                        </p:cTn>
                                        <p:tgtEl>
                                          <p:spTgt spid="63"/>
                                        </p:tgtEl>
                                        <p:attrNameLst>
                                          <p:attrName>style.visibility</p:attrName>
                                        </p:attrNameLst>
                                      </p:cBhvr>
                                      <p:to>
                                        <p:strVal val="visible"/>
                                      </p:to>
                                    </p:set>
                                    <p:anim calcmode="lin" valueType="num">
                                      <p:cBhvr>
                                        <p:cTn id="41" dur="500" fill="hold"/>
                                        <p:tgtEl>
                                          <p:spTgt spid="63"/>
                                        </p:tgtEl>
                                        <p:attrNameLst>
                                          <p:attrName>ppt_x</p:attrName>
                                        </p:attrNameLst>
                                      </p:cBhvr>
                                      <p:tavLst>
                                        <p:tav tm="0">
                                          <p:val>
                                            <p:strVal val="#ppt_x"/>
                                          </p:val>
                                        </p:tav>
                                        <p:tav tm="100000">
                                          <p:val>
                                            <p:strVal val="#ppt_x"/>
                                          </p:val>
                                        </p:tav>
                                      </p:tavLst>
                                    </p:anim>
                                    <p:anim calcmode="lin" valueType="num">
                                      <p:cBhvr>
                                        <p:cTn id="42" dur="500" fill="hold"/>
                                        <p:tgtEl>
                                          <p:spTgt spid="63"/>
                                        </p:tgtEl>
                                        <p:attrNameLst>
                                          <p:attrName>ppt_y</p:attrName>
                                        </p:attrNameLst>
                                      </p:cBhvr>
                                      <p:tavLst>
                                        <p:tav tm="0">
                                          <p:val>
                                            <p:strVal val="#ppt_y-#ppt_h/2"/>
                                          </p:val>
                                        </p:tav>
                                        <p:tav tm="100000">
                                          <p:val>
                                            <p:strVal val="#ppt_y"/>
                                          </p:val>
                                        </p:tav>
                                      </p:tavLst>
                                    </p:anim>
                                    <p:anim calcmode="lin" valueType="num">
                                      <p:cBhvr>
                                        <p:cTn id="43" dur="500" fill="hold"/>
                                        <p:tgtEl>
                                          <p:spTgt spid="63"/>
                                        </p:tgtEl>
                                        <p:attrNameLst>
                                          <p:attrName>ppt_w</p:attrName>
                                        </p:attrNameLst>
                                      </p:cBhvr>
                                      <p:tavLst>
                                        <p:tav tm="0">
                                          <p:val>
                                            <p:strVal val="#ppt_w"/>
                                          </p:val>
                                        </p:tav>
                                        <p:tav tm="100000">
                                          <p:val>
                                            <p:strVal val="#ppt_w"/>
                                          </p:val>
                                        </p:tav>
                                      </p:tavLst>
                                    </p:anim>
                                    <p:anim calcmode="lin" valueType="num">
                                      <p:cBhvr>
                                        <p:cTn id="44" dur="500" fill="hold"/>
                                        <p:tgtEl>
                                          <p:spTgt spid="63"/>
                                        </p:tgtEl>
                                        <p:attrNameLst>
                                          <p:attrName>ppt_h</p:attrName>
                                        </p:attrNameLst>
                                      </p:cBhvr>
                                      <p:tavLst>
                                        <p:tav tm="0">
                                          <p:val>
                                            <p:fltVal val="0"/>
                                          </p:val>
                                        </p:tav>
                                        <p:tav tm="100000">
                                          <p:val>
                                            <p:strVal val="#ppt_h"/>
                                          </p:val>
                                        </p:tav>
                                      </p:tavLst>
                                    </p:anim>
                                  </p:childTnLst>
                                </p:cTn>
                              </p:par>
                            </p:childTnLst>
                          </p:cTn>
                        </p:par>
                      </p:childTnLst>
                    </p:cTn>
                  </p:par>
                  <p:par>
                    <p:cTn id="45" fill="hold">
                      <p:stCondLst>
                        <p:cond delay="indefinite"/>
                      </p:stCondLst>
                      <p:childTnLst>
                        <p:par>
                          <p:cTn id="46" fill="hold">
                            <p:stCondLst>
                              <p:cond delay="0"/>
                            </p:stCondLst>
                            <p:childTnLst>
                              <p:par>
                                <p:cTn id="47" presetID="17" presetClass="entr" presetSubtype="1" fill="hold" nodeType="clickEffect">
                                  <p:stCondLst>
                                    <p:cond delay="0"/>
                                  </p:stCondLst>
                                  <p:childTnLst>
                                    <p:set>
                                      <p:cBhvr>
                                        <p:cTn id="48" dur="1" fill="hold">
                                          <p:stCondLst>
                                            <p:cond delay="0"/>
                                          </p:stCondLst>
                                        </p:cTn>
                                        <p:tgtEl>
                                          <p:spTgt spid="79"/>
                                        </p:tgtEl>
                                        <p:attrNameLst>
                                          <p:attrName>style.visibility</p:attrName>
                                        </p:attrNameLst>
                                      </p:cBhvr>
                                      <p:to>
                                        <p:strVal val="visible"/>
                                      </p:to>
                                    </p:set>
                                    <p:anim calcmode="lin" valueType="num">
                                      <p:cBhvr>
                                        <p:cTn id="49" dur="500" fill="hold"/>
                                        <p:tgtEl>
                                          <p:spTgt spid="79"/>
                                        </p:tgtEl>
                                        <p:attrNameLst>
                                          <p:attrName>ppt_x</p:attrName>
                                        </p:attrNameLst>
                                      </p:cBhvr>
                                      <p:tavLst>
                                        <p:tav tm="0">
                                          <p:val>
                                            <p:strVal val="#ppt_x"/>
                                          </p:val>
                                        </p:tav>
                                        <p:tav tm="100000">
                                          <p:val>
                                            <p:strVal val="#ppt_x"/>
                                          </p:val>
                                        </p:tav>
                                      </p:tavLst>
                                    </p:anim>
                                    <p:anim calcmode="lin" valueType="num">
                                      <p:cBhvr>
                                        <p:cTn id="50" dur="500" fill="hold"/>
                                        <p:tgtEl>
                                          <p:spTgt spid="79"/>
                                        </p:tgtEl>
                                        <p:attrNameLst>
                                          <p:attrName>ppt_y</p:attrName>
                                        </p:attrNameLst>
                                      </p:cBhvr>
                                      <p:tavLst>
                                        <p:tav tm="0">
                                          <p:val>
                                            <p:strVal val="#ppt_y-#ppt_h/2"/>
                                          </p:val>
                                        </p:tav>
                                        <p:tav tm="100000">
                                          <p:val>
                                            <p:strVal val="#ppt_y"/>
                                          </p:val>
                                        </p:tav>
                                      </p:tavLst>
                                    </p:anim>
                                    <p:anim calcmode="lin" valueType="num">
                                      <p:cBhvr>
                                        <p:cTn id="51" dur="500" fill="hold"/>
                                        <p:tgtEl>
                                          <p:spTgt spid="79"/>
                                        </p:tgtEl>
                                        <p:attrNameLst>
                                          <p:attrName>ppt_w</p:attrName>
                                        </p:attrNameLst>
                                      </p:cBhvr>
                                      <p:tavLst>
                                        <p:tav tm="0">
                                          <p:val>
                                            <p:strVal val="#ppt_w"/>
                                          </p:val>
                                        </p:tav>
                                        <p:tav tm="100000">
                                          <p:val>
                                            <p:strVal val="#ppt_w"/>
                                          </p:val>
                                        </p:tav>
                                      </p:tavLst>
                                    </p:anim>
                                    <p:anim calcmode="lin" valueType="num">
                                      <p:cBhvr>
                                        <p:cTn id="52" dur="500" fill="hold"/>
                                        <p:tgtEl>
                                          <p:spTgt spid="79"/>
                                        </p:tgtEl>
                                        <p:attrNameLst>
                                          <p:attrName>ppt_h</p:attrName>
                                        </p:attrNameLst>
                                      </p:cBhvr>
                                      <p:tavLst>
                                        <p:tav tm="0">
                                          <p:val>
                                            <p:fltVal val="0"/>
                                          </p:val>
                                        </p:tav>
                                        <p:tav tm="100000">
                                          <p:val>
                                            <p:strVal val="#ppt_h"/>
                                          </p:val>
                                        </p:tav>
                                      </p:tavLst>
                                    </p:anim>
                                  </p:childTnLst>
                                </p:cTn>
                              </p:par>
                            </p:childTnLst>
                          </p:cTn>
                        </p:par>
                      </p:childTnLst>
                    </p:cTn>
                  </p:par>
                  <p:par>
                    <p:cTn id="53" fill="hold">
                      <p:stCondLst>
                        <p:cond delay="indefinite"/>
                      </p:stCondLst>
                      <p:childTnLst>
                        <p:par>
                          <p:cTn id="54" fill="hold">
                            <p:stCondLst>
                              <p:cond delay="0"/>
                            </p:stCondLst>
                            <p:childTnLst>
                              <p:par>
                                <p:cTn id="55" presetID="17" presetClass="entr" presetSubtype="1" fill="hold" nodeType="clickEffect">
                                  <p:stCondLst>
                                    <p:cond delay="0"/>
                                  </p:stCondLst>
                                  <p:childTnLst>
                                    <p:set>
                                      <p:cBhvr>
                                        <p:cTn id="56" dur="1" fill="hold">
                                          <p:stCondLst>
                                            <p:cond delay="0"/>
                                          </p:stCondLst>
                                        </p:cTn>
                                        <p:tgtEl>
                                          <p:spTgt spid="82"/>
                                        </p:tgtEl>
                                        <p:attrNameLst>
                                          <p:attrName>style.visibility</p:attrName>
                                        </p:attrNameLst>
                                      </p:cBhvr>
                                      <p:to>
                                        <p:strVal val="visible"/>
                                      </p:to>
                                    </p:set>
                                    <p:anim calcmode="lin" valueType="num">
                                      <p:cBhvr>
                                        <p:cTn id="57" dur="500" fill="hold"/>
                                        <p:tgtEl>
                                          <p:spTgt spid="82"/>
                                        </p:tgtEl>
                                        <p:attrNameLst>
                                          <p:attrName>ppt_x</p:attrName>
                                        </p:attrNameLst>
                                      </p:cBhvr>
                                      <p:tavLst>
                                        <p:tav tm="0">
                                          <p:val>
                                            <p:strVal val="#ppt_x"/>
                                          </p:val>
                                        </p:tav>
                                        <p:tav tm="100000">
                                          <p:val>
                                            <p:strVal val="#ppt_x"/>
                                          </p:val>
                                        </p:tav>
                                      </p:tavLst>
                                    </p:anim>
                                    <p:anim calcmode="lin" valueType="num">
                                      <p:cBhvr>
                                        <p:cTn id="58" dur="500" fill="hold"/>
                                        <p:tgtEl>
                                          <p:spTgt spid="82"/>
                                        </p:tgtEl>
                                        <p:attrNameLst>
                                          <p:attrName>ppt_y</p:attrName>
                                        </p:attrNameLst>
                                      </p:cBhvr>
                                      <p:tavLst>
                                        <p:tav tm="0">
                                          <p:val>
                                            <p:strVal val="#ppt_y-#ppt_h/2"/>
                                          </p:val>
                                        </p:tav>
                                        <p:tav tm="100000">
                                          <p:val>
                                            <p:strVal val="#ppt_y"/>
                                          </p:val>
                                        </p:tav>
                                      </p:tavLst>
                                    </p:anim>
                                    <p:anim calcmode="lin" valueType="num">
                                      <p:cBhvr>
                                        <p:cTn id="59" dur="500" fill="hold"/>
                                        <p:tgtEl>
                                          <p:spTgt spid="82"/>
                                        </p:tgtEl>
                                        <p:attrNameLst>
                                          <p:attrName>ppt_w</p:attrName>
                                        </p:attrNameLst>
                                      </p:cBhvr>
                                      <p:tavLst>
                                        <p:tav tm="0">
                                          <p:val>
                                            <p:strVal val="#ppt_w"/>
                                          </p:val>
                                        </p:tav>
                                        <p:tav tm="100000">
                                          <p:val>
                                            <p:strVal val="#ppt_w"/>
                                          </p:val>
                                        </p:tav>
                                      </p:tavLst>
                                    </p:anim>
                                    <p:anim calcmode="lin" valueType="num">
                                      <p:cBhvr>
                                        <p:cTn id="60" dur="500" fill="hold"/>
                                        <p:tgtEl>
                                          <p:spTgt spid="82"/>
                                        </p:tgtEl>
                                        <p:attrNameLst>
                                          <p:attrName>ppt_h</p:attrName>
                                        </p:attrNameLst>
                                      </p:cBhvr>
                                      <p:tavLst>
                                        <p:tav tm="0">
                                          <p:val>
                                            <p:fltVal val="0"/>
                                          </p:val>
                                        </p:tav>
                                        <p:tav tm="100000">
                                          <p:val>
                                            <p:strVal val="#ppt_h"/>
                                          </p:val>
                                        </p:tav>
                                      </p:tavLst>
                                    </p:anim>
                                  </p:childTnLst>
                                </p:cTn>
                              </p:par>
                            </p:childTnLst>
                          </p:cTn>
                        </p:par>
                      </p:childTnLst>
                    </p:cTn>
                  </p:par>
                  <p:par>
                    <p:cTn id="61" fill="hold">
                      <p:stCondLst>
                        <p:cond delay="indefinite"/>
                      </p:stCondLst>
                      <p:childTnLst>
                        <p:par>
                          <p:cTn id="62" fill="hold">
                            <p:stCondLst>
                              <p:cond delay="0"/>
                            </p:stCondLst>
                            <p:childTnLst>
                              <p:par>
                                <p:cTn id="63" presetID="17" presetClass="entr" presetSubtype="1" fill="hold" nodeType="clickEffect">
                                  <p:stCondLst>
                                    <p:cond delay="0"/>
                                  </p:stCondLst>
                                  <p:childTnLst>
                                    <p:set>
                                      <p:cBhvr>
                                        <p:cTn id="64" dur="1" fill="hold">
                                          <p:stCondLst>
                                            <p:cond delay="0"/>
                                          </p:stCondLst>
                                        </p:cTn>
                                        <p:tgtEl>
                                          <p:spTgt spid="76"/>
                                        </p:tgtEl>
                                        <p:attrNameLst>
                                          <p:attrName>style.visibility</p:attrName>
                                        </p:attrNameLst>
                                      </p:cBhvr>
                                      <p:to>
                                        <p:strVal val="visible"/>
                                      </p:to>
                                    </p:set>
                                    <p:anim calcmode="lin" valueType="num">
                                      <p:cBhvr>
                                        <p:cTn id="65" dur="500" fill="hold"/>
                                        <p:tgtEl>
                                          <p:spTgt spid="76"/>
                                        </p:tgtEl>
                                        <p:attrNameLst>
                                          <p:attrName>ppt_x</p:attrName>
                                        </p:attrNameLst>
                                      </p:cBhvr>
                                      <p:tavLst>
                                        <p:tav tm="0">
                                          <p:val>
                                            <p:strVal val="#ppt_x"/>
                                          </p:val>
                                        </p:tav>
                                        <p:tav tm="100000">
                                          <p:val>
                                            <p:strVal val="#ppt_x"/>
                                          </p:val>
                                        </p:tav>
                                      </p:tavLst>
                                    </p:anim>
                                    <p:anim calcmode="lin" valueType="num">
                                      <p:cBhvr>
                                        <p:cTn id="66" dur="500" fill="hold"/>
                                        <p:tgtEl>
                                          <p:spTgt spid="76"/>
                                        </p:tgtEl>
                                        <p:attrNameLst>
                                          <p:attrName>ppt_y</p:attrName>
                                        </p:attrNameLst>
                                      </p:cBhvr>
                                      <p:tavLst>
                                        <p:tav tm="0">
                                          <p:val>
                                            <p:strVal val="#ppt_y-#ppt_h/2"/>
                                          </p:val>
                                        </p:tav>
                                        <p:tav tm="100000">
                                          <p:val>
                                            <p:strVal val="#ppt_y"/>
                                          </p:val>
                                        </p:tav>
                                      </p:tavLst>
                                    </p:anim>
                                    <p:anim calcmode="lin" valueType="num">
                                      <p:cBhvr>
                                        <p:cTn id="67" dur="500" fill="hold"/>
                                        <p:tgtEl>
                                          <p:spTgt spid="76"/>
                                        </p:tgtEl>
                                        <p:attrNameLst>
                                          <p:attrName>ppt_w</p:attrName>
                                        </p:attrNameLst>
                                      </p:cBhvr>
                                      <p:tavLst>
                                        <p:tav tm="0">
                                          <p:val>
                                            <p:strVal val="#ppt_w"/>
                                          </p:val>
                                        </p:tav>
                                        <p:tav tm="100000">
                                          <p:val>
                                            <p:strVal val="#ppt_w"/>
                                          </p:val>
                                        </p:tav>
                                      </p:tavLst>
                                    </p:anim>
                                    <p:anim calcmode="lin" valueType="num">
                                      <p:cBhvr>
                                        <p:cTn id="68" dur="500" fill="hold"/>
                                        <p:tgtEl>
                                          <p:spTgt spid="76"/>
                                        </p:tgtEl>
                                        <p:attrNameLst>
                                          <p:attrName>ppt_h</p:attrName>
                                        </p:attrNameLst>
                                      </p:cBhvr>
                                      <p:tavLst>
                                        <p:tav tm="0">
                                          <p:val>
                                            <p:fltVal val="0"/>
                                          </p:val>
                                        </p:tav>
                                        <p:tav tm="100000">
                                          <p:val>
                                            <p:strVal val="#ppt_h"/>
                                          </p:val>
                                        </p:tav>
                                      </p:tavLst>
                                    </p:anim>
                                  </p:childTnLst>
                                </p:cTn>
                              </p:par>
                            </p:childTnLst>
                          </p:cTn>
                        </p:par>
                      </p:childTnLst>
                    </p:cTn>
                  </p:par>
                  <p:par>
                    <p:cTn id="69" fill="hold">
                      <p:stCondLst>
                        <p:cond delay="indefinite"/>
                      </p:stCondLst>
                      <p:childTnLst>
                        <p:par>
                          <p:cTn id="70" fill="hold">
                            <p:stCondLst>
                              <p:cond delay="0"/>
                            </p:stCondLst>
                            <p:childTnLst>
                              <p:par>
                                <p:cTn id="71" presetID="17" presetClass="entr" presetSubtype="1" fill="hold" nodeType="clickEffect">
                                  <p:stCondLst>
                                    <p:cond delay="0"/>
                                  </p:stCondLst>
                                  <p:childTnLst>
                                    <p:set>
                                      <p:cBhvr>
                                        <p:cTn id="72" dur="1" fill="hold">
                                          <p:stCondLst>
                                            <p:cond delay="0"/>
                                          </p:stCondLst>
                                        </p:cTn>
                                        <p:tgtEl>
                                          <p:spTgt spid="73"/>
                                        </p:tgtEl>
                                        <p:attrNameLst>
                                          <p:attrName>style.visibility</p:attrName>
                                        </p:attrNameLst>
                                      </p:cBhvr>
                                      <p:to>
                                        <p:strVal val="visible"/>
                                      </p:to>
                                    </p:set>
                                    <p:anim calcmode="lin" valueType="num">
                                      <p:cBhvr>
                                        <p:cTn id="73" dur="500" fill="hold"/>
                                        <p:tgtEl>
                                          <p:spTgt spid="73"/>
                                        </p:tgtEl>
                                        <p:attrNameLst>
                                          <p:attrName>ppt_x</p:attrName>
                                        </p:attrNameLst>
                                      </p:cBhvr>
                                      <p:tavLst>
                                        <p:tav tm="0">
                                          <p:val>
                                            <p:strVal val="#ppt_x"/>
                                          </p:val>
                                        </p:tav>
                                        <p:tav tm="100000">
                                          <p:val>
                                            <p:strVal val="#ppt_x"/>
                                          </p:val>
                                        </p:tav>
                                      </p:tavLst>
                                    </p:anim>
                                    <p:anim calcmode="lin" valueType="num">
                                      <p:cBhvr>
                                        <p:cTn id="74" dur="500" fill="hold"/>
                                        <p:tgtEl>
                                          <p:spTgt spid="73"/>
                                        </p:tgtEl>
                                        <p:attrNameLst>
                                          <p:attrName>ppt_y</p:attrName>
                                        </p:attrNameLst>
                                      </p:cBhvr>
                                      <p:tavLst>
                                        <p:tav tm="0">
                                          <p:val>
                                            <p:strVal val="#ppt_y-#ppt_h/2"/>
                                          </p:val>
                                        </p:tav>
                                        <p:tav tm="100000">
                                          <p:val>
                                            <p:strVal val="#ppt_y"/>
                                          </p:val>
                                        </p:tav>
                                      </p:tavLst>
                                    </p:anim>
                                    <p:anim calcmode="lin" valueType="num">
                                      <p:cBhvr>
                                        <p:cTn id="75" dur="500" fill="hold"/>
                                        <p:tgtEl>
                                          <p:spTgt spid="73"/>
                                        </p:tgtEl>
                                        <p:attrNameLst>
                                          <p:attrName>ppt_w</p:attrName>
                                        </p:attrNameLst>
                                      </p:cBhvr>
                                      <p:tavLst>
                                        <p:tav tm="0">
                                          <p:val>
                                            <p:strVal val="#ppt_w"/>
                                          </p:val>
                                        </p:tav>
                                        <p:tav tm="100000">
                                          <p:val>
                                            <p:strVal val="#ppt_w"/>
                                          </p:val>
                                        </p:tav>
                                      </p:tavLst>
                                    </p:anim>
                                    <p:anim calcmode="lin" valueType="num">
                                      <p:cBhvr>
                                        <p:cTn id="76" dur="500" fill="hold"/>
                                        <p:tgtEl>
                                          <p:spTgt spid="73"/>
                                        </p:tgtEl>
                                        <p:attrNameLst>
                                          <p:attrName>ppt_h</p:attrName>
                                        </p:attrNameLst>
                                      </p:cBhvr>
                                      <p:tavLst>
                                        <p:tav tm="0">
                                          <p:val>
                                            <p:fltVal val="0"/>
                                          </p:val>
                                        </p:tav>
                                        <p:tav tm="100000">
                                          <p:val>
                                            <p:strVal val="#ppt_h"/>
                                          </p:val>
                                        </p:tav>
                                      </p:tavLst>
                                    </p:anim>
                                  </p:childTnLst>
                                </p:cTn>
                              </p:par>
                            </p:childTnLst>
                          </p:cTn>
                        </p:par>
                      </p:childTnLst>
                    </p:cTn>
                  </p:par>
                  <p:par>
                    <p:cTn id="77" fill="hold">
                      <p:stCondLst>
                        <p:cond delay="indefinite"/>
                      </p:stCondLst>
                      <p:childTnLst>
                        <p:par>
                          <p:cTn id="78" fill="hold">
                            <p:stCondLst>
                              <p:cond delay="0"/>
                            </p:stCondLst>
                            <p:childTnLst>
                              <p:par>
                                <p:cTn id="79" presetID="4" presetClass="entr" presetSubtype="32" fill="hold" nodeType="clickEffect">
                                  <p:stCondLst>
                                    <p:cond delay="0"/>
                                  </p:stCondLst>
                                  <p:childTnLst>
                                    <p:set>
                                      <p:cBhvr>
                                        <p:cTn id="80" dur="1" fill="hold">
                                          <p:stCondLst>
                                            <p:cond delay="0"/>
                                          </p:stCondLst>
                                        </p:cTn>
                                        <p:tgtEl>
                                          <p:spTgt spid="94"/>
                                        </p:tgtEl>
                                        <p:attrNameLst>
                                          <p:attrName>style.visibility</p:attrName>
                                        </p:attrNameLst>
                                      </p:cBhvr>
                                      <p:to>
                                        <p:strVal val="visible"/>
                                      </p:to>
                                    </p:set>
                                    <p:animEffect transition="in" filter="box(out)">
                                      <p:cBhvr>
                                        <p:cTn id="81" dur="500"/>
                                        <p:tgtEl>
                                          <p:spTgt spid="94"/>
                                        </p:tgtEl>
                                      </p:cBhvr>
                                    </p:animEffect>
                                  </p:childTnLst>
                                  <p:subTnLst>
                                    <p:audio>
                                      <p:cMediaNode>
                                        <p:cTn display="0" masterRel="sameClick">
                                          <p:stCondLst>
                                            <p:cond evt="begin" delay="0">
                                              <p:tn val="79"/>
                                            </p:cond>
                                          </p:stCondLst>
                                          <p:endCondLst>
                                            <p:cond evt="onStopAudio" delay="0">
                                              <p:tgtEl>
                                                <p:sldTgt/>
                                              </p:tgtEl>
                                            </p:cond>
                                          </p:endCondLst>
                                        </p:cTn>
                                        <p:tgtEl>
                                          <p:sndTgt r:embed="rId2" name="CAMERA.WAV"/>
                                        </p:tgtEl>
                                      </p:cMediaNode>
                                    </p:audio>
                                  </p:subTnLst>
                                </p:cTn>
                              </p:par>
                            </p:childTnLst>
                          </p:cTn>
                        </p:par>
                      </p:childTnLst>
                    </p:cTn>
                  </p:par>
                  <p:par>
                    <p:cTn id="82" fill="hold">
                      <p:stCondLst>
                        <p:cond delay="indefinite"/>
                      </p:stCondLst>
                      <p:childTnLst>
                        <p:par>
                          <p:cTn id="83" fill="hold">
                            <p:stCondLst>
                              <p:cond delay="0"/>
                            </p:stCondLst>
                            <p:childTnLst>
                              <p:par>
                                <p:cTn id="84" presetID="17" presetClass="entr" presetSubtype="1" fill="hold" nodeType="clickEffect">
                                  <p:stCondLst>
                                    <p:cond delay="0"/>
                                  </p:stCondLst>
                                  <p:childTnLst>
                                    <p:set>
                                      <p:cBhvr>
                                        <p:cTn id="85" dur="1" fill="hold">
                                          <p:stCondLst>
                                            <p:cond delay="0"/>
                                          </p:stCondLst>
                                        </p:cTn>
                                        <p:tgtEl>
                                          <p:spTgt spid="88"/>
                                        </p:tgtEl>
                                        <p:attrNameLst>
                                          <p:attrName>style.visibility</p:attrName>
                                        </p:attrNameLst>
                                      </p:cBhvr>
                                      <p:to>
                                        <p:strVal val="visible"/>
                                      </p:to>
                                    </p:set>
                                    <p:anim calcmode="lin" valueType="num">
                                      <p:cBhvr>
                                        <p:cTn id="86" dur="500" fill="hold"/>
                                        <p:tgtEl>
                                          <p:spTgt spid="88"/>
                                        </p:tgtEl>
                                        <p:attrNameLst>
                                          <p:attrName>ppt_x</p:attrName>
                                        </p:attrNameLst>
                                      </p:cBhvr>
                                      <p:tavLst>
                                        <p:tav tm="0">
                                          <p:val>
                                            <p:strVal val="#ppt_x"/>
                                          </p:val>
                                        </p:tav>
                                        <p:tav tm="100000">
                                          <p:val>
                                            <p:strVal val="#ppt_x"/>
                                          </p:val>
                                        </p:tav>
                                      </p:tavLst>
                                    </p:anim>
                                    <p:anim calcmode="lin" valueType="num">
                                      <p:cBhvr>
                                        <p:cTn id="87" dur="500" fill="hold"/>
                                        <p:tgtEl>
                                          <p:spTgt spid="88"/>
                                        </p:tgtEl>
                                        <p:attrNameLst>
                                          <p:attrName>ppt_y</p:attrName>
                                        </p:attrNameLst>
                                      </p:cBhvr>
                                      <p:tavLst>
                                        <p:tav tm="0">
                                          <p:val>
                                            <p:strVal val="#ppt_y-#ppt_h/2"/>
                                          </p:val>
                                        </p:tav>
                                        <p:tav tm="100000">
                                          <p:val>
                                            <p:strVal val="#ppt_y"/>
                                          </p:val>
                                        </p:tav>
                                      </p:tavLst>
                                    </p:anim>
                                    <p:anim calcmode="lin" valueType="num">
                                      <p:cBhvr>
                                        <p:cTn id="88" dur="500" fill="hold"/>
                                        <p:tgtEl>
                                          <p:spTgt spid="88"/>
                                        </p:tgtEl>
                                        <p:attrNameLst>
                                          <p:attrName>ppt_w</p:attrName>
                                        </p:attrNameLst>
                                      </p:cBhvr>
                                      <p:tavLst>
                                        <p:tav tm="0">
                                          <p:val>
                                            <p:strVal val="#ppt_w"/>
                                          </p:val>
                                        </p:tav>
                                        <p:tav tm="100000">
                                          <p:val>
                                            <p:strVal val="#ppt_w"/>
                                          </p:val>
                                        </p:tav>
                                      </p:tavLst>
                                    </p:anim>
                                    <p:anim calcmode="lin" valueType="num">
                                      <p:cBhvr>
                                        <p:cTn id="89" dur="500" fill="hold"/>
                                        <p:tgtEl>
                                          <p:spTgt spid="88"/>
                                        </p:tgtEl>
                                        <p:attrNameLst>
                                          <p:attrName>ppt_h</p:attrName>
                                        </p:attrNameLst>
                                      </p:cBhvr>
                                      <p:tavLst>
                                        <p:tav tm="0">
                                          <p:val>
                                            <p:fltVal val="0"/>
                                          </p:val>
                                        </p:tav>
                                        <p:tav tm="100000">
                                          <p:val>
                                            <p:strVal val="#ppt_h"/>
                                          </p:val>
                                        </p:tav>
                                      </p:tavLst>
                                    </p:anim>
                                  </p:childTnLst>
                                </p:cTn>
                              </p:par>
                            </p:childTnLst>
                          </p:cTn>
                        </p:par>
                      </p:childTnLst>
                    </p:cTn>
                  </p:par>
                  <p:par>
                    <p:cTn id="90" fill="hold">
                      <p:stCondLst>
                        <p:cond delay="indefinite"/>
                      </p:stCondLst>
                      <p:childTnLst>
                        <p:par>
                          <p:cTn id="91" fill="hold">
                            <p:stCondLst>
                              <p:cond delay="0"/>
                            </p:stCondLst>
                            <p:childTnLst>
                              <p:par>
                                <p:cTn id="92" presetID="17" presetClass="entr" presetSubtype="1" fill="hold" nodeType="clickEffect">
                                  <p:stCondLst>
                                    <p:cond delay="0"/>
                                  </p:stCondLst>
                                  <p:childTnLst>
                                    <p:set>
                                      <p:cBhvr>
                                        <p:cTn id="93" dur="1" fill="hold">
                                          <p:stCondLst>
                                            <p:cond delay="0"/>
                                          </p:stCondLst>
                                        </p:cTn>
                                        <p:tgtEl>
                                          <p:spTgt spid="91"/>
                                        </p:tgtEl>
                                        <p:attrNameLst>
                                          <p:attrName>style.visibility</p:attrName>
                                        </p:attrNameLst>
                                      </p:cBhvr>
                                      <p:to>
                                        <p:strVal val="visible"/>
                                      </p:to>
                                    </p:set>
                                    <p:anim calcmode="lin" valueType="num">
                                      <p:cBhvr>
                                        <p:cTn id="94" dur="500" fill="hold"/>
                                        <p:tgtEl>
                                          <p:spTgt spid="91"/>
                                        </p:tgtEl>
                                        <p:attrNameLst>
                                          <p:attrName>ppt_x</p:attrName>
                                        </p:attrNameLst>
                                      </p:cBhvr>
                                      <p:tavLst>
                                        <p:tav tm="0">
                                          <p:val>
                                            <p:strVal val="#ppt_x"/>
                                          </p:val>
                                        </p:tav>
                                        <p:tav tm="100000">
                                          <p:val>
                                            <p:strVal val="#ppt_x"/>
                                          </p:val>
                                        </p:tav>
                                      </p:tavLst>
                                    </p:anim>
                                    <p:anim calcmode="lin" valueType="num">
                                      <p:cBhvr>
                                        <p:cTn id="95" dur="500" fill="hold"/>
                                        <p:tgtEl>
                                          <p:spTgt spid="91"/>
                                        </p:tgtEl>
                                        <p:attrNameLst>
                                          <p:attrName>ppt_y</p:attrName>
                                        </p:attrNameLst>
                                      </p:cBhvr>
                                      <p:tavLst>
                                        <p:tav tm="0">
                                          <p:val>
                                            <p:strVal val="#ppt_y-#ppt_h/2"/>
                                          </p:val>
                                        </p:tav>
                                        <p:tav tm="100000">
                                          <p:val>
                                            <p:strVal val="#ppt_y"/>
                                          </p:val>
                                        </p:tav>
                                      </p:tavLst>
                                    </p:anim>
                                    <p:anim calcmode="lin" valueType="num">
                                      <p:cBhvr>
                                        <p:cTn id="96" dur="500" fill="hold"/>
                                        <p:tgtEl>
                                          <p:spTgt spid="91"/>
                                        </p:tgtEl>
                                        <p:attrNameLst>
                                          <p:attrName>ppt_w</p:attrName>
                                        </p:attrNameLst>
                                      </p:cBhvr>
                                      <p:tavLst>
                                        <p:tav tm="0">
                                          <p:val>
                                            <p:strVal val="#ppt_w"/>
                                          </p:val>
                                        </p:tav>
                                        <p:tav tm="100000">
                                          <p:val>
                                            <p:strVal val="#ppt_w"/>
                                          </p:val>
                                        </p:tav>
                                      </p:tavLst>
                                    </p:anim>
                                    <p:anim calcmode="lin" valueType="num">
                                      <p:cBhvr>
                                        <p:cTn id="97" dur="500" fill="hold"/>
                                        <p:tgtEl>
                                          <p:spTgt spid="91"/>
                                        </p:tgtEl>
                                        <p:attrNameLst>
                                          <p:attrName>ppt_h</p:attrName>
                                        </p:attrNameLst>
                                      </p:cBhvr>
                                      <p:tavLst>
                                        <p:tav tm="0">
                                          <p:val>
                                            <p:fltVal val="0"/>
                                          </p:val>
                                        </p:tav>
                                        <p:tav tm="100000">
                                          <p:val>
                                            <p:strVal val="#ppt_h"/>
                                          </p:val>
                                        </p:tav>
                                      </p:tavLst>
                                    </p:anim>
                                  </p:childTnLst>
                                </p:cTn>
                              </p:par>
                            </p:childTnLst>
                          </p:cTn>
                        </p:par>
                      </p:childTnLst>
                    </p:cTn>
                  </p:par>
                  <p:par>
                    <p:cTn id="98" fill="hold">
                      <p:stCondLst>
                        <p:cond delay="indefinite"/>
                      </p:stCondLst>
                      <p:childTnLst>
                        <p:par>
                          <p:cTn id="99" fill="hold">
                            <p:stCondLst>
                              <p:cond delay="0"/>
                            </p:stCondLst>
                            <p:childTnLst>
                              <p:par>
                                <p:cTn id="100" presetID="17" presetClass="entr" presetSubtype="1" fill="hold" nodeType="clickEffect">
                                  <p:stCondLst>
                                    <p:cond delay="0"/>
                                  </p:stCondLst>
                                  <p:childTnLst>
                                    <p:set>
                                      <p:cBhvr>
                                        <p:cTn id="101" dur="1" fill="hold">
                                          <p:stCondLst>
                                            <p:cond delay="0"/>
                                          </p:stCondLst>
                                        </p:cTn>
                                        <p:tgtEl>
                                          <p:spTgt spid="85"/>
                                        </p:tgtEl>
                                        <p:attrNameLst>
                                          <p:attrName>style.visibility</p:attrName>
                                        </p:attrNameLst>
                                      </p:cBhvr>
                                      <p:to>
                                        <p:strVal val="visible"/>
                                      </p:to>
                                    </p:set>
                                    <p:anim calcmode="lin" valueType="num">
                                      <p:cBhvr>
                                        <p:cTn id="102" dur="500" fill="hold"/>
                                        <p:tgtEl>
                                          <p:spTgt spid="85"/>
                                        </p:tgtEl>
                                        <p:attrNameLst>
                                          <p:attrName>ppt_x</p:attrName>
                                        </p:attrNameLst>
                                      </p:cBhvr>
                                      <p:tavLst>
                                        <p:tav tm="0">
                                          <p:val>
                                            <p:strVal val="#ppt_x"/>
                                          </p:val>
                                        </p:tav>
                                        <p:tav tm="100000">
                                          <p:val>
                                            <p:strVal val="#ppt_x"/>
                                          </p:val>
                                        </p:tav>
                                      </p:tavLst>
                                    </p:anim>
                                    <p:anim calcmode="lin" valueType="num">
                                      <p:cBhvr>
                                        <p:cTn id="103" dur="500" fill="hold"/>
                                        <p:tgtEl>
                                          <p:spTgt spid="85"/>
                                        </p:tgtEl>
                                        <p:attrNameLst>
                                          <p:attrName>ppt_y</p:attrName>
                                        </p:attrNameLst>
                                      </p:cBhvr>
                                      <p:tavLst>
                                        <p:tav tm="0">
                                          <p:val>
                                            <p:strVal val="#ppt_y-#ppt_h/2"/>
                                          </p:val>
                                        </p:tav>
                                        <p:tav tm="100000">
                                          <p:val>
                                            <p:strVal val="#ppt_y"/>
                                          </p:val>
                                        </p:tav>
                                      </p:tavLst>
                                    </p:anim>
                                    <p:anim calcmode="lin" valueType="num">
                                      <p:cBhvr>
                                        <p:cTn id="104" dur="500" fill="hold"/>
                                        <p:tgtEl>
                                          <p:spTgt spid="85"/>
                                        </p:tgtEl>
                                        <p:attrNameLst>
                                          <p:attrName>ppt_w</p:attrName>
                                        </p:attrNameLst>
                                      </p:cBhvr>
                                      <p:tavLst>
                                        <p:tav tm="0">
                                          <p:val>
                                            <p:strVal val="#ppt_w"/>
                                          </p:val>
                                        </p:tav>
                                        <p:tav tm="100000">
                                          <p:val>
                                            <p:strVal val="#ppt_w"/>
                                          </p:val>
                                        </p:tav>
                                      </p:tavLst>
                                    </p:anim>
                                    <p:anim calcmode="lin" valueType="num">
                                      <p:cBhvr>
                                        <p:cTn id="105" dur="500" fill="hold"/>
                                        <p:tgtEl>
                                          <p:spTgt spid="85"/>
                                        </p:tgtEl>
                                        <p:attrNameLst>
                                          <p:attrName>ppt_h</p:attrName>
                                        </p:attrNameLst>
                                      </p:cBhvr>
                                      <p:tavLst>
                                        <p:tav tm="0">
                                          <p:val>
                                            <p:fltVal val="0"/>
                                          </p:val>
                                        </p:tav>
                                        <p:tav tm="100000">
                                          <p:val>
                                            <p:strVal val="#ppt_h"/>
                                          </p:val>
                                        </p:tav>
                                      </p:tavLst>
                                    </p:anim>
                                  </p:childTnLst>
                                </p:cTn>
                              </p:par>
                            </p:childTnLst>
                          </p:cTn>
                        </p:par>
                      </p:childTnLst>
                    </p:cTn>
                  </p:par>
                  <p:par>
                    <p:cTn id="106" fill="hold">
                      <p:stCondLst>
                        <p:cond delay="indefinite"/>
                      </p:stCondLst>
                      <p:childTnLst>
                        <p:par>
                          <p:cTn id="107" fill="hold">
                            <p:stCondLst>
                              <p:cond delay="0"/>
                            </p:stCondLst>
                            <p:childTnLst>
                              <p:par>
                                <p:cTn id="108" presetID="4" presetClass="entr" presetSubtype="32" fill="hold" grpId="0" nodeType="clickEffect">
                                  <p:stCondLst>
                                    <p:cond delay="0"/>
                                  </p:stCondLst>
                                  <p:childTnLst>
                                    <p:set>
                                      <p:cBhvr>
                                        <p:cTn id="109" dur="1" fill="hold">
                                          <p:stCondLst>
                                            <p:cond delay="0"/>
                                          </p:stCondLst>
                                        </p:cTn>
                                        <p:tgtEl>
                                          <p:spTgt spid="101">
                                            <p:txEl>
                                              <p:pRg st="0" end="0"/>
                                            </p:txEl>
                                          </p:spTgt>
                                        </p:tgtEl>
                                        <p:attrNameLst>
                                          <p:attrName>style.visibility</p:attrName>
                                        </p:attrNameLst>
                                      </p:cBhvr>
                                      <p:to>
                                        <p:strVal val="visible"/>
                                      </p:to>
                                    </p:set>
                                    <p:animEffect transition="in" filter="box(out)">
                                      <p:cBhvr>
                                        <p:cTn id="110" dur="500"/>
                                        <p:tgtEl>
                                          <p:spTgt spid="101">
                                            <p:txEl>
                                              <p:pRg st="0" end="0"/>
                                            </p:txEl>
                                          </p:spTgt>
                                        </p:tgtEl>
                                      </p:cBhvr>
                                    </p:animEffect>
                                  </p:childTnLst>
                                  <p:subTnLst>
                                    <p:audio>
                                      <p:cMediaNode>
                                        <p:cTn display="0" masterRel="sameClick">
                                          <p:stCondLst>
                                            <p:cond evt="begin" delay="0">
                                              <p:tn val="108"/>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autoUpdateAnimBg="0"/>
      <p:bldP spid="101" grpId="0" build="p"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2">
            <a:hlinkClick r:id="" action="ppaction://noaction"/>
            <a:extLst>
              <a:ext uri="{FF2B5EF4-FFF2-40B4-BE49-F238E27FC236}">
                <a16:creationId xmlns:a16="http://schemas.microsoft.com/office/drawing/2014/main" id="{2B0B1AA4-CA60-C2CA-20A4-7893665B81F1}"/>
              </a:ext>
            </a:extLst>
          </p:cNvPr>
          <p:cNvSpPr txBox="1">
            <a:spLocks noChangeArrowheads="1"/>
          </p:cNvSpPr>
          <p:nvPr/>
        </p:nvSpPr>
        <p:spPr bwMode="auto">
          <a:xfrm>
            <a:off x="1694441" y="2805385"/>
            <a:ext cx="6288901" cy="25766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50000"/>
              </a:lnSpc>
              <a:spcBef>
                <a:spcPct val="0"/>
              </a:spcBef>
              <a:spcAft>
                <a:spcPct val="0"/>
              </a:spcAft>
              <a:buClrTx/>
              <a:buSzTx/>
              <a:buFontTx/>
              <a:buNone/>
              <a:tabLst/>
              <a:defRPr/>
            </a:pPr>
            <a:r>
              <a:rPr kumimoji="1" lang="en-US" altLang="zh-CN" sz="2800" b="0" i="0" u="none" strike="noStrike" kern="1200" cap="none" spc="0" normalizeH="0" baseline="0" noProof="0" dirty="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rPr>
              <a:t>  </a:t>
            </a:r>
            <a:r>
              <a:rPr kumimoji="1" lang="zh-CN" altLang="en-US" sz="2800" b="0" i="0" u="none" strike="noStrike" kern="1200" cap="none" spc="0" normalizeH="0" baseline="0" noProof="0" dirty="0">
                <a:ln>
                  <a:noFill/>
                </a:ln>
                <a:effectLst/>
                <a:uLnTx/>
                <a:uFillTx/>
                <a:latin typeface="Times New Roman" panose="02020603050405020304" pitchFamily="18" charset="0"/>
                <a:ea typeface="黑体" panose="02010609060101010101" pitchFamily="49" charset="-122"/>
                <a:cs typeface="Times New Roman" panose="02020603050405020304" pitchFamily="18" charset="0"/>
              </a:rPr>
              <a:t>若二叉树为空树，则空操作；否则，</a:t>
            </a:r>
          </a:p>
          <a:p>
            <a:pPr marL="0" marR="0" lvl="0" indent="0" algn="l" defTabSz="914400" rtl="0" eaLnBrk="1" fontAlgn="base" latinLnBrk="0" hangingPunct="1">
              <a:lnSpc>
                <a:spcPct val="150000"/>
              </a:lnSpc>
              <a:spcBef>
                <a:spcPct val="0"/>
              </a:spcBef>
              <a:spcAft>
                <a:spcPct val="0"/>
              </a:spcAft>
              <a:buClrTx/>
              <a:buSzTx/>
              <a:buFontTx/>
              <a:buNone/>
              <a:tabLst/>
              <a:defRPr/>
            </a:pPr>
            <a:r>
              <a:rPr kumimoji="1" lang="zh-CN" altLang="en-US" sz="2800" b="0" i="0" u="none" strike="noStrike" kern="1200" cap="none" spc="0" normalizeH="0" baseline="0" noProof="0" dirty="0">
                <a:ln>
                  <a:noFill/>
                </a:ln>
                <a:effectLst/>
                <a:uLnTx/>
                <a:uFillTx/>
                <a:latin typeface="Times New Roman" panose="02020603050405020304" pitchFamily="18" charset="0"/>
                <a:ea typeface="黑体" panose="02010609060101010101" pitchFamily="49" charset="-122"/>
                <a:cs typeface="Times New Roman" panose="02020603050405020304" pitchFamily="18" charset="0"/>
              </a:rPr>
              <a:t>（</a:t>
            </a:r>
            <a:r>
              <a:rPr kumimoji="1" lang="en-US" altLang="zh-CN" sz="2800" b="0" i="0" u="none" strike="noStrike" kern="1200" cap="none" spc="0" normalizeH="0" baseline="0" noProof="0" dirty="0">
                <a:ln>
                  <a:noFill/>
                </a:ln>
                <a:effectLst/>
                <a:uLnTx/>
                <a:uFillTx/>
                <a:latin typeface="Times New Roman" panose="02020603050405020304" pitchFamily="18" charset="0"/>
                <a:ea typeface="黑体" panose="02010609060101010101" pitchFamily="49" charset="-122"/>
                <a:cs typeface="Times New Roman" panose="02020603050405020304" pitchFamily="18" charset="0"/>
              </a:rPr>
              <a:t>1</a:t>
            </a:r>
            <a:r>
              <a:rPr kumimoji="1" lang="zh-CN" altLang="en-US" sz="2800" b="0" i="0" u="none" strike="noStrike" kern="1200" cap="none" spc="0" normalizeH="0" baseline="0" noProof="0" dirty="0">
                <a:ln>
                  <a:noFill/>
                </a:ln>
                <a:effectLst/>
                <a:uLnTx/>
                <a:uFillTx/>
                <a:latin typeface="Times New Roman" panose="02020603050405020304" pitchFamily="18" charset="0"/>
                <a:ea typeface="黑体" panose="02010609060101010101" pitchFamily="49" charset="-122"/>
                <a:cs typeface="Times New Roman" panose="02020603050405020304" pitchFamily="18" charset="0"/>
              </a:rPr>
              <a:t>）后序遍历左子树；</a:t>
            </a:r>
          </a:p>
          <a:p>
            <a:pPr marL="0" marR="0" lvl="0" indent="0" algn="l" defTabSz="914400" rtl="0" eaLnBrk="1" fontAlgn="base" latinLnBrk="0" hangingPunct="1">
              <a:lnSpc>
                <a:spcPct val="150000"/>
              </a:lnSpc>
              <a:spcBef>
                <a:spcPct val="0"/>
              </a:spcBef>
              <a:spcAft>
                <a:spcPct val="0"/>
              </a:spcAft>
              <a:buClrTx/>
              <a:buSzTx/>
              <a:buFontTx/>
              <a:buNone/>
              <a:tabLst/>
              <a:defRPr/>
            </a:pPr>
            <a:r>
              <a:rPr kumimoji="1" lang="zh-CN" altLang="en-US" sz="2800" b="0" i="0" u="none" strike="noStrike" kern="1200" cap="none" spc="0" normalizeH="0" baseline="0" noProof="0" dirty="0">
                <a:ln>
                  <a:noFill/>
                </a:ln>
                <a:effectLst/>
                <a:uLnTx/>
                <a:uFillTx/>
                <a:latin typeface="Times New Roman" panose="02020603050405020304" pitchFamily="18" charset="0"/>
                <a:ea typeface="黑体" panose="02010609060101010101" pitchFamily="49" charset="-122"/>
                <a:cs typeface="Times New Roman" panose="02020603050405020304" pitchFamily="18" charset="0"/>
              </a:rPr>
              <a:t>（</a:t>
            </a:r>
            <a:r>
              <a:rPr kumimoji="1" lang="en-US" altLang="zh-CN" sz="2800" b="0" i="0" u="none" strike="noStrike" kern="1200" cap="none" spc="0" normalizeH="0" baseline="0" noProof="0" dirty="0">
                <a:ln>
                  <a:noFill/>
                </a:ln>
                <a:effectLst/>
                <a:uLnTx/>
                <a:uFillTx/>
                <a:latin typeface="Times New Roman" panose="02020603050405020304" pitchFamily="18" charset="0"/>
                <a:ea typeface="黑体" panose="02010609060101010101" pitchFamily="49" charset="-122"/>
                <a:cs typeface="Times New Roman" panose="02020603050405020304" pitchFamily="18" charset="0"/>
              </a:rPr>
              <a:t>2</a:t>
            </a:r>
            <a:r>
              <a:rPr kumimoji="1" lang="zh-CN" altLang="en-US" sz="2800" b="0" i="0" u="none" strike="noStrike" kern="1200" cap="none" spc="0" normalizeH="0" baseline="0" noProof="0" dirty="0">
                <a:ln>
                  <a:noFill/>
                </a:ln>
                <a:effectLst/>
                <a:uLnTx/>
                <a:uFillTx/>
                <a:latin typeface="Times New Roman" panose="02020603050405020304" pitchFamily="18" charset="0"/>
                <a:ea typeface="黑体" panose="02010609060101010101" pitchFamily="49" charset="-122"/>
                <a:cs typeface="Times New Roman" panose="02020603050405020304" pitchFamily="18" charset="0"/>
              </a:rPr>
              <a:t>）后序遍历右子树；</a:t>
            </a:r>
            <a:endParaRPr kumimoji="1" lang="zh-CN" altLang="en-US" sz="2800" b="0" i="0" u="none" strike="noStrike" kern="1200" cap="none" spc="0" normalizeH="0" baseline="0" noProof="0" dirty="0">
              <a:ln>
                <a:noFill/>
              </a:ln>
              <a:effectLst/>
              <a:uLnTx/>
              <a:uFillTx/>
              <a:latin typeface="Times New Roman" panose="02020603050405020304" pitchFamily="18" charset="0"/>
              <a:ea typeface="黑体" panose="02010609060101010101" pitchFamily="49" charset="-122"/>
              <a:cs typeface="Times New Roman" panose="02020603050405020304" pitchFamily="18" charset="0"/>
              <a:hlinkClick r:id="" action="ppaction://hlinkshowjump?jump=nextslide">
                <a:extLst>
                  <a:ext uri="{A12FA001-AC4F-418D-AE19-62706E023703}">
                    <ahyp:hlinkClr xmlns:ahyp="http://schemas.microsoft.com/office/drawing/2018/hyperlinkcolor" val="tx"/>
                  </a:ext>
                </a:extLst>
              </a:hlinkClick>
            </a:endParaRPr>
          </a:p>
          <a:p>
            <a:pPr marL="0" marR="0" lvl="0" indent="0" algn="l" defTabSz="914400" rtl="0" eaLnBrk="1" fontAlgn="base" latinLnBrk="0" hangingPunct="1">
              <a:lnSpc>
                <a:spcPct val="150000"/>
              </a:lnSpc>
              <a:spcBef>
                <a:spcPct val="0"/>
              </a:spcBef>
              <a:spcAft>
                <a:spcPct val="0"/>
              </a:spcAft>
              <a:buClrTx/>
              <a:buSzTx/>
              <a:buFontTx/>
              <a:buNone/>
              <a:tabLst/>
              <a:defRPr/>
            </a:pPr>
            <a:r>
              <a:rPr kumimoji="1" lang="zh-CN" altLang="en-US" sz="2800" b="0" i="0" u="none" strike="noStrike" kern="1200" cap="none" spc="0" normalizeH="0" baseline="0" noProof="0" dirty="0">
                <a:ln>
                  <a:noFill/>
                </a:ln>
                <a:effectLst/>
                <a:uLnTx/>
                <a:uFillTx/>
                <a:latin typeface="Times New Roman" panose="02020603050405020304" pitchFamily="18" charset="0"/>
                <a:ea typeface="黑体" panose="02010609060101010101" pitchFamily="49" charset="-122"/>
                <a:cs typeface="Times New Roman" panose="02020603050405020304" pitchFamily="18" charset="0"/>
              </a:rPr>
              <a:t>（</a:t>
            </a:r>
            <a:r>
              <a:rPr kumimoji="1" lang="en-US" altLang="zh-CN" sz="2800" b="0" i="0" u="none" strike="noStrike" kern="1200" cap="none" spc="0" normalizeH="0" baseline="0" noProof="0" dirty="0">
                <a:ln>
                  <a:noFill/>
                </a:ln>
                <a:effectLst/>
                <a:uLnTx/>
                <a:uFillTx/>
                <a:latin typeface="Times New Roman" panose="02020603050405020304" pitchFamily="18" charset="0"/>
                <a:ea typeface="黑体" panose="02010609060101010101" pitchFamily="49" charset="-122"/>
                <a:cs typeface="Times New Roman" panose="02020603050405020304" pitchFamily="18" charset="0"/>
              </a:rPr>
              <a:t>3</a:t>
            </a:r>
            <a:r>
              <a:rPr kumimoji="1" lang="zh-CN" altLang="en-US" sz="2800" b="0" i="0" u="none" strike="noStrike" kern="1200" cap="none" spc="0" normalizeH="0" baseline="0" noProof="0" dirty="0">
                <a:ln>
                  <a:noFill/>
                </a:ln>
                <a:effectLst/>
                <a:uLnTx/>
                <a:uFillTx/>
                <a:latin typeface="Times New Roman" panose="02020603050405020304" pitchFamily="18" charset="0"/>
                <a:ea typeface="黑体" panose="02010609060101010101" pitchFamily="49" charset="-122"/>
                <a:cs typeface="Times New Roman" panose="02020603050405020304" pitchFamily="18" charset="0"/>
              </a:rPr>
              <a:t>）</a:t>
            </a:r>
            <a:r>
              <a:rPr kumimoji="1" lang="zh-CN" altLang="en-US" sz="2800" b="0" i="0" u="none" strike="noStrike" kern="1200" cap="none" spc="0" normalizeH="0" baseline="0" noProof="0" dirty="0">
                <a:ln>
                  <a:noFill/>
                </a:ln>
                <a:solidFill>
                  <a:srgbClr val="00B0F0"/>
                </a:solidFill>
                <a:effectLst/>
                <a:uLnTx/>
                <a:uFillTx/>
                <a:latin typeface="Times New Roman" panose="02020603050405020304" pitchFamily="18" charset="0"/>
                <a:ea typeface="黑体" panose="02010609060101010101" pitchFamily="49" charset="-122"/>
                <a:cs typeface="Times New Roman" panose="02020603050405020304" pitchFamily="18" charset="0"/>
              </a:rPr>
              <a:t>访问根结点。</a:t>
            </a:r>
          </a:p>
        </p:txBody>
      </p:sp>
      <p:sp>
        <p:nvSpPr>
          <p:cNvPr id="5" name="Text Box 4">
            <a:extLst>
              <a:ext uri="{FF2B5EF4-FFF2-40B4-BE49-F238E27FC236}">
                <a16:creationId xmlns:a16="http://schemas.microsoft.com/office/drawing/2014/main" id="{DC6CAF2A-D5EC-4EEF-31B8-E788A8176E80}"/>
              </a:ext>
            </a:extLst>
          </p:cNvPr>
          <p:cNvSpPr txBox="1">
            <a:spLocks noChangeArrowheads="1"/>
          </p:cNvSpPr>
          <p:nvPr/>
        </p:nvSpPr>
        <p:spPr bwMode="auto">
          <a:xfrm>
            <a:off x="1146876" y="1506187"/>
            <a:ext cx="2755883"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4000" b="1" i="0" u="none" strike="noStrike" kern="1200" cap="none" spc="0" normalizeH="0" baseline="0" noProof="0" dirty="0">
                <a:ln>
                  <a:noFill/>
                </a:ln>
                <a:solidFill>
                  <a:schemeClr val="tx2"/>
                </a:solidFill>
                <a:effectLst/>
                <a:uLnTx/>
                <a:uFillTx/>
                <a:latin typeface="Times New Roman" panose="02020603050405020304" pitchFamily="18" charset="0"/>
                <a:ea typeface="黑体" panose="02010609060101010101" pitchFamily="49" charset="-122"/>
                <a:cs typeface="Times New Roman" panose="02020603050405020304" pitchFamily="18" charset="0"/>
              </a:rPr>
              <a:t>③后序遍历</a:t>
            </a:r>
            <a:endParaRPr kumimoji="1" lang="zh-CN" altLang="en-US" sz="4000" b="0" i="0" u="none" strike="noStrike" kern="1200" cap="none" spc="0" normalizeH="0" baseline="0" noProof="0" dirty="0">
              <a:ln>
                <a:noFill/>
              </a:ln>
              <a:solidFill>
                <a:schemeClr val="tx2"/>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272093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lide(fromBottom)">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AD9E8C3D-F1BD-F7B2-3AC3-56719F6AE1BE}"/>
              </a:ext>
            </a:extLst>
          </p:cNvPr>
          <p:cNvSpPr txBox="1">
            <a:spLocks noChangeArrowheads="1"/>
          </p:cNvSpPr>
          <p:nvPr/>
        </p:nvSpPr>
        <p:spPr>
          <a:xfrm>
            <a:off x="34699" y="1030014"/>
            <a:ext cx="8505397" cy="2539082"/>
          </a:xfrm>
          <a:prstGeom prst="rect">
            <a:avLst/>
          </a:prstGeom>
        </p:spPr>
        <p:txBody>
          <a:bodyPr/>
          <a:lstStyle>
            <a:lvl1pPr marL="228600" indent="-360000" algn="l" defTabSz="914400" rtl="0" eaLnBrk="1" latinLnBrk="0" hangingPunct="1">
              <a:lnSpc>
                <a:spcPct val="90000"/>
              </a:lnSpc>
              <a:spcBef>
                <a:spcPts val="1000"/>
              </a:spcBef>
              <a:buClr>
                <a:schemeClr val="tx2"/>
              </a:buClr>
              <a:buSzPct val="120000"/>
              <a:buFont typeface="Wingdings" panose="05000000000000000000" pitchFamily="2" charset="2"/>
              <a:buChar char="p"/>
              <a:defRPr sz="2200" kern="1200" baseline="0">
                <a:solidFill>
                  <a:schemeClr val="tx1"/>
                </a:solidFill>
                <a:latin typeface="Verdana" panose="020B0604030504040204" pitchFamily="34" charset="0"/>
                <a:ea typeface="幼圆" panose="02010509060101010101" pitchFamily="49" charset="-122"/>
                <a:cs typeface="+mn-cs"/>
              </a:defRPr>
            </a:lvl1pPr>
            <a:lvl2pPr marL="685800" indent="-360000" algn="l" defTabSz="914400" rtl="0" eaLnBrk="1" latinLnBrk="0" hangingPunct="1">
              <a:lnSpc>
                <a:spcPct val="90000"/>
              </a:lnSpc>
              <a:spcBef>
                <a:spcPts val="500"/>
              </a:spcBef>
              <a:buClr>
                <a:schemeClr val="tx2"/>
              </a:buClr>
              <a:buFont typeface="Wingdings" panose="05000000000000000000" pitchFamily="2" charset="2"/>
              <a:buChar char="l"/>
              <a:defRPr sz="2000" kern="1200" baseline="0">
                <a:solidFill>
                  <a:schemeClr val="tx1"/>
                </a:solidFill>
                <a:latin typeface="Verdana" panose="020B0604030504040204" pitchFamily="34" charset="0"/>
                <a:ea typeface="幼圆" panose="02010509060101010101" pitchFamily="49" charset="-122"/>
                <a:cs typeface="+mn-cs"/>
              </a:defRPr>
            </a:lvl2pPr>
            <a:lvl3pPr marL="1143000" indent="-360000" algn="l" defTabSz="914400" rtl="0" eaLnBrk="1" latinLnBrk="0" hangingPunct="1">
              <a:lnSpc>
                <a:spcPct val="90000"/>
              </a:lnSpc>
              <a:spcBef>
                <a:spcPts val="500"/>
              </a:spcBef>
              <a:buClr>
                <a:schemeClr val="tx2"/>
              </a:buClr>
              <a:buFont typeface="Wingdings" panose="05000000000000000000" pitchFamily="2" charset="2"/>
              <a:buChar char="l"/>
              <a:defRPr sz="1800" kern="1200" baseline="0">
                <a:solidFill>
                  <a:schemeClr val="tx1"/>
                </a:solidFill>
                <a:latin typeface="Verdana" panose="020B0604030504040204" pitchFamily="34" charset="0"/>
                <a:ea typeface="幼圆" panose="02010509060101010101" pitchFamily="49" charset="-122"/>
                <a:cs typeface="+mn-cs"/>
              </a:defRPr>
            </a:lvl3pPr>
            <a:lvl4pPr marL="1600200" indent="-360000" algn="l" defTabSz="914400" rtl="0" eaLnBrk="1" latinLnBrk="0" hangingPunct="1">
              <a:lnSpc>
                <a:spcPct val="90000"/>
              </a:lnSpc>
              <a:spcBef>
                <a:spcPts val="500"/>
              </a:spcBef>
              <a:buClr>
                <a:schemeClr val="tx2"/>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4pPr>
            <a:lvl5pPr marL="2057400" indent="-360000" algn="l" defTabSz="914400" rtl="0" eaLnBrk="1" latinLnBrk="0" hangingPunct="1">
              <a:lnSpc>
                <a:spcPct val="90000"/>
              </a:lnSpc>
              <a:spcBef>
                <a:spcPts val="500"/>
              </a:spcBef>
              <a:buClr>
                <a:schemeClr val="tx2"/>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fontAlgn="auto">
              <a:spcAft>
                <a:spcPts val="0"/>
              </a:spcAft>
              <a:buFont typeface="Wingdings" panose="05000000000000000000" pitchFamily="2" charset="2"/>
              <a:buChar char="Ø"/>
            </a:pPr>
            <a:r>
              <a:rPr lang="zh-CN" altLang="en-US" sz="2800" dirty="0">
                <a:latin typeface="Times New Roman" panose="02020603050405020304" pitchFamily="18" charset="0"/>
                <a:ea typeface="黑体" panose="02010609060101010101" pitchFamily="49" charset="-122"/>
                <a:cs typeface="Times New Roman" panose="02020603050405020304" pitchFamily="18" charset="0"/>
              </a:rPr>
              <a:t>定义：</a:t>
            </a:r>
            <a:endParaRPr lang="en-US" altLang="zh-CN" sz="2800" dirty="0">
              <a:latin typeface="Times New Roman" panose="02020603050405020304" pitchFamily="18" charset="0"/>
              <a:ea typeface="黑体" panose="02010609060101010101" pitchFamily="49" charset="-122"/>
              <a:cs typeface="Times New Roman" panose="02020603050405020304" pitchFamily="18" charset="0"/>
            </a:endParaRPr>
          </a:p>
          <a:p>
            <a:pPr lvl="2" fontAlgn="auto">
              <a:spcAft>
                <a:spcPts val="0"/>
              </a:spcAft>
              <a:buFont typeface="Wingdings" panose="05000000000000000000" pitchFamily="2" charset="2"/>
              <a:buChar char="ü"/>
            </a:pP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若</a:t>
            </a:r>
            <a:r>
              <a:rPr lang="en-US" altLang="zh-CN" sz="2400" dirty="0">
                <a:solidFill>
                  <a:srgbClr val="00B050"/>
                </a:solidFill>
                <a:latin typeface="Times New Roman" panose="02020603050405020304" pitchFamily="18" charset="0"/>
                <a:ea typeface="黑体" panose="02010609060101010101" pitchFamily="49" charset="-122"/>
                <a:cs typeface="Times New Roman" panose="02020603050405020304" pitchFamily="18" charset="0"/>
              </a:rPr>
              <a:t>n=1</a:t>
            </a:r>
            <a:r>
              <a:rPr lang="zh-CN" altLang="zh-CN" sz="2400" dirty="0">
                <a:latin typeface="Times New Roman" panose="02020603050405020304" pitchFamily="18" charset="0"/>
                <a:ea typeface="黑体" panose="02010609060101010101" pitchFamily="49" charset="-122"/>
                <a:cs typeface="Times New Roman" panose="02020603050405020304" pitchFamily="18" charset="0"/>
              </a:rPr>
              <a:t>：</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一个单独的</a:t>
            </a:r>
            <a:r>
              <a:rPr lang="zh-CN" altLang="en-US" sz="2400" b="1" dirty="0">
                <a:solidFill>
                  <a:srgbClr val="00B0F0"/>
                </a:solidFill>
                <a:latin typeface="Times New Roman" panose="02020603050405020304" pitchFamily="18" charset="0"/>
                <a:ea typeface="黑体" panose="02010609060101010101" pitchFamily="49" charset="-122"/>
                <a:cs typeface="Times New Roman" panose="02020603050405020304" pitchFamily="18" charset="0"/>
              </a:rPr>
              <a:t>结点</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，称作一棵树。</a:t>
            </a:r>
            <a:br>
              <a:rPr lang="en-US" altLang="zh-CN" sz="2400" dirty="0">
                <a:latin typeface="Times New Roman" panose="02020603050405020304" pitchFamily="18" charset="0"/>
                <a:ea typeface="黑体" panose="02010609060101010101" pitchFamily="49" charset="-122"/>
                <a:cs typeface="Times New Roman" panose="02020603050405020304" pitchFamily="18" charset="0"/>
              </a:rPr>
            </a:br>
            <a:r>
              <a:rPr lang="en-US" altLang="zh-CN" sz="2400" dirty="0">
                <a:latin typeface="Times New Roman" panose="02020603050405020304" pitchFamily="18" charset="0"/>
                <a:ea typeface="黑体" panose="02010609060101010101" pitchFamily="49" charset="-122"/>
                <a:cs typeface="Times New Roman" panose="02020603050405020304" pitchFamily="18" charset="0"/>
              </a:rPr>
              <a:t>            </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这个结点被称作这个树的</a:t>
            </a:r>
            <a:r>
              <a:rPr lang="zh-CN" altLang="en-US" sz="2400" dirty="0">
                <a:solidFill>
                  <a:srgbClr val="00B0F0"/>
                </a:solidFill>
                <a:latin typeface="Times New Roman" panose="02020603050405020304" pitchFamily="18" charset="0"/>
                <a:ea typeface="黑体" panose="02010609060101010101" pitchFamily="49" charset="-122"/>
                <a:cs typeface="Times New Roman" panose="02020603050405020304" pitchFamily="18" charset="0"/>
              </a:rPr>
              <a:t>根</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a:t>
            </a:r>
            <a:endParaRPr lang="zh-CN" altLang="zh-CN" sz="2400" dirty="0">
              <a:latin typeface="Times New Roman" panose="02020603050405020304" pitchFamily="18" charset="0"/>
              <a:ea typeface="黑体" panose="02010609060101010101" pitchFamily="49" charset="-122"/>
              <a:cs typeface="Times New Roman" panose="02020603050405020304" pitchFamily="18" charset="0"/>
            </a:endParaRPr>
          </a:p>
          <a:p>
            <a:pPr lvl="2" fontAlgn="auto">
              <a:spcAft>
                <a:spcPts val="0"/>
              </a:spcAft>
              <a:buFont typeface="Wingdings" panose="05000000000000000000" pitchFamily="2" charset="2"/>
              <a:buChar char="ü"/>
            </a:pP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若</a:t>
            </a:r>
            <a:r>
              <a:rPr lang="en-US" altLang="zh-CN" sz="2400" dirty="0">
                <a:solidFill>
                  <a:srgbClr val="00B050"/>
                </a:solidFill>
                <a:latin typeface="Times New Roman" panose="02020603050405020304" pitchFamily="18" charset="0"/>
                <a:ea typeface="黑体" panose="02010609060101010101" pitchFamily="49" charset="-122"/>
                <a:cs typeface="Times New Roman" panose="02020603050405020304" pitchFamily="18" charset="0"/>
              </a:rPr>
              <a:t>T</a:t>
            </a:r>
            <a:r>
              <a:rPr lang="en-US" altLang="zh-CN" sz="2000" dirty="0">
                <a:solidFill>
                  <a:srgbClr val="00B050"/>
                </a:solidFill>
                <a:latin typeface="Times New Roman" panose="02020603050405020304" pitchFamily="18" charset="0"/>
                <a:ea typeface="黑体" panose="02010609060101010101" pitchFamily="49" charset="-122"/>
                <a:cs typeface="Times New Roman" panose="02020603050405020304" pitchFamily="18" charset="0"/>
              </a:rPr>
              <a:t>1</a:t>
            </a:r>
            <a:r>
              <a:rPr lang="en-US" altLang="zh-CN" sz="2400" dirty="0">
                <a:solidFill>
                  <a:srgbClr val="00B050"/>
                </a:solidFill>
                <a:latin typeface="Times New Roman" panose="02020603050405020304" pitchFamily="18" charset="0"/>
                <a:ea typeface="黑体" panose="02010609060101010101" pitchFamily="49" charset="-122"/>
                <a:cs typeface="Times New Roman" panose="02020603050405020304" pitchFamily="18" charset="0"/>
              </a:rPr>
              <a:t>,…,T</a:t>
            </a:r>
            <a:r>
              <a:rPr lang="en-US" altLang="zh-CN" sz="2000" dirty="0">
                <a:solidFill>
                  <a:srgbClr val="00B050"/>
                </a:solidFill>
                <a:latin typeface="Times New Roman" panose="02020603050405020304" pitchFamily="18" charset="0"/>
                <a:ea typeface="黑体" panose="02010609060101010101" pitchFamily="49" charset="-122"/>
                <a:cs typeface="Times New Roman" panose="02020603050405020304" pitchFamily="18" charset="0"/>
              </a:rPr>
              <a:t>m</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是树</a:t>
            </a:r>
            <a:r>
              <a:rPr lang="en-US" altLang="zh-CN" sz="2400"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400" dirty="0">
                <a:solidFill>
                  <a:srgbClr val="00B050"/>
                </a:solidFill>
                <a:latin typeface="Times New Roman" panose="02020603050405020304" pitchFamily="18" charset="0"/>
                <a:ea typeface="黑体" panose="02010609060101010101" pitchFamily="49" charset="-122"/>
                <a:cs typeface="Times New Roman" panose="02020603050405020304" pitchFamily="18" charset="0"/>
              </a:rPr>
              <a:t>m≥1</a:t>
            </a:r>
            <a:r>
              <a:rPr lang="en-US" altLang="zh-CN" sz="2400" dirty="0">
                <a:latin typeface="Times New Roman" panose="02020603050405020304" pitchFamily="18" charset="0"/>
                <a:ea typeface="黑体" panose="02010609060101010101" pitchFamily="49" charset="-122"/>
                <a:cs typeface="Times New Roman" panose="02020603050405020304" pitchFamily="18" charset="0"/>
              </a:rPr>
              <a:t>)</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。将它们的根连接到另一个节点</a:t>
            </a:r>
            <a:r>
              <a:rPr lang="en-US" altLang="zh-CN" sz="2400" dirty="0">
                <a:solidFill>
                  <a:srgbClr val="00B050"/>
                </a:solidFill>
                <a:latin typeface="Times New Roman" panose="02020603050405020304" pitchFamily="18" charset="0"/>
                <a:ea typeface="黑体" panose="02010609060101010101" pitchFamily="49" charset="-122"/>
                <a:cs typeface="Times New Roman" panose="02020603050405020304" pitchFamily="18" charset="0"/>
              </a:rPr>
              <a:t>v</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，将组成一颗以</a:t>
            </a:r>
            <a:r>
              <a:rPr lang="en-US" altLang="zh-CN" sz="2400" dirty="0">
                <a:solidFill>
                  <a:srgbClr val="00B050"/>
                </a:solidFill>
                <a:latin typeface="Times New Roman" panose="02020603050405020304" pitchFamily="18" charset="0"/>
                <a:ea typeface="黑体" panose="02010609060101010101" pitchFamily="49" charset="-122"/>
                <a:cs typeface="Times New Roman" panose="02020603050405020304" pitchFamily="18" charset="0"/>
              </a:rPr>
              <a:t>v</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为根的树（含</a:t>
            </a:r>
            <a:r>
              <a:rPr lang="en-US" altLang="zh-CN" sz="2400" dirty="0">
                <a:solidFill>
                  <a:srgbClr val="00B0F0"/>
                </a:solidFill>
                <a:latin typeface="Times New Roman" panose="02020603050405020304" pitchFamily="18" charset="0"/>
                <a:ea typeface="黑体" panose="02010609060101010101" pitchFamily="49" charset="-122"/>
                <a:cs typeface="Times New Roman" panose="02020603050405020304" pitchFamily="18" charset="0"/>
              </a:rPr>
              <a:t>|T</a:t>
            </a:r>
            <a:r>
              <a:rPr lang="en-US" altLang="zh-CN" sz="2400" baseline="-25000" dirty="0">
                <a:solidFill>
                  <a:srgbClr val="00B0F0"/>
                </a:solidFill>
                <a:latin typeface="Times New Roman" panose="02020603050405020304" pitchFamily="18" charset="0"/>
                <a:ea typeface="黑体" panose="02010609060101010101" pitchFamily="49" charset="-122"/>
                <a:cs typeface="Times New Roman" panose="02020603050405020304" pitchFamily="18" charset="0"/>
              </a:rPr>
              <a:t>1</a:t>
            </a:r>
            <a:r>
              <a:rPr lang="en-US" altLang="zh-CN" sz="2400" dirty="0">
                <a:solidFill>
                  <a:srgbClr val="00B0F0"/>
                </a:solidFill>
                <a:latin typeface="Times New Roman" panose="02020603050405020304" pitchFamily="18" charset="0"/>
                <a:ea typeface="黑体" panose="02010609060101010101" pitchFamily="49" charset="-122"/>
                <a:cs typeface="Times New Roman" panose="02020603050405020304" pitchFamily="18" charset="0"/>
              </a:rPr>
              <a:t>|+…+|T</a:t>
            </a:r>
            <a:r>
              <a:rPr lang="en-US" altLang="zh-CN" sz="2400" baseline="-25000" dirty="0">
                <a:solidFill>
                  <a:srgbClr val="00B0F0"/>
                </a:solidFill>
                <a:latin typeface="Times New Roman" panose="02020603050405020304" pitchFamily="18" charset="0"/>
                <a:ea typeface="黑体" panose="02010609060101010101" pitchFamily="49" charset="-122"/>
                <a:cs typeface="Times New Roman" panose="02020603050405020304" pitchFamily="18" charset="0"/>
              </a:rPr>
              <a:t>m</a:t>
            </a:r>
            <a:r>
              <a:rPr lang="en-US" altLang="zh-CN" sz="2400" dirty="0">
                <a:solidFill>
                  <a:srgbClr val="00B0F0"/>
                </a:solidFill>
                <a:latin typeface="Times New Roman" panose="02020603050405020304" pitchFamily="18" charset="0"/>
                <a:ea typeface="黑体" panose="02010609060101010101" pitchFamily="49" charset="-122"/>
                <a:cs typeface="Times New Roman" panose="02020603050405020304" pitchFamily="18" charset="0"/>
              </a:rPr>
              <a:t>|+1</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结点）。</a:t>
            </a:r>
            <a:endParaRPr lang="en-US" altLang="zh-CN" sz="2400" dirty="0">
              <a:latin typeface="Times New Roman" panose="02020603050405020304" pitchFamily="18" charset="0"/>
              <a:ea typeface="黑体" panose="02010609060101010101" pitchFamily="49" charset="-122"/>
              <a:cs typeface="Times New Roman" panose="02020603050405020304" pitchFamily="18" charset="0"/>
            </a:endParaRPr>
          </a:p>
          <a:p>
            <a:pPr lvl="2" fontAlgn="auto">
              <a:spcAft>
                <a:spcPts val="0"/>
              </a:spcAft>
              <a:buFont typeface="Wingdings" panose="05000000000000000000" pitchFamily="2" charset="2"/>
              <a:buChar char="ü"/>
            </a:pP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若</a:t>
            </a:r>
            <a:r>
              <a:rPr lang="en-US" altLang="zh-CN" sz="2400" dirty="0">
                <a:solidFill>
                  <a:srgbClr val="00B050"/>
                </a:solidFill>
                <a:latin typeface="Times New Roman" panose="02020603050405020304" pitchFamily="18" charset="0"/>
                <a:ea typeface="黑体" panose="02010609060101010101" pitchFamily="49" charset="-122"/>
                <a:cs typeface="Times New Roman" panose="02020603050405020304" pitchFamily="18" charset="0"/>
              </a:rPr>
              <a:t>n=0</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，则称为空树。</a:t>
            </a:r>
            <a:endParaRPr lang="en-US" altLang="zh-CN" sz="2400"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4" name="Oval 3">
            <a:extLst>
              <a:ext uri="{FF2B5EF4-FFF2-40B4-BE49-F238E27FC236}">
                <a16:creationId xmlns:a16="http://schemas.microsoft.com/office/drawing/2014/main" id="{F30AD310-2E8D-B031-F2C7-D461111F0644}"/>
              </a:ext>
            </a:extLst>
          </p:cNvPr>
          <p:cNvSpPr>
            <a:spLocks noChangeArrowheads="1"/>
          </p:cNvSpPr>
          <p:nvPr/>
        </p:nvSpPr>
        <p:spPr bwMode="auto">
          <a:xfrm>
            <a:off x="879854" y="4034957"/>
            <a:ext cx="460375" cy="463550"/>
          </a:xfrm>
          <a:prstGeom prst="ellipse">
            <a:avLst/>
          </a:prstGeom>
          <a:solidFill>
            <a:srgbClr val="FFFF00"/>
          </a:solidFill>
          <a:ln w="9525">
            <a:solidFill>
              <a:schemeClr val="tx1"/>
            </a:solidFill>
            <a:round/>
            <a:headEnd/>
            <a:tailEnd/>
          </a:ln>
          <a:effectLst/>
          <a:extLs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A</a:t>
            </a:r>
          </a:p>
        </p:txBody>
      </p:sp>
      <p:sp>
        <p:nvSpPr>
          <p:cNvPr id="5" name="Oval 3">
            <a:extLst>
              <a:ext uri="{FF2B5EF4-FFF2-40B4-BE49-F238E27FC236}">
                <a16:creationId xmlns:a16="http://schemas.microsoft.com/office/drawing/2014/main" id="{3BD36CC8-878B-4662-35C5-D8964E74BBAF}"/>
              </a:ext>
            </a:extLst>
          </p:cNvPr>
          <p:cNvSpPr>
            <a:spLocks noChangeArrowheads="1"/>
          </p:cNvSpPr>
          <p:nvPr/>
        </p:nvSpPr>
        <p:spPr bwMode="auto">
          <a:xfrm>
            <a:off x="1401303" y="4034957"/>
            <a:ext cx="460375" cy="463550"/>
          </a:xfrm>
          <a:prstGeom prst="ellipse">
            <a:avLst/>
          </a:prstGeom>
          <a:solidFill>
            <a:srgbClr val="FFFF00"/>
          </a:solidFill>
          <a:ln w="9525">
            <a:solidFill>
              <a:schemeClr val="tx1"/>
            </a:solidFill>
            <a:round/>
            <a:headEnd/>
            <a:tailEnd/>
          </a:ln>
          <a:effectLst/>
          <a:extLs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B</a:t>
            </a:r>
          </a:p>
        </p:txBody>
      </p:sp>
      <p:sp>
        <p:nvSpPr>
          <p:cNvPr id="7" name="Oval 3">
            <a:extLst>
              <a:ext uri="{FF2B5EF4-FFF2-40B4-BE49-F238E27FC236}">
                <a16:creationId xmlns:a16="http://schemas.microsoft.com/office/drawing/2014/main" id="{C095AB48-C2C8-9D11-2E12-BF7D0EEAAE98}"/>
              </a:ext>
            </a:extLst>
          </p:cNvPr>
          <p:cNvSpPr>
            <a:spLocks noChangeArrowheads="1"/>
          </p:cNvSpPr>
          <p:nvPr/>
        </p:nvSpPr>
        <p:spPr bwMode="auto">
          <a:xfrm>
            <a:off x="1977951" y="4034957"/>
            <a:ext cx="460375" cy="463550"/>
          </a:xfrm>
          <a:prstGeom prst="ellipse">
            <a:avLst/>
          </a:prstGeom>
          <a:solidFill>
            <a:srgbClr val="FFFF00"/>
          </a:solidFill>
          <a:ln w="9525">
            <a:solidFill>
              <a:schemeClr val="tx1"/>
            </a:solidFill>
            <a:round/>
            <a:headEnd/>
            <a:tailEnd/>
          </a:ln>
          <a:effectLst/>
          <a:extLs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C</a:t>
            </a:r>
          </a:p>
        </p:txBody>
      </p:sp>
      <p:sp>
        <p:nvSpPr>
          <p:cNvPr id="16" name="Oval 3">
            <a:extLst>
              <a:ext uri="{FF2B5EF4-FFF2-40B4-BE49-F238E27FC236}">
                <a16:creationId xmlns:a16="http://schemas.microsoft.com/office/drawing/2014/main" id="{66228D12-1B32-EB9F-39CE-E003D4B6D222}"/>
              </a:ext>
            </a:extLst>
          </p:cNvPr>
          <p:cNvSpPr>
            <a:spLocks noChangeArrowheads="1"/>
          </p:cNvSpPr>
          <p:nvPr/>
        </p:nvSpPr>
        <p:spPr bwMode="auto">
          <a:xfrm>
            <a:off x="2676087" y="4520077"/>
            <a:ext cx="460375" cy="46355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A</a:t>
            </a:r>
          </a:p>
        </p:txBody>
      </p:sp>
      <p:sp>
        <p:nvSpPr>
          <p:cNvPr id="17" name="Oval 3">
            <a:extLst>
              <a:ext uri="{FF2B5EF4-FFF2-40B4-BE49-F238E27FC236}">
                <a16:creationId xmlns:a16="http://schemas.microsoft.com/office/drawing/2014/main" id="{C3315BDD-61EA-94F0-CFBE-8CAE47D60C1E}"/>
              </a:ext>
            </a:extLst>
          </p:cNvPr>
          <p:cNvSpPr>
            <a:spLocks noChangeArrowheads="1"/>
          </p:cNvSpPr>
          <p:nvPr/>
        </p:nvSpPr>
        <p:spPr bwMode="auto">
          <a:xfrm>
            <a:off x="3251555" y="4517215"/>
            <a:ext cx="460375" cy="46355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B</a:t>
            </a:r>
          </a:p>
        </p:txBody>
      </p:sp>
      <p:sp>
        <p:nvSpPr>
          <p:cNvPr id="18" name="Oval 3">
            <a:extLst>
              <a:ext uri="{FF2B5EF4-FFF2-40B4-BE49-F238E27FC236}">
                <a16:creationId xmlns:a16="http://schemas.microsoft.com/office/drawing/2014/main" id="{048307D9-3D07-0E6F-5CC5-6F5F691B72A2}"/>
              </a:ext>
            </a:extLst>
          </p:cNvPr>
          <p:cNvSpPr>
            <a:spLocks noChangeArrowheads="1"/>
          </p:cNvSpPr>
          <p:nvPr/>
        </p:nvSpPr>
        <p:spPr bwMode="auto">
          <a:xfrm>
            <a:off x="3827023" y="4520077"/>
            <a:ext cx="460375" cy="46355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C</a:t>
            </a:r>
          </a:p>
        </p:txBody>
      </p:sp>
      <p:sp>
        <p:nvSpPr>
          <p:cNvPr id="19" name="Oval 3">
            <a:extLst>
              <a:ext uri="{FF2B5EF4-FFF2-40B4-BE49-F238E27FC236}">
                <a16:creationId xmlns:a16="http://schemas.microsoft.com/office/drawing/2014/main" id="{844B6CB8-1E80-27DC-57B4-3AFFE0E5446B}"/>
              </a:ext>
            </a:extLst>
          </p:cNvPr>
          <p:cNvSpPr>
            <a:spLocks noChangeArrowheads="1"/>
          </p:cNvSpPr>
          <p:nvPr/>
        </p:nvSpPr>
        <p:spPr bwMode="auto">
          <a:xfrm>
            <a:off x="3342150" y="3751081"/>
            <a:ext cx="460375" cy="463550"/>
          </a:xfrm>
          <a:prstGeom prst="ellipse">
            <a:avLst/>
          </a:prstGeom>
          <a:solidFill>
            <a:srgbClr val="FFFF00"/>
          </a:solidFill>
          <a:ln w="9525">
            <a:solidFill>
              <a:schemeClr val="tx1"/>
            </a:solidFill>
            <a:round/>
            <a:headEnd/>
            <a:tailEnd/>
          </a:ln>
          <a:effectLst/>
          <a:extLs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D</a:t>
            </a:r>
          </a:p>
        </p:txBody>
      </p:sp>
      <p:cxnSp>
        <p:nvCxnSpPr>
          <p:cNvPr id="20" name="直接连接符 19">
            <a:extLst>
              <a:ext uri="{FF2B5EF4-FFF2-40B4-BE49-F238E27FC236}">
                <a16:creationId xmlns:a16="http://schemas.microsoft.com/office/drawing/2014/main" id="{AFEA503E-F59D-C132-8349-A1ED37E35B93}"/>
              </a:ext>
            </a:extLst>
          </p:cNvPr>
          <p:cNvCxnSpPr>
            <a:stCxn id="16" idx="0"/>
            <a:endCxn id="19" idx="3"/>
          </p:cNvCxnSpPr>
          <p:nvPr/>
        </p:nvCxnSpPr>
        <p:spPr bwMode="auto">
          <a:xfrm flipV="1">
            <a:off x="2906275" y="4146746"/>
            <a:ext cx="503295" cy="373331"/>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直接连接符 20">
            <a:extLst>
              <a:ext uri="{FF2B5EF4-FFF2-40B4-BE49-F238E27FC236}">
                <a16:creationId xmlns:a16="http://schemas.microsoft.com/office/drawing/2014/main" id="{4642BACF-6840-CCD2-5F6B-EEB4818ED71F}"/>
              </a:ext>
            </a:extLst>
          </p:cNvPr>
          <p:cNvCxnSpPr>
            <a:stCxn id="17" idx="0"/>
            <a:endCxn id="19" idx="4"/>
          </p:cNvCxnSpPr>
          <p:nvPr/>
        </p:nvCxnSpPr>
        <p:spPr bwMode="auto">
          <a:xfrm flipV="1">
            <a:off x="3481743" y="4214631"/>
            <a:ext cx="90595" cy="302584"/>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直接连接符 21">
            <a:extLst>
              <a:ext uri="{FF2B5EF4-FFF2-40B4-BE49-F238E27FC236}">
                <a16:creationId xmlns:a16="http://schemas.microsoft.com/office/drawing/2014/main" id="{881FF473-AC28-0539-07EC-EB8B7EDB864E}"/>
              </a:ext>
            </a:extLst>
          </p:cNvPr>
          <p:cNvCxnSpPr>
            <a:stCxn id="18" idx="1"/>
            <a:endCxn id="19" idx="5"/>
          </p:cNvCxnSpPr>
          <p:nvPr/>
        </p:nvCxnSpPr>
        <p:spPr bwMode="auto">
          <a:xfrm flipH="1" flipV="1">
            <a:off x="3735105" y="4146746"/>
            <a:ext cx="159338" cy="441216"/>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3" name="Oval 3">
            <a:extLst>
              <a:ext uri="{FF2B5EF4-FFF2-40B4-BE49-F238E27FC236}">
                <a16:creationId xmlns:a16="http://schemas.microsoft.com/office/drawing/2014/main" id="{F88AC625-AA41-8754-4AE1-56324C2FD429}"/>
              </a:ext>
            </a:extLst>
          </p:cNvPr>
          <p:cNvSpPr>
            <a:spLocks noChangeArrowheads="1"/>
          </p:cNvSpPr>
          <p:nvPr/>
        </p:nvSpPr>
        <p:spPr bwMode="auto">
          <a:xfrm>
            <a:off x="2330951" y="5982535"/>
            <a:ext cx="460375" cy="463550"/>
          </a:xfrm>
          <a:prstGeom prst="ellipse">
            <a:avLst/>
          </a:prstGeom>
          <a:noFill/>
          <a:ln w="9525">
            <a:solidFill>
              <a:schemeClr val="tx1"/>
            </a:solidFill>
            <a:round/>
            <a:headEnd/>
            <a:tailEnd/>
          </a:ln>
          <a:effectLst/>
          <a:extLs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E</a:t>
            </a:r>
          </a:p>
        </p:txBody>
      </p:sp>
      <p:sp>
        <p:nvSpPr>
          <p:cNvPr id="24" name="Oval 3">
            <a:extLst>
              <a:ext uri="{FF2B5EF4-FFF2-40B4-BE49-F238E27FC236}">
                <a16:creationId xmlns:a16="http://schemas.microsoft.com/office/drawing/2014/main" id="{471EF7D4-E081-C20B-DC54-838A7BA32B48}"/>
              </a:ext>
            </a:extLst>
          </p:cNvPr>
          <p:cNvSpPr>
            <a:spLocks noChangeArrowheads="1"/>
          </p:cNvSpPr>
          <p:nvPr/>
        </p:nvSpPr>
        <p:spPr bwMode="auto">
          <a:xfrm>
            <a:off x="2510895" y="5219337"/>
            <a:ext cx="460375" cy="463550"/>
          </a:xfrm>
          <a:prstGeom prst="ellipse">
            <a:avLst/>
          </a:prstGeom>
          <a:solidFill>
            <a:srgbClr val="FFFF00"/>
          </a:solidFill>
          <a:ln w="9525">
            <a:solidFill>
              <a:schemeClr val="tx1"/>
            </a:solidFill>
            <a:round/>
            <a:headEnd/>
            <a:tailEnd/>
          </a:ln>
          <a:effectLst/>
          <a:extLs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F</a:t>
            </a:r>
          </a:p>
        </p:txBody>
      </p:sp>
      <p:cxnSp>
        <p:nvCxnSpPr>
          <p:cNvPr id="25" name="直接连接符 24">
            <a:extLst>
              <a:ext uri="{FF2B5EF4-FFF2-40B4-BE49-F238E27FC236}">
                <a16:creationId xmlns:a16="http://schemas.microsoft.com/office/drawing/2014/main" id="{D1B8797D-BC44-36C5-696E-9296B36907EB}"/>
              </a:ext>
            </a:extLst>
          </p:cNvPr>
          <p:cNvCxnSpPr>
            <a:stCxn id="23" idx="0"/>
            <a:endCxn id="24" idx="4"/>
          </p:cNvCxnSpPr>
          <p:nvPr/>
        </p:nvCxnSpPr>
        <p:spPr bwMode="auto">
          <a:xfrm flipV="1">
            <a:off x="2561139" y="5682887"/>
            <a:ext cx="179944" cy="299648"/>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26" name="组合 25">
            <a:extLst>
              <a:ext uri="{FF2B5EF4-FFF2-40B4-BE49-F238E27FC236}">
                <a16:creationId xmlns:a16="http://schemas.microsoft.com/office/drawing/2014/main" id="{3D877603-833F-C712-5B1F-2274DA38D8BE}"/>
              </a:ext>
            </a:extLst>
          </p:cNvPr>
          <p:cNvGrpSpPr/>
          <p:nvPr/>
        </p:nvGrpSpPr>
        <p:grpSpPr>
          <a:xfrm>
            <a:off x="3259033" y="5246835"/>
            <a:ext cx="1454711" cy="1227428"/>
            <a:chOff x="3668107" y="5331056"/>
            <a:chExt cx="1454711" cy="1227428"/>
          </a:xfrm>
        </p:grpSpPr>
        <p:sp>
          <p:nvSpPr>
            <p:cNvPr id="27" name="Oval 3">
              <a:extLst>
                <a:ext uri="{FF2B5EF4-FFF2-40B4-BE49-F238E27FC236}">
                  <a16:creationId xmlns:a16="http://schemas.microsoft.com/office/drawing/2014/main" id="{A41AA73B-C7BF-518E-895E-44C4E11E9378}"/>
                </a:ext>
              </a:extLst>
            </p:cNvPr>
            <p:cNvSpPr>
              <a:spLocks noChangeArrowheads="1"/>
            </p:cNvSpPr>
            <p:nvPr/>
          </p:nvSpPr>
          <p:spPr bwMode="auto">
            <a:xfrm>
              <a:off x="3668107" y="6094254"/>
              <a:ext cx="460375" cy="463550"/>
            </a:xfrm>
            <a:prstGeom prst="ellipse">
              <a:avLst/>
            </a:prstGeom>
            <a:noFill/>
            <a:ln w="9525">
              <a:solidFill>
                <a:schemeClr val="tx1"/>
              </a:solidFill>
              <a:round/>
              <a:headEnd/>
              <a:tailEnd/>
            </a:ln>
            <a:effectLst/>
            <a:extLs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G</a:t>
              </a:r>
            </a:p>
          </p:txBody>
        </p:sp>
        <p:sp>
          <p:nvSpPr>
            <p:cNvPr id="28" name="Oval 3">
              <a:extLst>
                <a:ext uri="{FF2B5EF4-FFF2-40B4-BE49-F238E27FC236}">
                  <a16:creationId xmlns:a16="http://schemas.microsoft.com/office/drawing/2014/main" id="{DA9FD594-B78F-8D87-D0AA-430AE34FB7C4}"/>
                </a:ext>
              </a:extLst>
            </p:cNvPr>
            <p:cNvSpPr>
              <a:spLocks noChangeArrowheads="1"/>
            </p:cNvSpPr>
            <p:nvPr/>
          </p:nvSpPr>
          <p:spPr bwMode="auto">
            <a:xfrm>
              <a:off x="4168833" y="5331056"/>
              <a:ext cx="460375" cy="463550"/>
            </a:xfrm>
            <a:prstGeom prst="ellipse">
              <a:avLst/>
            </a:prstGeom>
            <a:solidFill>
              <a:srgbClr val="FFFF00"/>
            </a:solidFill>
            <a:ln w="9525">
              <a:solidFill>
                <a:schemeClr val="tx1"/>
              </a:solidFill>
              <a:round/>
              <a:headEnd/>
              <a:tailEnd/>
            </a:ln>
            <a:effectLst/>
            <a:extLs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I</a:t>
              </a:r>
            </a:p>
          </p:txBody>
        </p:sp>
        <p:cxnSp>
          <p:nvCxnSpPr>
            <p:cNvPr id="29" name="直接连接符 28">
              <a:extLst>
                <a:ext uri="{FF2B5EF4-FFF2-40B4-BE49-F238E27FC236}">
                  <a16:creationId xmlns:a16="http://schemas.microsoft.com/office/drawing/2014/main" id="{E2107C0E-F5F4-66FE-6E43-262B0E52AD77}"/>
                </a:ext>
              </a:extLst>
            </p:cNvPr>
            <p:cNvCxnSpPr>
              <a:stCxn id="27" idx="0"/>
              <a:endCxn id="28" idx="3"/>
            </p:cNvCxnSpPr>
            <p:nvPr/>
          </p:nvCxnSpPr>
          <p:spPr bwMode="auto">
            <a:xfrm flipV="1">
              <a:off x="3898295" y="5726721"/>
              <a:ext cx="337958" cy="367533"/>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0" name="Oval 3">
              <a:extLst>
                <a:ext uri="{FF2B5EF4-FFF2-40B4-BE49-F238E27FC236}">
                  <a16:creationId xmlns:a16="http://schemas.microsoft.com/office/drawing/2014/main" id="{E74FE6AD-E6C1-2FFD-D00D-275EB2D268F4}"/>
                </a:ext>
              </a:extLst>
            </p:cNvPr>
            <p:cNvSpPr>
              <a:spLocks noChangeArrowheads="1"/>
            </p:cNvSpPr>
            <p:nvPr/>
          </p:nvSpPr>
          <p:spPr bwMode="auto">
            <a:xfrm>
              <a:off x="4662443" y="6094934"/>
              <a:ext cx="460375" cy="463550"/>
            </a:xfrm>
            <a:prstGeom prst="ellipse">
              <a:avLst/>
            </a:prstGeom>
            <a:noFill/>
            <a:ln w="9525">
              <a:solidFill>
                <a:schemeClr val="tx1"/>
              </a:solidFill>
              <a:round/>
              <a:headEnd/>
              <a:tailEnd/>
            </a:ln>
            <a:effectLst/>
            <a:extLs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H</a:t>
              </a:r>
            </a:p>
          </p:txBody>
        </p:sp>
        <p:cxnSp>
          <p:nvCxnSpPr>
            <p:cNvPr id="31" name="直接连接符 30">
              <a:extLst>
                <a:ext uri="{FF2B5EF4-FFF2-40B4-BE49-F238E27FC236}">
                  <a16:creationId xmlns:a16="http://schemas.microsoft.com/office/drawing/2014/main" id="{C788880F-7AEF-9462-6BD5-1E929C14709C}"/>
                </a:ext>
              </a:extLst>
            </p:cNvPr>
            <p:cNvCxnSpPr>
              <a:stCxn id="30" idx="0"/>
              <a:endCxn id="28" idx="5"/>
            </p:cNvCxnSpPr>
            <p:nvPr/>
          </p:nvCxnSpPr>
          <p:spPr bwMode="auto">
            <a:xfrm flipH="1" flipV="1">
              <a:off x="4561788" y="5726721"/>
              <a:ext cx="330843" cy="368213"/>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32" name="Oval 3">
            <a:extLst>
              <a:ext uri="{FF2B5EF4-FFF2-40B4-BE49-F238E27FC236}">
                <a16:creationId xmlns:a16="http://schemas.microsoft.com/office/drawing/2014/main" id="{45D5FBD3-DCA2-977C-304D-8574FF390118}"/>
              </a:ext>
            </a:extLst>
          </p:cNvPr>
          <p:cNvSpPr>
            <a:spLocks noChangeArrowheads="1"/>
          </p:cNvSpPr>
          <p:nvPr/>
        </p:nvSpPr>
        <p:spPr bwMode="auto">
          <a:xfrm>
            <a:off x="6213066" y="5921219"/>
            <a:ext cx="460375" cy="463550"/>
          </a:xfrm>
          <a:prstGeom prst="ellipse">
            <a:avLst/>
          </a:prstGeom>
          <a:noFill/>
          <a:ln w="9525">
            <a:solidFill>
              <a:schemeClr val="tx1"/>
            </a:solidFill>
            <a:round/>
            <a:headEnd/>
            <a:tailEnd/>
          </a:ln>
          <a:effectLst/>
          <a:extLs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E</a:t>
            </a:r>
          </a:p>
        </p:txBody>
      </p:sp>
      <p:sp>
        <p:nvSpPr>
          <p:cNvPr id="33" name="Oval 3">
            <a:extLst>
              <a:ext uri="{FF2B5EF4-FFF2-40B4-BE49-F238E27FC236}">
                <a16:creationId xmlns:a16="http://schemas.microsoft.com/office/drawing/2014/main" id="{369C7A46-A9A7-564B-6D6F-2D6119C9168D}"/>
              </a:ext>
            </a:extLst>
          </p:cNvPr>
          <p:cNvSpPr>
            <a:spLocks noChangeArrowheads="1"/>
          </p:cNvSpPr>
          <p:nvPr/>
        </p:nvSpPr>
        <p:spPr bwMode="auto">
          <a:xfrm>
            <a:off x="6420313" y="5158021"/>
            <a:ext cx="460375" cy="463550"/>
          </a:xfrm>
          <a:prstGeom prst="ellipse">
            <a:avLst/>
          </a:prstGeom>
          <a:noFill/>
          <a:ln w="9525">
            <a:solidFill>
              <a:schemeClr val="tx1"/>
            </a:solidFill>
            <a:round/>
            <a:headEnd/>
            <a:tailEnd/>
          </a:ln>
          <a:effectLst/>
          <a:extLs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F</a:t>
            </a:r>
          </a:p>
        </p:txBody>
      </p:sp>
      <p:cxnSp>
        <p:nvCxnSpPr>
          <p:cNvPr id="34" name="直接连接符 33">
            <a:extLst>
              <a:ext uri="{FF2B5EF4-FFF2-40B4-BE49-F238E27FC236}">
                <a16:creationId xmlns:a16="http://schemas.microsoft.com/office/drawing/2014/main" id="{68FD23AF-21B4-CDC1-E4D1-C4D53797CB19}"/>
              </a:ext>
            </a:extLst>
          </p:cNvPr>
          <p:cNvCxnSpPr>
            <a:stCxn id="32" idx="0"/>
            <a:endCxn id="33" idx="4"/>
          </p:cNvCxnSpPr>
          <p:nvPr/>
        </p:nvCxnSpPr>
        <p:spPr bwMode="auto">
          <a:xfrm flipV="1">
            <a:off x="6443254" y="5621571"/>
            <a:ext cx="207247" cy="299648"/>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5" name="Oval 3">
            <a:extLst>
              <a:ext uri="{FF2B5EF4-FFF2-40B4-BE49-F238E27FC236}">
                <a16:creationId xmlns:a16="http://schemas.microsoft.com/office/drawing/2014/main" id="{844D1C7B-33C7-AC5C-0101-8006F5EBD7F5}"/>
              </a:ext>
            </a:extLst>
          </p:cNvPr>
          <p:cNvSpPr>
            <a:spLocks noChangeArrowheads="1"/>
          </p:cNvSpPr>
          <p:nvPr/>
        </p:nvSpPr>
        <p:spPr bwMode="auto">
          <a:xfrm>
            <a:off x="6892158" y="5921219"/>
            <a:ext cx="460375" cy="463550"/>
          </a:xfrm>
          <a:prstGeom prst="ellipse">
            <a:avLst/>
          </a:prstGeom>
          <a:noFill/>
          <a:ln w="9525">
            <a:solidFill>
              <a:schemeClr val="tx1"/>
            </a:solidFill>
            <a:round/>
            <a:headEnd/>
            <a:tailEnd/>
          </a:ln>
          <a:effectLst/>
          <a:extLs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G</a:t>
            </a:r>
          </a:p>
        </p:txBody>
      </p:sp>
      <p:sp>
        <p:nvSpPr>
          <p:cNvPr id="36" name="Oval 3">
            <a:extLst>
              <a:ext uri="{FF2B5EF4-FFF2-40B4-BE49-F238E27FC236}">
                <a16:creationId xmlns:a16="http://schemas.microsoft.com/office/drawing/2014/main" id="{86AEA804-3A3F-CB8C-C184-8D7E0A9A61C9}"/>
              </a:ext>
            </a:extLst>
          </p:cNvPr>
          <p:cNvSpPr>
            <a:spLocks noChangeArrowheads="1"/>
          </p:cNvSpPr>
          <p:nvPr/>
        </p:nvSpPr>
        <p:spPr bwMode="auto">
          <a:xfrm>
            <a:off x="7392884" y="5158021"/>
            <a:ext cx="460375" cy="463550"/>
          </a:xfrm>
          <a:prstGeom prst="ellipse">
            <a:avLst/>
          </a:prstGeom>
          <a:noFill/>
          <a:ln w="9525">
            <a:solidFill>
              <a:schemeClr val="tx1"/>
            </a:solidFill>
            <a:round/>
            <a:headEnd/>
            <a:tailEnd/>
          </a:ln>
          <a:effectLst/>
          <a:extLs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I</a:t>
            </a:r>
          </a:p>
        </p:txBody>
      </p:sp>
      <p:cxnSp>
        <p:nvCxnSpPr>
          <p:cNvPr id="37" name="直接连接符 36">
            <a:extLst>
              <a:ext uri="{FF2B5EF4-FFF2-40B4-BE49-F238E27FC236}">
                <a16:creationId xmlns:a16="http://schemas.microsoft.com/office/drawing/2014/main" id="{3078166B-E6E6-111A-E941-A88ADBCC96BA}"/>
              </a:ext>
            </a:extLst>
          </p:cNvPr>
          <p:cNvCxnSpPr>
            <a:stCxn id="35" idx="0"/>
            <a:endCxn id="36" idx="3"/>
          </p:cNvCxnSpPr>
          <p:nvPr/>
        </p:nvCxnSpPr>
        <p:spPr bwMode="auto">
          <a:xfrm flipV="1">
            <a:off x="7122346" y="5553686"/>
            <a:ext cx="337958" cy="367533"/>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8" name="Oval 3">
            <a:extLst>
              <a:ext uri="{FF2B5EF4-FFF2-40B4-BE49-F238E27FC236}">
                <a16:creationId xmlns:a16="http://schemas.microsoft.com/office/drawing/2014/main" id="{8AEFD12D-D7BE-6E38-AC50-BFDC58441B9E}"/>
              </a:ext>
            </a:extLst>
          </p:cNvPr>
          <p:cNvSpPr>
            <a:spLocks noChangeArrowheads="1"/>
          </p:cNvSpPr>
          <p:nvPr/>
        </p:nvSpPr>
        <p:spPr bwMode="auto">
          <a:xfrm>
            <a:off x="7886494" y="5921899"/>
            <a:ext cx="460375" cy="463550"/>
          </a:xfrm>
          <a:prstGeom prst="ellipse">
            <a:avLst/>
          </a:prstGeom>
          <a:noFill/>
          <a:ln w="9525">
            <a:solidFill>
              <a:schemeClr val="tx1"/>
            </a:solidFill>
            <a:round/>
            <a:headEnd/>
            <a:tailEnd/>
          </a:ln>
          <a:effectLst/>
          <a:extLs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H</a:t>
            </a:r>
          </a:p>
        </p:txBody>
      </p:sp>
      <p:cxnSp>
        <p:nvCxnSpPr>
          <p:cNvPr id="39" name="直接连接符 38">
            <a:extLst>
              <a:ext uri="{FF2B5EF4-FFF2-40B4-BE49-F238E27FC236}">
                <a16:creationId xmlns:a16="http://schemas.microsoft.com/office/drawing/2014/main" id="{F3E61B3D-0AD3-B44B-B189-7E9250917FD9}"/>
              </a:ext>
            </a:extLst>
          </p:cNvPr>
          <p:cNvCxnSpPr>
            <a:stCxn id="38" idx="0"/>
            <a:endCxn id="36" idx="5"/>
          </p:cNvCxnSpPr>
          <p:nvPr/>
        </p:nvCxnSpPr>
        <p:spPr bwMode="auto">
          <a:xfrm flipH="1" flipV="1">
            <a:off x="7785839" y="5553686"/>
            <a:ext cx="330843" cy="368213"/>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0" name="Oval 3">
            <a:extLst>
              <a:ext uri="{FF2B5EF4-FFF2-40B4-BE49-F238E27FC236}">
                <a16:creationId xmlns:a16="http://schemas.microsoft.com/office/drawing/2014/main" id="{583E091D-8E1F-2967-08E3-3D9F0EE80AC1}"/>
              </a:ext>
            </a:extLst>
          </p:cNvPr>
          <p:cNvSpPr>
            <a:spLocks noChangeArrowheads="1"/>
          </p:cNvSpPr>
          <p:nvPr/>
        </p:nvSpPr>
        <p:spPr bwMode="auto">
          <a:xfrm>
            <a:off x="6985623" y="4457038"/>
            <a:ext cx="460375" cy="463550"/>
          </a:xfrm>
          <a:prstGeom prst="ellipse">
            <a:avLst/>
          </a:prstGeom>
          <a:noFill/>
          <a:ln w="9525">
            <a:solidFill>
              <a:schemeClr val="tx1"/>
            </a:solidFill>
            <a:round/>
            <a:headEnd/>
            <a:tailEnd/>
          </a:ln>
          <a:effectLst/>
          <a:extLs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J</a:t>
            </a:r>
          </a:p>
        </p:txBody>
      </p:sp>
      <p:cxnSp>
        <p:nvCxnSpPr>
          <p:cNvPr id="41" name="直接连接符 40">
            <a:extLst>
              <a:ext uri="{FF2B5EF4-FFF2-40B4-BE49-F238E27FC236}">
                <a16:creationId xmlns:a16="http://schemas.microsoft.com/office/drawing/2014/main" id="{711FF583-396C-1B58-2391-22B32869DC1F}"/>
              </a:ext>
            </a:extLst>
          </p:cNvPr>
          <p:cNvCxnSpPr>
            <a:stCxn id="33" idx="0"/>
            <a:endCxn id="40" idx="3"/>
          </p:cNvCxnSpPr>
          <p:nvPr/>
        </p:nvCxnSpPr>
        <p:spPr bwMode="auto">
          <a:xfrm flipV="1">
            <a:off x="6650501" y="4852703"/>
            <a:ext cx="402542" cy="305318"/>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2" name="直接连接符 41">
            <a:extLst>
              <a:ext uri="{FF2B5EF4-FFF2-40B4-BE49-F238E27FC236}">
                <a16:creationId xmlns:a16="http://schemas.microsoft.com/office/drawing/2014/main" id="{58604F9E-369F-5B4D-6124-935C233086E3}"/>
              </a:ext>
            </a:extLst>
          </p:cNvPr>
          <p:cNvCxnSpPr>
            <a:stCxn id="36" idx="0"/>
            <a:endCxn id="40" idx="5"/>
          </p:cNvCxnSpPr>
          <p:nvPr/>
        </p:nvCxnSpPr>
        <p:spPr bwMode="auto">
          <a:xfrm flipH="1" flipV="1">
            <a:off x="7378578" y="4852703"/>
            <a:ext cx="244494" cy="305318"/>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3" name="Oval 3">
            <a:extLst>
              <a:ext uri="{FF2B5EF4-FFF2-40B4-BE49-F238E27FC236}">
                <a16:creationId xmlns:a16="http://schemas.microsoft.com/office/drawing/2014/main" id="{61EDB429-0C86-7717-6020-6FF9F13A76C2}"/>
              </a:ext>
            </a:extLst>
          </p:cNvPr>
          <p:cNvSpPr>
            <a:spLocks noChangeArrowheads="1"/>
          </p:cNvSpPr>
          <p:nvPr/>
        </p:nvSpPr>
        <p:spPr bwMode="auto">
          <a:xfrm>
            <a:off x="4760931" y="4726930"/>
            <a:ext cx="460375" cy="46355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A</a:t>
            </a:r>
          </a:p>
        </p:txBody>
      </p:sp>
      <p:sp>
        <p:nvSpPr>
          <p:cNvPr id="44" name="Oval 3">
            <a:extLst>
              <a:ext uri="{FF2B5EF4-FFF2-40B4-BE49-F238E27FC236}">
                <a16:creationId xmlns:a16="http://schemas.microsoft.com/office/drawing/2014/main" id="{733ABF21-B8F7-D725-3612-293BEC7AFAB8}"/>
              </a:ext>
            </a:extLst>
          </p:cNvPr>
          <p:cNvSpPr>
            <a:spLocks noChangeArrowheads="1"/>
          </p:cNvSpPr>
          <p:nvPr/>
        </p:nvSpPr>
        <p:spPr bwMode="auto">
          <a:xfrm>
            <a:off x="5336399" y="4724068"/>
            <a:ext cx="460375" cy="46355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B</a:t>
            </a:r>
          </a:p>
        </p:txBody>
      </p:sp>
      <p:sp>
        <p:nvSpPr>
          <p:cNvPr id="45" name="Oval 3">
            <a:extLst>
              <a:ext uri="{FF2B5EF4-FFF2-40B4-BE49-F238E27FC236}">
                <a16:creationId xmlns:a16="http://schemas.microsoft.com/office/drawing/2014/main" id="{DCBDC131-A02D-AE55-F03E-708770A4C93F}"/>
              </a:ext>
            </a:extLst>
          </p:cNvPr>
          <p:cNvSpPr>
            <a:spLocks noChangeArrowheads="1"/>
          </p:cNvSpPr>
          <p:nvPr/>
        </p:nvSpPr>
        <p:spPr bwMode="auto">
          <a:xfrm>
            <a:off x="5911867" y="4726930"/>
            <a:ext cx="460375" cy="46355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C</a:t>
            </a:r>
          </a:p>
        </p:txBody>
      </p:sp>
      <p:sp>
        <p:nvSpPr>
          <p:cNvPr id="46" name="Oval 3">
            <a:extLst>
              <a:ext uri="{FF2B5EF4-FFF2-40B4-BE49-F238E27FC236}">
                <a16:creationId xmlns:a16="http://schemas.microsoft.com/office/drawing/2014/main" id="{12318611-1074-7F50-A8AA-9D1DC2CEB38B}"/>
              </a:ext>
            </a:extLst>
          </p:cNvPr>
          <p:cNvSpPr>
            <a:spLocks noChangeArrowheads="1"/>
          </p:cNvSpPr>
          <p:nvPr/>
        </p:nvSpPr>
        <p:spPr bwMode="auto">
          <a:xfrm>
            <a:off x="5426994" y="3957934"/>
            <a:ext cx="460375" cy="463550"/>
          </a:xfrm>
          <a:prstGeom prst="ellipse">
            <a:avLst/>
          </a:prstGeom>
          <a:noFill/>
          <a:ln w="9525">
            <a:solidFill>
              <a:schemeClr val="tx1"/>
            </a:solidFill>
            <a:round/>
            <a:headEnd/>
            <a:tailEnd/>
          </a:ln>
          <a:effectLst/>
          <a:extLs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D</a:t>
            </a:r>
          </a:p>
        </p:txBody>
      </p:sp>
      <p:cxnSp>
        <p:nvCxnSpPr>
          <p:cNvPr id="47" name="直接连接符 46">
            <a:extLst>
              <a:ext uri="{FF2B5EF4-FFF2-40B4-BE49-F238E27FC236}">
                <a16:creationId xmlns:a16="http://schemas.microsoft.com/office/drawing/2014/main" id="{8DF08277-1C38-FBD9-7CC9-E44C6DD5728D}"/>
              </a:ext>
            </a:extLst>
          </p:cNvPr>
          <p:cNvCxnSpPr>
            <a:stCxn id="43" idx="0"/>
            <a:endCxn id="46" idx="3"/>
          </p:cNvCxnSpPr>
          <p:nvPr/>
        </p:nvCxnSpPr>
        <p:spPr bwMode="auto">
          <a:xfrm flipV="1">
            <a:off x="4991119" y="4353599"/>
            <a:ext cx="503295" cy="373331"/>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8" name="直接连接符 47">
            <a:extLst>
              <a:ext uri="{FF2B5EF4-FFF2-40B4-BE49-F238E27FC236}">
                <a16:creationId xmlns:a16="http://schemas.microsoft.com/office/drawing/2014/main" id="{B54A85E8-19FC-0754-308E-B48F1588810D}"/>
              </a:ext>
            </a:extLst>
          </p:cNvPr>
          <p:cNvCxnSpPr>
            <a:stCxn id="44" idx="0"/>
            <a:endCxn id="46" idx="4"/>
          </p:cNvCxnSpPr>
          <p:nvPr/>
        </p:nvCxnSpPr>
        <p:spPr bwMode="auto">
          <a:xfrm flipV="1">
            <a:off x="5566587" y="4421484"/>
            <a:ext cx="90595" cy="302584"/>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9" name="直接连接符 48">
            <a:extLst>
              <a:ext uri="{FF2B5EF4-FFF2-40B4-BE49-F238E27FC236}">
                <a16:creationId xmlns:a16="http://schemas.microsoft.com/office/drawing/2014/main" id="{F7B47B83-E69A-357C-DCF5-34D0170FA457}"/>
              </a:ext>
            </a:extLst>
          </p:cNvPr>
          <p:cNvCxnSpPr>
            <a:stCxn id="45" idx="1"/>
            <a:endCxn id="46" idx="5"/>
          </p:cNvCxnSpPr>
          <p:nvPr/>
        </p:nvCxnSpPr>
        <p:spPr bwMode="auto">
          <a:xfrm flipH="1" flipV="1">
            <a:off x="5819949" y="4353599"/>
            <a:ext cx="159338" cy="441216"/>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0" name="Oval 3">
            <a:extLst>
              <a:ext uri="{FF2B5EF4-FFF2-40B4-BE49-F238E27FC236}">
                <a16:creationId xmlns:a16="http://schemas.microsoft.com/office/drawing/2014/main" id="{B70653D1-5E38-357D-B526-14FC289583E4}"/>
              </a:ext>
            </a:extLst>
          </p:cNvPr>
          <p:cNvSpPr>
            <a:spLocks noChangeArrowheads="1"/>
          </p:cNvSpPr>
          <p:nvPr/>
        </p:nvSpPr>
        <p:spPr bwMode="auto">
          <a:xfrm>
            <a:off x="6531152" y="3434841"/>
            <a:ext cx="460375" cy="463550"/>
          </a:xfrm>
          <a:prstGeom prst="ellipse">
            <a:avLst/>
          </a:prstGeom>
          <a:solidFill>
            <a:srgbClr val="FFFF00"/>
          </a:solidFill>
          <a:ln w="9525">
            <a:solidFill>
              <a:schemeClr val="tx1"/>
            </a:solidFill>
            <a:round/>
            <a:headEnd/>
            <a:tailEnd/>
          </a:ln>
          <a:effectLst/>
          <a:extLs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K</a:t>
            </a:r>
          </a:p>
        </p:txBody>
      </p:sp>
      <p:cxnSp>
        <p:nvCxnSpPr>
          <p:cNvPr id="51" name="直接连接符 50">
            <a:extLst>
              <a:ext uri="{FF2B5EF4-FFF2-40B4-BE49-F238E27FC236}">
                <a16:creationId xmlns:a16="http://schemas.microsoft.com/office/drawing/2014/main" id="{ACE63651-F5AB-6234-59DC-68420883736A}"/>
              </a:ext>
            </a:extLst>
          </p:cNvPr>
          <p:cNvCxnSpPr>
            <a:stCxn id="50" idx="2"/>
            <a:endCxn id="46" idx="6"/>
          </p:cNvCxnSpPr>
          <p:nvPr/>
        </p:nvCxnSpPr>
        <p:spPr bwMode="auto">
          <a:xfrm flipH="1">
            <a:off x="5887369" y="3666616"/>
            <a:ext cx="643783" cy="523093"/>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2" name="直接连接符 51">
            <a:extLst>
              <a:ext uri="{FF2B5EF4-FFF2-40B4-BE49-F238E27FC236}">
                <a16:creationId xmlns:a16="http://schemas.microsoft.com/office/drawing/2014/main" id="{C8D8DBDB-127B-AA86-A55D-F4E390AFE7FD}"/>
              </a:ext>
            </a:extLst>
          </p:cNvPr>
          <p:cNvCxnSpPr>
            <a:stCxn id="50" idx="5"/>
            <a:endCxn id="40" idx="0"/>
          </p:cNvCxnSpPr>
          <p:nvPr/>
        </p:nvCxnSpPr>
        <p:spPr bwMode="auto">
          <a:xfrm>
            <a:off x="6924107" y="3830506"/>
            <a:ext cx="291704" cy="626532"/>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3" name="标题 1">
            <a:extLst>
              <a:ext uri="{FF2B5EF4-FFF2-40B4-BE49-F238E27FC236}">
                <a16:creationId xmlns:a16="http://schemas.microsoft.com/office/drawing/2014/main" id="{2D780160-9E45-E31D-EF22-80AE8E292D8A}"/>
              </a:ext>
            </a:extLst>
          </p:cNvPr>
          <p:cNvSpPr>
            <a:spLocks noGrp="1"/>
          </p:cNvSpPr>
          <p:nvPr>
            <p:ph type="title"/>
          </p:nvPr>
        </p:nvSpPr>
        <p:spPr>
          <a:xfrm>
            <a:off x="0" y="1"/>
            <a:ext cx="7886700" cy="720000"/>
          </a:xfrm>
        </p:spPr>
        <p:txBody>
          <a:bodyPr>
            <a:normAutofit/>
          </a:bodyPr>
          <a:lstStyle/>
          <a:p>
            <a:r>
              <a:rPr lang="en-US" altLang="zh-CN" sz="2800" b="1" dirty="0">
                <a:latin typeface="Times New Roman" panose="02020603050405020304" pitchFamily="18" charset="0"/>
                <a:cs typeface="Times New Roman" panose="02020603050405020304" pitchFamily="18" charset="0"/>
              </a:rPr>
              <a:t>6.1 </a:t>
            </a:r>
            <a:r>
              <a:rPr lang="zh-CN" altLang="en-US" sz="2800" b="1" dirty="0">
                <a:latin typeface="Times New Roman" panose="02020603050405020304" pitchFamily="18" charset="0"/>
                <a:cs typeface="Times New Roman" panose="02020603050405020304" pitchFamily="18" charset="0"/>
              </a:rPr>
              <a:t>树的定义</a:t>
            </a:r>
          </a:p>
        </p:txBody>
      </p:sp>
    </p:spTree>
    <p:extLst>
      <p:ext uri="{BB962C8B-B14F-4D97-AF65-F5344CB8AC3E}">
        <p14:creationId xmlns:p14="http://schemas.microsoft.com/office/powerpoint/2010/main" val="3393645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 calcmode="lin" valueType="num">
                                      <p:cBhvr additive="base">
                                        <p:cTn id="25" dur="500" fill="hold"/>
                                        <p:tgtEl>
                                          <p:spTgt spid="2">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6" presetClass="entr" presetSubtype="21"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animEffect transition="in" filter="barn(inVertical)">
                                      <p:cBhvr>
                                        <p:cTn id="31" dur="500"/>
                                        <p:tgtEl>
                                          <p:spTgt spid="4"/>
                                        </p:tgtEl>
                                      </p:cBhvr>
                                    </p:animEffect>
                                  </p:childTnLst>
                                </p:cTn>
                              </p:par>
                              <p:par>
                                <p:cTn id="32" presetID="16" presetClass="entr" presetSubtype="21" fill="hold" grpId="0" nodeType="withEffect">
                                  <p:stCondLst>
                                    <p:cond delay="0"/>
                                  </p:stCondLst>
                                  <p:childTnLst>
                                    <p:set>
                                      <p:cBhvr>
                                        <p:cTn id="33" dur="1" fill="hold">
                                          <p:stCondLst>
                                            <p:cond delay="0"/>
                                          </p:stCondLst>
                                        </p:cTn>
                                        <p:tgtEl>
                                          <p:spTgt spid="5"/>
                                        </p:tgtEl>
                                        <p:attrNameLst>
                                          <p:attrName>style.visibility</p:attrName>
                                        </p:attrNameLst>
                                      </p:cBhvr>
                                      <p:to>
                                        <p:strVal val="visible"/>
                                      </p:to>
                                    </p:set>
                                    <p:animEffect transition="in" filter="barn(inVertical)">
                                      <p:cBhvr>
                                        <p:cTn id="34" dur="500"/>
                                        <p:tgtEl>
                                          <p:spTgt spid="5"/>
                                        </p:tgtEl>
                                      </p:cBhvr>
                                    </p:animEffect>
                                  </p:childTnLst>
                                </p:cTn>
                              </p:par>
                              <p:par>
                                <p:cTn id="35" presetID="16" presetClass="entr" presetSubtype="21" fill="hold" grpId="0" nodeType="with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barn(inVertical)">
                                      <p:cBhvr>
                                        <p:cTn id="37" dur="500"/>
                                        <p:tgtEl>
                                          <p:spTgt spid="7"/>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grpId="0" nodeType="clickEffect">
                                  <p:stCondLst>
                                    <p:cond delay="0"/>
                                  </p:stCondLst>
                                  <p:childTnLst>
                                    <p:set>
                                      <p:cBhvr>
                                        <p:cTn id="41" dur="1" fill="hold">
                                          <p:stCondLst>
                                            <p:cond delay="0"/>
                                          </p:stCondLst>
                                        </p:cTn>
                                        <p:tgtEl>
                                          <p:spTgt spid="16"/>
                                        </p:tgtEl>
                                        <p:attrNameLst>
                                          <p:attrName>style.visibility</p:attrName>
                                        </p:attrNameLst>
                                      </p:cBhvr>
                                      <p:to>
                                        <p:strVal val="visible"/>
                                      </p:to>
                                    </p:set>
                                    <p:animEffect transition="in" filter="barn(inVertical)">
                                      <p:cBhvr>
                                        <p:cTn id="42" dur="500"/>
                                        <p:tgtEl>
                                          <p:spTgt spid="16"/>
                                        </p:tgtEl>
                                      </p:cBhvr>
                                    </p:animEffect>
                                  </p:childTnLst>
                                </p:cTn>
                              </p:par>
                              <p:par>
                                <p:cTn id="43" presetID="16" presetClass="entr" presetSubtype="21" fill="hold" grpId="0" nodeType="withEffect">
                                  <p:stCondLst>
                                    <p:cond delay="0"/>
                                  </p:stCondLst>
                                  <p:childTnLst>
                                    <p:set>
                                      <p:cBhvr>
                                        <p:cTn id="44" dur="1" fill="hold">
                                          <p:stCondLst>
                                            <p:cond delay="0"/>
                                          </p:stCondLst>
                                        </p:cTn>
                                        <p:tgtEl>
                                          <p:spTgt spid="17"/>
                                        </p:tgtEl>
                                        <p:attrNameLst>
                                          <p:attrName>style.visibility</p:attrName>
                                        </p:attrNameLst>
                                      </p:cBhvr>
                                      <p:to>
                                        <p:strVal val="visible"/>
                                      </p:to>
                                    </p:set>
                                    <p:animEffect transition="in" filter="barn(inVertical)">
                                      <p:cBhvr>
                                        <p:cTn id="45" dur="500"/>
                                        <p:tgtEl>
                                          <p:spTgt spid="17"/>
                                        </p:tgtEl>
                                      </p:cBhvr>
                                    </p:animEffect>
                                  </p:childTnLst>
                                </p:cTn>
                              </p:par>
                              <p:par>
                                <p:cTn id="46" presetID="16" presetClass="entr" presetSubtype="21" fill="hold" grpId="0" nodeType="withEffect">
                                  <p:stCondLst>
                                    <p:cond delay="0"/>
                                  </p:stCondLst>
                                  <p:childTnLst>
                                    <p:set>
                                      <p:cBhvr>
                                        <p:cTn id="47" dur="1" fill="hold">
                                          <p:stCondLst>
                                            <p:cond delay="0"/>
                                          </p:stCondLst>
                                        </p:cTn>
                                        <p:tgtEl>
                                          <p:spTgt spid="18"/>
                                        </p:tgtEl>
                                        <p:attrNameLst>
                                          <p:attrName>style.visibility</p:attrName>
                                        </p:attrNameLst>
                                      </p:cBhvr>
                                      <p:to>
                                        <p:strVal val="visible"/>
                                      </p:to>
                                    </p:set>
                                    <p:animEffect transition="in" filter="barn(inVertical)">
                                      <p:cBhvr>
                                        <p:cTn id="48" dur="500"/>
                                        <p:tgtEl>
                                          <p:spTgt spid="18"/>
                                        </p:tgtEl>
                                      </p:cBhvr>
                                    </p:animEffect>
                                  </p:childTnLst>
                                </p:cTn>
                              </p:par>
                              <p:par>
                                <p:cTn id="49" presetID="16" presetClass="entr" presetSubtype="21" fill="hold" grpId="0" nodeType="withEffect">
                                  <p:stCondLst>
                                    <p:cond delay="0"/>
                                  </p:stCondLst>
                                  <p:childTnLst>
                                    <p:set>
                                      <p:cBhvr>
                                        <p:cTn id="50" dur="1" fill="hold">
                                          <p:stCondLst>
                                            <p:cond delay="0"/>
                                          </p:stCondLst>
                                        </p:cTn>
                                        <p:tgtEl>
                                          <p:spTgt spid="19"/>
                                        </p:tgtEl>
                                        <p:attrNameLst>
                                          <p:attrName>style.visibility</p:attrName>
                                        </p:attrNameLst>
                                      </p:cBhvr>
                                      <p:to>
                                        <p:strVal val="visible"/>
                                      </p:to>
                                    </p:set>
                                    <p:animEffect transition="in" filter="barn(inVertical)">
                                      <p:cBhvr>
                                        <p:cTn id="51" dur="500"/>
                                        <p:tgtEl>
                                          <p:spTgt spid="19"/>
                                        </p:tgtEl>
                                      </p:cBhvr>
                                    </p:animEffect>
                                  </p:childTnLst>
                                </p:cTn>
                              </p:par>
                              <p:par>
                                <p:cTn id="52" presetID="16" presetClass="entr" presetSubtype="21" fill="hold" nodeType="withEffect">
                                  <p:stCondLst>
                                    <p:cond delay="0"/>
                                  </p:stCondLst>
                                  <p:childTnLst>
                                    <p:set>
                                      <p:cBhvr>
                                        <p:cTn id="53" dur="1" fill="hold">
                                          <p:stCondLst>
                                            <p:cond delay="0"/>
                                          </p:stCondLst>
                                        </p:cTn>
                                        <p:tgtEl>
                                          <p:spTgt spid="20"/>
                                        </p:tgtEl>
                                        <p:attrNameLst>
                                          <p:attrName>style.visibility</p:attrName>
                                        </p:attrNameLst>
                                      </p:cBhvr>
                                      <p:to>
                                        <p:strVal val="visible"/>
                                      </p:to>
                                    </p:set>
                                    <p:animEffect transition="in" filter="barn(inVertical)">
                                      <p:cBhvr>
                                        <p:cTn id="54" dur="500"/>
                                        <p:tgtEl>
                                          <p:spTgt spid="20"/>
                                        </p:tgtEl>
                                      </p:cBhvr>
                                    </p:animEffect>
                                  </p:childTnLst>
                                </p:cTn>
                              </p:par>
                              <p:par>
                                <p:cTn id="55" presetID="16" presetClass="entr" presetSubtype="21" fill="hold" nodeType="withEffect">
                                  <p:stCondLst>
                                    <p:cond delay="0"/>
                                  </p:stCondLst>
                                  <p:childTnLst>
                                    <p:set>
                                      <p:cBhvr>
                                        <p:cTn id="56" dur="1" fill="hold">
                                          <p:stCondLst>
                                            <p:cond delay="0"/>
                                          </p:stCondLst>
                                        </p:cTn>
                                        <p:tgtEl>
                                          <p:spTgt spid="21"/>
                                        </p:tgtEl>
                                        <p:attrNameLst>
                                          <p:attrName>style.visibility</p:attrName>
                                        </p:attrNameLst>
                                      </p:cBhvr>
                                      <p:to>
                                        <p:strVal val="visible"/>
                                      </p:to>
                                    </p:set>
                                    <p:animEffect transition="in" filter="barn(inVertical)">
                                      <p:cBhvr>
                                        <p:cTn id="57" dur="500"/>
                                        <p:tgtEl>
                                          <p:spTgt spid="21"/>
                                        </p:tgtEl>
                                      </p:cBhvr>
                                    </p:animEffect>
                                  </p:childTnLst>
                                </p:cTn>
                              </p:par>
                              <p:par>
                                <p:cTn id="58" presetID="16" presetClass="entr" presetSubtype="21" fill="hold" nodeType="withEffect">
                                  <p:stCondLst>
                                    <p:cond delay="0"/>
                                  </p:stCondLst>
                                  <p:childTnLst>
                                    <p:set>
                                      <p:cBhvr>
                                        <p:cTn id="59" dur="1" fill="hold">
                                          <p:stCondLst>
                                            <p:cond delay="0"/>
                                          </p:stCondLst>
                                        </p:cTn>
                                        <p:tgtEl>
                                          <p:spTgt spid="22"/>
                                        </p:tgtEl>
                                        <p:attrNameLst>
                                          <p:attrName>style.visibility</p:attrName>
                                        </p:attrNameLst>
                                      </p:cBhvr>
                                      <p:to>
                                        <p:strVal val="visible"/>
                                      </p:to>
                                    </p:set>
                                    <p:animEffect transition="in" filter="barn(inVertical)">
                                      <p:cBhvr>
                                        <p:cTn id="60" dur="500"/>
                                        <p:tgtEl>
                                          <p:spTgt spid="22"/>
                                        </p:tgtEl>
                                      </p:cBhvr>
                                    </p:animEffect>
                                  </p:childTnLst>
                                </p:cTn>
                              </p:par>
                            </p:childTnLst>
                          </p:cTn>
                        </p:par>
                      </p:childTnLst>
                    </p:cTn>
                  </p:par>
                  <p:par>
                    <p:cTn id="61" fill="hold">
                      <p:stCondLst>
                        <p:cond delay="indefinite"/>
                      </p:stCondLst>
                      <p:childTnLst>
                        <p:par>
                          <p:cTn id="62" fill="hold">
                            <p:stCondLst>
                              <p:cond delay="0"/>
                            </p:stCondLst>
                            <p:childTnLst>
                              <p:par>
                                <p:cTn id="63" presetID="16" presetClass="entr" presetSubtype="21" fill="hold" grpId="0" nodeType="clickEffect">
                                  <p:stCondLst>
                                    <p:cond delay="0"/>
                                  </p:stCondLst>
                                  <p:childTnLst>
                                    <p:set>
                                      <p:cBhvr>
                                        <p:cTn id="64" dur="1" fill="hold">
                                          <p:stCondLst>
                                            <p:cond delay="0"/>
                                          </p:stCondLst>
                                        </p:cTn>
                                        <p:tgtEl>
                                          <p:spTgt spid="23"/>
                                        </p:tgtEl>
                                        <p:attrNameLst>
                                          <p:attrName>style.visibility</p:attrName>
                                        </p:attrNameLst>
                                      </p:cBhvr>
                                      <p:to>
                                        <p:strVal val="visible"/>
                                      </p:to>
                                    </p:set>
                                    <p:animEffect transition="in" filter="barn(inVertical)">
                                      <p:cBhvr>
                                        <p:cTn id="65" dur="500"/>
                                        <p:tgtEl>
                                          <p:spTgt spid="23"/>
                                        </p:tgtEl>
                                      </p:cBhvr>
                                    </p:animEffect>
                                  </p:childTnLst>
                                </p:cTn>
                              </p:par>
                              <p:par>
                                <p:cTn id="66" presetID="16" presetClass="entr" presetSubtype="21" fill="hold" grpId="0" nodeType="withEffect">
                                  <p:stCondLst>
                                    <p:cond delay="0"/>
                                  </p:stCondLst>
                                  <p:childTnLst>
                                    <p:set>
                                      <p:cBhvr>
                                        <p:cTn id="67" dur="1" fill="hold">
                                          <p:stCondLst>
                                            <p:cond delay="0"/>
                                          </p:stCondLst>
                                        </p:cTn>
                                        <p:tgtEl>
                                          <p:spTgt spid="24"/>
                                        </p:tgtEl>
                                        <p:attrNameLst>
                                          <p:attrName>style.visibility</p:attrName>
                                        </p:attrNameLst>
                                      </p:cBhvr>
                                      <p:to>
                                        <p:strVal val="visible"/>
                                      </p:to>
                                    </p:set>
                                    <p:animEffect transition="in" filter="barn(inVertical)">
                                      <p:cBhvr>
                                        <p:cTn id="68" dur="500"/>
                                        <p:tgtEl>
                                          <p:spTgt spid="24"/>
                                        </p:tgtEl>
                                      </p:cBhvr>
                                    </p:animEffect>
                                  </p:childTnLst>
                                </p:cTn>
                              </p:par>
                              <p:par>
                                <p:cTn id="69" presetID="16" presetClass="entr" presetSubtype="21" fill="hold" nodeType="withEffect">
                                  <p:stCondLst>
                                    <p:cond delay="0"/>
                                  </p:stCondLst>
                                  <p:childTnLst>
                                    <p:set>
                                      <p:cBhvr>
                                        <p:cTn id="70" dur="1" fill="hold">
                                          <p:stCondLst>
                                            <p:cond delay="0"/>
                                          </p:stCondLst>
                                        </p:cTn>
                                        <p:tgtEl>
                                          <p:spTgt spid="25"/>
                                        </p:tgtEl>
                                        <p:attrNameLst>
                                          <p:attrName>style.visibility</p:attrName>
                                        </p:attrNameLst>
                                      </p:cBhvr>
                                      <p:to>
                                        <p:strVal val="visible"/>
                                      </p:to>
                                    </p:set>
                                    <p:animEffect transition="in" filter="barn(inVertical)">
                                      <p:cBhvr>
                                        <p:cTn id="71" dur="500"/>
                                        <p:tgtEl>
                                          <p:spTgt spid="25"/>
                                        </p:tgtEl>
                                      </p:cBhvr>
                                    </p:animEffect>
                                  </p:childTnLst>
                                </p:cTn>
                              </p:par>
                            </p:childTnLst>
                          </p:cTn>
                        </p:par>
                      </p:childTnLst>
                    </p:cTn>
                  </p:par>
                  <p:par>
                    <p:cTn id="72" fill="hold">
                      <p:stCondLst>
                        <p:cond delay="indefinite"/>
                      </p:stCondLst>
                      <p:childTnLst>
                        <p:par>
                          <p:cTn id="73" fill="hold">
                            <p:stCondLst>
                              <p:cond delay="0"/>
                            </p:stCondLst>
                            <p:childTnLst>
                              <p:par>
                                <p:cTn id="74" presetID="16" presetClass="entr" presetSubtype="21" fill="hold" nodeType="clickEffect">
                                  <p:stCondLst>
                                    <p:cond delay="0"/>
                                  </p:stCondLst>
                                  <p:childTnLst>
                                    <p:set>
                                      <p:cBhvr>
                                        <p:cTn id="75" dur="1" fill="hold">
                                          <p:stCondLst>
                                            <p:cond delay="0"/>
                                          </p:stCondLst>
                                        </p:cTn>
                                        <p:tgtEl>
                                          <p:spTgt spid="26"/>
                                        </p:tgtEl>
                                        <p:attrNameLst>
                                          <p:attrName>style.visibility</p:attrName>
                                        </p:attrNameLst>
                                      </p:cBhvr>
                                      <p:to>
                                        <p:strVal val="visible"/>
                                      </p:to>
                                    </p:set>
                                    <p:animEffect transition="in" filter="barn(inVertical)">
                                      <p:cBhvr>
                                        <p:cTn id="76" dur="500"/>
                                        <p:tgtEl>
                                          <p:spTgt spid="26"/>
                                        </p:tgtEl>
                                      </p:cBhvr>
                                    </p:animEffect>
                                  </p:childTnLst>
                                </p:cTn>
                              </p:par>
                            </p:childTnLst>
                          </p:cTn>
                        </p:par>
                      </p:childTnLst>
                    </p:cTn>
                  </p:par>
                  <p:par>
                    <p:cTn id="77" fill="hold">
                      <p:stCondLst>
                        <p:cond delay="indefinite"/>
                      </p:stCondLst>
                      <p:childTnLst>
                        <p:par>
                          <p:cTn id="78" fill="hold">
                            <p:stCondLst>
                              <p:cond delay="0"/>
                            </p:stCondLst>
                            <p:childTnLst>
                              <p:par>
                                <p:cTn id="79" presetID="16" presetClass="entr" presetSubtype="21" fill="hold" grpId="0" nodeType="clickEffect">
                                  <p:stCondLst>
                                    <p:cond delay="0"/>
                                  </p:stCondLst>
                                  <p:childTnLst>
                                    <p:set>
                                      <p:cBhvr>
                                        <p:cTn id="80" dur="1" fill="hold">
                                          <p:stCondLst>
                                            <p:cond delay="0"/>
                                          </p:stCondLst>
                                        </p:cTn>
                                        <p:tgtEl>
                                          <p:spTgt spid="32"/>
                                        </p:tgtEl>
                                        <p:attrNameLst>
                                          <p:attrName>style.visibility</p:attrName>
                                        </p:attrNameLst>
                                      </p:cBhvr>
                                      <p:to>
                                        <p:strVal val="visible"/>
                                      </p:to>
                                    </p:set>
                                    <p:animEffect transition="in" filter="barn(inVertical)">
                                      <p:cBhvr>
                                        <p:cTn id="81" dur="500"/>
                                        <p:tgtEl>
                                          <p:spTgt spid="32"/>
                                        </p:tgtEl>
                                      </p:cBhvr>
                                    </p:animEffect>
                                  </p:childTnLst>
                                </p:cTn>
                              </p:par>
                              <p:par>
                                <p:cTn id="82" presetID="16" presetClass="entr" presetSubtype="21" fill="hold" grpId="0" nodeType="withEffect">
                                  <p:stCondLst>
                                    <p:cond delay="0"/>
                                  </p:stCondLst>
                                  <p:childTnLst>
                                    <p:set>
                                      <p:cBhvr>
                                        <p:cTn id="83" dur="1" fill="hold">
                                          <p:stCondLst>
                                            <p:cond delay="0"/>
                                          </p:stCondLst>
                                        </p:cTn>
                                        <p:tgtEl>
                                          <p:spTgt spid="33"/>
                                        </p:tgtEl>
                                        <p:attrNameLst>
                                          <p:attrName>style.visibility</p:attrName>
                                        </p:attrNameLst>
                                      </p:cBhvr>
                                      <p:to>
                                        <p:strVal val="visible"/>
                                      </p:to>
                                    </p:set>
                                    <p:animEffect transition="in" filter="barn(inVertical)">
                                      <p:cBhvr>
                                        <p:cTn id="84" dur="500"/>
                                        <p:tgtEl>
                                          <p:spTgt spid="33"/>
                                        </p:tgtEl>
                                      </p:cBhvr>
                                    </p:animEffect>
                                  </p:childTnLst>
                                </p:cTn>
                              </p:par>
                              <p:par>
                                <p:cTn id="85" presetID="16" presetClass="entr" presetSubtype="21" fill="hold" nodeType="withEffect">
                                  <p:stCondLst>
                                    <p:cond delay="0"/>
                                  </p:stCondLst>
                                  <p:childTnLst>
                                    <p:set>
                                      <p:cBhvr>
                                        <p:cTn id="86" dur="1" fill="hold">
                                          <p:stCondLst>
                                            <p:cond delay="0"/>
                                          </p:stCondLst>
                                        </p:cTn>
                                        <p:tgtEl>
                                          <p:spTgt spid="34"/>
                                        </p:tgtEl>
                                        <p:attrNameLst>
                                          <p:attrName>style.visibility</p:attrName>
                                        </p:attrNameLst>
                                      </p:cBhvr>
                                      <p:to>
                                        <p:strVal val="visible"/>
                                      </p:to>
                                    </p:set>
                                    <p:animEffect transition="in" filter="barn(inVertical)">
                                      <p:cBhvr>
                                        <p:cTn id="87" dur="500"/>
                                        <p:tgtEl>
                                          <p:spTgt spid="34"/>
                                        </p:tgtEl>
                                      </p:cBhvr>
                                    </p:animEffect>
                                  </p:childTnLst>
                                </p:cTn>
                              </p:par>
                              <p:par>
                                <p:cTn id="88" presetID="16" presetClass="entr" presetSubtype="21" fill="hold" grpId="0" nodeType="withEffect">
                                  <p:stCondLst>
                                    <p:cond delay="0"/>
                                  </p:stCondLst>
                                  <p:childTnLst>
                                    <p:set>
                                      <p:cBhvr>
                                        <p:cTn id="89" dur="1" fill="hold">
                                          <p:stCondLst>
                                            <p:cond delay="0"/>
                                          </p:stCondLst>
                                        </p:cTn>
                                        <p:tgtEl>
                                          <p:spTgt spid="35"/>
                                        </p:tgtEl>
                                        <p:attrNameLst>
                                          <p:attrName>style.visibility</p:attrName>
                                        </p:attrNameLst>
                                      </p:cBhvr>
                                      <p:to>
                                        <p:strVal val="visible"/>
                                      </p:to>
                                    </p:set>
                                    <p:animEffect transition="in" filter="barn(inVertical)">
                                      <p:cBhvr>
                                        <p:cTn id="90" dur="500"/>
                                        <p:tgtEl>
                                          <p:spTgt spid="35"/>
                                        </p:tgtEl>
                                      </p:cBhvr>
                                    </p:animEffect>
                                  </p:childTnLst>
                                </p:cTn>
                              </p:par>
                              <p:par>
                                <p:cTn id="91" presetID="16" presetClass="entr" presetSubtype="21" fill="hold" grpId="0" nodeType="withEffect">
                                  <p:stCondLst>
                                    <p:cond delay="0"/>
                                  </p:stCondLst>
                                  <p:childTnLst>
                                    <p:set>
                                      <p:cBhvr>
                                        <p:cTn id="92" dur="1" fill="hold">
                                          <p:stCondLst>
                                            <p:cond delay="0"/>
                                          </p:stCondLst>
                                        </p:cTn>
                                        <p:tgtEl>
                                          <p:spTgt spid="36"/>
                                        </p:tgtEl>
                                        <p:attrNameLst>
                                          <p:attrName>style.visibility</p:attrName>
                                        </p:attrNameLst>
                                      </p:cBhvr>
                                      <p:to>
                                        <p:strVal val="visible"/>
                                      </p:to>
                                    </p:set>
                                    <p:animEffect transition="in" filter="barn(inVertical)">
                                      <p:cBhvr>
                                        <p:cTn id="93" dur="500"/>
                                        <p:tgtEl>
                                          <p:spTgt spid="36"/>
                                        </p:tgtEl>
                                      </p:cBhvr>
                                    </p:animEffect>
                                  </p:childTnLst>
                                </p:cTn>
                              </p:par>
                              <p:par>
                                <p:cTn id="94" presetID="16" presetClass="entr" presetSubtype="21" fill="hold" nodeType="withEffect">
                                  <p:stCondLst>
                                    <p:cond delay="0"/>
                                  </p:stCondLst>
                                  <p:childTnLst>
                                    <p:set>
                                      <p:cBhvr>
                                        <p:cTn id="95" dur="1" fill="hold">
                                          <p:stCondLst>
                                            <p:cond delay="0"/>
                                          </p:stCondLst>
                                        </p:cTn>
                                        <p:tgtEl>
                                          <p:spTgt spid="37"/>
                                        </p:tgtEl>
                                        <p:attrNameLst>
                                          <p:attrName>style.visibility</p:attrName>
                                        </p:attrNameLst>
                                      </p:cBhvr>
                                      <p:to>
                                        <p:strVal val="visible"/>
                                      </p:to>
                                    </p:set>
                                    <p:animEffect transition="in" filter="barn(inVertical)">
                                      <p:cBhvr>
                                        <p:cTn id="96" dur="500"/>
                                        <p:tgtEl>
                                          <p:spTgt spid="37"/>
                                        </p:tgtEl>
                                      </p:cBhvr>
                                    </p:animEffect>
                                  </p:childTnLst>
                                </p:cTn>
                              </p:par>
                              <p:par>
                                <p:cTn id="97" presetID="16" presetClass="entr" presetSubtype="21" fill="hold" grpId="0" nodeType="withEffect">
                                  <p:stCondLst>
                                    <p:cond delay="0"/>
                                  </p:stCondLst>
                                  <p:childTnLst>
                                    <p:set>
                                      <p:cBhvr>
                                        <p:cTn id="98" dur="1" fill="hold">
                                          <p:stCondLst>
                                            <p:cond delay="0"/>
                                          </p:stCondLst>
                                        </p:cTn>
                                        <p:tgtEl>
                                          <p:spTgt spid="38"/>
                                        </p:tgtEl>
                                        <p:attrNameLst>
                                          <p:attrName>style.visibility</p:attrName>
                                        </p:attrNameLst>
                                      </p:cBhvr>
                                      <p:to>
                                        <p:strVal val="visible"/>
                                      </p:to>
                                    </p:set>
                                    <p:animEffect transition="in" filter="barn(inVertical)">
                                      <p:cBhvr>
                                        <p:cTn id="99" dur="500"/>
                                        <p:tgtEl>
                                          <p:spTgt spid="38"/>
                                        </p:tgtEl>
                                      </p:cBhvr>
                                    </p:animEffect>
                                  </p:childTnLst>
                                </p:cTn>
                              </p:par>
                              <p:par>
                                <p:cTn id="100" presetID="16" presetClass="entr" presetSubtype="21" fill="hold" nodeType="withEffect">
                                  <p:stCondLst>
                                    <p:cond delay="0"/>
                                  </p:stCondLst>
                                  <p:childTnLst>
                                    <p:set>
                                      <p:cBhvr>
                                        <p:cTn id="101" dur="1" fill="hold">
                                          <p:stCondLst>
                                            <p:cond delay="0"/>
                                          </p:stCondLst>
                                        </p:cTn>
                                        <p:tgtEl>
                                          <p:spTgt spid="39"/>
                                        </p:tgtEl>
                                        <p:attrNameLst>
                                          <p:attrName>style.visibility</p:attrName>
                                        </p:attrNameLst>
                                      </p:cBhvr>
                                      <p:to>
                                        <p:strVal val="visible"/>
                                      </p:to>
                                    </p:set>
                                    <p:animEffect transition="in" filter="barn(inVertical)">
                                      <p:cBhvr>
                                        <p:cTn id="102" dur="500"/>
                                        <p:tgtEl>
                                          <p:spTgt spid="39"/>
                                        </p:tgtEl>
                                      </p:cBhvr>
                                    </p:animEffect>
                                  </p:childTnLst>
                                </p:cTn>
                              </p:par>
                              <p:par>
                                <p:cTn id="103" presetID="16" presetClass="entr" presetSubtype="21" fill="hold" grpId="0" nodeType="withEffect">
                                  <p:stCondLst>
                                    <p:cond delay="0"/>
                                  </p:stCondLst>
                                  <p:childTnLst>
                                    <p:set>
                                      <p:cBhvr>
                                        <p:cTn id="104" dur="1" fill="hold">
                                          <p:stCondLst>
                                            <p:cond delay="0"/>
                                          </p:stCondLst>
                                        </p:cTn>
                                        <p:tgtEl>
                                          <p:spTgt spid="40"/>
                                        </p:tgtEl>
                                        <p:attrNameLst>
                                          <p:attrName>style.visibility</p:attrName>
                                        </p:attrNameLst>
                                      </p:cBhvr>
                                      <p:to>
                                        <p:strVal val="visible"/>
                                      </p:to>
                                    </p:set>
                                    <p:animEffect transition="in" filter="barn(inVertical)">
                                      <p:cBhvr>
                                        <p:cTn id="105" dur="500"/>
                                        <p:tgtEl>
                                          <p:spTgt spid="40"/>
                                        </p:tgtEl>
                                      </p:cBhvr>
                                    </p:animEffect>
                                  </p:childTnLst>
                                </p:cTn>
                              </p:par>
                              <p:par>
                                <p:cTn id="106" presetID="16" presetClass="entr" presetSubtype="21" fill="hold" nodeType="withEffect">
                                  <p:stCondLst>
                                    <p:cond delay="0"/>
                                  </p:stCondLst>
                                  <p:childTnLst>
                                    <p:set>
                                      <p:cBhvr>
                                        <p:cTn id="107" dur="1" fill="hold">
                                          <p:stCondLst>
                                            <p:cond delay="0"/>
                                          </p:stCondLst>
                                        </p:cTn>
                                        <p:tgtEl>
                                          <p:spTgt spid="41"/>
                                        </p:tgtEl>
                                        <p:attrNameLst>
                                          <p:attrName>style.visibility</p:attrName>
                                        </p:attrNameLst>
                                      </p:cBhvr>
                                      <p:to>
                                        <p:strVal val="visible"/>
                                      </p:to>
                                    </p:set>
                                    <p:animEffect transition="in" filter="barn(inVertical)">
                                      <p:cBhvr>
                                        <p:cTn id="108" dur="500"/>
                                        <p:tgtEl>
                                          <p:spTgt spid="41"/>
                                        </p:tgtEl>
                                      </p:cBhvr>
                                    </p:animEffect>
                                  </p:childTnLst>
                                </p:cTn>
                              </p:par>
                              <p:par>
                                <p:cTn id="109" presetID="16" presetClass="entr" presetSubtype="21" fill="hold" nodeType="withEffect">
                                  <p:stCondLst>
                                    <p:cond delay="0"/>
                                  </p:stCondLst>
                                  <p:childTnLst>
                                    <p:set>
                                      <p:cBhvr>
                                        <p:cTn id="110" dur="1" fill="hold">
                                          <p:stCondLst>
                                            <p:cond delay="0"/>
                                          </p:stCondLst>
                                        </p:cTn>
                                        <p:tgtEl>
                                          <p:spTgt spid="42"/>
                                        </p:tgtEl>
                                        <p:attrNameLst>
                                          <p:attrName>style.visibility</p:attrName>
                                        </p:attrNameLst>
                                      </p:cBhvr>
                                      <p:to>
                                        <p:strVal val="visible"/>
                                      </p:to>
                                    </p:set>
                                    <p:animEffect transition="in" filter="barn(inVertical)">
                                      <p:cBhvr>
                                        <p:cTn id="111" dur="500"/>
                                        <p:tgtEl>
                                          <p:spTgt spid="42"/>
                                        </p:tgtEl>
                                      </p:cBhvr>
                                    </p:animEffect>
                                  </p:childTnLst>
                                </p:cTn>
                              </p:par>
                              <p:par>
                                <p:cTn id="112" presetID="16" presetClass="entr" presetSubtype="21" fill="hold" grpId="0" nodeType="withEffect">
                                  <p:stCondLst>
                                    <p:cond delay="0"/>
                                  </p:stCondLst>
                                  <p:childTnLst>
                                    <p:set>
                                      <p:cBhvr>
                                        <p:cTn id="113" dur="1" fill="hold">
                                          <p:stCondLst>
                                            <p:cond delay="0"/>
                                          </p:stCondLst>
                                        </p:cTn>
                                        <p:tgtEl>
                                          <p:spTgt spid="43"/>
                                        </p:tgtEl>
                                        <p:attrNameLst>
                                          <p:attrName>style.visibility</p:attrName>
                                        </p:attrNameLst>
                                      </p:cBhvr>
                                      <p:to>
                                        <p:strVal val="visible"/>
                                      </p:to>
                                    </p:set>
                                    <p:animEffect transition="in" filter="barn(inVertical)">
                                      <p:cBhvr>
                                        <p:cTn id="114" dur="500"/>
                                        <p:tgtEl>
                                          <p:spTgt spid="43"/>
                                        </p:tgtEl>
                                      </p:cBhvr>
                                    </p:animEffect>
                                  </p:childTnLst>
                                </p:cTn>
                              </p:par>
                              <p:par>
                                <p:cTn id="115" presetID="16" presetClass="entr" presetSubtype="21" fill="hold" grpId="0" nodeType="withEffect">
                                  <p:stCondLst>
                                    <p:cond delay="0"/>
                                  </p:stCondLst>
                                  <p:childTnLst>
                                    <p:set>
                                      <p:cBhvr>
                                        <p:cTn id="116" dur="1" fill="hold">
                                          <p:stCondLst>
                                            <p:cond delay="0"/>
                                          </p:stCondLst>
                                        </p:cTn>
                                        <p:tgtEl>
                                          <p:spTgt spid="44"/>
                                        </p:tgtEl>
                                        <p:attrNameLst>
                                          <p:attrName>style.visibility</p:attrName>
                                        </p:attrNameLst>
                                      </p:cBhvr>
                                      <p:to>
                                        <p:strVal val="visible"/>
                                      </p:to>
                                    </p:set>
                                    <p:animEffect transition="in" filter="barn(inVertical)">
                                      <p:cBhvr>
                                        <p:cTn id="117" dur="500"/>
                                        <p:tgtEl>
                                          <p:spTgt spid="44"/>
                                        </p:tgtEl>
                                      </p:cBhvr>
                                    </p:animEffect>
                                  </p:childTnLst>
                                </p:cTn>
                              </p:par>
                              <p:par>
                                <p:cTn id="118" presetID="16" presetClass="entr" presetSubtype="21" fill="hold" grpId="0" nodeType="withEffect">
                                  <p:stCondLst>
                                    <p:cond delay="0"/>
                                  </p:stCondLst>
                                  <p:childTnLst>
                                    <p:set>
                                      <p:cBhvr>
                                        <p:cTn id="119" dur="1" fill="hold">
                                          <p:stCondLst>
                                            <p:cond delay="0"/>
                                          </p:stCondLst>
                                        </p:cTn>
                                        <p:tgtEl>
                                          <p:spTgt spid="45"/>
                                        </p:tgtEl>
                                        <p:attrNameLst>
                                          <p:attrName>style.visibility</p:attrName>
                                        </p:attrNameLst>
                                      </p:cBhvr>
                                      <p:to>
                                        <p:strVal val="visible"/>
                                      </p:to>
                                    </p:set>
                                    <p:animEffect transition="in" filter="barn(inVertical)">
                                      <p:cBhvr>
                                        <p:cTn id="120" dur="500"/>
                                        <p:tgtEl>
                                          <p:spTgt spid="45"/>
                                        </p:tgtEl>
                                      </p:cBhvr>
                                    </p:animEffect>
                                  </p:childTnLst>
                                </p:cTn>
                              </p:par>
                              <p:par>
                                <p:cTn id="121" presetID="16" presetClass="entr" presetSubtype="21" fill="hold" grpId="0" nodeType="withEffect">
                                  <p:stCondLst>
                                    <p:cond delay="0"/>
                                  </p:stCondLst>
                                  <p:childTnLst>
                                    <p:set>
                                      <p:cBhvr>
                                        <p:cTn id="122" dur="1" fill="hold">
                                          <p:stCondLst>
                                            <p:cond delay="0"/>
                                          </p:stCondLst>
                                        </p:cTn>
                                        <p:tgtEl>
                                          <p:spTgt spid="46"/>
                                        </p:tgtEl>
                                        <p:attrNameLst>
                                          <p:attrName>style.visibility</p:attrName>
                                        </p:attrNameLst>
                                      </p:cBhvr>
                                      <p:to>
                                        <p:strVal val="visible"/>
                                      </p:to>
                                    </p:set>
                                    <p:animEffect transition="in" filter="barn(inVertical)">
                                      <p:cBhvr>
                                        <p:cTn id="123" dur="500"/>
                                        <p:tgtEl>
                                          <p:spTgt spid="46"/>
                                        </p:tgtEl>
                                      </p:cBhvr>
                                    </p:animEffect>
                                  </p:childTnLst>
                                </p:cTn>
                              </p:par>
                              <p:par>
                                <p:cTn id="124" presetID="16" presetClass="entr" presetSubtype="21" fill="hold" nodeType="withEffect">
                                  <p:stCondLst>
                                    <p:cond delay="0"/>
                                  </p:stCondLst>
                                  <p:childTnLst>
                                    <p:set>
                                      <p:cBhvr>
                                        <p:cTn id="125" dur="1" fill="hold">
                                          <p:stCondLst>
                                            <p:cond delay="0"/>
                                          </p:stCondLst>
                                        </p:cTn>
                                        <p:tgtEl>
                                          <p:spTgt spid="47"/>
                                        </p:tgtEl>
                                        <p:attrNameLst>
                                          <p:attrName>style.visibility</p:attrName>
                                        </p:attrNameLst>
                                      </p:cBhvr>
                                      <p:to>
                                        <p:strVal val="visible"/>
                                      </p:to>
                                    </p:set>
                                    <p:animEffect transition="in" filter="barn(inVertical)">
                                      <p:cBhvr>
                                        <p:cTn id="126" dur="500"/>
                                        <p:tgtEl>
                                          <p:spTgt spid="47"/>
                                        </p:tgtEl>
                                      </p:cBhvr>
                                    </p:animEffect>
                                  </p:childTnLst>
                                </p:cTn>
                              </p:par>
                              <p:par>
                                <p:cTn id="127" presetID="16" presetClass="entr" presetSubtype="21" fill="hold" nodeType="withEffect">
                                  <p:stCondLst>
                                    <p:cond delay="0"/>
                                  </p:stCondLst>
                                  <p:childTnLst>
                                    <p:set>
                                      <p:cBhvr>
                                        <p:cTn id="128" dur="1" fill="hold">
                                          <p:stCondLst>
                                            <p:cond delay="0"/>
                                          </p:stCondLst>
                                        </p:cTn>
                                        <p:tgtEl>
                                          <p:spTgt spid="48"/>
                                        </p:tgtEl>
                                        <p:attrNameLst>
                                          <p:attrName>style.visibility</p:attrName>
                                        </p:attrNameLst>
                                      </p:cBhvr>
                                      <p:to>
                                        <p:strVal val="visible"/>
                                      </p:to>
                                    </p:set>
                                    <p:animEffect transition="in" filter="barn(inVertical)">
                                      <p:cBhvr>
                                        <p:cTn id="129" dur="500"/>
                                        <p:tgtEl>
                                          <p:spTgt spid="48"/>
                                        </p:tgtEl>
                                      </p:cBhvr>
                                    </p:animEffect>
                                  </p:childTnLst>
                                </p:cTn>
                              </p:par>
                              <p:par>
                                <p:cTn id="130" presetID="16" presetClass="entr" presetSubtype="21" fill="hold" nodeType="withEffect">
                                  <p:stCondLst>
                                    <p:cond delay="0"/>
                                  </p:stCondLst>
                                  <p:childTnLst>
                                    <p:set>
                                      <p:cBhvr>
                                        <p:cTn id="131" dur="1" fill="hold">
                                          <p:stCondLst>
                                            <p:cond delay="0"/>
                                          </p:stCondLst>
                                        </p:cTn>
                                        <p:tgtEl>
                                          <p:spTgt spid="49"/>
                                        </p:tgtEl>
                                        <p:attrNameLst>
                                          <p:attrName>style.visibility</p:attrName>
                                        </p:attrNameLst>
                                      </p:cBhvr>
                                      <p:to>
                                        <p:strVal val="visible"/>
                                      </p:to>
                                    </p:set>
                                    <p:animEffect transition="in" filter="barn(inVertical)">
                                      <p:cBhvr>
                                        <p:cTn id="132" dur="500"/>
                                        <p:tgtEl>
                                          <p:spTgt spid="49"/>
                                        </p:tgtEl>
                                      </p:cBhvr>
                                    </p:animEffect>
                                  </p:childTnLst>
                                </p:cTn>
                              </p:par>
                              <p:par>
                                <p:cTn id="133" presetID="16" presetClass="entr" presetSubtype="21" fill="hold" grpId="0" nodeType="withEffect">
                                  <p:stCondLst>
                                    <p:cond delay="0"/>
                                  </p:stCondLst>
                                  <p:childTnLst>
                                    <p:set>
                                      <p:cBhvr>
                                        <p:cTn id="134" dur="1" fill="hold">
                                          <p:stCondLst>
                                            <p:cond delay="0"/>
                                          </p:stCondLst>
                                        </p:cTn>
                                        <p:tgtEl>
                                          <p:spTgt spid="50"/>
                                        </p:tgtEl>
                                        <p:attrNameLst>
                                          <p:attrName>style.visibility</p:attrName>
                                        </p:attrNameLst>
                                      </p:cBhvr>
                                      <p:to>
                                        <p:strVal val="visible"/>
                                      </p:to>
                                    </p:set>
                                    <p:animEffect transition="in" filter="barn(inVertical)">
                                      <p:cBhvr>
                                        <p:cTn id="135" dur="500"/>
                                        <p:tgtEl>
                                          <p:spTgt spid="50"/>
                                        </p:tgtEl>
                                      </p:cBhvr>
                                    </p:animEffect>
                                  </p:childTnLst>
                                </p:cTn>
                              </p:par>
                              <p:par>
                                <p:cTn id="136" presetID="16" presetClass="entr" presetSubtype="21" fill="hold" nodeType="withEffect">
                                  <p:stCondLst>
                                    <p:cond delay="0"/>
                                  </p:stCondLst>
                                  <p:childTnLst>
                                    <p:set>
                                      <p:cBhvr>
                                        <p:cTn id="137" dur="1" fill="hold">
                                          <p:stCondLst>
                                            <p:cond delay="0"/>
                                          </p:stCondLst>
                                        </p:cTn>
                                        <p:tgtEl>
                                          <p:spTgt spid="51"/>
                                        </p:tgtEl>
                                        <p:attrNameLst>
                                          <p:attrName>style.visibility</p:attrName>
                                        </p:attrNameLst>
                                      </p:cBhvr>
                                      <p:to>
                                        <p:strVal val="visible"/>
                                      </p:to>
                                    </p:set>
                                    <p:animEffect transition="in" filter="barn(inVertical)">
                                      <p:cBhvr>
                                        <p:cTn id="138" dur="500"/>
                                        <p:tgtEl>
                                          <p:spTgt spid="51"/>
                                        </p:tgtEl>
                                      </p:cBhvr>
                                    </p:animEffect>
                                  </p:childTnLst>
                                </p:cTn>
                              </p:par>
                              <p:par>
                                <p:cTn id="139" presetID="16" presetClass="entr" presetSubtype="21" fill="hold" nodeType="withEffect">
                                  <p:stCondLst>
                                    <p:cond delay="0"/>
                                  </p:stCondLst>
                                  <p:childTnLst>
                                    <p:set>
                                      <p:cBhvr>
                                        <p:cTn id="140" dur="1" fill="hold">
                                          <p:stCondLst>
                                            <p:cond delay="0"/>
                                          </p:stCondLst>
                                        </p:cTn>
                                        <p:tgtEl>
                                          <p:spTgt spid="52"/>
                                        </p:tgtEl>
                                        <p:attrNameLst>
                                          <p:attrName>style.visibility</p:attrName>
                                        </p:attrNameLst>
                                      </p:cBhvr>
                                      <p:to>
                                        <p:strVal val="visible"/>
                                      </p:to>
                                    </p:set>
                                    <p:animEffect transition="in" filter="barn(inVertical)">
                                      <p:cBhvr>
                                        <p:cTn id="141"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bldLvl="5" autoUpdateAnimBg="0"/>
      <p:bldP spid="4" grpId="0" animBg="1"/>
      <p:bldP spid="5" grpId="0" animBg="1"/>
      <p:bldP spid="7" grpId="0" animBg="1"/>
      <p:bldP spid="16" grpId="0" animBg="1"/>
      <p:bldP spid="17" grpId="0" animBg="1"/>
      <p:bldP spid="18" grpId="0" animBg="1"/>
      <p:bldP spid="19" grpId="0" animBg="1"/>
      <p:bldP spid="23" grpId="0" animBg="1"/>
      <p:bldP spid="24" grpId="0" animBg="1"/>
      <p:bldP spid="32" grpId="0" animBg="1"/>
      <p:bldP spid="33" grpId="0" animBg="1"/>
      <p:bldP spid="35" grpId="0" animBg="1"/>
      <p:bldP spid="36" grpId="0" animBg="1"/>
      <p:bldP spid="38" grpId="0" animBg="1"/>
      <p:bldP spid="40" grpId="0" animBg="1"/>
      <p:bldP spid="43" grpId="0" animBg="1"/>
      <p:bldP spid="44" grpId="0" animBg="1"/>
      <p:bldP spid="45" grpId="0" animBg="1"/>
      <p:bldP spid="46" grpId="0" animBg="1"/>
      <p:bldP spid="50"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2">
            <a:extLst>
              <a:ext uri="{FF2B5EF4-FFF2-40B4-BE49-F238E27FC236}">
                <a16:creationId xmlns:a16="http://schemas.microsoft.com/office/drawing/2014/main" id="{5C92A489-132B-C56F-442D-5F58D12144F8}"/>
              </a:ext>
            </a:extLst>
          </p:cNvPr>
          <p:cNvGrpSpPr>
            <a:grpSpLocks/>
          </p:cNvGrpSpPr>
          <p:nvPr/>
        </p:nvGrpSpPr>
        <p:grpSpPr bwMode="auto">
          <a:xfrm>
            <a:off x="911926" y="1620982"/>
            <a:ext cx="3060700" cy="2362200"/>
            <a:chOff x="492" y="384"/>
            <a:chExt cx="1928" cy="1488"/>
          </a:xfrm>
        </p:grpSpPr>
        <p:sp>
          <p:nvSpPr>
            <p:cNvPr id="5" name="Oval 3">
              <a:extLst>
                <a:ext uri="{FF2B5EF4-FFF2-40B4-BE49-F238E27FC236}">
                  <a16:creationId xmlns:a16="http://schemas.microsoft.com/office/drawing/2014/main" id="{EC5E3F6C-851A-4897-850A-515441E356FF}"/>
                </a:ext>
              </a:extLst>
            </p:cNvPr>
            <p:cNvSpPr>
              <a:spLocks noChangeArrowheads="1"/>
            </p:cNvSpPr>
            <p:nvPr/>
          </p:nvSpPr>
          <p:spPr bwMode="auto">
            <a:xfrm>
              <a:off x="1212" y="384"/>
              <a:ext cx="384" cy="384"/>
            </a:xfrm>
            <a:prstGeom prst="ellipse">
              <a:avLst/>
            </a:prstGeom>
            <a:solidFill>
              <a:srgbClr val="FFFFCC"/>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rPr>
                <a:t>A</a:t>
              </a:r>
            </a:p>
          </p:txBody>
        </p:sp>
        <p:sp>
          <p:nvSpPr>
            <p:cNvPr id="6" name="Oval 4">
              <a:extLst>
                <a:ext uri="{FF2B5EF4-FFF2-40B4-BE49-F238E27FC236}">
                  <a16:creationId xmlns:a16="http://schemas.microsoft.com/office/drawing/2014/main" id="{F6BFBFBA-6D67-0AFF-CB45-BE663859B0A5}"/>
                </a:ext>
              </a:extLst>
            </p:cNvPr>
            <p:cNvSpPr>
              <a:spLocks noChangeArrowheads="1"/>
            </p:cNvSpPr>
            <p:nvPr/>
          </p:nvSpPr>
          <p:spPr bwMode="auto">
            <a:xfrm>
              <a:off x="1164" y="1488"/>
              <a:ext cx="384" cy="384"/>
            </a:xfrm>
            <a:prstGeom prst="ellipse">
              <a:avLst/>
            </a:prstGeom>
            <a:solidFill>
              <a:srgbClr val="FFFFCC"/>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rPr>
                <a:t>D</a:t>
              </a:r>
            </a:p>
          </p:txBody>
        </p:sp>
        <p:sp>
          <p:nvSpPr>
            <p:cNvPr id="7" name="Oval 5">
              <a:extLst>
                <a:ext uri="{FF2B5EF4-FFF2-40B4-BE49-F238E27FC236}">
                  <a16:creationId xmlns:a16="http://schemas.microsoft.com/office/drawing/2014/main" id="{B3E602E5-561D-92C5-9E51-A63C448C5F8A}"/>
                </a:ext>
              </a:extLst>
            </p:cNvPr>
            <p:cNvSpPr>
              <a:spLocks noChangeArrowheads="1"/>
            </p:cNvSpPr>
            <p:nvPr/>
          </p:nvSpPr>
          <p:spPr bwMode="auto">
            <a:xfrm>
              <a:off x="492" y="1104"/>
              <a:ext cx="384" cy="384"/>
            </a:xfrm>
            <a:prstGeom prst="ellipse">
              <a:avLst/>
            </a:prstGeom>
            <a:solidFill>
              <a:srgbClr val="FFFFCC"/>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rPr>
                <a:t>B</a:t>
              </a:r>
            </a:p>
          </p:txBody>
        </p:sp>
        <p:sp>
          <p:nvSpPr>
            <p:cNvPr id="8" name="Oval 6">
              <a:extLst>
                <a:ext uri="{FF2B5EF4-FFF2-40B4-BE49-F238E27FC236}">
                  <a16:creationId xmlns:a16="http://schemas.microsoft.com/office/drawing/2014/main" id="{162ECF99-77BA-5897-49B3-19A276907314}"/>
                </a:ext>
              </a:extLst>
            </p:cNvPr>
            <p:cNvSpPr>
              <a:spLocks noChangeArrowheads="1"/>
            </p:cNvSpPr>
            <p:nvPr/>
          </p:nvSpPr>
          <p:spPr bwMode="auto">
            <a:xfrm>
              <a:off x="2036" y="1064"/>
              <a:ext cx="384" cy="384"/>
            </a:xfrm>
            <a:prstGeom prst="ellipse">
              <a:avLst/>
            </a:prstGeom>
            <a:solidFill>
              <a:srgbClr val="FFFFCC"/>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rPr>
                <a:t>C</a:t>
              </a:r>
            </a:p>
          </p:txBody>
        </p:sp>
        <p:sp>
          <p:nvSpPr>
            <p:cNvPr id="9" name="Line 7">
              <a:extLst>
                <a:ext uri="{FF2B5EF4-FFF2-40B4-BE49-F238E27FC236}">
                  <a16:creationId xmlns:a16="http://schemas.microsoft.com/office/drawing/2014/main" id="{9191067A-5D52-2055-CCBB-4BFD03CF95B1}"/>
                </a:ext>
              </a:extLst>
            </p:cNvPr>
            <p:cNvSpPr>
              <a:spLocks noChangeShapeType="1"/>
            </p:cNvSpPr>
            <p:nvPr/>
          </p:nvSpPr>
          <p:spPr bwMode="auto">
            <a:xfrm flipH="1">
              <a:off x="780" y="720"/>
              <a:ext cx="480" cy="43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0" name="Line 8">
              <a:extLst>
                <a:ext uri="{FF2B5EF4-FFF2-40B4-BE49-F238E27FC236}">
                  <a16:creationId xmlns:a16="http://schemas.microsoft.com/office/drawing/2014/main" id="{467E5002-3EA4-508E-E728-C13723DCAF6B}"/>
                </a:ext>
              </a:extLst>
            </p:cNvPr>
            <p:cNvSpPr>
              <a:spLocks noChangeShapeType="1"/>
            </p:cNvSpPr>
            <p:nvPr/>
          </p:nvSpPr>
          <p:spPr bwMode="auto">
            <a:xfrm>
              <a:off x="1548" y="720"/>
              <a:ext cx="576" cy="384"/>
            </a:xfrm>
            <a:prstGeom prst="line">
              <a:avLst/>
            </a:prstGeom>
            <a:noFill/>
            <a:ln w="19050">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1" name="Line 9">
              <a:extLst>
                <a:ext uri="{FF2B5EF4-FFF2-40B4-BE49-F238E27FC236}">
                  <a16:creationId xmlns:a16="http://schemas.microsoft.com/office/drawing/2014/main" id="{B011DD16-7F81-DD90-0EFF-E4D32E131126}"/>
                </a:ext>
              </a:extLst>
            </p:cNvPr>
            <p:cNvSpPr>
              <a:spLocks noChangeShapeType="1"/>
            </p:cNvSpPr>
            <p:nvPr/>
          </p:nvSpPr>
          <p:spPr bwMode="auto">
            <a:xfrm>
              <a:off x="876" y="1392"/>
              <a:ext cx="336" cy="192"/>
            </a:xfrm>
            <a:prstGeom prst="line">
              <a:avLst/>
            </a:prstGeom>
            <a:noFill/>
            <a:ln w="19050">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grpSp>
      <p:sp>
        <p:nvSpPr>
          <p:cNvPr id="12" name="Rectangle 10">
            <a:extLst>
              <a:ext uri="{FF2B5EF4-FFF2-40B4-BE49-F238E27FC236}">
                <a16:creationId xmlns:a16="http://schemas.microsoft.com/office/drawing/2014/main" id="{9C060570-35B1-24C9-0047-CE1702C3610C}"/>
              </a:ext>
            </a:extLst>
          </p:cNvPr>
          <p:cNvSpPr>
            <a:spLocks noChangeArrowheads="1"/>
          </p:cNvSpPr>
          <p:nvPr/>
        </p:nvSpPr>
        <p:spPr bwMode="auto">
          <a:xfrm>
            <a:off x="4664776" y="1085350"/>
            <a:ext cx="3434595" cy="46166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rPr>
              <a:t> L                   R              D</a:t>
            </a:r>
          </a:p>
        </p:txBody>
      </p:sp>
      <p:grpSp>
        <p:nvGrpSpPr>
          <p:cNvPr id="13" name="Group 11">
            <a:extLst>
              <a:ext uri="{FF2B5EF4-FFF2-40B4-BE49-F238E27FC236}">
                <a16:creationId xmlns:a16="http://schemas.microsoft.com/office/drawing/2014/main" id="{8DC09BCD-6189-D592-CB8F-86FA0D71053D}"/>
              </a:ext>
            </a:extLst>
          </p:cNvPr>
          <p:cNvGrpSpPr>
            <a:grpSpLocks/>
          </p:cNvGrpSpPr>
          <p:nvPr/>
        </p:nvGrpSpPr>
        <p:grpSpPr bwMode="auto">
          <a:xfrm>
            <a:off x="4131376" y="1563832"/>
            <a:ext cx="1524000" cy="1447800"/>
            <a:chOff x="3216" y="1248"/>
            <a:chExt cx="960" cy="912"/>
          </a:xfrm>
        </p:grpSpPr>
        <p:sp>
          <p:nvSpPr>
            <p:cNvPr id="14" name="Line 12">
              <a:extLst>
                <a:ext uri="{FF2B5EF4-FFF2-40B4-BE49-F238E27FC236}">
                  <a16:creationId xmlns:a16="http://schemas.microsoft.com/office/drawing/2014/main" id="{4DE3238B-7991-BDC2-CB74-72C667D11204}"/>
                </a:ext>
              </a:extLst>
            </p:cNvPr>
            <p:cNvSpPr>
              <a:spLocks noChangeShapeType="1"/>
            </p:cNvSpPr>
            <p:nvPr/>
          </p:nvSpPr>
          <p:spPr bwMode="auto">
            <a:xfrm>
              <a:off x="3696" y="1248"/>
              <a:ext cx="0" cy="432"/>
            </a:xfrm>
            <a:prstGeom prst="line">
              <a:avLst/>
            </a:prstGeom>
            <a:noFill/>
            <a:ln w="190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grpSp>
          <p:nvGrpSpPr>
            <p:cNvPr id="15" name="Group 13">
              <a:extLst>
                <a:ext uri="{FF2B5EF4-FFF2-40B4-BE49-F238E27FC236}">
                  <a16:creationId xmlns:a16="http://schemas.microsoft.com/office/drawing/2014/main" id="{B7337C4B-5D77-B015-C13D-70854D071D21}"/>
                </a:ext>
              </a:extLst>
            </p:cNvPr>
            <p:cNvGrpSpPr>
              <a:grpSpLocks/>
            </p:cNvGrpSpPr>
            <p:nvPr/>
          </p:nvGrpSpPr>
          <p:grpSpPr bwMode="auto">
            <a:xfrm>
              <a:off x="3408" y="1680"/>
              <a:ext cx="576" cy="240"/>
              <a:chOff x="3408" y="1680"/>
              <a:chExt cx="576" cy="240"/>
            </a:xfrm>
          </p:grpSpPr>
          <p:sp>
            <p:nvSpPr>
              <p:cNvPr id="17" name="Line 14">
                <a:extLst>
                  <a:ext uri="{FF2B5EF4-FFF2-40B4-BE49-F238E27FC236}">
                    <a16:creationId xmlns:a16="http://schemas.microsoft.com/office/drawing/2014/main" id="{FE8B2EBF-F712-B189-111D-2CB5ED261654}"/>
                  </a:ext>
                </a:extLst>
              </p:cNvPr>
              <p:cNvSpPr>
                <a:spLocks noChangeShapeType="1"/>
              </p:cNvSpPr>
              <p:nvPr/>
            </p:nvSpPr>
            <p:spPr bwMode="auto">
              <a:xfrm>
                <a:off x="3408" y="1680"/>
                <a:ext cx="576"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8" name="Line 15">
                <a:extLst>
                  <a:ext uri="{FF2B5EF4-FFF2-40B4-BE49-F238E27FC236}">
                    <a16:creationId xmlns:a16="http://schemas.microsoft.com/office/drawing/2014/main" id="{33A2E75E-A448-C366-9D72-51F9838955D4}"/>
                  </a:ext>
                </a:extLst>
              </p:cNvPr>
              <p:cNvSpPr>
                <a:spLocks noChangeShapeType="1"/>
              </p:cNvSpPr>
              <p:nvPr/>
            </p:nvSpPr>
            <p:spPr bwMode="auto">
              <a:xfrm>
                <a:off x="3408" y="1680"/>
                <a:ext cx="0" cy="24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9" name="Line 16">
                <a:extLst>
                  <a:ext uri="{FF2B5EF4-FFF2-40B4-BE49-F238E27FC236}">
                    <a16:creationId xmlns:a16="http://schemas.microsoft.com/office/drawing/2014/main" id="{2E5A0D24-F315-C195-BF4A-C25F9B30C573}"/>
                  </a:ext>
                </a:extLst>
              </p:cNvPr>
              <p:cNvSpPr>
                <a:spLocks noChangeShapeType="1"/>
              </p:cNvSpPr>
              <p:nvPr/>
            </p:nvSpPr>
            <p:spPr bwMode="auto">
              <a:xfrm>
                <a:off x="3984" y="1680"/>
                <a:ext cx="0" cy="24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grpSp>
        <p:sp>
          <p:nvSpPr>
            <p:cNvPr id="16" name="Rectangle 17">
              <a:extLst>
                <a:ext uri="{FF2B5EF4-FFF2-40B4-BE49-F238E27FC236}">
                  <a16:creationId xmlns:a16="http://schemas.microsoft.com/office/drawing/2014/main" id="{4B515773-BC09-2E99-DBFB-53CF9E3EAB47}"/>
                </a:ext>
              </a:extLst>
            </p:cNvPr>
            <p:cNvSpPr>
              <a:spLocks noChangeArrowheads="1"/>
            </p:cNvSpPr>
            <p:nvPr/>
          </p:nvSpPr>
          <p:spPr bwMode="auto">
            <a:xfrm>
              <a:off x="3216" y="1920"/>
              <a:ext cx="960" cy="24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rPr>
                <a:t>L  R   D</a:t>
              </a:r>
            </a:p>
          </p:txBody>
        </p:sp>
      </p:grpSp>
      <p:grpSp>
        <p:nvGrpSpPr>
          <p:cNvPr id="20" name="Group 18">
            <a:extLst>
              <a:ext uri="{FF2B5EF4-FFF2-40B4-BE49-F238E27FC236}">
                <a16:creationId xmlns:a16="http://schemas.microsoft.com/office/drawing/2014/main" id="{6B7988BF-D928-7A79-686A-19923C85D47D}"/>
              </a:ext>
            </a:extLst>
          </p:cNvPr>
          <p:cNvGrpSpPr>
            <a:grpSpLocks/>
          </p:cNvGrpSpPr>
          <p:nvPr/>
        </p:nvGrpSpPr>
        <p:grpSpPr bwMode="auto">
          <a:xfrm>
            <a:off x="4245676" y="3049732"/>
            <a:ext cx="1447800" cy="1428750"/>
            <a:chOff x="2796" y="1752"/>
            <a:chExt cx="912" cy="900"/>
          </a:xfrm>
        </p:grpSpPr>
        <p:grpSp>
          <p:nvGrpSpPr>
            <p:cNvPr id="21" name="Group 19">
              <a:extLst>
                <a:ext uri="{FF2B5EF4-FFF2-40B4-BE49-F238E27FC236}">
                  <a16:creationId xmlns:a16="http://schemas.microsoft.com/office/drawing/2014/main" id="{198A81E9-FCC1-F94A-D7E4-A79A557529C1}"/>
                </a:ext>
              </a:extLst>
            </p:cNvPr>
            <p:cNvGrpSpPr>
              <a:grpSpLocks/>
            </p:cNvGrpSpPr>
            <p:nvPr/>
          </p:nvGrpSpPr>
          <p:grpSpPr bwMode="auto">
            <a:xfrm>
              <a:off x="2940" y="2172"/>
              <a:ext cx="576" cy="240"/>
              <a:chOff x="3888" y="2592"/>
              <a:chExt cx="576" cy="240"/>
            </a:xfrm>
          </p:grpSpPr>
          <p:sp>
            <p:nvSpPr>
              <p:cNvPr id="24" name="Line 20">
                <a:extLst>
                  <a:ext uri="{FF2B5EF4-FFF2-40B4-BE49-F238E27FC236}">
                    <a16:creationId xmlns:a16="http://schemas.microsoft.com/office/drawing/2014/main" id="{B9DD3C1B-0219-28EC-C79B-149D61E3BC04}"/>
                  </a:ext>
                </a:extLst>
              </p:cNvPr>
              <p:cNvSpPr>
                <a:spLocks noChangeShapeType="1"/>
              </p:cNvSpPr>
              <p:nvPr/>
            </p:nvSpPr>
            <p:spPr bwMode="auto">
              <a:xfrm>
                <a:off x="3888" y="2592"/>
                <a:ext cx="576"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5" name="Line 21">
                <a:extLst>
                  <a:ext uri="{FF2B5EF4-FFF2-40B4-BE49-F238E27FC236}">
                    <a16:creationId xmlns:a16="http://schemas.microsoft.com/office/drawing/2014/main" id="{C77AD4EE-A8D7-9446-80DC-C61950F2416F}"/>
                  </a:ext>
                </a:extLst>
              </p:cNvPr>
              <p:cNvSpPr>
                <a:spLocks noChangeShapeType="1"/>
              </p:cNvSpPr>
              <p:nvPr/>
            </p:nvSpPr>
            <p:spPr bwMode="auto">
              <a:xfrm>
                <a:off x="3888" y="2592"/>
                <a:ext cx="0" cy="24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6" name="Line 22">
                <a:extLst>
                  <a:ext uri="{FF2B5EF4-FFF2-40B4-BE49-F238E27FC236}">
                    <a16:creationId xmlns:a16="http://schemas.microsoft.com/office/drawing/2014/main" id="{017D7F0D-9229-FB6F-7A41-043213E62C87}"/>
                  </a:ext>
                </a:extLst>
              </p:cNvPr>
              <p:cNvSpPr>
                <a:spLocks noChangeShapeType="1"/>
              </p:cNvSpPr>
              <p:nvPr/>
            </p:nvSpPr>
            <p:spPr bwMode="auto">
              <a:xfrm>
                <a:off x="4464" y="2592"/>
                <a:ext cx="0" cy="24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grpSp>
        <p:sp>
          <p:nvSpPr>
            <p:cNvPr id="22" name="Rectangle 23">
              <a:extLst>
                <a:ext uri="{FF2B5EF4-FFF2-40B4-BE49-F238E27FC236}">
                  <a16:creationId xmlns:a16="http://schemas.microsoft.com/office/drawing/2014/main" id="{F0746EBC-F5C1-5115-4BF6-3B078EE2BB7C}"/>
                </a:ext>
              </a:extLst>
            </p:cNvPr>
            <p:cNvSpPr>
              <a:spLocks noChangeArrowheads="1"/>
            </p:cNvSpPr>
            <p:nvPr/>
          </p:nvSpPr>
          <p:spPr bwMode="auto">
            <a:xfrm>
              <a:off x="2796" y="2412"/>
              <a:ext cx="912" cy="24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rPr>
                <a:t>L    R   D</a:t>
              </a:r>
            </a:p>
          </p:txBody>
        </p:sp>
        <p:sp>
          <p:nvSpPr>
            <p:cNvPr id="23" name="Line 24">
              <a:extLst>
                <a:ext uri="{FF2B5EF4-FFF2-40B4-BE49-F238E27FC236}">
                  <a16:creationId xmlns:a16="http://schemas.microsoft.com/office/drawing/2014/main" id="{0E13C6FD-EFD7-84C7-8DFF-56405AE82540}"/>
                </a:ext>
              </a:extLst>
            </p:cNvPr>
            <p:cNvSpPr>
              <a:spLocks noChangeShapeType="1"/>
            </p:cNvSpPr>
            <p:nvPr/>
          </p:nvSpPr>
          <p:spPr bwMode="auto">
            <a:xfrm>
              <a:off x="3204" y="1752"/>
              <a:ext cx="0" cy="432"/>
            </a:xfrm>
            <a:prstGeom prst="line">
              <a:avLst/>
            </a:prstGeom>
            <a:noFill/>
            <a:ln w="19050">
              <a:solidFill>
                <a:srgbClr val="CC00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grpSp>
      <p:grpSp>
        <p:nvGrpSpPr>
          <p:cNvPr id="27" name="Group 25">
            <a:extLst>
              <a:ext uri="{FF2B5EF4-FFF2-40B4-BE49-F238E27FC236}">
                <a16:creationId xmlns:a16="http://schemas.microsoft.com/office/drawing/2014/main" id="{D75A5FB2-F8A6-1606-D64F-8D35860A1592}"/>
              </a:ext>
            </a:extLst>
          </p:cNvPr>
          <p:cNvGrpSpPr>
            <a:grpSpLocks/>
          </p:cNvGrpSpPr>
          <p:nvPr/>
        </p:nvGrpSpPr>
        <p:grpSpPr bwMode="auto">
          <a:xfrm>
            <a:off x="4074226" y="3011632"/>
            <a:ext cx="457200" cy="990600"/>
            <a:chOff x="3552" y="2160"/>
            <a:chExt cx="288" cy="624"/>
          </a:xfrm>
        </p:grpSpPr>
        <p:sp>
          <p:nvSpPr>
            <p:cNvPr id="28" name="Text Box 26">
              <a:extLst>
                <a:ext uri="{FF2B5EF4-FFF2-40B4-BE49-F238E27FC236}">
                  <a16:creationId xmlns:a16="http://schemas.microsoft.com/office/drawing/2014/main" id="{27EBB9ED-EA3D-72A9-B983-6B9C240D8D90}"/>
                </a:ext>
              </a:extLst>
            </p:cNvPr>
            <p:cNvSpPr txBox="1">
              <a:spLocks noChangeArrowheads="1"/>
            </p:cNvSpPr>
            <p:nvPr/>
          </p:nvSpPr>
          <p:spPr bwMode="auto">
            <a:xfrm rot="-5503572">
              <a:off x="3576" y="2520"/>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rPr>
                <a:t>&gt;</a:t>
              </a:r>
            </a:p>
          </p:txBody>
        </p:sp>
        <p:sp>
          <p:nvSpPr>
            <p:cNvPr id="29" name="Line 27">
              <a:extLst>
                <a:ext uri="{FF2B5EF4-FFF2-40B4-BE49-F238E27FC236}">
                  <a16:creationId xmlns:a16="http://schemas.microsoft.com/office/drawing/2014/main" id="{4D087278-64E3-9443-5A1A-8907A900B9F6}"/>
                </a:ext>
              </a:extLst>
            </p:cNvPr>
            <p:cNvSpPr>
              <a:spLocks noChangeShapeType="1"/>
            </p:cNvSpPr>
            <p:nvPr/>
          </p:nvSpPr>
          <p:spPr bwMode="auto">
            <a:xfrm>
              <a:off x="3696" y="2160"/>
              <a:ext cx="0" cy="432"/>
            </a:xfrm>
            <a:prstGeom prst="line">
              <a:avLst/>
            </a:prstGeom>
            <a:noFill/>
            <a:ln w="190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grpSp>
      <p:grpSp>
        <p:nvGrpSpPr>
          <p:cNvPr id="30" name="Group 28">
            <a:extLst>
              <a:ext uri="{FF2B5EF4-FFF2-40B4-BE49-F238E27FC236}">
                <a16:creationId xmlns:a16="http://schemas.microsoft.com/office/drawing/2014/main" id="{F40406BE-37E6-39AB-49DA-CAF53D335085}"/>
              </a:ext>
            </a:extLst>
          </p:cNvPr>
          <p:cNvGrpSpPr>
            <a:grpSpLocks/>
          </p:cNvGrpSpPr>
          <p:nvPr/>
        </p:nvGrpSpPr>
        <p:grpSpPr bwMode="auto">
          <a:xfrm>
            <a:off x="7636576" y="1582882"/>
            <a:ext cx="457200" cy="1066800"/>
            <a:chOff x="3264" y="2160"/>
            <a:chExt cx="288" cy="672"/>
          </a:xfrm>
        </p:grpSpPr>
        <p:sp>
          <p:nvSpPr>
            <p:cNvPr id="31" name="Oval 29">
              <a:extLst>
                <a:ext uri="{FF2B5EF4-FFF2-40B4-BE49-F238E27FC236}">
                  <a16:creationId xmlns:a16="http://schemas.microsoft.com/office/drawing/2014/main" id="{FE5046E0-C023-1A20-FB1D-BF6F75F7868C}"/>
                </a:ext>
              </a:extLst>
            </p:cNvPr>
            <p:cNvSpPr>
              <a:spLocks noChangeArrowheads="1"/>
            </p:cNvSpPr>
            <p:nvPr/>
          </p:nvSpPr>
          <p:spPr bwMode="auto">
            <a:xfrm>
              <a:off x="3264" y="2592"/>
              <a:ext cx="288" cy="240"/>
            </a:xfrm>
            <a:prstGeom prst="ellipse">
              <a:avLst/>
            </a:prstGeom>
            <a:solidFill>
              <a:srgbClr val="FF9933"/>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rPr>
                <a:t>A</a:t>
              </a:r>
            </a:p>
          </p:txBody>
        </p:sp>
        <p:sp>
          <p:nvSpPr>
            <p:cNvPr id="160" name="Line 30">
              <a:extLst>
                <a:ext uri="{FF2B5EF4-FFF2-40B4-BE49-F238E27FC236}">
                  <a16:creationId xmlns:a16="http://schemas.microsoft.com/office/drawing/2014/main" id="{B1EC1D08-BC23-3D1C-C8BA-88E558C16F14}"/>
                </a:ext>
              </a:extLst>
            </p:cNvPr>
            <p:cNvSpPr>
              <a:spLocks noChangeShapeType="1"/>
            </p:cNvSpPr>
            <p:nvPr/>
          </p:nvSpPr>
          <p:spPr bwMode="auto">
            <a:xfrm>
              <a:off x="3408" y="2160"/>
              <a:ext cx="0" cy="432"/>
            </a:xfrm>
            <a:prstGeom prst="line">
              <a:avLst/>
            </a:prstGeom>
            <a:noFill/>
            <a:ln w="19050">
              <a:solidFill>
                <a:srgbClr val="FF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grpSp>
      <p:grpSp>
        <p:nvGrpSpPr>
          <p:cNvPr id="161" name="Group 31">
            <a:extLst>
              <a:ext uri="{FF2B5EF4-FFF2-40B4-BE49-F238E27FC236}">
                <a16:creationId xmlns:a16="http://schemas.microsoft.com/office/drawing/2014/main" id="{C19D67A3-36F1-46B7-1420-57F727F701DE}"/>
              </a:ext>
            </a:extLst>
          </p:cNvPr>
          <p:cNvGrpSpPr>
            <a:grpSpLocks/>
          </p:cNvGrpSpPr>
          <p:nvPr/>
        </p:nvGrpSpPr>
        <p:grpSpPr bwMode="auto">
          <a:xfrm>
            <a:off x="4760026" y="4478482"/>
            <a:ext cx="457200" cy="990600"/>
            <a:chOff x="4368" y="3072"/>
            <a:chExt cx="288" cy="624"/>
          </a:xfrm>
        </p:grpSpPr>
        <p:sp>
          <p:nvSpPr>
            <p:cNvPr id="162" name="Text Box 32">
              <a:extLst>
                <a:ext uri="{FF2B5EF4-FFF2-40B4-BE49-F238E27FC236}">
                  <a16:creationId xmlns:a16="http://schemas.microsoft.com/office/drawing/2014/main" id="{913D9999-0C7C-7276-4EEE-CF06BA83ECF9}"/>
                </a:ext>
              </a:extLst>
            </p:cNvPr>
            <p:cNvSpPr txBox="1">
              <a:spLocks noChangeArrowheads="1"/>
            </p:cNvSpPr>
            <p:nvPr/>
          </p:nvSpPr>
          <p:spPr bwMode="auto">
            <a:xfrm rot="-5503572">
              <a:off x="4392" y="3432"/>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rPr>
                <a:t>&gt;</a:t>
              </a:r>
            </a:p>
          </p:txBody>
        </p:sp>
        <p:sp>
          <p:nvSpPr>
            <p:cNvPr id="163" name="Line 33">
              <a:extLst>
                <a:ext uri="{FF2B5EF4-FFF2-40B4-BE49-F238E27FC236}">
                  <a16:creationId xmlns:a16="http://schemas.microsoft.com/office/drawing/2014/main" id="{C347C422-CD11-5AFE-B108-C0E53D7AD3FC}"/>
                </a:ext>
              </a:extLst>
            </p:cNvPr>
            <p:cNvSpPr>
              <a:spLocks noChangeShapeType="1"/>
            </p:cNvSpPr>
            <p:nvPr/>
          </p:nvSpPr>
          <p:spPr bwMode="auto">
            <a:xfrm>
              <a:off x="4512" y="3072"/>
              <a:ext cx="0" cy="432"/>
            </a:xfrm>
            <a:prstGeom prst="line">
              <a:avLst/>
            </a:prstGeom>
            <a:noFill/>
            <a:ln w="19050">
              <a:solidFill>
                <a:srgbClr val="CC00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grpSp>
      <p:grpSp>
        <p:nvGrpSpPr>
          <p:cNvPr id="164" name="Group 34">
            <a:extLst>
              <a:ext uri="{FF2B5EF4-FFF2-40B4-BE49-F238E27FC236}">
                <a16:creationId xmlns:a16="http://schemas.microsoft.com/office/drawing/2014/main" id="{F9EF4ECC-1E34-41C7-1B49-8F63F20F76DE}"/>
              </a:ext>
            </a:extLst>
          </p:cNvPr>
          <p:cNvGrpSpPr>
            <a:grpSpLocks/>
          </p:cNvGrpSpPr>
          <p:nvPr/>
        </p:nvGrpSpPr>
        <p:grpSpPr bwMode="auto">
          <a:xfrm>
            <a:off x="4226626" y="4497532"/>
            <a:ext cx="457200" cy="990600"/>
            <a:chOff x="4080" y="3072"/>
            <a:chExt cx="288" cy="624"/>
          </a:xfrm>
        </p:grpSpPr>
        <p:sp>
          <p:nvSpPr>
            <p:cNvPr id="165" name="Text Box 35">
              <a:extLst>
                <a:ext uri="{FF2B5EF4-FFF2-40B4-BE49-F238E27FC236}">
                  <a16:creationId xmlns:a16="http://schemas.microsoft.com/office/drawing/2014/main" id="{EEEEA260-6EDF-B48F-86D3-C919088AEF1D}"/>
                </a:ext>
              </a:extLst>
            </p:cNvPr>
            <p:cNvSpPr txBox="1">
              <a:spLocks noChangeArrowheads="1"/>
            </p:cNvSpPr>
            <p:nvPr/>
          </p:nvSpPr>
          <p:spPr bwMode="auto">
            <a:xfrm rot="-5503572">
              <a:off x="4104" y="3432"/>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rPr>
                <a:t>&gt;</a:t>
              </a:r>
            </a:p>
          </p:txBody>
        </p:sp>
        <p:sp>
          <p:nvSpPr>
            <p:cNvPr id="166" name="Line 36">
              <a:extLst>
                <a:ext uri="{FF2B5EF4-FFF2-40B4-BE49-F238E27FC236}">
                  <a16:creationId xmlns:a16="http://schemas.microsoft.com/office/drawing/2014/main" id="{1E9EC9D5-F446-C504-D197-26B6CDD21006}"/>
                </a:ext>
              </a:extLst>
            </p:cNvPr>
            <p:cNvSpPr>
              <a:spLocks noChangeShapeType="1"/>
            </p:cNvSpPr>
            <p:nvPr/>
          </p:nvSpPr>
          <p:spPr bwMode="auto">
            <a:xfrm>
              <a:off x="4224" y="3072"/>
              <a:ext cx="0" cy="432"/>
            </a:xfrm>
            <a:prstGeom prst="line">
              <a:avLst/>
            </a:prstGeom>
            <a:noFill/>
            <a:ln w="190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grpSp>
      <p:grpSp>
        <p:nvGrpSpPr>
          <p:cNvPr id="167" name="Group 37">
            <a:extLst>
              <a:ext uri="{FF2B5EF4-FFF2-40B4-BE49-F238E27FC236}">
                <a16:creationId xmlns:a16="http://schemas.microsoft.com/office/drawing/2014/main" id="{46AA7826-37ED-1156-9BDD-B8CFE4415BEC}"/>
              </a:ext>
            </a:extLst>
          </p:cNvPr>
          <p:cNvGrpSpPr>
            <a:grpSpLocks/>
          </p:cNvGrpSpPr>
          <p:nvPr/>
        </p:nvGrpSpPr>
        <p:grpSpPr bwMode="auto">
          <a:xfrm>
            <a:off x="5236276" y="4440382"/>
            <a:ext cx="457200" cy="1066800"/>
            <a:chOff x="3792" y="3072"/>
            <a:chExt cx="288" cy="672"/>
          </a:xfrm>
        </p:grpSpPr>
        <p:sp>
          <p:nvSpPr>
            <p:cNvPr id="168" name="Oval 38">
              <a:extLst>
                <a:ext uri="{FF2B5EF4-FFF2-40B4-BE49-F238E27FC236}">
                  <a16:creationId xmlns:a16="http://schemas.microsoft.com/office/drawing/2014/main" id="{67235F68-7551-740C-9C70-6E45C1876533}"/>
                </a:ext>
              </a:extLst>
            </p:cNvPr>
            <p:cNvSpPr>
              <a:spLocks noChangeArrowheads="1"/>
            </p:cNvSpPr>
            <p:nvPr/>
          </p:nvSpPr>
          <p:spPr bwMode="auto">
            <a:xfrm>
              <a:off x="3792" y="3504"/>
              <a:ext cx="288" cy="240"/>
            </a:xfrm>
            <a:prstGeom prst="ellipse">
              <a:avLst/>
            </a:prstGeom>
            <a:solidFill>
              <a:srgbClr val="FF9933"/>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rPr>
                <a:t>D</a:t>
              </a:r>
            </a:p>
          </p:txBody>
        </p:sp>
        <p:sp>
          <p:nvSpPr>
            <p:cNvPr id="169" name="Line 39">
              <a:extLst>
                <a:ext uri="{FF2B5EF4-FFF2-40B4-BE49-F238E27FC236}">
                  <a16:creationId xmlns:a16="http://schemas.microsoft.com/office/drawing/2014/main" id="{0F97B57F-9AB9-E001-30A7-C8444C1A38D5}"/>
                </a:ext>
              </a:extLst>
            </p:cNvPr>
            <p:cNvSpPr>
              <a:spLocks noChangeShapeType="1"/>
            </p:cNvSpPr>
            <p:nvPr/>
          </p:nvSpPr>
          <p:spPr bwMode="auto">
            <a:xfrm>
              <a:off x="3936" y="3072"/>
              <a:ext cx="0" cy="432"/>
            </a:xfrm>
            <a:prstGeom prst="line">
              <a:avLst/>
            </a:prstGeom>
            <a:noFill/>
            <a:ln w="19050">
              <a:solidFill>
                <a:srgbClr val="FF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grpSp>
      <p:grpSp>
        <p:nvGrpSpPr>
          <p:cNvPr id="170" name="Group 40">
            <a:extLst>
              <a:ext uri="{FF2B5EF4-FFF2-40B4-BE49-F238E27FC236}">
                <a16:creationId xmlns:a16="http://schemas.microsoft.com/office/drawing/2014/main" id="{7E322667-6858-FAD8-5FA4-5C134FE0F228}"/>
              </a:ext>
            </a:extLst>
          </p:cNvPr>
          <p:cNvGrpSpPr>
            <a:grpSpLocks/>
          </p:cNvGrpSpPr>
          <p:nvPr/>
        </p:nvGrpSpPr>
        <p:grpSpPr bwMode="auto">
          <a:xfrm>
            <a:off x="6493576" y="3030682"/>
            <a:ext cx="457200" cy="990600"/>
            <a:chOff x="5280" y="2160"/>
            <a:chExt cx="288" cy="624"/>
          </a:xfrm>
        </p:grpSpPr>
        <p:sp>
          <p:nvSpPr>
            <p:cNvPr id="171" name="Text Box 41">
              <a:extLst>
                <a:ext uri="{FF2B5EF4-FFF2-40B4-BE49-F238E27FC236}">
                  <a16:creationId xmlns:a16="http://schemas.microsoft.com/office/drawing/2014/main" id="{1978B26A-0984-3D94-3E88-F5D6FCBE1C90}"/>
                </a:ext>
              </a:extLst>
            </p:cNvPr>
            <p:cNvSpPr txBox="1">
              <a:spLocks noChangeArrowheads="1"/>
            </p:cNvSpPr>
            <p:nvPr/>
          </p:nvSpPr>
          <p:spPr bwMode="auto">
            <a:xfrm rot="-5503572">
              <a:off x="5304" y="2520"/>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rPr>
                <a:t>&gt;</a:t>
              </a:r>
            </a:p>
          </p:txBody>
        </p:sp>
        <p:sp>
          <p:nvSpPr>
            <p:cNvPr id="172" name="Line 42">
              <a:extLst>
                <a:ext uri="{FF2B5EF4-FFF2-40B4-BE49-F238E27FC236}">
                  <a16:creationId xmlns:a16="http://schemas.microsoft.com/office/drawing/2014/main" id="{3F667AB6-4139-65FF-9059-8096B0EED54D}"/>
                </a:ext>
              </a:extLst>
            </p:cNvPr>
            <p:cNvSpPr>
              <a:spLocks noChangeShapeType="1"/>
            </p:cNvSpPr>
            <p:nvPr/>
          </p:nvSpPr>
          <p:spPr bwMode="auto">
            <a:xfrm>
              <a:off x="5424" y="2160"/>
              <a:ext cx="0" cy="432"/>
            </a:xfrm>
            <a:prstGeom prst="line">
              <a:avLst/>
            </a:prstGeom>
            <a:noFill/>
            <a:ln w="19050">
              <a:solidFill>
                <a:srgbClr val="CC00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grpSp>
      <p:grpSp>
        <p:nvGrpSpPr>
          <p:cNvPr id="173" name="Group 43">
            <a:extLst>
              <a:ext uri="{FF2B5EF4-FFF2-40B4-BE49-F238E27FC236}">
                <a16:creationId xmlns:a16="http://schemas.microsoft.com/office/drawing/2014/main" id="{85EF1B26-0951-E2EC-79E8-DADEC67D9DDE}"/>
              </a:ext>
            </a:extLst>
          </p:cNvPr>
          <p:cNvGrpSpPr>
            <a:grpSpLocks/>
          </p:cNvGrpSpPr>
          <p:nvPr/>
        </p:nvGrpSpPr>
        <p:grpSpPr bwMode="auto">
          <a:xfrm>
            <a:off x="5941126" y="3049732"/>
            <a:ext cx="457200" cy="990600"/>
            <a:chOff x="4992" y="2160"/>
            <a:chExt cx="288" cy="624"/>
          </a:xfrm>
        </p:grpSpPr>
        <p:sp>
          <p:nvSpPr>
            <p:cNvPr id="174" name="Text Box 44">
              <a:extLst>
                <a:ext uri="{FF2B5EF4-FFF2-40B4-BE49-F238E27FC236}">
                  <a16:creationId xmlns:a16="http://schemas.microsoft.com/office/drawing/2014/main" id="{B3508D22-1173-7C7D-D0C6-F0ED9B1280DB}"/>
                </a:ext>
              </a:extLst>
            </p:cNvPr>
            <p:cNvSpPr txBox="1">
              <a:spLocks noChangeArrowheads="1"/>
            </p:cNvSpPr>
            <p:nvPr/>
          </p:nvSpPr>
          <p:spPr bwMode="auto">
            <a:xfrm rot="-5503572">
              <a:off x="5016" y="2520"/>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rPr>
                <a:t>&gt;</a:t>
              </a:r>
            </a:p>
          </p:txBody>
        </p:sp>
        <p:sp>
          <p:nvSpPr>
            <p:cNvPr id="175" name="Line 45">
              <a:extLst>
                <a:ext uri="{FF2B5EF4-FFF2-40B4-BE49-F238E27FC236}">
                  <a16:creationId xmlns:a16="http://schemas.microsoft.com/office/drawing/2014/main" id="{C9AD92C2-C78F-5B89-C9B7-6D518EA44C47}"/>
                </a:ext>
              </a:extLst>
            </p:cNvPr>
            <p:cNvSpPr>
              <a:spLocks noChangeShapeType="1"/>
            </p:cNvSpPr>
            <p:nvPr/>
          </p:nvSpPr>
          <p:spPr bwMode="auto">
            <a:xfrm>
              <a:off x="5136" y="2160"/>
              <a:ext cx="0" cy="432"/>
            </a:xfrm>
            <a:prstGeom prst="line">
              <a:avLst/>
            </a:prstGeom>
            <a:noFill/>
            <a:ln w="190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grpSp>
      <p:grpSp>
        <p:nvGrpSpPr>
          <p:cNvPr id="176" name="Group 46">
            <a:extLst>
              <a:ext uri="{FF2B5EF4-FFF2-40B4-BE49-F238E27FC236}">
                <a16:creationId xmlns:a16="http://schemas.microsoft.com/office/drawing/2014/main" id="{F2EC76E3-C262-936A-CFC5-31A2FC864D9A}"/>
              </a:ext>
            </a:extLst>
          </p:cNvPr>
          <p:cNvGrpSpPr>
            <a:grpSpLocks/>
          </p:cNvGrpSpPr>
          <p:nvPr/>
        </p:nvGrpSpPr>
        <p:grpSpPr bwMode="auto">
          <a:xfrm>
            <a:off x="6950776" y="3030682"/>
            <a:ext cx="457200" cy="1066800"/>
            <a:chOff x="4704" y="2160"/>
            <a:chExt cx="288" cy="672"/>
          </a:xfrm>
        </p:grpSpPr>
        <p:sp>
          <p:nvSpPr>
            <p:cNvPr id="177" name="Oval 47">
              <a:extLst>
                <a:ext uri="{FF2B5EF4-FFF2-40B4-BE49-F238E27FC236}">
                  <a16:creationId xmlns:a16="http://schemas.microsoft.com/office/drawing/2014/main" id="{A8DD8215-2C4F-891C-C895-0494258EDD5D}"/>
                </a:ext>
              </a:extLst>
            </p:cNvPr>
            <p:cNvSpPr>
              <a:spLocks noChangeArrowheads="1"/>
            </p:cNvSpPr>
            <p:nvPr/>
          </p:nvSpPr>
          <p:spPr bwMode="auto">
            <a:xfrm>
              <a:off x="4704" y="2592"/>
              <a:ext cx="288" cy="240"/>
            </a:xfrm>
            <a:prstGeom prst="ellipse">
              <a:avLst/>
            </a:prstGeom>
            <a:solidFill>
              <a:srgbClr val="FF9933"/>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rPr>
                <a:t>C</a:t>
              </a:r>
            </a:p>
          </p:txBody>
        </p:sp>
        <p:sp>
          <p:nvSpPr>
            <p:cNvPr id="178" name="Line 48">
              <a:extLst>
                <a:ext uri="{FF2B5EF4-FFF2-40B4-BE49-F238E27FC236}">
                  <a16:creationId xmlns:a16="http://schemas.microsoft.com/office/drawing/2014/main" id="{B3B8AE1A-EF5C-FB4E-4224-CC8E064B5B9E}"/>
                </a:ext>
              </a:extLst>
            </p:cNvPr>
            <p:cNvSpPr>
              <a:spLocks noChangeShapeType="1"/>
            </p:cNvSpPr>
            <p:nvPr/>
          </p:nvSpPr>
          <p:spPr bwMode="auto">
            <a:xfrm>
              <a:off x="4848" y="2160"/>
              <a:ext cx="0" cy="432"/>
            </a:xfrm>
            <a:prstGeom prst="line">
              <a:avLst/>
            </a:prstGeom>
            <a:noFill/>
            <a:ln w="19050">
              <a:solidFill>
                <a:srgbClr val="FF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grpSp>
      <p:grpSp>
        <p:nvGrpSpPr>
          <p:cNvPr id="179" name="Group 49">
            <a:extLst>
              <a:ext uri="{FF2B5EF4-FFF2-40B4-BE49-F238E27FC236}">
                <a16:creationId xmlns:a16="http://schemas.microsoft.com/office/drawing/2014/main" id="{61526CDA-05AB-F245-1FB1-D1729312A3C3}"/>
              </a:ext>
            </a:extLst>
          </p:cNvPr>
          <p:cNvGrpSpPr>
            <a:grpSpLocks/>
          </p:cNvGrpSpPr>
          <p:nvPr/>
        </p:nvGrpSpPr>
        <p:grpSpPr bwMode="auto">
          <a:xfrm>
            <a:off x="5979226" y="1430482"/>
            <a:ext cx="1447800" cy="1600200"/>
            <a:chOff x="4356" y="972"/>
            <a:chExt cx="912" cy="1008"/>
          </a:xfrm>
        </p:grpSpPr>
        <p:grpSp>
          <p:nvGrpSpPr>
            <p:cNvPr id="180" name="Group 50">
              <a:extLst>
                <a:ext uri="{FF2B5EF4-FFF2-40B4-BE49-F238E27FC236}">
                  <a16:creationId xmlns:a16="http://schemas.microsoft.com/office/drawing/2014/main" id="{C4192F78-820C-2FAA-6A56-0284CA250306}"/>
                </a:ext>
              </a:extLst>
            </p:cNvPr>
            <p:cNvGrpSpPr>
              <a:grpSpLocks/>
            </p:cNvGrpSpPr>
            <p:nvPr/>
          </p:nvGrpSpPr>
          <p:grpSpPr bwMode="auto">
            <a:xfrm>
              <a:off x="4500" y="1500"/>
              <a:ext cx="576" cy="240"/>
              <a:chOff x="4800" y="1680"/>
              <a:chExt cx="576" cy="240"/>
            </a:xfrm>
          </p:grpSpPr>
          <p:sp>
            <p:nvSpPr>
              <p:cNvPr id="188" name="Line 51">
                <a:extLst>
                  <a:ext uri="{FF2B5EF4-FFF2-40B4-BE49-F238E27FC236}">
                    <a16:creationId xmlns:a16="http://schemas.microsoft.com/office/drawing/2014/main" id="{D864722B-CDDA-6245-9DB0-2E4C6D072394}"/>
                  </a:ext>
                </a:extLst>
              </p:cNvPr>
              <p:cNvSpPr>
                <a:spLocks noChangeShapeType="1"/>
              </p:cNvSpPr>
              <p:nvPr/>
            </p:nvSpPr>
            <p:spPr bwMode="auto">
              <a:xfrm>
                <a:off x="4800" y="1680"/>
                <a:ext cx="576"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89" name="Line 52">
                <a:extLst>
                  <a:ext uri="{FF2B5EF4-FFF2-40B4-BE49-F238E27FC236}">
                    <a16:creationId xmlns:a16="http://schemas.microsoft.com/office/drawing/2014/main" id="{0641FB8B-CC57-9E85-3F48-0137A71DACCE}"/>
                  </a:ext>
                </a:extLst>
              </p:cNvPr>
              <p:cNvSpPr>
                <a:spLocks noChangeShapeType="1"/>
              </p:cNvSpPr>
              <p:nvPr/>
            </p:nvSpPr>
            <p:spPr bwMode="auto">
              <a:xfrm>
                <a:off x="4800" y="1680"/>
                <a:ext cx="0" cy="24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90" name="Line 53">
                <a:extLst>
                  <a:ext uri="{FF2B5EF4-FFF2-40B4-BE49-F238E27FC236}">
                    <a16:creationId xmlns:a16="http://schemas.microsoft.com/office/drawing/2014/main" id="{26D327B7-C311-1372-9B6B-EDF6D6E1ACD5}"/>
                  </a:ext>
                </a:extLst>
              </p:cNvPr>
              <p:cNvSpPr>
                <a:spLocks noChangeShapeType="1"/>
              </p:cNvSpPr>
              <p:nvPr/>
            </p:nvSpPr>
            <p:spPr bwMode="auto">
              <a:xfrm>
                <a:off x="5376" y="1680"/>
                <a:ext cx="0" cy="24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grpSp>
        <p:sp>
          <p:nvSpPr>
            <p:cNvPr id="181" name="Rectangle 54">
              <a:extLst>
                <a:ext uri="{FF2B5EF4-FFF2-40B4-BE49-F238E27FC236}">
                  <a16:creationId xmlns:a16="http://schemas.microsoft.com/office/drawing/2014/main" id="{B3B1D482-8791-C7CB-7580-F8C6E61901DB}"/>
                </a:ext>
              </a:extLst>
            </p:cNvPr>
            <p:cNvSpPr>
              <a:spLocks noChangeArrowheads="1"/>
            </p:cNvSpPr>
            <p:nvPr/>
          </p:nvSpPr>
          <p:spPr bwMode="auto">
            <a:xfrm>
              <a:off x="4356" y="1740"/>
              <a:ext cx="912" cy="24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rPr>
                <a:t>L    R   D</a:t>
              </a:r>
            </a:p>
          </p:txBody>
        </p:sp>
        <p:sp>
          <p:nvSpPr>
            <p:cNvPr id="183" name="Line 55">
              <a:extLst>
                <a:ext uri="{FF2B5EF4-FFF2-40B4-BE49-F238E27FC236}">
                  <a16:creationId xmlns:a16="http://schemas.microsoft.com/office/drawing/2014/main" id="{FFAF27A4-A2EC-54EB-76F9-2C9F77696990}"/>
                </a:ext>
              </a:extLst>
            </p:cNvPr>
            <p:cNvSpPr>
              <a:spLocks noChangeShapeType="1"/>
            </p:cNvSpPr>
            <p:nvPr/>
          </p:nvSpPr>
          <p:spPr bwMode="auto">
            <a:xfrm>
              <a:off x="4740" y="972"/>
              <a:ext cx="0" cy="528"/>
            </a:xfrm>
            <a:prstGeom prst="line">
              <a:avLst/>
            </a:prstGeom>
            <a:noFill/>
            <a:ln w="19050">
              <a:solidFill>
                <a:srgbClr val="CC00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grpSp>
      <p:sp>
        <p:nvSpPr>
          <p:cNvPr id="191" name="Text Box 56">
            <a:extLst>
              <a:ext uri="{FF2B5EF4-FFF2-40B4-BE49-F238E27FC236}">
                <a16:creationId xmlns:a16="http://schemas.microsoft.com/office/drawing/2014/main" id="{18AD30B7-9F32-5B18-A974-757DBE9FC8C9}"/>
              </a:ext>
            </a:extLst>
          </p:cNvPr>
          <p:cNvSpPr txBox="1">
            <a:spLocks noChangeArrowheads="1"/>
          </p:cNvSpPr>
          <p:nvPr/>
        </p:nvSpPr>
        <p:spPr bwMode="auto">
          <a:xfrm>
            <a:off x="553151" y="5659582"/>
            <a:ext cx="4996689"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3200" b="0" i="0" u="none" strike="noStrike" kern="1200" cap="none" spc="0" normalizeH="0" baseline="0" noProof="0" dirty="0">
                <a:ln>
                  <a:noFill/>
                </a:ln>
                <a:solidFill>
                  <a:srgbClr val="FF3300"/>
                </a:solidFill>
                <a:effectLst/>
                <a:uLnTx/>
                <a:uFillTx/>
                <a:latin typeface="Times New Roman" panose="02020603050405020304" pitchFamily="18" charset="0"/>
                <a:ea typeface="黑体" panose="02010609060101010101" pitchFamily="49" charset="-122"/>
                <a:cs typeface="Times New Roman" panose="02020603050405020304" pitchFamily="18" charset="0"/>
              </a:rPr>
              <a:t>后序遍历序列： </a:t>
            </a:r>
            <a:r>
              <a:rPr kumimoji="1" lang="en-US" altLang="zh-CN" sz="3200" b="0" i="0" u="none" strike="noStrike" kern="1200" cap="none" spc="0" normalizeH="0" baseline="0" noProof="0" dirty="0">
                <a:ln>
                  <a:noFill/>
                </a:ln>
                <a:solidFill>
                  <a:srgbClr val="002060"/>
                </a:solidFill>
                <a:effectLst/>
                <a:uLnTx/>
                <a:uFillTx/>
                <a:latin typeface="Times New Roman" panose="02020603050405020304" pitchFamily="18" charset="0"/>
                <a:ea typeface="黑体" panose="02010609060101010101" pitchFamily="49" charset="-122"/>
                <a:cs typeface="Times New Roman" panose="02020603050405020304" pitchFamily="18" charset="0"/>
              </a:rPr>
              <a:t>D   B  C  A</a:t>
            </a:r>
          </a:p>
        </p:txBody>
      </p:sp>
      <p:grpSp>
        <p:nvGrpSpPr>
          <p:cNvPr id="192" name="Group 58">
            <a:extLst>
              <a:ext uri="{FF2B5EF4-FFF2-40B4-BE49-F238E27FC236}">
                <a16:creationId xmlns:a16="http://schemas.microsoft.com/office/drawing/2014/main" id="{B47ECB85-9B9D-B85A-4DF5-FA0D4113452C}"/>
              </a:ext>
            </a:extLst>
          </p:cNvPr>
          <p:cNvGrpSpPr>
            <a:grpSpLocks/>
          </p:cNvGrpSpPr>
          <p:nvPr/>
        </p:nvGrpSpPr>
        <p:grpSpPr bwMode="auto">
          <a:xfrm>
            <a:off x="5369626" y="3030682"/>
            <a:ext cx="666750" cy="990600"/>
            <a:chOff x="3360" y="1752"/>
            <a:chExt cx="420" cy="624"/>
          </a:xfrm>
        </p:grpSpPr>
        <p:sp>
          <p:nvSpPr>
            <p:cNvPr id="193" name="Line 59">
              <a:extLst>
                <a:ext uri="{FF2B5EF4-FFF2-40B4-BE49-F238E27FC236}">
                  <a16:creationId xmlns:a16="http://schemas.microsoft.com/office/drawing/2014/main" id="{C8EC91BE-2098-001C-4333-087DFB416F4F}"/>
                </a:ext>
              </a:extLst>
            </p:cNvPr>
            <p:cNvSpPr>
              <a:spLocks noChangeShapeType="1"/>
            </p:cNvSpPr>
            <p:nvPr/>
          </p:nvSpPr>
          <p:spPr bwMode="auto">
            <a:xfrm>
              <a:off x="3636" y="1956"/>
              <a:ext cx="0" cy="180"/>
            </a:xfrm>
            <a:prstGeom prst="line">
              <a:avLst/>
            </a:prstGeom>
            <a:noFill/>
            <a:ln w="19050">
              <a:solidFill>
                <a:srgbClr val="FF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94" name="Oval 60">
              <a:extLst>
                <a:ext uri="{FF2B5EF4-FFF2-40B4-BE49-F238E27FC236}">
                  <a16:creationId xmlns:a16="http://schemas.microsoft.com/office/drawing/2014/main" id="{2C94431D-653A-965C-48A1-48A4BC7E5A0C}"/>
                </a:ext>
              </a:extLst>
            </p:cNvPr>
            <p:cNvSpPr>
              <a:spLocks noChangeArrowheads="1"/>
            </p:cNvSpPr>
            <p:nvPr/>
          </p:nvSpPr>
          <p:spPr bwMode="auto">
            <a:xfrm>
              <a:off x="3492" y="2136"/>
              <a:ext cx="288" cy="240"/>
            </a:xfrm>
            <a:prstGeom prst="ellipse">
              <a:avLst/>
            </a:prstGeom>
            <a:solidFill>
              <a:srgbClr val="FF9933"/>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rPr>
                <a:t>B</a:t>
              </a:r>
            </a:p>
          </p:txBody>
        </p:sp>
        <p:sp>
          <p:nvSpPr>
            <p:cNvPr id="195" name="Line 61">
              <a:extLst>
                <a:ext uri="{FF2B5EF4-FFF2-40B4-BE49-F238E27FC236}">
                  <a16:creationId xmlns:a16="http://schemas.microsoft.com/office/drawing/2014/main" id="{73823080-BAE4-1846-315B-24764BA575E7}"/>
                </a:ext>
              </a:extLst>
            </p:cNvPr>
            <p:cNvSpPr>
              <a:spLocks noChangeShapeType="1"/>
            </p:cNvSpPr>
            <p:nvPr/>
          </p:nvSpPr>
          <p:spPr bwMode="auto">
            <a:xfrm>
              <a:off x="3360" y="1752"/>
              <a:ext cx="276" cy="204"/>
            </a:xfrm>
            <a:prstGeom prst="line">
              <a:avLst/>
            </a:prstGeom>
            <a:noFill/>
            <a:ln w="19050">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grpSp>
    </p:spTree>
    <p:extLst>
      <p:ext uri="{BB962C8B-B14F-4D97-AF65-F5344CB8AC3E}">
        <p14:creationId xmlns:p14="http://schemas.microsoft.com/office/powerpoint/2010/main" val="1517285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out)">
                                      <p:cBhvr>
                                        <p:cTn id="7" dur="500"/>
                                        <p:tgtEl>
                                          <p:spTgt spid="4"/>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dissolve">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7" presetClass="entr" presetSubtype="1"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 calcmode="lin" valueType="num">
                                      <p:cBhvr>
                                        <p:cTn id="17" dur="500" fill="hold"/>
                                        <p:tgtEl>
                                          <p:spTgt spid="13"/>
                                        </p:tgtEl>
                                        <p:attrNameLst>
                                          <p:attrName>ppt_x</p:attrName>
                                        </p:attrNameLst>
                                      </p:cBhvr>
                                      <p:tavLst>
                                        <p:tav tm="0">
                                          <p:val>
                                            <p:strVal val="#ppt_x"/>
                                          </p:val>
                                        </p:tav>
                                        <p:tav tm="100000">
                                          <p:val>
                                            <p:strVal val="#ppt_x"/>
                                          </p:val>
                                        </p:tav>
                                      </p:tavLst>
                                    </p:anim>
                                    <p:anim calcmode="lin" valueType="num">
                                      <p:cBhvr>
                                        <p:cTn id="18" dur="500" fill="hold"/>
                                        <p:tgtEl>
                                          <p:spTgt spid="13"/>
                                        </p:tgtEl>
                                        <p:attrNameLst>
                                          <p:attrName>ppt_y</p:attrName>
                                        </p:attrNameLst>
                                      </p:cBhvr>
                                      <p:tavLst>
                                        <p:tav tm="0">
                                          <p:val>
                                            <p:strVal val="#ppt_y-#ppt_h/2"/>
                                          </p:val>
                                        </p:tav>
                                        <p:tav tm="100000">
                                          <p:val>
                                            <p:strVal val="#ppt_y"/>
                                          </p:val>
                                        </p:tav>
                                      </p:tavLst>
                                    </p:anim>
                                    <p:anim calcmode="lin" valueType="num">
                                      <p:cBhvr>
                                        <p:cTn id="19" dur="500" fill="hold"/>
                                        <p:tgtEl>
                                          <p:spTgt spid="13"/>
                                        </p:tgtEl>
                                        <p:attrNameLst>
                                          <p:attrName>ppt_w</p:attrName>
                                        </p:attrNameLst>
                                      </p:cBhvr>
                                      <p:tavLst>
                                        <p:tav tm="0">
                                          <p:val>
                                            <p:strVal val="#ppt_w"/>
                                          </p:val>
                                        </p:tav>
                                        <p:tav tm="100000">
                                          <p:val>
                                            <p:strVal val="#ppt_w"/>
                                          </p:val>
                                        </p:tav>
                                      </p:tavLst>
                                    </p:anim>
                                    <p:anim calcmode="lin" valueType="num">
                                      <p:cBhvr>
                                        <p:cTn id="20" dur="500" fill="hold"/>
                                        <p:tgtEl>
                                          <p:spTgt spid="13"/>
                                        </p:tgtEl>
                                        <p:attrNameLst>
                                          <p:attrName>ppt_h</p:attrName>
                                        </p:attrNameLst>
                                      </p:cBhvr>
                                      <p:tavLst>
                                        <p:tav tm="0">
                                          <p:val>
                                            <p:fltVal val="0"/>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17" presetClass="entr" presetSubtype="1" fill="hold" nodeType="clickEffect">
                                  <p:stCondLst>
                                    <p:cond delay="0"/>
                                  </p:stCondLst>
                                  <p:childTnLst>
                                    <p:set>
                                      <p:cBhvr>
                                        <p:cTn id="24" dur="1" fill="hold">
                                          <p:stCondLst>
                                            <p:cond delay="0"/>
                                          </p:stCondLst>
                                        </p:cTn>
                                        <p:tgtEl>
                                          <p:spTgt spid="27"/>
                                        </p:tgtEl>
                                        <p:attrNameLst>
                                          <p:attrName>style.visibility</p:attrName>
                                        </p:attrNameLst>
                                      </p:cBhvr>
                                      <p:to>
                                        <p:strVal val="visible"/>
                                      </p:to>
                                    </p:set>
                                    <p:anim calcmode="lin" valueType="num">
                                      <p:cBhvr>
                                        <p:cTn id="25" dur="500" fill="hold"/>
                                        <p:tgtEl>
                                          <p:spTgt spid="27"/>
                                        </p:tgtEl>
                                        <p:attrNameLst>
                                          <p:attrName>ppt_x</p:attrName>
                                        </p:attrNameLst>
                                      </p:cBhvr>
                                      <p:tavLst>
                                        <p:tav tm="0">
                                          <p:val>
                                            <p:strVal val="#ppt_x"/>
                                          </p:val>
                                        </p:tav>
                                        <p:tav tm="100000">
                                          <p:val>
                                            <p:strVal val="#ppt_x"/>
                                          </p:val>
                                        </p:tav>
                                      </p:tavLst>
                                    </p:anim>
                                    <p:anim calcmode="lin" valueType="num">
                                      <p:cBhvr>
                                        <p:cTn id="26" dur="500" fill="hold"/>
                                        <p:tgtEl>
                                          <p:spTgt spid="27"/>
                                        </p:tgtEl>
                                        <p:attrNameLst>
                                          <p:attrName>ppt_y</p:attrName>
                                        </p:attrNameLst>
                                      </p:cBhvr>
                                      <p:tavLst>
                                        <p:tav tm="0">
                                          <p:val>
                                            <p:strVal val="#ppt_y-#ppt_h/2"/>
                                          </p:val>
                                        </p:tav>
                                        <p:tav tm="100000">
                                          <p:val>
                                            <p:strVal val="#ppt_y"/>
                                          </p:val>
                                        </p:tav>
                                      </p:tavLst>
                                    </p:anim>
                                    <p:anim calcmode="lin" valueType="num">
                                      <p:cBhvr>
                                        <p:cTn id="27" dur="500" fill="hold"/>
                                        <p:tgtEl>
                                          <p:spTgt spid="27"/>
                                        </p:tgtEl>
                                        <p:attrNameLst>
                                          <p:attrName>ppt_w</p:attrName>
                                        </p:attrNameLst>
                                      </p:cBhvr>
                                      <p:tavLst>
                                        <p:tav tm="0">
                                          <p:val>
                                            <p:strVal val="#ppt_w"/>
                                          </p:val>
                                        </p:tav>
                                        <p:tav tm="100000">
                                          <p:val>
                                            <p:strVal val="#ppt_w"/>
                                          </p:val>
                                        </p:tav>
                                      </p:tavLst>
                                    </p:anim>
                                    <p:anim calcmode="lin" valueType="num">
                                      <p:cBhvr>
                                        <p:cTn id="28" dur="500" fill="hold"/>
                                        <p:tgtEl>
                                          <p:spTgt spid="27"/>
                                        </p:tgtEl>
                                        <p:attrNameLst>
                                          <p:attrName>ppt_h</p:attrName>
                                        </p:attrNameLst>
                                      </p:cBhvr>
                                      <p:tavLst>
                                        <p:tav tm="0">
                                          <p:val>
                                            <p:fltVal val="0"/>
                                          </p:val>
                                        </p:tav>
                                        <p:tav tm="100000">
                                          <p:val>
                                            <p:strVal val="#ppt_h"/>
                                          </p:val>
                                        </p:tav>
                                      </p:tavLst>
                                    </p:anim>
                                  </p:childTnLst>
                                </p:cTn>
                              </p:par>
                            </p:childTnLst>
                          </p:cTn>
                        </p:par>
                      </p:childTnLst>
                    </p:cTn>
                  </p:par>
                  <p:par>
                    <p:cTn id="29" fill="hold">
                      <p:stCondLst>
                        <p:cond delay="indefinite"/>
                      </p:stCondLst>
                      <p:childTnLst>
                        <p:par>
                          <p:cTn id="30" fill="hold">
                            <p:stCondLst>
                              <p:cond delay="0"/>
                            </p:stCondLst>
                            <p:childTnLst>
                              <p:par>
                                <p:cTn id="31" presetID="4" presetClass="entr" presetSubtype="32" fill="hold" nodeType="clickEffect">
                                  <p:stCondLst>
                                    <p:cond delay="0"/>
                                  </p:stCondLst>
                                  <p:childTnLst>
                                    <p:set>
                                      <p:cBhvr>
                                        <p:cTn id="32" dur="1" fill="hold">
                                          <p:stCondLst>
                                            <p:cond delay="0"/>
                                          </p:stCondLst>
                                        </p:cTn>
                                        <p:tgtEl>
                                          <p:spTgt spid="20"/>
                                        </p:tgtEl>
                                        <p:attrNameLst>
                                          <p:attrName>style.visibility</p:attrName>
                                        </p:attrNameLst>
                                      </p:cBhvr>
                                      <p:to>
                                        <p:strVal val="visible"/>
                                      </p:to>
                                    </p:set>
                                    <p:animEffect transition="in" filter="box(out)">
                                      <p:cBhvr>
                                        <p:cTn id="33" dur="500"/>
                                        <p:tgtEl>
                                          <p:spTgt spid="20"/>
                                        </p:tgtEl>
                                      </p:cBhvr>
                                    </p:animEffect>
                                  </p:childTnLst>
                                  <p:subTnLst>
                                    <p:audio>
                                      <p:cMediaNode>
                                        <p:cTn display="0" masterRel="sameClick">
                                          <p:stCondLst>
                                            <p:cond evt="begin" delay="0">
                                              <p:tn val="31"/>
                                            </p:cond>
                                          </p:stCondLst>
                                          <p:endCondLst>
                                            <p:cond evt="onStopAudio" delay="0">
                                              <p:tgtEl>
                                                <p:sldTgt/>
                                              </p:tgtEl>
                                            </p:cond>
                                          </p:endCondLst>
                                        </p:cTn>
                                        <p:tgtEl>
                                          <p:sndTgt r:embed="rId2" name="CAMERA.WAV"/>
                                        </p:tgtEl>
                                      </p:cMediaNode>
                                    </p:audio>
                                  </p:subTnLst>
                                </p:cTn>
                              </p:par>
                            </p:childTnLst>
                          </p:cTn>
                        </p:par>
                      </p:childTnLst>
                    </p:cTn>
                  </p:par>
                  <p:par>
                    <p:cTn id="34" fill="hold">
                      <p:stCondLst>
                        <p:cond delay="indefinite"/>
                      </p:stCondLst>
                      <p:childTnLst>
                        <p:par>
                          <p:cTn id="35" fill="hold">
                            <p:stCondLst>
                              <p:cond delay="0"/>
                            </p:stCondLst>
                            <p:childTnLst>
                              <p:par>
                                <p:cTn id="36" presetID="17" presetClass="entr" presetSubtype="1" fill="hold" nodeType="clickEffect">
                                  <p:stCondLst>
                                    <p:cond delay="0"/>
                                  </p:stCondLst>
                                  <p:childTnLst>
                                    <p:set>
                                      <p:cBhvr>
                                        <p:cTn id="37" dur="1" fill="hold">
                                          <p:stCondLst>
                                            <p:cond delay="0"/>
                                          </p:stCondLst>
                                        </p:cTn>
                                        <p:tgtEl>
                                          <p:spTgt spid="164"/>
                                        </p:tgtEl>
                                        <p:attrNameLst>
                                          <p:attrName>style.visibility</p:attrName>
                                        </p:attrNameLst>
                                      </p:cBhvr>
                                      <p:to>
                                        <p:strVal val="visible"/>
                                      </p:to>
                                    </p:set>
                                    <p:anim calcmode="lin" valueType="num">
                                      <p:cBhvr>
                                        <p:cTn id="38" dur="500" fill="hold"/>
                                        <p:tgtEl>
                                          <p:spTgt spid="164"/>
                                        </p:tgtEl>
                                        <p:attrNameLst>
                                          <p:attrName>ppt_x</p:attrName>
                                        </p:attrNameLst>
                                      </p:cBhvr>
                                      <p:tavLst>
                                        <p:tav tm="0">
                                          <p:val>
                                            <p:strVal val="#ppt_x"/>
                                          </p:val>
                                        </p:tav>
                                        <p:tav tm="100000">
                                          <p:val>
                                            <p:strVal val="#ppt_x"/>
                                          </p:val>
                                        </p:tav>
                                      </p:tavLst>
                                    </p:anim>
                                    <p:anim calcmode="lin" valueType="num">
                                      <p:cBhvr>
                                        <p:cTn id="39" dur="500" fill="hold"/>
                                        <p:tgtEl>
                                          <p:spTgt spid="164"/>
                                        </p:tgtEl>
                                        <p:attrNameLst>
                                          <p:attrName>ppt_y</p:attrName>
                                        </p:attrNameLst>
                                      </p:cBhvr>
                                      <p:tavLst>
                                        <p:tav tm="0">
                                          <p:val>
                                            <p:strVal val="#ppt_y-#ppt_h/2"/>
                                          </p:val>
                                        </p:tav>
                                        <p:tav tm="100000">
                                          <p:val>
                                            <p:strVal val="#ppt_y"/>
                                          </p:val>
                                        </p:tav>
                                      </p:tavLst>
                                    </p:anim>
                                    <p:anim calcmode="lin" valueType="num">
                                      <p:cBhvr>
                                        <p:cTn id="40" dur="500" fill="hold"/>
                                        <p:tgtEl>
                                          <p:spTgt spid="164"/>
                                        </p:tgtEl>
                                        <p:attrNameLst>
                                          <p:attrName>ppt_w</p:attrName>
                                        </p:attrNameLst>
                                      </p:cBhvr>
                                      <p:tavLst>
                                        <p:tav tm="0">
                                          <p:val>
                                            <p:strVal val="#ppt_w"/>
                                          </p:val>
                                        </p:tav>
                                        <p:tav tm="100000">
                                          <p:val>
                                            <p:strVal val="#ppt_w"/>
                                          </p:val>
                                        </p:tav>
                                      </p:tavLst>
                                    </p:anim>
                                    <p:anim calcmode="lin" valueType="num">
                                      <p:cBhvr>
                                        <p:cTn id="41" dur="500" fill="hold"/>
                                        <p:tgtEl>
                                          <p:spTgt spid="164"/>
                                        </p:tgtEl>
                                        <p:attrNameLst>
                                          <p:attrName>ppt_h</p:attrName>
                                        </p:attrNameLst>
                                      </p:cBhvr>
                                      <p:tavLst>
                                        <p:tav tm="0">
                                          <p:val>
                                            <p:fltVal val="0"/>
                                          </p:val>
                                        </p:tav>
                                        <p:tav tm="100000">
                                          <p:val>
                                            <p:strVal val="#ppt_h"/>
                                          </p:val>
                                        </p:tav>
                                      </p:tavLst>
                                    </p:anim>
                                  </p:childTnLst>
                                </p:cTn>
                              </p:par>
                            </p:childTnLst>
                          </p:cTn>
                        </p:par>
                      </p:childTnLst>
                    </p:cTn>
                  </p:par>
                  <p:par>
                    <p:cTn id="42" fill="hold">
                      <p:stCondLst>
                        <p:cond delay="indefinite"/>
                      </p:stCondLst>
                      <p:childTnLst>
                        <p:par>
                          <p:cTn id="43" fill="hold">
                            <p:stCondLst>
                              <p:cond delay="0"/>
                            </p:stCondLst>
                            <p:childTnLst>
                              <p:par>
                                <p:cTn id="44" presetID="17" presetClass="entr" presetSubtype="1" fill="hold" nodeType="clickEffect">
                                  <p:stCondLst>
                                    <p:cond delay="0"/>
                                  </p:stCondLst>
                                  <p:childTnLst>
                                    <p:set>
                                      <p:cBhvr>
                                        <p:cTn id="45" dur="1" fill="hold">
                                          <p:stCondLst>
                                            <p:cond delay="0"/>
                                          </p:stCondLst>
                                        </p:cTn>
                                        <p:tgtEl>
                                          <p:spTgt spid="161"/>
                                        </p:tgtEl>
                                        <p:attrNameLst>
                                          <p:attrName>style.visibility</p:attrName>
                                        </p:attrNameLst>
                                      </p:cBhvr>
                                      <p:to>
                                        <p:strVal val="visible"/>
                                      </p:to>
                                    </p:set>
                                    <p:anim calcmode="lin" valueType="num">
                                      <p:cBhvr>
                                        <p:cTn id="46" dur="500" fill="hold"/>
                                        <p:tgtEl>
                                          <p:spTgt spid="161"/>
                                        </p:tgtEl>
                                        <p:attrNameLst>
                                          <p:attrName>ppt_x</p:attrName>
                                        </p:attrNameLst>
                                      </p:cBhvr>
                                      <p:tavLst>
                                        <p:tav tm="0">
                                          <p:val>
                                            <p:strVal val="#ppt_x"/>
                                          </p:val>
                                        </p:tav>
                                        <p:tav tm="100000">
                                          <p:val>
                                            <p:strVal val="#ppt_x"/>
                                          </p:val>
                                        </p:tav>
                                      </p:tavLst>
                                    </p:anim>
                                    <p:anim calcmode="lin" valueType="num">
                                      <p:cBhvr>
                                        <p:cTn id="47" dur="500" fill="hold"/>
                                        <p:tgtEl>
                                          <p:spTgt spid="161"/>
                                        </p:tgtEl>
                                        <p:attrNameLst>
                                          <p:attrName>ppt_y</p:attrName>
                                        </p:attrNameLst>
                                      </p:cBhvr>
                                      <p:tavLst>
                                        <p:tav tm="0">
                                          <p:val>
                                            <p:strVal val="#ppt_y-#ppt_h/2"/>
                                          </p:val>
                                        </p:tav>
                                        <p:tav tm="100000">
                                          <p:val>
                                            <p:strVal val="#ppt_y"/>
                                          </p:val>
                                        </p:tav>
                                      </p:tavLst>
                                    </p:anim>
                                    <p:anim calcmode="lin" valueType="num">
                                      <p:cBhvr>
                                        <p:cTn id="48" dur="500" fill="hold"/>
                                        <p:tgtEl>
                                          <p:spTgt spid="161"/>
                                        </p:tgtEl>
                                        <p:attrNameLst>
                                          <p:attrName>ppt_w</p:attrName>
                                        </p:attrNameLst>
                                      </p:cBhvr>
                                      <p:tavLst>
                                        <p:tav tm="0">
                                          <p:val>
                                            <p:strVal val="#ppt_w"/>
                                          </p:val>
                                        </p:tav>
                                        <p:tav tm="100000">
                                          <p:val>
                                            <p:strVal val="#ppt_w"/>
                                          </p:val>
                                        </p:tav>
                                      </p:tavLst>
                                    </p:anim>
                                    <p:anim calcmode="lin" valueType="num">
                                      <p:cBhvr>
                                        <p:cTn id="49" dur="500" fill="hold"/>
                                        <p:tgtEl>
                                          <p:spTgt spid="161"/>
                                        </p:tgtEl>
                                        <p:attrNameLst>
                                          <p:attrName>ppt_h</p:attrName>
                                        </p:attrNameLst>
                                      </p:cBhvr>
                                      <p:tavLst>
                                        <p:tav tm="0">
                                          <p:val>
                                            <p:fltVal val="0"/>
                                          </p:val>
                                        </p:tav>
                                        <p:tav tm="100000">
                                          <p:val>
                                            <p:strVal val="#ppt_h"/>
                                          </p:val>
                                        </p:tav>
                                      </p:tavLst>
                                    </p:anim>
                                  </p:childTnLst>
                                </p:cTn>
                              </p:par>
                            </p:childTnLst>
                          </p:cTn>
                        </p:par>
                      </p:childTnLst>
                    </p:cTn>
                  </p:par>
                  <p:par>
                    <p:cTn id="50" fill="hold">
                      <p:stCondLst>
                        <p:cond delay="indefinite"/>
                      </p:stCondLst>
                      <p:childTnLst>
                        <p:par>
                          <p:cTn id="51" fill="hold">
                            <p:stCondLst>
                              <p:cond delay="0"/>
                            </p:stCondLst>
                            <p:childTnLst>
                              <p:par>
                                <p:cTn id="52" presetID="17" presetClass="entr" presetSubtype="1" fill="hold" nodeType="clickEffect">
                                  <p:stCondLst>
                                    <p:cond delay="0"/>
                                  </p:stCondLst>
                                  <p:childTnLst>
                                    <p:set>
                                      <p:cBhvr>
                                        <p:cTn id="53" dur="1" fill="hold">
                                          <p:stCondLst>
                                            <p:cond delay="0"/>
                                          </p:stCondLst>
                                        </p:cTn>
                                        <p:tgtEl>
                                          <p:spTgt spid="167"/>
                                        </p:tgtEl>
                                        <p:attrNameLst>
                                          <p:attrName>style.visibility</p:attrName>
                                        </p:attrNameLst>
                                      </p:cBhvr>
                                      <p:to>
                                        <p:strVal val="visible"/>
                                      </p:to>
                                    </p:set>
                                    <p:anim calcmode="lin" valueType="num">
                                      <p:cBhvr>
                                        <p:cTn id="54" dur="500" fill="hold"/>
                                        <p:tgtEl>
                                          <p:spTgt spid="167"/>
                                        </p:tgtEl>
                                        <p:attrNameLst>
                                          <p:attrName>ppt_x</p:attrName>
                                        </p:attrNameLst>
                                      </p:cBhvr>
                                      <p:tavLst>
                                        <p:tav tm="0">
                                          <p:val>
                                            <p:strVal val="#ppt_x"/>
                                          </p:val>
                                        </p:tav>
                                        <p:tav tm="100000">
                                          <p:val>
                                            <p:strVal val="#ppt_x"/>
                                          </p:val>
                                        </p:tav>
                                      </p:tavLst>
                                    </p:anim>
                                    <p:anim calcmode="lin" valueType="num">
                                      <p:cBhvr>
                                        <p:cTn id="55" dur="500" fill="hold"/>
                                        <p:tgtEl>
                                          <p:spTgt spid="167"/>
                                        </p:tgtEl>
                                        <p:attrNameLst>
                                          <p:attrName>ppt_y</p:attrName>
                                        </p:attrNameLst>
                                      </p:cBhvr>
                                      <p:tavLst>
                                        <p:tav tm="0">
                                          <p:val>
                                            <p:strVal val="#ppt_y-#ppt_h/2"/>
                                          </p:val>
                                        </p:tav>
                                        <p:tav tm="100000">
                                          <p:val>
                                            <p:strVal val="#ppt_y"/>
                                          </p:val>
                                        </p:tav>
                                      </p:tavLst>
                                    </p:anim>
                                    <p:anim calcmode="lin" valueType="num">
                                      <p:cBhvr>
                                        <p:cTn id="56" dur="500" fill="hold"/>
                                        <p:tgtEl>
                                          <p:spTgt spid="167"/>
                                        </p:tgtEl>
                                        <p:attrNameLst>
                                          <p:attrName>ppt_w</p:attrName>
                                        </p:attrNameLst>
                                      </p:cBhvr>
                                      <p:tavLst>
                                        <p:tav tm="0">
                                          <p:val>
                                            <p:strVal val="#ppt_w"/>
                                          </p:val>
                                        </p:tav>
                                        <p:tav tm="100000">
                                          <p:val>
                                            <p:strVal val="#ppt_w"/>
                                          </p:val>
                                        </p:tav>
                                      </p:tavLst>
                                    </p:anim>
                                    <p:anim calcmode="lin" valueType="num">
                                      <p:cBhvr>
                                        <p:cTn id="57" dur="500" fill="hold"/>
                                        <p:tgtEl>
                                          <p:spTgt spid="167"/>
                                        </p:tgtEl>
                                        <p:attrNameLst>
                                          <p:attrName>ppt_h</p:attrName>
                                        </p:attrNameLst>
                                      </p:cBhvr>
                                      <p:tavLst>
                                        <p:tav tm="0">
                                          <p:val>
                                            <p:fltVal val="0"/>
                                          </p:val>
                                        </p:tav>
                                        <p:tav tm="100000">
                                          <p:val>
                                            <p:strVal val="#ppt_h"/>
                                          </p:val>
                                        </p:tav>
                                      </p:tavLst>
                                    </p:anim>
                                  </p:childTnLst>
                                </p:cTn>
                              </p:par>
                            </p:childTnLst>
                          </p:cTn>
                        </p:par>
                      </p:childTnLst>
                    </p:cTn>
                  </p:par>
                  <p:par>
                    <p:cTn id="58" fill="hold">
                      <p:stCondLst>
                        <p:cond delay="indefinite"/>
                      </p:stCondLst>
                      <p:childTnLst>
                        <p:par>
                          <p:cTn id="59" fill="hold">
                            <p:stCondLst>
                              <p:cond delay="0"/>
                            </p:stCondLst>
                            <p:childTnLst>
                              <p:par>
                                <p:cTn id="60" presetID="4" presetClass="entr" presetSubtype="32" fill="hold" nodeType="clickEffect">
                                  <p:stCondLst>
                                    <p:cond delay="0"/>
                                  </p:stCondLst>
                                  <p:childTnLst>
                                    <p:set>
                                      <p:cBhvr>
                                        <p:cTn id="61" dur="1" fill="hold">
                                          <p:stCondLst>
                                            <p:cond delay="0"/>
                                          </p:stCondLst>
                                        </p:cTn>
                                        <p:tgtEl>
                                          <p:spTgt spid="192"/>
                                        </p:tgtEl>
                                        <p:attrNameLst>
                                          <p:attrName>style.visibility</p:attrName>
                                        </p:attrNameLst>
                                      </p:cBhvr>
                                      <p:to>
                                        <p:strVal val="visible"/>
                                      </p:to>
                                    </p:set>
                                    <p:animEffect transition="in" filter="box(out)">
                                      <p:cBhvr>
                                        <p:cTn id="62" dur="500"/>
                                        <p:tgtEl>
                                          <p:spTgt spid="192"/>
                                        </p:tgtEl>
                                      </p:cBhvr>
                                    </p:animEffect>
                                  </p:childTnLst>
                                  <p:subTnLst>
                                    <p:audio>
                                      <p:cMediaNode>
                                        <p:cTn display="0" masterRel="sameClick">
                                          <p:stCondLst>
                                            <p:cond evt="begin" delay="0">
                                              <p:tn val="60"/>
                                            </p:cond>
                                          </p:stCondLst>
                                          <p:endCondLst>
                                            <p:cond evt="onStopAudio" delay="0">
                                              <p:tgtEl>
                                                <p:sldTgt/>
                                              </p:tgtEl>
                                            </p:cond>
                                          </p:endCondLst>
                                        </p:cTn>
                                        <p:tgtEl>
                                          <p:sndTgt r:embed="rId2" name="CAMERA.WAV"/>
                                        </p:tgtEl>
                                      </p:cMediaNode>
                                    </p:audio>
                                  </p:subTnLst>
                                </p:cTn>
                              </p:par>
                            </p:childTnLst>
                          </p:cTn>
                        </p:par>
                      </p:childTnLst>
                    </p:cTn>
                  </p:par>
                  <p:par>
                    <p:cTn id="63" fill="hold">
                      <p:stCondLst>
                        <p:cond delay="indefinite"/>
                      </p:stCondLst>
                      <p:childTnLst>
                        <p:par>
                          <p:cTn id="64" fill="hold">
                            <p:stCondLst>
                              <p:cond delay="0"/>
                            </p:stCondLst>
                            <p:childTnLst>
                              <p:par>
                                <p:cTn id="65" presetID="4" presetClass="entr" presetSubtype="32" fill="hold" nodeType="clickEffect">
                                  <p:stCondLst>
                                    <p:cond delay="0"/>
                                  </p:stCondLst>
                                  <p:childTnLst>
                                    <p:set>
                                      <p:cBhvr>
                                        <p:cTn id="66" dur="1" fill="hold">
                                          <p:stCondLst>
                                            <p:cond delay="0"/>
                                          </p:stCondLst>
                                        </p:cTn>
                                        <p:tgtEl>
                                          <p:spTgt spid="179"/>
                                        </p:tgtEl>
                                        <p:attrNameLst>
                                          <p:attrName>style.visibility</p:attrName>
                                        </p:attrNameLst>
                                      </p:cBhvr>
                                      <p:to>
                                        <p:strVal val="visible"/>
                                      </p:to>
                                    </p:set>
                                    <p:animEffect transition="in" filter="box(out)">
                                      <p:cBhvr>
                                        <p:cTn id="67" dur="500"/>
                                        <p:tgtEl>
                                          <p:spTgt spid="179"/>
                                        </p:tgtEl>
                                      </p:cBhvr>
                                    </p:animEffect>
                                  </p:childTnLst>
                                  <p:subTnLst>
                                    <p:audio>
                                      <p:cMediaNode>
                                        <p:cTn display="0" masterRel="sameClick">
                                          <p:stCondLst>
                                            <p:cond evt="begin" delay="0">
                                              <p:tn val="65"/>
                                            </p:cond>
                                          </p:stCondLst>
                                          <p:endCondLst>
                                            <p:cond evt="onStopAudio" delay="0">
                                              <p:tgtEl>
                                                <p:sldTgt/>
                                              </p:tgtEl>
                                            </p:cond>
                                          </p:endCondLst>
                                        </p:cTn>
                                        <p:tgtEl>
                                          <p:sndTgt r:embed="rId2" name="CAMERA.WAV"/>
                                        </p:tgtEl>
                                      </p:cMediaNode>
                                    </p:audio>
                                  </p:subTnLst>
                                </p:cTn>
                              </p:par>
                            </p:childTnLst>
                          </p:cTn>
                        </p:par>
                      </p:childTnLst>
                    </p:cTn>
                  </p:par>
                  <p:par>
                    <p:cTn id="68" fill="hold">
                      <p:stCondLst>
                        <p:cond delay="indefinite"/>
                      </p:stCondLst>
                      <p:childTnLst>
                        <p:par>
                          <p:cTn id="69" fill="hold">
                            <p:stCondLst>
                              <p:cond delay="0"/>
                            </p:stCondLst>
                            <p:childTnLst>
                              <p:par>
                                <p:cTn id="70" presetID="17" presetClass="entr" presetSubtype="1" fill="hold" nodeType="clickEffect">
                                  <p:stCondLst>
                                    <p:cond delay="0"/>
                                  </p:stCondLst>
                                  <p:childTnLst>
                                    <p:set>
                                      <p:cBhvr>
                                        <p:cTn id="71" dur="1" fill="hold">
                                          <p:stCondLst>
                                            <p:cond delay="0"/>
                                          </p:stCondLst>
                                        </p:cTn>
                                        <p:tgtEl>
                                          <p:spTgt spid="173"/>
                                        </p:tgtEl>
                                        <p:attrNameLst>
                                          <p:attrName>style.visibility</p:attrName>
                                        </p:attrNameLst>
                                      </p:cBhvr>
                                      <p:to>
                                        <p:strVal val="visible"/>
                                      </p:to>
                                    </p:set>
                                    <p:anim calcmode="lin" valueType="num">
                                      <p:cBhvr>
                                        <p:cTn id="72" dur="500" fill="hold"/>
                                        <p:tgtEl>
                                          <p:spTgt spid="173"/>
                                        </p:tgtEl>
                                        <p:attrNameLst>
                                          <p:attrName>ppt_x</p:attrName>
                                        </p:attrNameLst>
                                      </p:cBhvr>
                                      <p:tavLst>
                                        <p:tav tm="0">
                                          <p:val>
                                            <p:strVal val="#ppt_x"/>
                                          </p:val>
                                        </p:tav>
                                        <p:tav tm="100000">
                                          <p:val>
                                            <p:strVal val="#ppt_x"/>
                                          </p:val>
                                        </p:tav>
                                      </p:tavLst>
                                    </p:anim>
                                    <p:anim calcmode="lin" valueType="num">
                                      <p:cBhvr>
                                        <p:cTn id="73" dur="500" fill="hold"/>
                                        <p:tgtEl>
                                          <p:spTgt spid="173"/>
                                        </p:tgtEl>
                                        <p:attrNameLst>
                                          <p:attrName>ppt_y</p:attrName>
                                        </p:attrNameLst>
                                      </p:cBhvr>
                                      <p:tavLst>
                                        <p:tav tm="0">
                                          <p:val>
                                            <p:strVal val="#ppt_y-#ppt_h/2"/>
                                          </p:val>
                                        </p:tav>
                                        <p:tav tm="100000">
                                          <p:val>
                                            <p:strVal val="#ppt_y"/>
                                          </p:val>
                                        </p:tav>
                                      </p:tavLst>
                                    </p:anim>
                                    <p:anim calcmode="lin" valueType="num">
                                      <p:cBhvr>
                                        <p:cTn id="74" dur="500" fill="hold"/>
                                        <p:tgtEl>
                                          <p:spTgt spid="173"/>
                                        </p:tgtEl>
                                        <p:attrNameLst>
                                          <p:attrName>ppt_w</p:attrName>
                                        </p:attrNameLst>
                                      </p:cBhvr>
                                      <p:tavLst>
                                        <p:tav tm="0">
                                          <p:val>
                                            <p:strVal val="#ppt_w"/>
                                          </p:val>
                                        </p:tav>
                                        <p:tav tm="100000">
                                          <p:val>
                                            <p:strVal val="#ppt_w"/>
                                          </p:val>
                                        </p:tav>
                                      </p:tavLst>
                                    </p:anim>
                                    <p:anim calcmode="lin" valueType="num">
                                      <p:cBhvr>
                                        <p:cTn id="75" dur="500" fill="hold"/>
                                        <p:tgtEl>
                                          <p:spTgt spid="173"/>
                                        </p:tgtEl>
                                        <p:attrNameLst>
                                          <p:attrName>ppt_h</p:attrName>
                                        </p:attrNameLst>
                                      </p:cBhvr>
                                      <p:tavLst>
                                        <p:tav tm="0">
                                          <p:val>
                                            <p:fltVal val="0"/>
                                          </p:val>
                                        </p:tav>
                                        <p:tav tm="100000">
                                          <p:val>
                                            <p:strVal val="#ppt_h"/>
                                          </p:val>
                                        </p:tav>
                                      </p:tavLst>
                                    </p:anim>
                                  </p:childTnLst>
                                </p:cTn>
                              </p:par>
                            </p:childTnLst>
                          </p:cTn>
                        </p:par>
                      </p:childTnLst>
                    </p:cTn>
                  </p:par>
                  <p:par>
                    <p:cTn id="76" fill="hold">
                      <p:stCondLst>
                        <p:cond delay="indefinite"/>
                      </p:stCondLst>
                      <p:childTnLst>
                        <p:par>
                          <p:cTn id="77" fill="hold">
                            <p:stCondLst>
                              <p:cond delay="0"/>
                            </p:stCondLst>
                            <p:childTnLst>
                              <p:par>
                                <p:cTn id="78" presetID="17" presetClass="entr" presetSubtype="1" fill="hold" nodeType="clickEffect">
                                  <p:stCondLst>
                                    <p:cond delay="0"/>
                                  </p:stCondLst>
                                  <p:childTnLst>
                                    <p:set>
                                      <p:cBhvr>
                                        <p:cTn id="79" dur="1" fill="hold">
                                          <p:stCondLst>
                                            <p:cond delay="0"/>
                                          </p:stCondLst>
                                        </p:cTn>
                                        <p:tgtEl>
                                          <p:spTgt spid="170"/>
                                        </p:tgtEl>
                                        <p:attrNameLst>
                                          <p:attrName>style.visibility</p:attrName>
                                        </p:attrNameLst>
                                      </p:cBhvr>
                                      <p:to>
                                        <p:strVal val="visible"/>
                                      </p:to>
                                    </p:set>
                                    <p:anim calcmode="lin" valueType="num">
                                      <p:cBhvr>
                                        <p:cTn id="80" dur="500" fill="hold"/>
                                        <p:tgtEl>
                                          <p:spTgt spid="170"/>
                                        </p:tgtEl>
                                        <p:attrNameLst>
                                          <p:attrName>ppt_x</p:attrName>
                                        </p:attrNameLst>
                                      </p:cBhvr>
                                      <p:tavLst>
                                        <p:tav tm="0">
                                          <p:val>
                                            <p:strVal val="#ppt_x"/>
                                          </p:val>
                                        </p:tav>
                                        <p:tav tm="100000">
                                          <p:val>
                                            <p:strVal val="#ppt_x"/>
                                          </p:val>
                                        </p:tav>
                                      </p:tavLst>
                                    </p:anim>
                                    <p:anim calcmode="lin" valueType="num">
                                      <p:cBhvr>
                                        <p:cTn id="81" dur="500" fill="hold"/>
                                        <p:tgtEl>
                                          <p:spTgt spid="170"/>
                                        </p:tgtEl>
                                        <p:attrNameLst>
                                          <p:attrName>ppt_y</p:attrName>
                                        </p:attrNameLst>
                                      </p:cBhvr>
                                      <p:tavLst>
                                        <p:tav tm="0">
                                          <p:val>
                                            <p:strVal val="#ppt_y-#ppt_h/2"/>
                                          </p:val>
                                        </p:tav>
                                        <p:tav tm="100000">
                                          <p:val>
                                            <p:strVal val="#ppt_y"/>
                                          </p:val>
                                        </p:tav>
                                      </p:tavLst>
                                    </p:anim>
                                    <p:anim calcmode="lin" valueType="num">
                                      <p:cBhvr>
                                        <p:cTn id="82" dur="500" fill="hold"/>
                                        <p:tgtEl>
                                          <p:spTgt spid="170"/>
                                        </p:tgtEl>
                                        <p:attrNameLst>
                                          <p:attrName>ppt_w</p:attrName>
                                        </p:attrNameLst>
                                      </p:cBhvr>
                                      <p:tavLst>
                                        <p:tav tm="0">
                                          <p:val>
                                            <p:strVal val="#ppt_w"/>
                                          </p:val>
                                        </p:tav>
                                        <p:tav tm="100000">
                                          <p:val>
                                            <p:strVal val="#ppt_w"/>
                                          </p:val>
                                        </p:tav>
                                      </p:tavLst>
                                    </p:anim>
                                    <p:anim calcmode="lin" valueType="num">
                                      <p:cBhvr>
                                        <p:cTn id="83" dur="500" fill="hold"/>
                                        <p:tgtEl>
                                          <p:spTgt spid="170"/>
                                        </p:tgtEl>
                                        <p:attrNameLst>
                                          <p:attrName>ppt_h</p:attrName>
                                        </p:attrNameLst>
                                      </p:cBhvr>
                                      <p:tavLst>
                                        <p:tav tm="0">
                                          <p:val>
                                            <p:fltVal val="0"/>
                                          </p:val>
                                        </p:tav>
                                        <p:tav tm="100000">
                                          <p:val>
                                            <p:strVal val="#ppt_h"/>
                                          </p:val>
                                        </p:tav>
                                      </p:tavLst>
                                    </p:anim>
                                  </p:childTnLst>
                                </p:cTn>
                              </p:par>
                            </p:childTnLst>
                          </p:cTn>
                        </p:par>
                      </p:childTnLst>
                    </p:cTn>
                  </p:par>
                  <p:par>
                    <p:cTn id="84" fill="hold">
                      <p:stCondLst>
                        <p:cond delay="indefinite"/>
                      </p:stCondLst>
                      <p:childTnLst>
                        <p:par>
                          <p:cTn id="85" fill="hold">
                            <p:stCondLst>
                              <p:cond delay="0"/>
                            </p:stCondLst>
                            <p:childTnLst>
                              <p:par>
                                <p:cTn id="86" presetID="17" presetClass="entr" presetSubtype="1" fill="hold" nodeType="clickEffect">
                                  <p:stCondLst>
                                    <p:cond delay="0"/>
                                  </p:stCondLst>
                                  <p:childTnLst>
                                    <p:set>
                                      <p:cBhvr>
                                        <p:cTn id="87" dur="1" fill="hold">
                                          <p:stCondLst>
                                            <p:cond delay="0"/>
                                          </p:stCondLst>
                                        </p:cTn>
                                        <p:tgtEl>
                                          <p:spTgt spid="176"/>
                                        </p:tgtEl>
                                        <p:attrNameLst>
                                          <p:attrName>style.visibility</p:attrName>
                                        </p:attrNameLst>
                                      </p:cBhvr>
                                      <p:to>
                                        <p:strVal val="visible"/>
                                      </p:to>
                                    </p:set>
                                    <p:anim calcmode="lin" valueType="num">
                                      <p:cBhvr>
                                        <p:cTn id="88" dur="500" fill="hold"/>
                                        <p:tgtEl>
                                          <p:spTgt spid="176"/>
                                        </p:tgtEl>
                                        <p:attrNameLst>
                                          <p:attrName>ppt_x</p:attrName>
                                        </p:attrNameLst>
                                      </p:cBhvr>
                                      <p:tavLst>
                                        <p:tav tm="0">
                                          <p:val>
                                            <p:strVal val="#ppt_x"/>
                                          </p:val>
                                        </p:tav>
                                        <p:tav tm="100000">
                                          <p:val>
                                            <p:strVal val="#ppt_x"/>
                                          </p:val>
                                        </p:tav>
                                      </p:tavLst>
                                    </p:anim>
                                    <p:anim calcmode="lin" valueType="num">
                                      <p:cBhvr>
                                        <p:cTn id="89" dur="500" fill="hold"/>
                                        <p:tgtEl>
                                          <p:spTgt spid="176"/>
                                        </p:tgtEl>
                                        <p:attrNameLst>
                                          <p:attrName>ppt_y</p:attrName>
                                        </p:attrNameLst>
                                      </p:cBhvr>
                                      <p:tavLst>
                                        <p:tav tm="0">
                                          <p:val>
                                            <p:strVal val="#ppt_y-#ppt_h/2"/>
                                          </p:val>
                                        </p:tav>
                                        <p:tav tm="100000">
                                          <p:val>
                                            <p:strVal val="#ppt_y"/>
                                          </p:val>
                                        </p:tav>
                                      </p:tavLst>
                                    </p:anim>
                                    <p:anim calcmode="lin" valueType="num">
                                      <p:cBhvr>
                                        <p:cTn id="90" dur="500" fill="hold"/>
                                        <p:tgtEl>
                                          <p:spTgt spid="176"/>
                                        </p:tgtEl>
                                        <p:attrNameLst>
                                          <p:attrName>ppt_w</p:attrName>
                                        </p:attrNameLst>
                                      </p:cBhvr>
                                      <p:tavLst>
                                        <p:tav tm="0">
                                          <p:val>
                                            <p:strVal val="#ppt_w"/>
                                          </p:val>
                                        </p:tav>
                                        <p:tav tm="100000">
                                          <p:val>
                                            <p:strVal val="#ppt_w"/>
                                          </p:val>
                                        </p:tav>
                                      </p:tavLst>
                                    </p:anim>
                                    <p:anim calcmode="lin" valueType="num">
                                      <p:cBhvr>
                                        <p:cTn id="91" dur="500" fill="hold"/>
                                        <p:tgtEl>
                                          <p:spTgt spid="176"/>
                                        </p:tgtEl>
                                        <p:attrNameLst>
                                          <p:attrName>ppt_h</p:attrName>
                                        </p:attrNameLst>
                                      </p:cBhvr>
                                      <p:tavLst>
                                        <p:tav tm="0">
                                          <p:val>
                                            <p:fltVal val="0"/>
                                          </p:val>
                                        </p:tav>
                                        <p:tav tm="100000">
                                          <p:val>
                                            <p:strVal val="#ppt_h"/>
                                          </p:val>
                                        </p:tav>
                                      </p:tavLst>
                                    </p:anim>
                                  </p:childTnLst>
                                </p:cTn>
                              </p:par>
                            </p:childTnLst>
                          </p:cTn>
                        </p:par>
                      </p:childTnLst>
                    </p:cTn>
                  </p:par>
                  <p:par>
                    <p:cTn id="92" fill="hold">
                      <p:stCondLst>
                        <p:cond delay="indefinite"/>
                      </p:stCondLst>
                      <p:childTnLst>
                        <p:par>
                          <p:cTn id="93" fill="hold">
                            <p:stCondLst>
                              <p:cond delay="0"/>
                            </p:stCondLst>
                            <p:childTnLst>
                              <p:par>
                                <p:cTn id="94" presetID="17" presetClass="entr" presetSubtype="1" fill="hold" nodeType="clickEffect">
                                  <p:stCondLst>
                                    <p:cond delay="0"/>
                                  </p:stCondLst>
                                  <p:childTnLst>
                                    <p:set>
                                      <p:cBhvr>
                                        <p:cTn id="95" dur="1" fill="hold">
                                          <p:stCondLst>
                                            <p:cond delay="0"/>
                                          </p:stCondLst>
                                        </p:cTn>
                                        <p:tgtEl>
                                          <p:spTgt spid="30"/>
                                        </p:tgtEl>
                                        <p:attrNameLst>
                                          <p:attrName>style.visibility</p:attrName>
                                        </p:attrNameLst>
                                      </p:cBhvr>
                                      <p:to>
                                        <p:strVal val="visible"/>
                                      </p:to>
                                    </p:set>
                                    <p:anim calcmode="lin" valueType="num">
                                      <p:cBhvr>
                                        <p:cTn id="96" dur="500" fill="hold"/>
                                        <p:tgtEl>
                                          <p:spTgt spid="30"/>
                                        </p:tgtEl>
                                        <p:attrNameLst>
                                          <p:attrName>ppt_x</p:attrName>
                                        </p:attrNameLst>
                                      </p:cBhvr>
                                      <p:tavLst>
                                        <p:tav tm="0">
                                          <p:val>
                                            <p:strVal val="#ppt_x"/>
                                          </p:val>
                                        </p:tav>
                                        <p:tav tm="100000">
                                          <p:val>
                                            <p:strVal val="#ppt_x"/>
                                          </p:val>
                                        </p:tav>
                                      </p:tavLst>
                                    </p:anim>
                                    <p:anim calcmode="lin" valueType="num">
                                      <p:cBhvr>
                                        <p:cTn id="97" dur="500" fill="hold"/>
                                        <p:tgtEl>
                                          <p:spTgt spid="30"/>
                                        </p:tgtEl>
                                        <p:attrNameLst>
                                          <p:attrName>ppt_y</p:attrName>
                                        </p:attrNameLst>
                                      </p:cBhvr>
                                      <p:tavLst>
                                        <p:tav tm="0">
                                          <p:val>
                                            <p:strVal val="#ppt_y-#ppt_h/2"/>
                                          </p:val>
                                        </p:tav>
                                        <p:tav tm="100000">
                                          <p:val>
                                            <p:strVal val="#ppt_y"/>
                                          </p:val>
                                        </p:tav>
                                      </p:tavLst>
                                    </p:anim>
                                    <p:anim calcmode="lin" valueType="num">
                                      <p:cBhvr>
                                        <p:cTn id="98" dur="500" fill="hold"/>
                                        <p:tgtEl>
                                          <p:spTgt spid="30"/>
                                        </p:tgtEl>
                                        <p:attrNameLst>
                                          <p:attrName>ppt_w</p:attrName>
                                        </p:attrNameLst>
                                      </p:cBhvr>
                                      <p:tavLst>
                                        <p:tav tm="0">
                                          <p:val>
                                            <p:strVal val="#ppt_w"/>
                                          </p:val>
                                        </p:tav>
                                        <p:tav tm="100000">
                                          <p:val>
                                            <p:strVal val="#ppt_w"/>
                                          </p:val>
                                        </p:tav>
                                      </p:tavLst>
                                    </p:anim>
                                    <p:anim calcmode="lin" valueType="num">
                                      <p:cBhvr>
                                        <p:cTn id="99" dur="500" fill="hold"/>
                                        <p:tgtEl>
                                          <p:spTgt spid="30"/>
                                        </p:tgtEl>
                                        <p:attrNameLst>
                                          <p:attrName>ppt_h</p:attrName>
                                        </p:attrNameLst>
                                      </p:cBhvr>
                                      <p:tavLst>
                                        <p:tav tm="0">
                                          <p:val>
                                            <p:fltVal val="0"/>
                                          </p:val>
                                        </p:tav>
                                        <p:tav tm="100000">
                                          <p:val>
                                            <p:strVal val="#ppt_h"/>
                                          </p:val>
                                        </p:tav>
                                      </p:tavLst>
                                    </p:anim>
                                  </p:childTnLst>
                                </p:cTn>
                              </p:par>
                            </p:childTnLst>
                          </p:cTn>
                        </p:par>
                      </p:childTnLst>
                    </p:cTn>
                  </p:par>
                  <p:par>
                    <p:cTn id="100" fill="hold">
                      <p:stCondLst>
                        <p:cond delay="indefinite"/>
                      </p:stCondLst>
                      <p:childTnLst>
                        <p:par>
                          <p:cTn id="101" fill="hold">
                            <p:stCondLst>
                              <p:cond delay="0"/>
                            </p:stCondLst>
                            <p:childTnLst>
                              <p:par>
                                <p:cTn id="102" presetID="4" presetClass="entr" presetSubtype="32" fill="hold" grpId="0" nodeType="clickEffect">
                                  <p:stCondLst>
                                    <p:cond delay="0"/>
                                  </p:stCondLst>
                                  <p:childTnLst>
                                    <p:set>
                                      <p:cBhvr>
                                        <p:cTn id="103" dur="1" fill="hold">
                                          <p:stCondLst>
                                            <p:cond delay="0"/>
                                          </p:stCondLst>
                                        </p:cTn>
                                        <p:tgtEl>
                                          <p:spTgt spid="191">
                                            <p:txEl>
                                              <p:pRg st="0" end="0"/>
                                            </p:txEl>
                                          </p:spTgt>
                                        </p:tgtEl>
                                        <p:attrNameLst>
                                          <p:attrName>style.visibility</p:attrName>
                                        </p:attrNameLst>
                                      </p:cBhvr>
                                      <p:to>
                                        <p:strVal val="visible"/>
                                      </p:to>
                                    </p:set>
                                    <p:animEffect transition="in" filter="box(out)">
                                      <p:cBhvr>
                                        <p:cTn id="104" dur="500"/>
                                        <p:tgtEl>
                                          <p:spTgt spid="191">
                                            <p:txEl>
                                              <p:pRg st="0" end="0"/>
                                            </p:txEl>
                                          </p:spTgt>
                                        </p:tgtEl>
                                      </p:cBhvr>
                                    </p:animEffect>
                                  </p:childTnLst>
                                  <p:subTnLst>
                                    <p:audio>
                                      <p:cMediaNode>
                                        <p:cTn display="0" masterRel="sameClick">
                                          <p:stCondLst>
                                            <p:cond evt="begin" delay="0">
                                              <p:tn val="102"/>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autoUpdateAnimBg="0"/>
      <p:bldP spid="191" grpId="0" build="p"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2">
            <a:extLst>
              <a:ext uri="{FF2B5EF4-FFF2-40B4-BE49-F238E27FC236}">
                <a16:creationId xmlns:a16="http://schemas.microsoft.com/office/drawing/2014/main" id="{E463975A-B164-D9B5-652F-331BA56102F8}"/>
              </a:ext>
            </a:extLst>
          </p:cNvPr>
          <p:cNvGrpSpPr>
            <a:grpSpLocks/>
          </p:cNvGrpSpPr>
          <p:nvPr/>
        </p:nvGrpSpPr>
        <p:grpSpPr bwMode="auto">
          <a:xfrm>
            <a:off x="2935755" y="1066800"/>
            <a:ext cx="3060700" cy="2362200"/>
            <a:chOff x="492" y="384"/>
            <a:chExt cx="1928" cy="1488"/>
          </a:xfrm>
        </p:grpSpPr>
        <p:sp>
          <p:nvSpPr>
            <p:cNvPr id="6" name="Oval 3">
              <a:extLst>
                <a:ext uri="{FF2B5EF4-FFF2-40B4-BE49-F238E27FC236}">
                  <a16:creationId xmlns:a16="http://schemas.microsoft.com/office/drawing/2014/main" id="{33167EF6-BA0A-44D7-5042-03ADFE7929A4}"/>
                </a:ext>
              </a:extLst>
            </p:cNvPr>
            <p:cNvSpPr>
              <a:spLocks noChangeArrowheads="1"/>
            </p:cNvSpPr>
            <p:nvPr/>
          </p:nvSpPr>
          <p:spPr bwMode="auto">
            <a:xfrm>
              <a:off x="1212" y="384"/>
              <a:ext cx="384" cy="384"/>
            </a:xfrm>
            <a:prstGeom prst="ellipse">
              <a:avLst/>
            </a:prstGeom>
            <a:solidFill>
              <a:srgbClr val="FFFFCC"/>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rPr>
                <a:t>A</a:t>
              </a:r>
            </a:p>
          </p:txBody>
        </p:sp>
        <p:sp>
          <p:nvSpPr>
            <p:cNvPr id="7" name="Oval 4">
              <a:extLst>
                <a:ext uri="{FF2B5EF4-FFF2-40B4-BE49-F238E27FC236}">
                  <a16:creationId xmlns:a16="http://schemas.microsoft.com/office/drawing/2014/main" id="{48B9ECCA-B483-4DFF-A2F9-CF9882B7AA4E}"/>
                </a:ext>
              </a:extLst>
            </p:cNvPr>
            <p:cNvSpPr>
              <a:spLocks noChangeArrowheads="1"/>
            </p:cNvSpPr>
            <p:nvPr/>
          </p:nvSpPr>
          <p:spPr bwMode="auto">
            <a:xfrm>
              <a:off x="1164" y="1488"/>
              <a:ext cx="384" cy="384"/>
            </a:xfrm>
            <a:prstGeom prst="ellipse">
              <a:avLst/>
            </a:prstGeom>
            <a:solidFill>
              <a:srgbClr val="FFFFCC"/>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rPr>
                <a:t>D</a:t>
              </a:r>
            </a:p>
          </p:txBody>
        </p:sp>
        <p:sp>
          <p:nvSpPr>
            <p:cNvPr id="8" name="Oval 5">
              <a:extLst>
                <a:ext uri="{FF2B5EF4-FFF2-40B4-BE49-F238E27FC236}">
                  <a16:creationId xmlns:a16="http://schemas.microsoft.com/office/drawing/2014/main" id="{4B45C486-18BB-3EFC-A520-59B4F452F66A}"/>
                </a:ext>
              </a:extLst>
            </p:cNvPr>
            <p:cNvSpPr>
              <a:spLocks noChangeArrowheads="1"/>
            </p:cNvSpPr>
            <p:nvPr/>
          </p:nvSpPr>
          <p:spPr bwMode="auto">
            <a:xfrm>
              <a:off x="492" y="1104"/>
              <a:ext cx="384" cy="384"/>
            </a:xfrm>
            <a:prstGeom prst="ellipse">
              <a:avLst/>
            </a:prstGeom>
            <a:solidFill>
              <a:srgbClr val="FFFFCC"/>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rPr>
                <a:t>B</a:t>
              </a:r>
            </a:p>
          </p:txBody>
        </p:sp>
        <p:sp>
          <p:nvSpPr>
            <p:cNvPr id="9" name="Oval 6">
              <a:extLst>
                <a:ext uri="{FF2B5EF4-FFF2-40B4-BE49-F238E27FC236}">
                  <a16:creationId xmlns:a16="http://schemas.microsoft.com/office/drawing/2014/main" id="{0FF71D22-7865-D273-8403-F0C0AC490C89}"/>
                </a:ext>
              </a:extLst>
            </p:cNvPr>
            <p:cNvSpPr>
              <a:spLocks noChangeArrowheads="1"/>
            </p:cNvSpPr>
            <p:nvPr/>
          </p:nvSpPr>
          <p:spPr bwMode="auto">
            <a:xfrm>
              <a:off x="2036" y="1064"/>
              <a:ext cx="384" cy="384"/>
            </a:xfrm>
            <a:prstGeom prst="ellipse">
              <a:avLst/>
            </a:prstGeom>
            <a:solidFill>
              <a:srgbClr val="FFFFCC"/>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rPr>
                <a:t>C</a:t>
              </a:r>
            </a:p>
          </p:txBody>
        </p:sp>
        <p:sp>
          <p:nvSpPr>
            <p:cNvPr id="10" name="Line 7">
              <a:extLst>
                <a:ext uri="{FF2B5EF4-FFF2-40B4-BE49-F238E27FC236}">
                  <a16:creationId xmlns:a16="http://schemas.microsoft.com/office/drawing/2014/main" id="{0524CA8B-097E-8913-21E7-A17E127AE187}"/>
                </a:ext>
              </a:extLst>
            </p:cNvPr>
            <p:cNvSpPr>
              <a:spLocks noChangeShapeType="1"/>
            </p:cNvSpPr>
            <p:nvPr/>
          </p:nvSpPr>
          <p:spPr bwMode="auto">
            <a:xfrm flipH="1">
              <a:off x="780" y="720"/>
              <a:ext cx="480" cy="43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1" name="Line 8">
              <a:extLst>
                <a:ext uri="{FF2B5EF4-FFF2-40B4-BE49-F238E27FC236}">
                  <a16:creationId xmlns:a16="http://schemas.microsoft.com/office/drawing/2014/main" id="{3A851F97-4497-70D3-E5A0-21A42C0A85C6}"/>
                </a:ext>
              </a:extLst>
            </p:cNvPr>
            <p:cNvSpPr>
              <a:spLocks noChangeShapeType="1"/>
            </p:cNvSpPr>
            <p:nvPr/>
          </p:nvSpPr>
          <p:spPr bwMode="auto">
            <a:xfrm>
              <a:off x="1548" y="720"/>
              <a:ext cx="576" cy="384"/>
            </a:xfrm>
            <a:prstGeom prst="line">
              <a:avLst/>
            </a:prstGeom>
            <a:noFill/>
            <a:ln w="19050">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2" name="Line 9">
              <a:extLst>
                <a:ext uri="{FF2B5EF4-FFF2-40B4-BE49-F238E27FC236}">
                  <a16:creationId xmlns:a16="http://schemas.microsoft.com/office/drawing/2014/main" id="{43368BFE-7F48-13C6-3683-F35620C7F8A9}"/>
                </a:ext>
              </a:extLst>
            </p:cNvPr>
            <p:cNvSpPr>
              <a:spLocks noChangeShapeType="1"/>
            </p:cNvSpPr>
            <p:nvPr/>
          </p:nvSpPr>
          <p:spPr bwMode="auto">
            <a:xfrm>
              <a:off x="876" y="1392"/>
              <a:ext cx="336" cy="192"/>
            </a:xfrm>
            <a:prstGeom prst="line">
              <a:avLst/>
            </a:prstGeom>
            <a:noFill/>
            <a:ln w="19050">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grpSp>
      <p:sp>
        <p:nvSpPr>
          <p:cNvPr id="13" name="Text Box 60">
            <a:extLst>
              <a:ext uri="{FF2B5EF4-FFF2-40B4-BE49-F238E27FC236}">
                <a16:creationId xmlns:a16="http://schemas.microsoft.com/office/drawing/2014/main" id="{5D82639E-B0EC-DA51-700D-2A18AD68E139}"/>
              </a:ext>
            </a:extLst>
          </p:cNvPr>
          <p:cNvSpPr txBox="1">
            <a:spLocks noChangeArrowheads="1"/>
          </p:cNvSpPr>
          <p:nvPr/>
        </p:nvSpPr>
        <p:spPr bwMode="auto">
          <a:xfrm>
            <a:off x="1555607" y="3962400"/>
            <a:ext cx="4791505"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3200" b="0" i="0" u="none" strike="noStrike" kern="1200" cap="none" spc="0" normalizeH="0" baseline="0" noProof="0" dirty="0">
                <a:ln>
                  <a:noFill/>
                </a:ln>
                <a:solidFill>
                  <a:srgbClr val="FF3300"/>
                </a:solidFill>
                <a:effectLst/>
                <a:uLnTx/>
                <a:uFillTx/>
                <a:latin typeface="Times New Roman" panose="02020603050405020304" pitchFamily="18" charset="0"/>
                <a:ea typeface="黑体" panose="02010609060101010101" pitchFamily="49" charset="-122"/>
                <a:cs typeface="Times New Roman" panose="02020603050405020304" pitchFamily="18" charset="0"/>
              </a:rPr>
              <a:t>先序遍历序列：</a:t>
            </a:r>
            <a:r>
              <a:rPr kumimoji="1" lang="en-US" altLang="zh-CN" sz="3200" b="0" i="0" u="none" strike="noStrike" kern="1200" cap="none" spc="0" normalizeH="0" baseline="0" noProof="0" dirty="0">
                <a:ln>
                  <a:noFill/>
                </a:ln>
                <a:solidFill>
                  <a:srgbClr val="002060"/>
                </a:solidFill>
                <a:effectLst/>
                <a:uLnTx/>
                <a:uFillTx/>
                <a:latin typeface="Times New Roman" panose="02020603050405020304" pitchFamily="18" charset="0"/>
                <a:ea typeface="黑体" panose="02010609060101010101" pitchFamily="49" charset="-122"/>
                <a:cs typeface="Times New Roman" panose="02020603050405020304" pitchFamily="18" charset="0"/>
              </a:rPr>
              <a:t>A  B  D  C</a:t>
            </a:r>
          </a:p>
        </p:txBody>
      </p:sp>
      <p:sp>
        <p:nvSpPr>
          <p:cNvPr id="14" name="Text Box 59">
            <a:extLst>
              <a:ext uri="{FF2B5EF4-FFF2-40B4-BE49-F238E27FC236}">
                <a16:creationId xmlns:a16="http://schemas.microsoft.com/office/drawing/2014/main" id="{87EF340B-0389-3377-47AB-7D113E8410A1}"/>
              </a:ext>
            </a:extLst>
          </p:cNvPr>
          <p:cNvSpPr txBox="1">
            <a:spLocks noChangeArrowheads="1"/>
          </p:cNvSpPr>
          <p:nvPr/>
        </p:nvSpPr>
        <p:spPr bwMode="auto">
          <a:xfrm>
            <a:off x="1555607" y="4785519"/>
            <a:ext cx="476887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3200" b="0" i="0" u="none" strike="noStrike" kern="1200" cap="none" spc="0" normalizeH="0" baseline="0" noProof="0" dirty="0">
                <a:ln>
                  <a:noFill/>
                </a:ln>
                <a:solidFill>
                  <a:srgbClr val="FF3300"/>
                </a:solidFill>
                <a:effectLst/>
                <a:uLnTx/>
                <a:uFillTx/>
                <a:latin typeface="Times New Roman" panose="02020603050405020304" pitchFamily="18" charset="0"/>
                <a:ea typeface="黑体" panose="02010609060101010101" pitchFamily="49" charset="-122"/>
                <a:cs typeface="Times New Roman" panose="02020603050405020304" pitchFamily="18" charset="0"/>
              </a:rPr>
              <a:t>中序遍历序列：</a:t>
            </a:r>
            <a:r>
              <a:rPr kumimoji="1" lang="en-US" altLang="zh-CN" sz="3200" b="0" i="0" u="none" strike="noStrike" kern="1200" cap="none" spc="0" normalizeH="0" baseline="0" noProof="0" dirty="0">
                <a:ln>
                  <a:noFill/>
                </a:ln>
                <a:solidFill>
                  <a:srgbClr val="002060"/>
                </a:solidFill>
                <a:effectLst/>
                <a:uLnTx/>
                <a:uFillTx/>
                <a:latin typeface="Times New Roman" panose="02020603050405020304" pitchFamily="18" charset="0"/>
                <a:ea typeface="黑体" panose="02010609060101010101" pitchFamily="49" charset="-122"/>
                <a:cs typeface="Times New Roman" panose="02020603050405020304" pitchFamily="18" charset="0"/>
              </a:rPr>
              <a:t>B  D  A  C</a:t>
            </a:r>
          </a:p>
        </p:txBody>
      </p:sp>
      <p:sp>
        <p:nvSpPr>
          <p:cNvPr id="15" name="Text Box 56">
            <a:extLst>
              <a:ext uri="{FF2B5EF4-FFF2-40B4-BE49-F238E27FC236}">
                <a16:creationId xmlns:a16="http://schemas.microsoft.com/office/drawing/2014/main" id="{FC01A003-412F-4BD9-BA7D-F822C1984D7E}"/>
              </a:ext>
            </a:extLst>
          </p:cNvPr>
          <p:cNvSpPr txBox="1">
            <a:spLocks noChangeArrowheads="1"/>
          </p:cNvSpPr>
          <p:nvPr/>
        </p:nvSpPr>
        <p:spPr bwMode="auto">
          <a:xfrm>
            <a:off x="1555607" y="5608638"/>
            <a:ext cx="4791505"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3200" b="0" i="0" u="none" strike="noStrike" kern="1200" cap="none" spc="0" normalizeH="0" baseline="0" noProof="0" dirty="0">
                <a:ln>
                  <a:noFill/>
                </a:ln>
                <a:solidFill>
                  <a:srgbClr val="FF3300"/>
                </a:solidFill>
                <a:effectLst/>
                <a:uLnTx/>
                <a:uFillTx/>
                <a:latin typeface="Times New Roman" panose="02020603050405020304" pitchFamily="18" charset="0"/>
                <a:ea typeface="黑体" panose="02010609060101010101" pitchFamily="49" charset="-122"/>
                <a:cs typeface="Times New Roman" panose="02020603050405020304" pitchFamily="18" charset="0"/>
              </a:rPr>
              <a:t>后序遍历序列：</a:t>
            </a:r>
            <a:r>
              <a:rPr kumimoji="1" lang="en-US" altLang="zh-CN" sz="3200" b="0" i="0" u="none" strike="noStrike" kern="1200" cap="none" spc="0" normalizeH="0" baseline="0" noProof="0" dirty="0">
                <a:ln>
                  <a:noFill/>
                </a:ln>
                <a:solidFill>
                  <a:srgbClr val="002060"/>
                </a:solidFill>
                <a:effectLst/>
                <a:uLnTx/>
                <a:uFillTx/>
                <a:latin typeface="Times New Roman" panose="02020603050405020304" pitchFamily="18" charset="0"/>
                <a:ea typeface="黑体" panose="02010609060101010101" pitchFamily="49" charset="-122"/>
                <a:cs typeface="Times New Roman" panose="02020603050405020304" pitchFamily="18" charset="0"/>
              </a:rPr>
              <a:t>D  B  C  A</a:t>
            </a:r>
          </a:p>
        </p:txBody>
      </p:sp>
    </p:spTree>
    <p:extLst>
      <p:ext uri="{BB962C8B-B14F-4D97-AF65-F5344CB8AC3E}">
        <p14:creationId xmlns:p14="http://schemas.microsoft.com/office/powerpoint/2010/main" val="2513924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ox(out)">
                                      <p:cBhvr>
                                        <p:cTn id="7" dur="500"/>
                                        <p:tgtEl>
                                          <p:spTgt spid="5"/>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13">
                                            <p:txEl>
                                              <p:pRg st="0" end="0"/>
                                            </p:txEl>
                                          </p:spTgt>
                                        </p:tgtEl>
                                        <p:attrNameLst>
                                          <p:attrName>style.visibility</p:attrName>
                                        </p:attrNameLst>
                                      </p:cBhvr>
                                      <p:to>
                                        <p:strVal val="visible"/>
                                      </p:to>
                                    </p:set>
                                    <p:animEffect transition="in" filter="box(out)">
                                      <p:cBhvr>
                                        <p:cTn id="12" dur="500"/>
                                        <p:tgtEl>
                                          <p:spTgt spid="13">
                                            <p:txEl>
                                              <p:pRg st="0" end="0"/>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WAV"/>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14">
                                            <p:txEl>
                                              <p:pRg st="0" end="0"/>
                                            </p:txEl>
                                          </p:spTgt>
                                        </p:tgtEl>
                                        <p:attrNameLst>
                                          <p:attrName>style.visibility</p:attrName>
                                        </p:attrNameLst>
                                      </p:cBhvr>
                                      <p:to>
                                        <p:strVal val="visible"/>
                                      </p:to>
                                    </p:set>
                                    <p:animEffect transition="in" filter="box(out)">
                                      <p:cBhvr>
                                        <p:cTn id="17" dur="500"/>
                                        <p:tgtEl>
                                          <p:spTgt spid="14">
                                            <p:txEl>
                                              <p:pRg st="0" end="0"/>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2" name="CAMERA.WAV"/>
                                        </p:tgtEl>
                                      </p:cMediaNode>
                                    </p:audio>
                                  </p:sub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15">
                                            <p:txEl>
                                              <p:pRg st="0" end="0"/>
                                            </p:txEl>
                                          </p:spTgt>
                                        </p:tgtEl>
                                        <p:attrNameLst>
                                          <p:attrName>style.visibility</p:attrName>
                                        </p:attrNameLst>
                                      </p:cBhvr>
                                      <p:to>
                                        <p:strVal val="visible"/>
                                      </p:to>
                                    </p:set>
                                    <p:animEffect transition="in" filter="box(out)">
                                      <p:cBhvr>
                                        <p:cTn id="22" dur="500"/>
                                        <p:tgtEl>
                                          <p:spTgt spid="15">
                                            <p:txEl>
                                              <p:pRg st="0" end="0"/>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autoUpdateAnimBg="0"/>
      <p:bldP spid="14" grpId="0" build="p" autoUpdateAnimBg="0"/>
      <p:bldP spid="15" grpId="0" build="p"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2">
            <a:extLst>
              <a:ext uri="{FF2B5EF4-FFF2-40B4-BE49-F238E27FC236}">
                <a16:creationId xmlns:a16="http://schemas.microsoft.com/office/drawing/2014/main" id="{8461D7D7-8ED7-930A-0FD3-2B9E7E33320D}"/>
              </a:ext>
            </a:extLst>
          </p:cNvPr>
          <p:cNvGrpSpPr>
            <a:grpSpLocks/>
          </p:cNvGrpSpPr>
          <p:nvPr/>
        </p:nvGrpSpPr>
        <p:grpSpPr bwMode="auto">
          <a:xfrm>
            <a:off x="2962770" y="190500"/>
            <a:ext cx="3001963" cy="3238500"/>
            <a:chOff x="1986" y="294"/>
            <a:chExt cx="1891" cy="2040"/>
          </a:xfrm>
        </p:grpSpPr>
        <p:sp>
          <p:nvSpPr>
            <p:cNvPr id="5" name="Oval 3">
              <a:extLst>
                <a:ext uri="{FF2B5EF4-FFF2-40B4-BE49-F238E27FC236}">
                  <a16:creationId xmlns:a16="http://schemas.microsoft.com/office/drawing/2014/main" id="{35C3A892-D211-7A7C-654A-5B182CE5DF7D}"/>
                </a:ext>
              </a:extLst>
            </p:cNvPr>
            <p:cNvSpPr>
              <a:spLocks noChangeArrowheads="1"/>
            </p:cNvSpPr>
            <p:nvPr/>
          </p:nvSpPr>
          <p:spPr bwMode="auto">
            <a:xfrm>
              <a:off x="2829" y="294"/>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黑体" panose="02010609060101010101" pitchFamily="49" charset="-122"/>
                  <a:cs typeface="Times New Roman" panose="02020603050405020304" pitchFamily="18" charset="0"/>
                </a:rPr>
                <a:t>-</a:t>
              </a:r>
            </a:p>
          </p:txBody>
        </p:sp>
        <p:sp>
          <p:nvSpPr>
            <p:cNvPr id="6" name="Oval 4">
              <a:extLst>
                <a:ext uri="{FF2B5EF4-FFF2-40B4-BE49-F238E27FC236}">
                  <a16:creationId xmlns:a16="http://schemas.microsoft.com/office/drawing/2014/main" id="{5CF45D22-26FE-765C-1028-0570C93CD693}"/>
                </a:ext>
              </a:extLst>
            </p:cNvPr>
            <p:cNvSpPr>
              <a:spLocks noChangeArrowheads="1"/>
            </p:cNvSpPr>
            <p:nvPr/>
          </p:nvSpPr>
          <p:spPr bwMode="auto">
            <a:xfrm>
              <a:off x="2271" y="728"/>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黑体" panose="02010609060101010101" pitchFamily="49" charset="-122"/>
                  <a:cs typeface="Times New Roman" panose="02020603050405020304" pitchFamily="18" charset="0"/>
                </a:rPr>
                <a:t>+</a:t>
              </a:r>
            </a:p>
          </p:txBody>
        </p:sp>
        <p:sp>
          <p:nvSpPr>
            <p:cNvPr id="7" name="Oval 5">
              <a:extLst>
                <a:ext uri="{FF2B5EF4-FFF2-40B4-BE49-F238E27FC236}">
                  <a16:creationId xmlns:a16="http://schemas.microsoft.com/office/drawing/2014/main" id="{4CF10A51-BDBD-5CDA-6011-B8E56FA7A828}"/>
                </a:ext>
              </a:extLst>
            </p:cNvPr>
            <p:cNvSpPr>
              <a:spLocks noChangeArrowheads="1"/>
            </p:cNvSpPr>
            <p:nvPr/>
          </p:nvSpPr>
          <p:spPr bwMode="auto">
            <a:xfrm>
              <a:off x="3296" y="806"/>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黑体" panose="02010609060101010101" pitchFamily="49" charset="-122"/>
                  <a:cs typeface="Times New Roman" panose="02020603050405020304" pitchFamily="18" charset="0"/>
                </a:rPr>
                <a:t>/</a:t>
              </a:r>
            </a:p>
          </p:txBody>
        </p:sp>
        <p:sp>
          <p:nvSpPr>
            <p:cNvPr id="8" name="Oval 6">
              <a:extLst>
                <a:ext uri="{FF2B5EF4-FFF2-40B4-BE49-F238E27FC236}">
                  <a16:creationId xmlns:a16="http://schemas.microsoft.com/office/drawing/2014/main" id="{0996C8CC-4CF2-2487-E93A-5F104FC8F276}"/>
                </a:ext>
              </a:extLst>
            </p:cNvPr>
            <p:cNvSpPr>
              <a:spLocks noChangeArrowheads="1"/>
            </p:cNvSpPr>
            <p:nvPr/>
          </p:nvSpPr>
          <p:spPr bwMode="auto">
            <a:xfrm>
              <a:off x="1986" y="1179"/>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黑体" panose="02010609060101010101" pitchFamily="49" charset="-122"/>
                  <a:cs typeface="Times New Roman" panose="02020603050405020304" pitchFamily="18" charset="0"/>
                </a:rPr>
                <a:t>a</a:t>
              </a:r>
            </a:p>
          </p:txBody>
        </p:sp>
        <p:sp>
          <p:nvSpPr>
            <p:cNvPr id="9" name="Oval 7">
              <a:extLst>
                <a:ext uri="{FF2B5EF4-FFF2-40B4-BE49-F238E27FC236}">
                  <a16:creationId xmlns:a16="http://schemas.microsoft.com/office/drawing/2014/main" id="{D15BA9C4-9EB8-9F02-E6A6-7AE496068463}"/>
                </a:ext>
              </a:extLst>
            </p:cNvPr>
            <p:cNvSpPr>
              <a:spLocks noChangeArrowheads="1"/>
            </p:cNvSpPr>
            <p:nvPr/>
          </p:nvSpPr>
          <p:spPr bwMode="auto">
            <a:xfrm>
              <a:off x="2590" y="1179"/>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黑体" panose="02010609060101010101" pitchFamily="49" charset="-122"/>
                  <a:cs typeface="Times New Roman" panose="02020603050405020304" pitchFamily="18" charset="0"/>
                </a:rPr>
                <a:t>*</a:t>
              </a:r>
            </a:p>
          </p:txBody>
        </p:sp>
        <p:sp>
          <p:nvSpPr>
            <p:cNvPr id="10" name="Oval 8">
              <a:extLst>
                <a:ext uri="{FF2B5EF4-FFF2-40B4-BE49-F238E27FC236}">
                  <a16:creationId xmlns:a16="http://schemas.microsoft.com/office/drawing/2014/main" id="{89A00FDF-1D2A-53C0-F833-7B0F1998C74D}"/>
                </a:ext>
              </a:extLst>
            </p:cNvPr>
            <p:cNvSpPr>
              <a:spLocks noChangeArrowheads="1"/>
            </p:cNvSpPr>
            <p:nvPr/>
          </p:nvSpPr>
          <p:spPr bwMode="auto">
            <a:xfrm>
              <a:off x="2340" y="1646"/>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黑体" panose="02010609060101010101" pitchFamily="49" charset="-122"/>
                  <a:cs typeface="Times New Roman" panose="02020603050405020304" pitchFamily="18" charset="0"/>
                </a:rPr>
                <a:t>b</a:t>
              </a:r>
            </a:p>
          </p:txBody>
        </p:sp>
        <p:sp>
          <p:nvSpPr>
            <p:cNvPr id="11" name="Oval 9">
              <a:extLst>
                <a:ext uri="{FF2B5EF4-FFF2-40B4-BE49-F238E27FC236}">
                  <a16:creationId xmlns:a16="http://schemas.microsoft.com/office/drawing/2014/main" id="{58600AAE-0FB3-C4B2-BF0D-E61E881A390E}"/>
                </a:ext>
              </a:extLst>
            </p:cNvPr>
            <p:cNvSpPr>
              <a:spLocks noChangeArrowheads="1"/>
            </p:cNvSpPr>
            <p:nvPr/>
          </p:nvSpPr>
          <p:spPr bwMode="auto">
            <a:xfrm>
              <a:off x="2935" y="1646"/>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黑体" panose="02010609060101010101" pitchFamily="49" charset="-122"/>
                  <a:cs typeface="Times New Roman" panose="02020603050405020304" pitchFamily="18" charset="0"/>
                </a:rPr>
                <a:t>-</a:t>
              </a:r>
            </a:p>
          </p:txBody>
        </p:sp>
        <p:sp>
          <p:nvSpPr>
            <p:cNvPr id="12" name="Line 10">
              <a:extLst>
                <a:ext uri="{FF2B5EF4-FFF2-40B4-BE49-F238E27FC236}">
                  <a16:creationId xmlns:a16="http://schemas.microsoft.com/office/drawing/2014/main" id="{687233BB-4FFC-76E9-5EF3-3E18CD13B659}"/>
                </a:ext>
              </a:extLst>
            </p:cNvPr>
            <p:cNvSpPr>
              <a:spLocks noChangeShapeType="1"/>
            </p:cNvSpPr>
            <p:nvPr/>
          </p:nvSpPr>
          <p:spPr bwMode="auto">
            <a:xfrm flipH="1">
              <a:off x="2211" y="1011"/>
              <a:ext cx="146" cy="21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3" name="Line 11">
              <a:extLst>
                <a:ext uri="{FF2B5EF4-FFF2-40B4-BE49-F238E27FC236}">
                  <a16:creationId xmlns:a16="http://schemas.microsoft.com/office/drawing/2014/main" id="{9AA1CD89-D4B6-2725-DD24-BBC834866DA7}"/>
                </a:ext>
              </a:extLst>
            </p:cNvPr>
            <p:cNvSpPr>
              <a:spLocks noChangeShapeType="1"/>
            </p:cNvSpPr>
            <p:nvPr/>
          </p:nvSpPr>
          <p:spPr bwMode="auto">
            <a:xfrm>
              <a:off x="2489" y="989"/>
              <a:ext cx="178" cy="22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4" name="Line 12">
              <a:extLst>
                <a:ext uri="{FF2B5EF4-FFF2-40B4-BE49-F238E27FC236}">
                  <a16:creationId xmlns:a16="http://schemas.microsoft.com/office/drawing/2014/main" id="{28C4802C-9010-E1B4-13A5-47E1AFBBAB1E}"/>
                </a:ext>
              </a:extLst>
            </p:cNvPr>
            <p:cNvSpPr>
              <a:spLocks noChangeShapeType="1"/>
            </p:cNvSpPr>
            <p:nvPr/>
          </p:nvSpPr>
          <p:spPr bwMode="auto">
            <a:xfrm>
              <a:off x="2823" y="1411"/>
              <a:ext cx="189" cy="27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5" name="Line 13">
              <a:extLst>
                <a:ext uri="{FF2B5EF4-FFF2-40B4-BE49-F238E27FC236}">
                  <a16:creationId xmlns:a16="http://schemas.microsoft.com/office/drawing/2014/main" id="{F14BCC4F-B8B0-0710-8D06-ACE89E74833F}"/>
                </a:ext>
              </a:extLst>
            </p:cNvPr>
            <p:cNvSpPr>
              <a:spLocks noChangeShapeType="1"/>
            </p:cNvSpPr>
            <p:nvPr/>
          </p:nvSpPr>
          <p:spPr bwMode="auto">
            <a:xfrm flipH="1">
              <a:off x="2567" y="1466"/>
              <a:ext cx="111" cy="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6" name="Oval 14">
              <a:extLst>
                <a:ext uri="{FF2B5EF4-FFF2-40B4-BE49-F238E27FC236}">
                  <a16:creationId xmlns:a16="http://schemas.microsoft.com/office/drawing/2014/main" id="{7208653D-7C74-2CF2-FEA2-A3DBDFB9B782}"/>
                </a:ext>
              </a:extLst>
            </p:cNvPr>
            <p:cNvSpPr>
              <a:spLocks noChangeArrowheads="1"/>
            </p:cNvSpPr>
            <p:nvPr/>
          </p:nvSpPr>
          <p:spPr bwMode="auto">
            <a:xfrm>
              <a:off x="3136" y="1254"/>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黑体" panose="02010609060101010101" pitchFamily="49" charset="-122"/>
                  <a:cs typeface="Times New Roman" panose="02020603050405020304" pitchFamily="18" charset="0"/>
                </a:rPr>
                <a:t>e</a:t>
              </a:r>
            </a:p>
          </p:txBody>
        </p:sp>
        <p:sp>
          <p:nvSpPr>
            <p:cNvPr id="17" name="Oval 15">
              <a:extLst>
                <a:ext uri="{FF2B5EF4-FFF2-40B4-BE49-F238E27FC236}">
                  <a16:creationId xmlns:a16="http://schemas.microsoft.com/office/drawing/2014/main" id="{00C2990C-A0A1-8A3A-2CA7-C77A40021AEB}"/>
                </a:ext>
              </a:extLst>
            </p:cNvPr>
            <p:cNvSpPr>
              <a:spLocks noChangeArrowheads="1"/>
            </p:cNvSpPr>
            <p:nvPr/>
          </p:nvSpPr>
          <p:spPr bwMode="auto">
            <a:xfrm>
              <a:off x="3587" y="1250"/>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黑体" panose="02010609060101010101" pitchFamily="49" charset="-122"/>
                  <a:cs typeface="Times New Roman" panose="02020603050405020304" pitchFamily="18" charset="0"/>
                </a:rPr>
                <a:t>f</a:t>
              </a:r>
            </a:p>
          </p:txBody>
        </p:sp>
        <p:sp>
          <p:nvSpPr>
            <p:cNvPr id="18" name="Line 16">
              <a:extLst>
                <a:ext uri="{FF2B5EF4-FFF2-40B4-BE49-F238E27FC236}">
                  <a16:creationId xmlns:a16="http://schemas.microsoft.com/office/drawing/2014/main" id="{B8A70DF7-8C9F-88FA-53AA-FEE209A29EFA}"/>
                </a:ext>
              </a:extLst>
            </p:cNvPr>
            <p:cNvSpPr>
              <a:spLocks noChangeShapeType="1"/>
            </p:cNvSpPr>
            <p:nvPr/>
          </p:nvSpPr>
          <p:spPr bwMode="auto">
            <a:xfrm flipH="1">
              <a:off x="2534" y="511"/>
              <a:ext cx="322" cy="32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9" name="Line 17">
              <a:extLst>
                <a:ext uri="{FF2B5EF4-FFF2-40B4-BE49-F238E27FC236}">
                  <a16:creationId xmlns:a16="http://schemas.microsoft.com/office/drawing/2014/main" id="{6587DCEC-7A3A-3D33-0F37-D652696C226B}"/>
                </a:ext>
              </a:extLst>
            </p:cNvPr>
            <p:cNvSpPr>
              <a:spLocks noChangeShapeType="1"/>
            </p:cNvSpPr>
            <p:nvPr/>
          </p:nvSpPr>
          <p:spPr bwMode="auto">
            <a:xfrm>
              <a:off x="3100" y="522"/>
              <a:ext cx="302" cy="3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0" name="Line 18">
              <a:extLst>
                <a:ext uri="{FF2B5EF4-FFF2-40B4-BE49-F238E27FC236}">
                  <a16:creationId xmlns:a16="http://schemas.microsoft.com/office/drawing/2014/main" id="{0270CA27-2D60-621D-EDC6-8ED3371A87CE}"/>
                </a:ext>
              </a:extLst>
            </p:cNvPr>
            <p:cNvSpPr>
              <a:spLocks noChangeShapeType="1"/>
            </p:cNvSpPr>
            <p:nvPr/>
          </p:nvSpPr>
          <p:spPr bwMode="auto">
            <a:xfrm flipH="1">
              <a:off x="3290" y="1089"/>
              <a:ext cx="111" cy="16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1" name="Line 19">
              <a:extLst>
                <a:ext uri="{FF2B5EF4-FFF2-40B4-BE49-F238E27FC236}">
                  <a16:creationId xmlns:a16="http://schemas.microsoft.com/office/drawing/2014/main" id="{0797A67E-7BF3-E17E-8C2D-1154506AD790}"/>
                </a:ext>
              </a:extLst>
            </p:cNvPr>
            <p:cNvSpPr>
              <a:spLocks noChangeShapeType="1"/>
            </p:cNvSpPr>
            <p:nvPr/>
          </p:nvSpPr>
          <p:spPr bwMode="auto">
            <a:xfrm>
              <a:off x="3545" y="1067"/>
              <a:ext cx="122" cy="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2" name="Oval 20">
              <a:extLst>
                <a:ext uri="{FF2B5EF4-FFF2-40B4-BE49-F238E27FC236}">
                  <a16:creationId xmlns:a16="http://schemas.microsoft.com/office/drawing/2014/main" id="{A72F0212-A710-E32B-F3C6-93B9D0EDC6F9}"/>
                </a:ext>
              </a:extLst>
            </p:cNvPr>
            <p:cNvSpPr>
              <a:spLocks noChangeArrowheads="1"/>
            </p:cNvSpPr>
            <p:nvPr/>
          </p:nvSpPr>
          <p:spPr bwMode="auto">
            <a:xfrm>
              <a:off x="2647" y="2042"/>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黑体" panose="02010609060101010101" pitchFamily="49" charset="-122"/>
                  <a:cs typeface="Times New Roman" panose="02020603050405020304" pitchFamily="18" charset="0"/>
                </a:rPr>
                <a:t>c</a:t>
              </a:r>
            </a:p>
          </p:txBody>
        </p:sp>
        <p:sp>
          <p:nvSpPr>
            <p:cNvPr id="23" name="Oval 21">
              <a:extLst>
                <a:ext uri="{FF2B5EF4-FFF2-40B4-BE49-F238E27FC236}">
                  <a16:creationId xmlns:a16="http://schemas.microsoft.com/office/drawing/2014/main" id="{8C6458A5-56C6-A204-FD8D-5D365649FBF0}"/>
                </a:ext>
              </a:extLst>
            </p:cNvPr>
            <p:cNvSpPr>
              <a:spLocks noChangeArrowheads="1"/>
            </p:cNvSpPr>
            <p:nvPr/>
          </p:nvSpPr>
          <p:spPr bwMode="auto">
            <a:xfrm>
              <a:off x="3225" y="2042"/>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黑体" panose="02010609060101010101" pitchFamily="49" charset="-122"/>
                  <a:cs typeface="Times New Roman" panose="02020603050405020304" pitchFamily="18" charset="0"/>
                </a:rPr>
                <a:t>d</a:t>
              </a:r>
            </a:p>
          </p:txBody>
        </p:sp>
        <p:sp>
          <p:nvSpPr>
            <p:cNvPr id="24" name="Line 22">
              <a:extLst>
                <a:ext uri="{FF2B5EF4-FFF2-40B4-BE49-F238E27FC236}">
                  <a16:creationId xmlns:a16="http://schemas.microsoft.com/office/drawing/2014/main" id="{88240F34-6E3C-3999-EBD2-B80971E96601}"/>
                </a:ext>
              </a:extLst>
            </p:cNvPr>
            <p:cNvSpPr>
              <a:spLocks noChangeShapeType="1"/>
            </p:cNvSpPr>
            <p:nvPr/>
          </p:nvSpPr>
          <p:spPr bwMode="auto">
            <a:xfrm flipH="1">
              <a:off x="2878" y="1922"/>
              <a:ext cx="122" cy="1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5" name="Line 23">
              <a:extLst>
                <a:ext uri="{FF2B5EF4-FFF2-40B4-BE49-F238E27FC236}">
                  <a16:creationId xmlns:a16="http://schemas.microsoft.com/office/drawing/2014/main" id="{15436AC4-0BE3-ACE0-E576-2F3C93A06C7A}"/>
                </a:ext>
              </a:extLst>
            </p:cNvPr>
            <p:cNvSpPr>
              <a:spLocks noChangeShapeType="1"/>
            </p:cNvSpPr>
            <p:nvPr/>
          </p:nvSpPr>
          <p:spPr bwMode="auto">
            <a:xfrm>
              <a:off x="3167" y="1900"/>
              <a:ext cx="133" cy="1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grpSp>
      <p:sp>
        <p:nvSpPr>
          <p:cNvPr id="26" name="Text Box 24">
            <a:extLst>
              <a:ext uri="{FF2B5EF4-FFF2-40B4-BE49-F238E27FC236}">
                <a16:creationId xmlns:a16="http://schemas.microsoft.com/office/drawing/2014/main" id="{73633227-F380-D032-7D62-1D0B9A949725}"/>
              </a:ext>
            </a:extLst>
          </p:cNvPr>
          <p:cNvSpPr txBox="1">
            <a:spLocks noChangeArrowheads="1"/>
          </p:cNvSpPr>
          <p:nvPr/>
        </p:nvSpPr>
        <p:spPr bwMode="auto">
          <a:xfrm>
            <a:off x="1676895" y="4138613"/>
            <a:ext cx="1962150" cy="519112"/>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800" b="0" i="0" u="none" strike="noStrike" kern="1200" cap="none" spc="0" normalizeH="0" baseline="0" noProof="0">
                <a:ln>
                  <a:noFill/>
                </a:ln>
                <a:solidFill>
                  <a:srgbClr val="0000FF"/>
                </a:solidFill>
                <a:effectLst/>
                <a:uLnTx/>
                <a:uFillTx/>
                <a:latin typeface="Times New Roman" panose="02020603050405020304" pitchFamily="18" charset="0"/>
                <a:ea typeface="黑体" panose="02010609060101010101" pitchFamily="49" charset="-122"/>
                <a:cs typeface="Times New Roman" panose="02020603050405020304" pitchFamily="18" charset="0"/>
              </a:rPr>
              <a:t>先序遍历：</a:t>
            </a:r>
          </a:p>
        </p:txBody>
      </p:sp>
      <p:sp>
        <p:nvSpPr>
          <p:cNvPr id="27" name="Text Box 25">
            <a:extLst>
              <a:ext uri="{FF2B5EF4-FFF2-40B4-BE49-F238E27FC236}">
                <a16:creationId xmlns:a16="http://schemas.microsoft.com/office/drawing/2014/main" id="{57814532-878C-497A-ED84-776356188741}"/>
              </a:ext>
            </a:extLst>
          </p:cNvPr>
          <p:cNvSpPr txBox="1">
            <a:spLocks noChangeArrowheads="1"/>
          </p:cNvSpPr>
          <p:nvPr/>
        </p:nvSpPr>
        <p:spPr bwMode="auto">
          <a:xfrm>
            <a:off x="1691183" y="4667250"/>
            <a:ext cx="1962150" cy="519113"/>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800" b="0" i="0" u="none" strike="noStrike" kern="1200" cap="none" spc="0" normalizeH="0" baseline="0" noProof="0">
                <a:ln>
                  <a:noFill/>
                </a:ln>
                <a:solidFill>
                  <a:srgbClr val="FF0066"/>
                </a:solidFill>
                <a:effectLst/>
                <a:uLnTx/>
                <a:uFillTx/>
                <a:latin typeface="Times New Roman" panose="02020603050405020304" pitchFamily="18" charset="0"/>
                <a:ea typeface="黑体" panose="02010609060101010101" pitchFamily="49" charset="-122"/>
                <a:cs typeface="Times New Roman" panose="02020603050405020304" pitchFamily="18" charset="0"/>
              </a:rPr>
              <a:t>中序遍历：</a:t>
            </a:r>
          </a:p>
        </p:txBody>
      </p:sp>
      <p:sp>
        <p:nvSpPr>
          <p:cNvPr id="28" name="Text Box 26">
            <a:extLst>
              <a:ext uri="{FF2B5EF4-FFF2-40B4-BE49-F238E27FC236}">
                <a16:creationId xmlns:a16="http://schemas.microsoft.com/office/drawing/2014/main" id="{10ABFE2C-0378-0B3A-367F-5E1EE206B17F}"/>
              </a:ext>
            </a:extLst>
          </p:cNvPr>
          <p:cNvSpPr txBox="1">
            <a:spLocks noChangeArrowheads="1"/>
          </p:cNvSpPr>
          <p:nvPr/>
        </p:nvSpPr>
        <p:spPr bwMode="auto">
          <a:xfrm>
            <a:off x="1691183" y="5195888"/>
            <a:ext cx="1962150" cy="519112"/>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800" b="0" i="0" u="none" strike="noStrike" kern="1200" cap="none" spc="0" normalizeH="0" baseline="0" noProof="0">
                <a:ln>
                  <a:noFill/>
                </a:ln>
                <a:solidFill>
                  <a:srgbClr val="006600"/>
                </a:solidFill>
                <a:effectLst/>
                <a:uLnTx/>
                <a:uFillTx/>
                <a:latin typeface="Times New Roman" panose="02020603050405020304" pitchFamily="18" charset="0"/>
                <a:ea typeface="黑体" panose="02010609060101010101" pitchFamily="49" charset="-122"/>
                <a:cs typeface="Times New Roman" panose="02020603050405020304" pitchFamily="18" charset="0"/>
              </a:rPr>
              <a:t>后序遍历：</a:t>
            </a:r>
          </a:p>
        </p:txBody>
      </p:sp>
      <p:sp>
        <p:nvSpPr>
          <p:cNvPr id="29" name="Text Box 27">
            <a:extLst>
              <a:ext uri="{FF2B5EF4-FFF2-40B4-BE49-F238E27FC236}">
                <a16:creationId xmlns:a16="http://schemas.microsoft.com/office/drawing/2014/main" id="{6CCA07D8-0A22-C0F4-ECA1-559DACEB943A}"/>
              </a:ext>
            </a:extLst>
          </p:cNvPr>
          <p:cNvSpPr txBox="1">
            <a:spLocks noChangeArrowheads="1"/>
          </p:cNvSpPr>
          <p:nvPr/>
        </p:nvSpPr>
        <p:spPr bwMode="auto">
          <a:xfrm>
            <a:off x="1691183" y="5726113"/>
            <a:ext cx="1962150" cy="519112"/>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800" b="0" i="0" u="none" strike="noStrike" kern="1200" cap="none" spc="0" normalizeH="0" baseline="0" noProof="0">
                <a:ln>
                  <a:noFill/>
                </a:ln>
                <a:solidFill>
                  <a:srgbClr val="FF00FF"/>
                </a:solidFill>
                <a:effectLst/>
                <a:uLnTx/>
                <a:uFillTx/>
                <a:latin typeface="Times New Roman" panose="02020603050405020304" pitchFamily="18" charset="0"/>
                <a:ea typeface="黑体" panose="02010609060101010101" pitchFamily="49" charset="-122"/>
                <a:cs typeface="Times New Roman" panose="02020603050405020304" pitchFamily="18" charset="0"/>
              </a:rPr>
              <a:t>层次遍历：</a:t>
            </a:r>
          </a:p>
        </p:txBody>
      </p:sp>
      <p:sp>
        <p:nvSpPr>
          <p:cNvPr id="30" name="Text Box 28">
            <a:extLst>
              <a:ext uri="{FF2B5EF4-FFF2-40B4-BE49-F238E27FC236}">
                <a16:creationId xmlns:a16="http://schemas.microsoft.com/office/drawing/2014/main" id="{279CD874-E91D-21CD-E680-974D7DB6CE8A}"/>
              </a:ext>
            </a:extLst>
          </p:cNvPr>
          <p:cNvSpPr txBox="1">
            <a:spLocks noChangeArrowheads="1"/>
          </p:cNvSpPr>
          <p:nvPr/>
        </p:nvSpPr>
        <p:spPr bwMode="auto">
          <a:xfrm>
            <a:off x="3892128" y="4047044"/>
            <a:ext cx="320922" cy="584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zh-CN" sz="3200" b="0" i="0" u="none" strike="noStrike" kern="1200" cap="none" spc="0" normalizeH="0" baseline="0" noProof="0">
                <a:ln>
                  <a:noFill/>
                </a:ln>
                <a:solidFill>
                  <a:srgbClr val="0000FF"/>
                </a:solidFill>
                <a:effectLst/>
                <a:uLnTx/>
                <a:uFillTx/>
                <a:latin typeface="Times New Roman" panose="02020603050405020304" pitchFamily="18" charset="0"/>
                <a:ea typeface="黑体" panose="02010609060101010101" pitchFamily="49" charset="-122"/>
                <a:cs typeface="Times New Roman" panose="02020603050405020304" pitchFamily="18" charset="0"/>
              </a:rPr>
              <a:t>-</a:t>
            </a:r>
            <a:endParaRPr kumimoji="1" lang="en-US" altLang="zh-CN" sz="3200" b="0" i="0" u="none" strike="noStrike" kern="1200" cap="none" spc="0" normalizeH="0" baseline="0" noProof="0">
              <a:ln>
                <a:noFill/>
              </a:ln>
              <a:solidFill>
                <a:srgbClr val="0000FF"/>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74" name="Text Box 29">
            <a:extLst>
              <a:ext uri="{FF2B5EF4-FFF2-40B4-BE49-F238E27FC236}">
                <a16:creationId xmlns:a16="http://schemas.microsoft.com/office/drawing/2014/main" id="{A6376900-EFB9-9355-EBEA-D73A51168444}"/>
              </a:ext>
            </a:extLst>
          </p:cNvPr>
          <p:cNvSpPr txBox="1">
            <a:spLocks noChangeArrowheads="1"/>
          </p:cNvSpPr>
          <p:nvPr/>
        </p:nvSpPr>
        <p:spPr bwMode="auto">
          <a:xfrm>
            <a:off x="4128209" y="4047044"/>
            <a:ext cx="415499" cy="584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zh-CN" sz="3200" b="0" i="0" u="none" strike="noStrike" kern="1200" cap="none" spc="0" normalizeH="0" baseline="0" noProof="0">
                <a:ln>
                  <a:noFill/>
                </a:ln>
                <a:solidFill>
                  <a:srgbClr val="0000FF"/>
                </a:solidFill>
                <a:effectLst/>
                <a:uLnTx/>
                <a:uFillTx/>
                <a:latin typeface="Times New Roman" panose="02020603050405020304" pitchFamily="18" charset="0"/>
                <a:ea typeface="黑体" panose="02010609060101010101" pitchFamily="49" charset="-122"/>
                <a:cs typeface="Times New Roman" panose="02020603050405020304" pitchFamily="18" charset="0"/>
              </a:rPr>
              <a:t>+</a:t>
            </a:r>
            <a:endParaRPr kumimoji="1" lang="en-US" altLang="zh-CN" sz="3200" b="0" i="0" u="none" strike="noStrike" kern="1200" cap="none" spc="0" normalizeH="0" baseline="0" noProof="0">
              <a:ln>
                <a:noFill/>
              </a:ln>
              <a:solidFill>
                <a:srgbClr val="0000FF"/>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75" name="Text Box 30">
            <a:extLst>
              <a:ext uri="{FF2B5EF4-FFF2-40B4-BE49-F238E27FC236}">
                <a16:creationId xmlns:a16="http://schemas.microsoft.com/office/drawing/2014/main" id="{52F504A4-4024-D581-23BB-9F50975064C8}"/>
              </a:ext>
            </a:extLst>
          </p:cNvPr>
          <p:cNvSpPr txBox="1">
            <a:spLocks noChangeArrowheads="1"/>
          </p:cNvSpPr>
          <p:nvPr/>
        </p:nvSpPr>
        <p:spPr bwMode="auto">
          <a:xfrm>
            <a:off x="4452291" y="4047044"/>
            <a:ext cx="367408" cy="584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200" b="0" i="0" u="none" strike="noStrike" kern="1200" cap="none" spc="0" normalizeH="0" baseline="0" noProof="0">
                <a:ln>
                  <a:noFill/>
                </a:ln>
                <a:solidFill>
                  <a:srgbClr val="0000FF"/>
                </a:solidFill>
                <a:effectLst/>
                <a:uLnTx/>
                <a:uFillTx/>
                <a:latin typeface="Times New Roman" panose="02020603050405020304" pitchFamily="18" charset="0"/>
                <a:ea typeface="黑体" panose="02010609060101010101" pitchFamily="49" charset="-122"/>
                <a:cs typeface="Times New Roman" panose="02020603050405020304" pitchFamily="18" charset="0"/>
              </a:rPr>
              <a:t>a</a:t>
            </a:r>
          </a:p>
        </p:txBody>
      </p:sp>
      <p:sp>
        <p:nvSpPr>
          <p:cNvPr id="76" name="Text Box 31">
            <a:extLst>
              <a:ext uri="{FF2B5EF4-FFF2-40B4-BE49-F238E27FC236}">
                <a16:creationId xmlns:a16="http://schemas.microsoft.com/office/drawing/2014/main" id="{C70F572B-97EB-1DF2-318E-3AFA88B153D1}"/>
              </a:ext>
            </a:extLst>
          </p:cNvPr>
          <p:cNvSpPr txBox="1">
            <a:spLocks noChangeArrowheads="1"/>
          </p:cNvSpPr>
          <p:nvPr/>
        </p:nvSpPr>
        <p:spPr bwMode="auto">
          <a:xfrm>
            <a:off x="4731245" y="4049713"/>
            <a:ext cx="387350" cy="579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200" b="0" i="0" u="none" strike="noStrike" kern="1200" cap="none" spc="0" normalizeH="0" baseline="0" noProof="0">
                <a:ln>
                  <a:noFill/>
                </a:ln>
                <a:solidFill>
                  <a:srgbClr val="0000FF"/>
                </a:solidFill>
                <a:effectLst/>
                <a:uLnTx/>
                <a:uFillTx/>
                <a:latin typeface="Times New Roman" panose="02020603050405020304" pitchFamily="18" charset="0"/>
                <a:ea typeface="黑体" panose="02010609060101010101" pitchFamily="49" charset="-122"/>
                <a:cs typeface="Times New Roman" panose="02020603050405020304" pitchFamily="18" charset="0"/>
              </a:rPr>
              <a:t>*</a:t>
            </a:r>
          </a:p>
        </p:txBody>
      </p:sp>
      <p:sp>
        <p:nvSpPr>
          <p:cNvPr id="77" name="Text Box 32">
            <a:extLst>
              <a:ext uri="{FF2B5EF4-FFF2-40B4-BE49-F238E27FC236}">
                <a16:creationId xmlns:a16="http://schemas.microsoft.com/office/drawing/2014/main" id="{DDC94792-59A4-FC67-5E88-68C24F8CDBB9}"/>
              </a:ext>
            </a:extLst>
          </p:cNvPr>
          <p:cNvSpPr txBox="1">
            <a:spLocks noChangeArrowheads="1"/>
          </p:cNvSpPr>
          <p:nvPr/>
        </p:nvSpPr>
        <p:spPr bwMode="auto">
          <a:xfrm>
            <a:off x="5029695" y="4049713"/>
            <a:ext cx="387350" cy="579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200" b="0" i="0" u="none" strike="noStrike" kern="1200" cap="none" spc="0" normalizeH="0" baseline="0" noProof="0">
                <a:ln>
                  <a:noFill/>
                </a:ln>
                <a:solidFill>
                  <a:srgbClr val="0000FF"/>
                </a:solidFill>
                <a:effectLst/>
                <a:uLnTx/>
                <a:uFillTx/>
                <a:latin typeface="Times New Roman" panose="02020603050405020304" pitchFamily="18" charset="0"/>
                <a:ea typeface="黑体" panose="02010609060101010101" pitchFamily="49" charset="-122"/>
                <a:cs typeface="Times New Roman" panose="02020603050405020304" pitchFamily="18" charset="0"/>
              </a:rPr>
              <a:t>b</a:t>
            </a:r>
          </a:p>
        </p:txBody>
      </p:sp>
      <p:sp>
        <p:nvSpPr>
          <p:cNvPr id="78" name="Text Box 33">
            <a:extLst>
              <a:ext uri="{FF2B5EF4-FFF2-40B4-BE49-F238E27FC236}">
                <a16:creationId xmlns:a16="http://schemas.microsoft.com/office/drawing/2014/main" id="{7E7E3CEF-0062-C773-1BB9-B8B4E4911155}"/>
              </a:ext>
            </a:extLst>
          </p:cNvPr>
          <p:cNvSpPr txBox="1">
            <a:spLocks noChangeArrowheads="1"/>
          </p:cNvSpPr>
          <p:nvPr/>
        </p:nvSpPr>
        <p:spPr bwMode="auto">
          <a:xfrm>
            <a:off x="5336753" y="4047044"/>
            <a:ext cx="320922" cy="584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200" b="0" i="0" u="none" strike="noStrike" kern="1200" cap="none" spc="0" normalizeH="0" baseline="0" noProof="0">
                <a:ln>
                  <a:noFill/>
                </a:ln>
                <a:solidFill>
                  <a:srgbClr val="0000FF"/>
                </a:solidFill>
                <a:effectLst/>
                <a:uLnTx/>
                <a:uFillTx/>
                <a:latin typeface="Times New Roman" panose="02020603050405020304" pitchFamily="18" charset="0"/>
                <a:ea typeface="黑体" panose="02010609060101010101" pitchFamily="49" charset="-122"/>
                <a:cs typeface="Times New Roman" panose="02020603050405020304" pitchFamily="18" charset="0"/>
              </a:rPr>
              <a:t>-</a:t>
            </a:r>
          </a:p>
        </p:txBody>
      </p:sp>
      <p:sp>
        <p:nvSpPr>
          <p:cNvPr id="79" name="Text Box 34">
            <a:extLst>
              <a:ext uri="{FF2B5EF4-FFF2-40B4-BE49-F238E27FC236}">
                <a16:creationId xmlns:a16="http://schemas.microsoft.com/office/drawing/2014/main" id="{153329EE-071E-8E04-F08D-789E0689A997}"/>
              </a:ext>
            </a:extLst>
          </p:cNvPr>
          <p:cNvSpPr txBox="1">
            <a:spLocks noChangeArrowheads="1"/>
          </p:cNvSpPr>
          <p:nvPr/>
        </p:nvSpPr>
        <p:spPr bwMode="auto">
          <a:xfrm>
            <a:off x="5579416" y="4047044"/>
            <a:ext cx="367408" cy="584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200" b="0" i="0" u="none" strike="noStrike" kern="1200" cap="none" spc="0" normalizeH="0" baseline="0" noProof="0">
                <a:ln>
                  <a:noFill/>
                </a:ln>
                <a:solidFill>
                  <a:srgbClr val="0000FF"/>
                </a:solidFill>
                <a:effectLst/>
                <a:uLnTx/>
                <a:uFillTx/>
                <a:latin typeface="Times New Roman" panose="02020603050405020304" pitchFamily="18" charset="0"/>
                <a:ea typeface="黑体" panose="02010609060101010101" pitchFamily="49" charset="-122"/>
                <a:cs typeface="Times New Roman" panose="02020603050405020304" pitchFamily="18" charset="0"/>
              </a:rPr>
              <a:t>c</a:t>
            </a:r>
          </a:p>
        </p:txBody>
      </p:sp>
      <p:sp>
        <p:nvSpPr>
          <p:cNvPr id="80" name="Text Box 35">
            <a:extLst>
              <a:ext uri="{FF2B5EF4-FFF2-40B4-BE49-F238E27FC236}">
                <a16:creationId xmlns:a16="http://schemas.microsoft.com/office/drawing/2014/main" id="{B5E0B77C-2891-12A9-3FB9-5670AF599CDA}"/>
              </a:ext>
            </a:extLst>
          </p:cNvPr>
          <p:cNvSpPr txBox="1">
            <a:spLocks noChangeArrowheads="1"/>
          </p:cNvSpPr>
          <p:nvPr/>
        </p:nvSpPr>
        <p:spPr bwMode="auto">
          <a:xfrm>
            <a:off x="5858370" y="4049713"/>
            <a:ext cx="387350" cy="579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200" b="0" i="0" u="none" strike="noStrike" kern="1200" cap="none" spc="0" normalizeH="0" baseline="0" noProof="0">
                <a:ln>
                  <a:noFill/>
                </a:ln>
                <a:solidFill>
                  <a:srgbClr val="0000FF"/>
                </a:solidFill>
                <a:effectLst/>
                <a:uLnTx/>
                <a:uFillTx/>
                <a:latin typeface="Times New Roman" panose="02020603050405020304" pitchFamily="18" charset="0"/>
                <a:ea typeface="黑体" panose="02010609060101010101" pitchFamily="49" charset="-122"/>
                <a:cs typeface="Times New Roman" panose="02020603050405020304" pitchFamily="18" charset="0"/>
              </a:rPr>
              <a:t>d</a:t>
            </a:r>
          </a:p>
        </p:txBody>
      </p:sp>
      <p:sp>
        <p:nvSpPr>
          <p:cNvPr id="81" name="Text Box 36">
            <a:extLst>
              <a:ext uri="{FF2B5EF4-FFF2-40B4-BE49-F238E27FC236}">
                <a16:creationId xmlns:a16="http://schemas.microsoft.com/office/drawing/2014/main" id="{4B1081C2-1491-03AF-EC51-2341A7DAF8E4}"/>
              </a:ext>
            </a:extLst>
          </p:cNvPr>
          <p:cNvSpPr txBox="1">
            <a:spLocks noChangeArrowheads="1"/>
          </p:cNvSpPr>
          <p:nvPr/>
        </p:nvSpPr>
        <p:spPr bwMode="auto">
          <a:xfrm>
            <a:off x="6168712" y="4047044"/>
            <a:ext cx="298479" cy="584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200" b="0" i="0" u="none" strike="noStrike" kern="1200" cap="none" spc="0" normalizeH="0" baseline="0" noProof="0">
                <a:ln>
                  <a:noFill/>
                </a:ln>
                <a:solidFill>
                  <a:srgbClr val="0000FF"/>
                </a:solidFill>
                <a:effectLst/>
                <a:uLnTx/>
                <a:uFillTx/>
                <a:latin typeface="Times New Roman" panose="02020603050405020304" pitchFamily="18" charset="0"/>
                <a:ea typeface="黑体" panose="02010609060101010101" pitchFamily="49" charset="-122"/>
                <a:cs typeface="Times New Roman" panose="02020603050405020304" pitchFamily="18" charset="0"/>
              </a:rPr>
              <a:t>/</a:t>
            </a:r>
          </a:p>
        </p:txBody>
      </p:sp>
      <p:sp>
        <p:nvSpPr>
          <p:cNvPr id="82" name="Text Box 37">
            <a:extLst>
              <a:ext uri="{FF2B5EF4-FFF2-40B4-BE49-F238E27FC236}">
                <a16:creationId xmlns:a16="http://schemas.microsoft.com/office/drawing/2014/main" id="{94F7FC27-E34B-AC75-EA17-9548683146A4}"/>
              </a:ext>
            </a:extLst>
          </p:cNvPr>
          <p:cNvSpPr txBox="1">
            <a:spLocks noChangeArrowheads="1"/>
          </p:cNvSpPr>
          <p:nvPr/>
        </p:nvSpPr>
        <p:spPr bwMode="auto">
          <a:xfrm>
            <a:off x="6389041" y="4047044"/>
            <a:ext cx="367408" cy="584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200" b="0" i="0" u="none" strike="noStrike" kern="1200" cap="none" spc="0" normalizeH="0" baseline="0" noProof="0">
                <a:ln>
                  <a:noFill/>
                </a:ln>
                <a:solidFill>
                  <a:srgbClr val="0000FF"/>
                </a:solidFill>
                <a:effectLst/>
                <a:uLnTx/>
                <a:uFillTx/>
                <a:latin typeface="Times New Roman" panose="02020603050405020304" pitchFamily="18" charset="0"/>
                <a:ea typeface="黑体" panose="02010609060101010101" pitchFamily="49" charset="-122"/>
                <a:cs typeface="Times New Roman" panose="02020603050405020304" pitchFamily="18" charset="0"/>
              </a:rPr>
              <a:t>e</a:t>
            </a:r>
          </a:p>
        </p:txBody>
      </p:sp>
      <p:sp>
        <p:nvSpPr>
          <p:cNvPr id="83" name="Text Box 38">
            <a:extLst>
              <a:ext uri="{FF2B5EF4-FFF2-40B4-BE49-F238E27FC236}">
                <a16:creationId xmlns:a16="http://schemas.microsoft.com/office/drawing/2014/main" id="{71DBF88F-6062-E8B6-9668-C0D6E45AC453}"/>
              </a:ext>
            </a:extLst>
          </p:cNvPr>
          <p:cNvSpPr txBox="1">
            <a:spLocks noChangeArrowheads="1"/>
          </p:cNvSpPr>
          <p:nvPr/>
        </p:nvSpPr>
        <p:spPr bwMode="auto">
          <a:xfrm>
            <a:off x="6676603" y="4047044"/>
            <a:ext cx="320922" cy="584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200" b="0" i="0" u="none" strike="noStrike" kern="1200" cap="none" spc="0" normalizeH="0" baseline="0" noProof="0">
                <a:ln>
                  <a:noFill/>
                </a:ln>
                <a:solidFill>
                  <a:srgbClr val="0000FF"/>
                </a:solidFill>
                <a:effectLst/>
                <a:uLnTx/>
                <a:uFillTx/>
                <a:latin typeface="Times New Roman" panose="02020603050405020304" pitchFamily="18" charset="0"/>
                <a:ea typeface="黑体" panose="02010609060101010101" pitchFamily="49" charset="-122"/>
                <a:cs typeface="Times New Roman" panose="02020603050405020304" pitchFamily="18" charset="0"/>
              </a:rPr>
              <a:t>f</a:t>
            </a:r>
          </a:p>
        </p:txBody>
      </p:sp>
      <p:sp>
        <p:nvSpPr>
          <p:cNvPr id="84" name="Text Box 39">
            <a:extLst>
              <a:ext uri="{FF2B5EF4-FFF2-40B4-BE49-F238E27FC236}">
                <a16:creationId xmlns:a16="http://schemas.microsoft.com/office/drawing/2014/main" id="{C1D001FD-641D-31FD-B5B1-550A9EA14938}"/>
              </a:ext>
            </a:extLst>
          </p:cNvPr>
          <p:cNvSpPr txBox="1">
            <a:spLocks noChangeArrowheads="1"/>
          </p:cNvSpPr>
          <p:nvPr/>
        </p:nvSpPr>
        <p:spPr bwMode="auto">
          <a:xfrm>
            <a:off x="5411365" y="4582032"/>
            <a:ext cx="320922" cy="584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zh-CN" sz="3200" b="0" i="0" u="none" strike="noStrike" kern="1200" cap="none" spc="0" normalizeH="0" baseline="0" noProof="0">
                <a:ln>
                  <a:noFill/>
                </a:ln>
                <a:solidFill>
                  <a:srgbClr val="FF0066"/>
                </a:solidFill>
                <a:effectLst/>
                <a:uLnTx/>
                <a:uFillTx/>
                <a:latin typeface="Times New Roman" panose="02020603050405020304" pitchFamily="18" charset="0"/>
                <a:ea typeface="黑体" panose="02010609060101010101" pitchFamily="49" charset="-122"/>
                <a:cs typeface="Times New Roman" panose="02020603050405020304" pitchFamily="18" charset="0"/>
              </a:rPr>
              <a:t>-</a:t>
            </a:r>
            <a:endParaRPr kumimoji="1" lang="en-US" altLang="zh-CN" sz="3200" b="0" i="0" u="none" strike="noStrike" kern="1200" cap="none" spc="0" normalizeH="0" baseline="0" noProof="0">
              <a:ln>
                <a:noFill/>
              </a:ln>
              <a:solidFill>
                <a:srgbClr val="FF0066"/>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85" name="Text Box 40">
            <a:extLst>
              <a:ext uri="{FF2B5EF4-FFF2-40B4-BE49-F238E27FC236}">
                <a16:creationId xmlns:a16="http://schemas.microsoft.com/office/drawing/2014/main" id="{CE46D6CE-FC94-5EBE-EED2-DC459001F2FA}"/>
              </a:ext>
            </a:extLst>
          </p:cNvPr>
          <p:cNvSpPr txBox="1">
            <a:spLocks noChangeArrowheads="1"/>
          </p:cNvSpPr>
          <p:nvPr/>
        </p:nvSpPr>
        <p:spPr bwMode="auto">
          <a:xfrm>
            <a:off x="4201234" y="4582032"/>
            <a:ext cx="415499" cy="584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zh-CN" sz="3200" b="0" i="0" u="none" strike="noStrike" kern="1200" cap="none" spc="0" normalizeH="0" baseline="0" noProof="0">
                <a:ln>
                  <a:noFill/>
                </a:ln>
                <a:solidFill>
                  <a:srgbClr val="FF0066"/>
                </a:solidFill>
                <a:effectLst/>
                <a:uLnTx/>
                <a:uFillTx/>
                <a:latin typeface="Times New Roman" panose="02020603050405020304" pitchFamily="18" charset="0"/>
                <a:ea typeface="黑体" panose="02010609060101010101" pitchFamily="49" charset="-122"/>
                <a:cs typeface="Times New Roman" panose="02020603050405020304" pitchFamily="18" charset="0"/>
              </a:rPr>
              <a:t>+</a:t>
            </a:r>
            <a:endParaRPr kumimoji="1" lang="en-US" altLang="zh-CN" sz="3200" b="0" i="0" u="none" strike="noStrike" kern="1200" cap="none" spc="0" normalizeH="0" baseline="0" noProof="0">
              <a:ln>
                <a:noFill/>
              </a:ln>
              <a:solidFill>
                <a:srgbClr val="FF0066"/>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00" name="Text Box 41">
            <a:extLst>
              <a:ext uri="{FF2B5EF4-FFF2-40B4-BE49-F238E27FC236}">
                <a16:creationId xmlns:a16="http://schemas.microsoft.com/office/drawing/2014/main" id="{576FCBF4-AA10-C63F-EAA3-FA1E4EE88D0F}"/>
              </a:ext>
            </a:extLst>
          </p:cNvPr>
          <p:cNvSpPr txBox="1">
            <a:spLocks noChangeArrowheads="1"/>
          </p:cNvSpPr>
          <p:nvPr/>
        </p:nvSpPr>
        <p:spPr bwMode="auto">
          <a:xfrm>
            <a:off x="3948608" y="4584700"/>
            <a:ext cx="319087"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200" b="0" i="0" u="none" strike="noStrike" kern="1200" cap="none" spc="0" normalizeH="0" baseline="0" noProof="0">
                <a:ln>
                  <a:noFill/>
                </a:ln>
                <a:solidFill>
                  <a:srgbClr val="FF0066"/>
                </a:solidFill>
                <a:effectLst/>
                <a:uLnTx/>
                <a:uFillTx/>
                <a:latin typeface="Times New Roman" panose="02020603050405020304" pitchFamily="18" charset="0"/>
                <a:ea typeface="黑体" panose="02010609060101010101" pitchFamily="49" charset="-122"/>
                <a:cs typeface="Times New Roman" panose="02020603050405020304" pitchFamily="18" charset="0"/>
              </a:rPr>
              <a:t>a</a:t>
            </a:r>
          </a:p>
        </p:txBody>
      </p:sp>
      <p:sp>
        <p:nvSpPr>
          <p:cNvPr id="101" name="Text Box 42">
            <a:extLst>
              <a:ext uri="{FF2B5EF4-FFF2-40B4-BE49-F238E27FC236}">
                <a16:creationId xmlns:a16="http://schemas.microsoft.com/office/drawing/2014/main" id="{9E64B8F1-4DAC-50D5-4ED9-BA3AFAD5B81D}"/>
              </a:ext>
            </a:extLst>
          </p:cNvPr>
          <p:cNvSpPr txBox="1">
            <a:spLocks noChangeArrowheads="1"/>
          </p:cNvSpPr>
          <p:nvPr/>
        </p:nvSpPr>
        <p:spPr bwMode="auto">
          <a:xfrm>
            <a:off x="4821733" y="4584700"/>
            <a:ext cx="387350"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200" b="0" i="0" u="none" strike="noStrike" kern="1200" cap="none" spc="0" normalizeH="0" baseline="0" noProof="0">
                <a:ln>
                  <a:noFill/>
                </a:ln>
                <a:solidFill>
                  <a:srgbClr val="FF0066"/>
                </a:solidFill>
                <a:effectLst/>
                <a:uLnTx/>
                <a:uFillTx/>
                <a:latin typeface="Times New Roman" panose="02020603050405020304" pitchFamily="18" charset="0"/>
                <a:ea typeface="黑体" panose="02010609060101010101" pitchFamily="49" charset="-122"/>
                <a:cs typeface="Times New Roman" panose="02020603050405020304" pitchFamily="18" charset="0"/>
              </a:rPr>
              <a:t>*</a:t>
            </a:r>
          </a:p>
        </p:txBody>
      </p:sp>
      <p:sp>
        <p:nvSpPr>
          <p:cNvPr id="102" name="Text Box 43">
            <a:extLst>
              <a:ext uri="{FF2B5EF4-FFF2-40B4-BE49-F238E27FC236}">
                <a16:creationId xmlns:a16="http://schemas.microsoft.com/office/drawing/2014/main" id="{71DE376A-648F-6788-B3BC-B8D44963C144}"/>
              </a:ext>
            </a:extLst>
          </p:cNvPr>
          <p:cNvSpPr txBox="1">
            <a:spLocks noChangeArrowheads="1"/>
          </p:cNvSpPr>
          <p:nvPr/>
        </p:nvSpPr>
        <p:spPr bwMode="auto">
          <a:xfrm>
            <a:off x="4523283" y="4584700"/>
            <a:ext cx="387350"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200" b="0" i="0" u="none" strike="noStrike" kern="1200" cap="none" spc="0" normalizeH="0" baseline="0" noProof="0">
                <a:ln>
                  <a:noFill/>
                </a:ln>
                <a:solidFill>
                  <a:srgbClr val="FF0066"/>
                </a:solidFill>
                <a:effectLst/>
                <a:uLnTx/>
                <a:uFillTx/>
                <a:latin typeface="Times New Roman" panose="02020603050405020304" pitchFamily="18" charset="0"/>
                <a:ea typeface="黑体" panose="02010609060101010101" pitchFamily="49" charset="-122"/>
                <a:cs typeface="Times New Roman" panose="02020603050405020304" pitchFamily="18" charset="0"/>
              </a:rPr>
              <a:t>b</a:t>
            </a:r>
          </a:p>
        </p:txBody>
      </p:sp>
      <p:sp>
        <p:nvSpPr>
          <p:cNvPr id="103" name="Text Box 44">
            <a:extLst>
              <a:ext uri="{FF2B5EF4-FFF2-40B4-BE49-F238E27FC236}">
                <a16:creationId xmlns:a16="http://schemas.microsoft.com/office/drawing/2014/main" id="{C1CA0DB7-FE8E-B1D9-F6D2-21F39185E7DE}"/>
              </a:ext>
            </a:extLst>
          </p:cNvPr>
          <p:cNvSpPr txBox="1">
            <a:spLocks noChangeArrowheads="1"/>
          </p:cNvSpPr>
          <p:nvPr/>
        </p:nvSpPr>
        <p:spPr bwMode="auto">
          <a:xfrm>
            <a:off x="5959053" y="4582032"/>
            <a:ext cx="320922" cy="584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200" b="0" i="0" u="none" strike="noStrike" kern="1200" cap="none" spc="0" normalizeH="0" baseline="0" noProof="0">
                <a:ln>
                  <a:noFill/>
                </a:ln>
                <a:solidFill>
                  <a:srgbClr val="FF0066"/>
                </a:solidFill>
                <a:effectLst/>
                <a:uLnTx/>
                <a:uFillTx/>
                <a:latin typeface="Times New Roman" panose="02020603050405020304" pitchFamily="18" charset="0"/>
                <a:ea typeface="黑体" panose="02010609060101010101" pitchFamily="49" charset="-122"/>
                <a:cs typeface="Times New Roman" panose="02020603050405020304" pitchFamily="18" charset="0"/>
              </a:rPr>
              <a:t>-</a:t>
            </a:r>
          </a:p>
        </p:txBody>
      </p:sp>
      <p:sp>
        <p:nvSpPr>
          <p:cNvPr id="104" name="Text Box 45">
            <a:extLst>
              <a:ext uri="{FF2B5EF4-FFF2-40B4-BE49-F238E27FC236}">
                <a16:creationId xmlns:a16="http://schemas.microsoft.com/office/drawing/2014/main" id="{3E0070D8-83ED-459A-BD1E-77D66891D48E}"/>
              </a:ext>
            </a:extLst>
          </p:cNvPr>
          <p:cNvSpPr txBox="1">
            <a:spLocks noChangeArrowheads="1"/>
          </p:cNvSpPr>
          <p:nvPr/>
        </p:nvSpPr>
        <p:spPr bwMode="auto">
          <a:xfrm>
            <a:off x="5123803" y="4582032"/>
            <a:ext cx="367408" cy="584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200" b="0" i="0" u="none" strike="noStrike" kern="1200" cap="none" spc="0" normalizeH="0" baseline="0" noProof="0">
                <a:ln>
                  <a:noFill/>
                </a:ln>
                <a:solidFill>
                  <a:srgbClr val="FF0066"/>
                </a:solidFill>
                <a:effectLst/>
                <a:uLnTx/>
                <a:uFillTx/>
                <a:latin typeface="Times New Roman" panose="02020603050405020304" pitchFamily="18" charset="0"/>
                <a:ea typeface="黑体" panose="02010609060101010101" pitchFamily="49" charset="-122"/>
                <a:cs typeface="Times New Roman" panose="02020603050405020304" pitchFamily="18" charset="0"/>
              </a:rPr>
              <a:t>c</a:t>
            </a:r>
          </a:p>
        </p:txBody>
      </p:sp>
      <p:sp>
        <p:nvSpPr>
          <p:cNvPr id="105" name="Text Box 46">
            <a:extLst>
              <a:ext uri="{FF2B5EF4-FFF2-40B4-BE49-F238E27FC236}">
                <a16:creationId xmlns:a16="http://schemas.microsoft.com/office/drawing/2014/main" id="{9E962AB0-6F28-7A74-A02E-AD0FDCD4D4B9}"/>
              </a:ext>
            </a:extLst>
          </p:cNvPr>
          <p:cNvSpPr txBox="1">
            <a:spLocks noChangeArrowheads="1"/>
          </p:cNvSpPr>
          <p:nvPr/>
        </p:nvSpPr>
        <p:spPr bwMode="auto">
          <a:xfrm>
            <a:off x="5650408" y="4584700"/>
            <a:ext cx="387350"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200" b="0" i="0" u="none" strike="noStrike" kern="1200" cap="none" spc="0" normalizeH="0" baseline="0" noProof="0">
                <a:ln>
                  <a:noFill/>
                </a:ln>
                <a:solidFill>
                  <a:srgbClr val="FF0066"/>
                </a:solidFill>
                <a:effectLst/>
                <a:uLnTx/>
                <a:uFillTx/>
                <a:latin typeface="Times New Roman" panose="02020603050405020304" pitchFamily="18" charset="0"/>
                <a:ea typeface="黑体" panose="02010609060101010101" pitchFamily="49" charset="-122"/>
                <a:cs typeface="Times New Roman" panose="02020603050405020304" pitchFamily="18" charset="0"/>
              </a:rPr>
              <a:t>d</a:t>
            </a:r>
          </a:p>
        </p:txBody>
      </p:sp>
      <p:sp>
        <p:nvSpPr>
          <p:cNvPr id="106" name="Text Box 47">
            <a:extLst>
              <a:ext uri="{FF2B5EF4-FFF2-40B4-BE49-F238E27FC236}">
                <a16:creationId xmlns:a16="http://schemas.microsoft.com/office/drawing/2014/main" id="{7156EB3B-720B-41DF-2307-09FE56A60451}"/>
              </a:ext>
            </a:extLst>
          </p:cNvPr>
          <p:cNvSpPr txBox="1">
            <a:spLocks noChangeArrowheads="1"/>
          </p:cNvSpPr>
          <p:nvPr/>
        </p:nvSpPr>
        <p:spPr bwMode="auto">
          <a:xfrm>
            <a:off x="6490974" y="4582032"/>
            <a:ext cx="298479" cy="584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200" b="0" i="0" u="none" strike="noStrike" kern="1200" cap="none" spc="0" normalizeH="0" baseline="0" noProof="0">
                <a:ln>
                  <a:noFill/>
                </a:ln>
                <a:solidFill>
                  <a:srgbClr val="FF0066"/>
                </a:solidFill>
                <a:effectLst/>
                <a:uLnTx/>
                <a:uFillTx/>
                <a:latin typeface="Times New Roman" panose="02020603050405020304" pitchFamily="18" charset="0"/>
                <a:ea typeface="黑体" panose="02010609060101010101" pitchFamily="49" charset="-122"/>
                <a:cs typeface="Times New Roman" panose="02020603050405020304" pitchFamily="18" charset="0"/>
              </a:rPr>
              <a:t>/</a:t>
            </a:r>
          </a:p>
        </p:txBody>
      </p:sp>
      <p:sp>
        <p:nvSpPr>
          <p:cNvPr id="107" name="Text Box 48">
            <a:extLst>
              <a:ext uri="{FF2B5EF4-FFF2-40B4-BE49-F238E27FC236}">
                <a16:creationId xmlns:a16="http://schemas.microsoft.com/office/drawing/2014/main" id="{947411F8-2F62-0BAB-C588-4BB8DAEF7A21}"/>
              </a:ext>
            </a:extLst>
          </p:cNvPr>
          <p:cNvSpPr txBox="1">
            <a:spLocks noChangeArrowheads="1"/>
          </p:cNvSpPr>
          <p:nvPr/>
        </p:nvSpPr>
        <p:spPr bwMode="auto">
          <a:xfrm>
            <a:off x="6200128" y="4582032"/>
            <a:ext cx="367408" cy="584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200" b="0" i="0" u="none" strike="noStrike" kern="1200" cap="none" spc="0" normalizeH="0" baseline="0" noProof="0">
                <a:ln>
                  <a:noFill/>
                </a:ln>
                <a:solidFill>
                  <a:srgbClr val="FF0066"/>
                </a:solidFill>
                <a:effectLst/>
                <a:uLnTx/>
                <a:uFillTx/>
                <a:latin typeface="Times New Roman" panose="02020603050405020304" pitchFamily="18" charset="0"/>
                <a:ea typeface="黑体" panose="02010609060101010101" pitchFamily="49" charset="-122"/>
                <a:cs typeface="Times New Roman" panose="02020603050405020304" pitchFamily="18" charset="0"/>
              </a:rPr>
              <a:t>e</a:t>
            </a:r>
          </a:p>
        </p:txBody>
      </p:sp>
      <p:sp>
        <p:nvSpPr>
          <p:cNvPr id="108" name="Text Box 49">
            <a:extLst>
              <a:ext uri="{FF2B5EF4-FFF2-40B4-BE49-F238E27FC236}">
                <a16:creationId xmlns:a16="http://schemas.microsoft.com/office/drawing/2014/main" id="{BF8947D4-2879-CB63-5833-D494807E1FAF}"/>
              </a:ext>
            </a:extLst>
          </p:cNvPr>
          <p:cNvSpPr txBox="1">
            <a:spLocks noChangeArrowheads="1"/>
          </p:cNvSpPr>
          <p:nvPr/>
        </p:nvSpPr>
        <p:spPr bwMode="auto">
          <a:xfrm>
            <a:off x="6717878" y="4582032"/>
            <a:ext cx="320922" cy="584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200" b="0" i="0" u="none" strike="noStrike" kern="1200" cap="none" spc="0" normalizeH="0" baseline="0" noProof="0">
                <a:ln>
                  <a:noFill/>
                </a:ln>
                <a:solidFill>
                  <a:srgbClr val="FF0066"/>
                </a:solidFill>
                <a:effectLst/>
                <a:uLnTx/>
                <a:uFillTx/>
                <a:latin typeface="Times New Roman" panose="02020603050405020304" pitchFamily="18" charset="0"/>
                <a:ea typeface="黑体" panose="02010609060101010101" pitchFamily="49" charset="-122"/>
                <a:cs typeface="Times New Roman" panose="02020603050405020304" pitchFamily="18" charset="0"/>
              </a:rPr>
              <a:t>f</a:t>
            </a:r>
          </a:p>
        </p:txBody>
      </p:sp>
      <p:sp>
        <p:nvSpPr>
          <p:cNvPr id="109" name="Text Box 50">
            <a:extLst>
              <a:ext uri="{FF2B5EF4-FFF2-40B4-BE49-F238E27FC236}">
                <a16:creationId xmlns:a16="http://schemas.microsoft.com/office/drawing/2014/main" id="{C772B849-210F-75C5-A157-DC927BA5710F}"/>
              </a:ext>
            </a:extLst>
          </p:cNvPr>
          <p:cNvSpPr txBox="1">
            <a:spLocks noChangeArrowheads="1"/>
          </p:cNvSpPr>
          <p:nvPr/>
        </p:nvSpPr>
        <p:spPr bwMode="auto">
          <a:xfrm>
            <a:off x="4184228" y="5701219"/>
            <a:ext cx="320922" cy="584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zh-CN" sz="3200" b="0" i="0" u="none" strike="noStrike" kern="1200" cap="none" spc="0" normalizeH="0" baseline="0" noProof="0">
                <a:ln>
                  <a:noFill/>
                </a:ln>
                <a:solidFill>
                  <a:srgbClr val="FF00FF"/>
                </a:solidFill>
                <a:effectLst/>
                <a:uLnTx/>
                <a:uFillTx/>
                <a:latin typeface="Times New Roman" panose="02020603050405020304" pitchFamily="18" charset="0"/>
                <a:ea typeface="黑体" panose="02010609060101010101" pitchFamily="49" charset="-122"/>
                <a:cs typeface="Times New Roman" panose="02020603050405020304" pitchFamily="18" charset="0"/>
              </a:rPr>
              <a:t>-</a:t>
            </a:r>
            <a:endParaRPr kumimoji="1" lang="en-US" altLang="zh-CN" sz="3200" b="0" i="0" u="none" strike="noStrike" kern="1200" cap="none" spc="0" normalizeH="0" baseline="0" noProof="0">
              <a:ln>
                <a:noFill/>
              </a:ln>
              <a:solidFill>
                <a:srgbClr val="FF00FF"/>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10" name="Text Box 51">
            <a:extLst>
              <a:ext uri="{FF2B5EF4-FFF2-40B4-BE49-F238E27FC236}">
                <a16:creationId xmlns:a16="http://schemas.microsoft.com/office/drawing/2014/main" id="{6DF252FC-3B10-E10C-4000-C646B642257C}"/>
              </a:ext>
            </a:extLst>
          </p:cNvPr>
          <p:cNvSpPr txBox="1">
            <a:spLocks noChangeArrowheads="1"/>
          </p:cNvSpPr>
          <p:nvPr/>
        </p:nvSpPr>
        <p:spPr bwMode="auto">
          <a:xfrm>
            <a:off x="4367921" y="5701219"/>
            <a:ext cx="415499" cy="584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zh-CN" sz="3200" b="0" i="0" u="none" strike="noStrike" kern="1200" cap="none" spc="0" normalizeH="0" baseline="0" noProof="0">
                <a:ln>
                  <a:noFill/>
                </a:ln>
                <a:solidFill>
                  <a:srgbClr val="FF00FF"/>
                </a:solidFill>
                <a:effectLst/>
                <a:uLnTx/>
                <a:uFillTx/>
                <a:latin typeface="Times New Roman" panose="02020603050405020304" pitchFamily="18" charset="0"/>
                <a:ea typeface="黑体" panose="02010609060101010101" pitchFamily="49" charset="-122"/>
                <a:cs typeface="Times New Roman" panose="02020603050405020304" pitchFamily="18" charset="0"/>
              </a:rPr>
              <a:t>+</a:t>
            </a:r>
            <a:endParaRPr kumimoji="1" lang="en-US" altLang="zh-CN" sz="3200" b="0" i="0" u="none" strike="noStrike" kern="1200" cap="none" spc="0" normalizeH="0" baseline="0" noProof="0">
              <a:ln>
                <a:noFill/>
              </a:ln>
              <a:solidFill>
                <a:srgbClr val="FF00FF"/>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11" name="Text Box 52">
            <a:extLst>
              <a:ext uri="{FF2B5EF4-FFF2-40B4-BE49-F238E27FC236}">
                <a16:creationId xmlns:a16="http://schemas.microsoft.com/office/drawing/2014/main" id="{681E106B-3BFF-4787-78B6-500A9E856EB7}"/>
              </a:ext>
            </a:extLst>
          </p:cNvPr>
          <p:cNvSpPr txBox="1">
            <a:spLocks noChangeArrowheads="1"/>
          </p:cNvSpPr>
          <p:nvPr/>
        </p:nvSpPr>
        <p:spPr bwMode="auto">
          <a:xfrm>
            <a:off x="4820591" y="5701219"/>
            <a:ext cx="367408" cy="584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200" b="0" i="0" u="none" strike="noStrike" kern="1200" cap="none" spc="0" normalizeH="0" baseline="0" noProof="0">
                <a:ln>
                  <a:noFill/>
                </a:ln>
                <a:solidFill>
                  <a:srgbClr val="FF00FF"/>
                </a:solidFill>
                <a:effectLst/>
                <a:uLnTx/>
                <a:uFillTx/>
                <a:latin typeface="Times New Roman" panose="02020603050405020304" pitchFamily="18" charset="0"/>
                <a:ea typeface="黑体" panose="02010609060101010101" pitchFamily="49" charset="-122"/>
                <a:cs typeface="Times New Roman" panose="02020603050405020304" pitchFamily="18" charset="0"/>
              </a:rPr>
              <a:t>a</a:t>
            </a:r>
          </a:p>
        </p:txBody>
      </p:sp>
      <p:sp>
        <p:nvSpPr>
          <p:cNvPr id="112" name="Text Box 53">
            <a:extLst>
              <a:ext uri="{FF2B5EF4-FFF2-40B4-BE49-F238E27FC236}">
                <a16:creationId xmlns:a16="http://schemas.microsoft.com/office/drawing/2014/main" id="{839E83E3-6041-C8AC-0966-1155A971C66A}"/>
              </a:ext>
            </a:extLst>
          </p:cNvPr>
          <p:cNvSpPr txBox="1">
            <a:spLocks noChangeArrowheads="1"/>
          </p:cNvSpPr>
          <p:nvPr/>
        </p:nvSpPr>
        <p:spPr bwMode="auto">
          <a:xfrm>
            <a:off x="5048745" y="5703888"/>
            <a:ext cx="387350" cy="579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200" b="0" i="0" u="none" strike="noStrike" kern="1200" cap="none" spc="0" normalizeH="0" baseline="0" noProof="0">
                <a:ln>
                  <a:noFill/>
                </a:ln>
                <a:solidFill>
                  <a:srgbClr val="FF00FF"/>
                </a:solidFill>
                <a:effectLst/>
                <a:uLnTx/>
                <a:uFillTx/>
                <a:latin typeface="Times New Roman" panose="02020603050405020304" pitchFamily="18" charset="0"/>
                <a:ea typeface="黑体" panose="02010609060101010101" pitchFamily="49" charset="-122"/>
                <a:cs typeface="Times New Roman" panose="02020603050405020304" pitchFamily="18" charset="0"/>
              </a:rPr>
              <a:t>*</a:t>
            </a:r>
          </a:p>
        </p:txBody>
      </p:sp>
      <p:sp>
        <p:nvSpPr>
          <p:cNvPr id="113" name="Text Box 54">
            <a:extLst>
              <a:ext uri="{FF2B5EF4-FFF2-40B4-BE49-F238E27FC236}">
                <a16:creationId xmlns:a16="http://schemas.microsoft.com/office/drawing/2014/main" id="{A86E7BC2-F6F6-D676-A760-F2926E16787F}"/>
              </a:ext>
            </a:extLst>
          </p:cNvPr>
          <p:cNvSpPr txBox="1">
            <a:spLocks noChangeArrowheads="1"/>
          </p:cNvSpPr>
          <p:nvPr/>
        </p:nvSpPr>
        <p:spPr bwMode="auto">
          <a:xfrm>
            <a:off x="5723433" y="5703888"/>
            <a:ext cx="387350" cy="579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200" b="0" i="0" u="none" strike="noStrike" kern="1200" cap="none" spc="0" normalizeH="0" baseline="0" noProof="0">
                <a:ln>
                  <a:noFill/>
                </a:ln>
                <a:solidFill>
                  <a:srgbClr val="FF00FF"/>
                </a:solidFill>
                <a:effectLst/>
                <a:uLnTx/>
                <a:uFillTx/>
                <a:latin typeface="Times New Roman" panose="02020603050405020304" pitchFamily="18" charset="0"/>
                <a:ea typeface="黑体" panose="02010609060101010101" pitchFamily="49" charset="-122"/>
                <a:cs typeface="Times New Roman" panose="02020603050405020304" pitchFamily="18" charset="0"/>
              </a:rPr>
              <a:t>b</a:t>
            </a:r>
          </a:p>
        </p:txBody>
      </p:sp>
      <p:sp>
        <p:nvSpPr>
          <p:cNvPr id="114" name="Text Box 55">
            <a:extLst>
              <a:ext uri="{FF2B5EF4-FFF2-40B4-BE49-F238E27FC236}">
                <a16:creationId xmlns:a16="http://schemas.microsoft.com/office/drawing/2014/main" id="{EF211068-8313-9760-CB9D-873B42D97EE7}"/>
              </a:ext>
            </a:extLst>
          </p:cNvPr>
          <p:cNvSpPr txBox="1">
            <a:spLocks noChangeArrowheads="1"/>
          </p:cNvSpPr>
          <p:nvPr/>
        </p:nvSpPr>
        <p:spPr bwMode="auto">
          <a:xfrm>
            <a:off x="5979690" y="5701219"/>
            <a:ext cx="320922" cy="584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200" b="0" i="0" u="none" strike="noStrike" kern="1200" cap="none" spc="0" normalizeH="0" baseline="0" noProof="0">
                <a:ln>
                  <a:noFill/>
                </a:ln>
                <a:solidFill>
                  <a:srgbClr val="FF00FF"/>
                </a:solidFill>
                <a:effectLst/>
                <a:uLnTx/>
                <a:uFillTx/>
                <a:latin typeface="Times New Roman" panose="02020603050405020304" pitchFamily="18" charset="0"/>
                <a:ea typeface="黑体" panose="02010609060101010101" pitchFamily="49" charset="-122"/>
                <a:cs typeface="Times New Roman" panose="02020603050405020304" pitchFamily="18" charset="0"/>
              </a:rPr>
              <a:t>-</a:t>
            </a:r>
          </a:p>
        </p:txBody>
      </p:sp>
      <p:sp>
        <p:nvSpPr>
          <p:cNvPr id="115" name="Text Box 56">
            <a:extLst>
              <a:ext uri="{FF2B5EF4-FFF2-40B4-BE49-F238E27FC236}">
                <a16:creationId xmlns:a16="http://schemas.microsoft.com/office/drawing/2014/main" id="{8AAEF23F-6B30-D9B3-232D-B6DE96EFF059}"/>
              </a:ext>
            </a:extLst>
          </p:cNvPr>
          <p:cNvSpPr txBox="1">
            <a:spLocks noChangeArrowheads="1"/>
          </p:cNvSpPr>
          <p:nvPr/>
        </p:nvSpPr>
        <p:spPr bwMode="auto">
          <a:xfrm>
            <a:off x="6169966" y="5701219"/>
            <a:ext cx="367408" cy="584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200" b="0" i="0" u="none" strike="noStrike" kern="1200" cap="none" spc="0" normalizeH="0" baseline="0" noProof="0">
                <a:ln>
                  <a:noFill/>
                </a:ln>
                <a:solidFill>
                  <a:srgbClr val="FF00FF"/>
                </a:solidFill>
                <a:effectLst/>
                <a:uLnTx/>
                <a:uFillTx/>
                <a:latin typeface="Times New Roman" panose="02020603050405020304" pitchFamily="18" charset="0"/>
                <a:ea typeface="黑体" panose="02010609060101010101" pitchFamily="49" charset="-122"/>
                <a:cs typeface="Times New Roman" panose="02020603050405020304" pitchFamily="18" charset="0"/>
              </a:rPr>
              <a:t>c</a:t>
            </a:r>
          </a:p>
        </p:txBody>
      </p:sp>
      <p:sp>
        <p:nvSpPr>
          <p:cNvPr id="116" name="Text Box 57">
            <a:extLst>
              <a:ext uri="{FF2B5EF4-FFF2-40B4-BE49-F238E27FC236}">
                <a16:creationId xmlns:a16="http://schemas.microsoft.com/office/drawing/2014/main" id="{77CECE7F-1791-3E8C-7F4E-403259F72985}"/>
              </a:ext>
            </a:extLst>
          </p:cNvPr>
          <p:cNvSpPr txBox="1">
            <a:spLocks noChangeArrowheads="1"/>
          </p:cNvSpPr>
          <p:nvPr/>
        </p:nvSpPr>
        <p:spPr bwMode="auto">
          <a:xfrm>
            <a:off x="6398120" y="5703888"/>
            <a:ext cx="387350" cy="579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200" b="0" i="0" u="none" strike="noStrike" kern="1200" cap="none" spc="0" normalizeH="0" baseline="0" noProof="0">
                <a:ln>
                  <a:noFill/>
                </a:ln>
                <a:solidFill>
                  <a:srgbClr val="FF00FF"/>
                </a:solidFill>
                <a:effectLst/>
                <a:uLnTx/>
                <a:uFillTx/>
                <a:latin typeface="Times New Roman" panose="02020603050405020304" pitchFamily="18" charset="0"/>
                <a:ea typeface="黑体" panose="02010609060101010101" pitchFamily="49" charset="-122"/>
                <a:cs typeface="Times New Roman" panose="02020603050405020304" pitchFamily="18" charset="0"/>
              </a:rPr>
              <a:t>d</a:t>
            </a:r>
          </a:p>
        </p:txBody>
      </p:sp>
      <p:sp>
        <p:nvSpPr>
          <p:cNvPr id="117" name="Text Box 58">
            <a:extLst>
              <a:ext uri="{FF2B5EF4-FFF2-40B4-BE49-F238E27FC236}">
                <a16:creationId xmlns:a16="http://schemas.microsoft.com/office/drawing/2014/main" id="{977C0524-C172-B664-0C47-482744A36396}"/>
              </a:ext>
            </a:extLst>
          </p:cNvPr>
          <p:cNvSpPr txBox="1">
            <a:spLocks noChangeArrowheads="1"/>
          </p:cNvSpPr>
          <p:nvPr/>
        </p:nvSpPr>
        <p:spPr bwMode="auto">
          <a:xfrm>
            <a:off x="4651062" y="5701219"/>
            <a:ext cx="298479" cy="584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200" b="0" i="0" u="none" strike="noStrike" kern="1200" cap="none" spc="0" normalizeH="0" baseline="0" noProof="0">
                <a:ln>
                  <a:noFill/>
                </a:ln>
                <a:solidFill>
                  <a:srgbClr val="FF00FF"/>
                </a:solidFill>
                <a:effectLst/>
                <a:uLnTx/>
                <a:uFillTx/>
                <a:latin typeface="Times New Roman" panose="02020603050405020304" pitchFamily="18" charset="0"/>
                <a:ea typeface="黑体" panose="02010609060101010101" pitchFamily="49" charset="-122"/>
                <a:cs typeface="Times New Roman" panose="02020603050405020304" pitchFamily="18" charset="0"/>
              </a:rPr>
              <a:t>/</a:t>
            </a:r>
          </a:p>
        </p:txBody>
      </p:sp>
      <p:sp>
        <p:nvSpPr>
          <p:cNvPr id="118" name="Text Box 59">
            <a:extLst>
              <a:ext uri="{FF2B5EF4-FFF2-40B4-BE49-F238E27FC236}">
                <a16:creationId xmlns:a16="http://schemas.microsoft.com/office/drawing/2014/main" id="{15923227-40C4-6A88-FDBE-2A563AD4DD1E}"/>
              </a:ext>
            </a:extLst>
          </p:cNvPr>
          <p:cNvSpPr txBox="1">
            <a:spLocks noChangeArrowheads="1"/>
          </p:cNvSpPr>
          <p:nvPr/>
        </p:nvSpPr>
        <p:spPr bwMode="auto">
          <a:xfrm>
            <a:off x="5298428" y="5701219"/>
            <a:ext cx="367408" cy="584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200" b="0" i="0" u="none" strike="noStrike" kern="1200" cap="none" spc="0" normalizeH="0" baseline="0" noProof="0">
                <a:ln>
                  <a:noFill/>
                </a:ln>
                <a:solidFill>
                  <a:srgbClr val="FF00FF"/>
                </a:solidFill>
                <a:effectLst/>
                <a:uLnTx/>
                <a:uFillTx/>
                <a:latin typeface="Times New Roman" panose="02020603050405020304" pitchFamily="18" charset="0"/>
                <a:ea typeface="黑体" panose="02010609060101010101" pitchFamily="49" charset="-122"/>
                <a:cs typeface="Times New Roman" panose="02020603050405020304" pitchFamily="18" charset="0"/>
              </a:rPr>
              <a:t>e</a:t>
            </a:r>
          </a:p>
        </p:txBody>
      </p:sp>
      <p:sp>
        <p:nvSpPr>
          <p:cNvPr id="119" name="Text Box 60">
            <a:extLst>
              <a:ext uri="{FF2B5EF4-FFF2-40B4-BE49-F238E27FC236}">
                <a16:creationId xmlns:a16="http://schemas.microsoft.com/office/drawing/2014/main" id="{44CAC23E-797A-F8D5-7E20-F619100AAD8F}"/>
              </a:ext>
            </a:extLst>
          </p:cNvPr>
          <p:cNvSpPr txBox="1">
            <a:spLocks noChangeArrowheads="1"/>
          </p:cNvSpPr>
          <p:nvPr/>
        </p:nvSpPr>
        <p:spPr bwMode="auto">
          <a:xfrm>
            <a:off x="5535190" y="5701219"/>
            <a:ext cx="320922" cy="584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200" b="0" i="0" u="none" strike="noStrike" kern="1200" cap="none" spc="0" normalizeH="0" baseline="0" noProof="0">
                <a:ln>
                  <a:noFill/>
                </a:ln>
                <a:solidFill>
                  <a:srgbClr val="FF00FF"/>
                </a:solidFill>
                <a:effectLst/>
                <a:uLnTx/>
                <a:uFillTx/>
                <a:latin typeface="Times New Roman" panose="02020603050405020304" pitchFamily="18" charset="0"/>
                <a:ea typeface="黑体" panose="02010609060101010101" pitchFamily="49" charset="-122"/>
                <a:cs typeface="Times New Roman" panose="02020603050405020304" pitchFamily="18" charset="0"/>
              </a:rPr>
              <a:t>f</a:t>
            </a:r>
          </a:p>
        </p:txBody>
      </p:sp>
      <p:sp>
        <p:nvSpPr>
          <p:cNvPr id="120" name="Text Box 61">
            <a:extLst>
              <a:ext uri="{FF2B5EF4-FFF2-40B4-BE49-F238E27FC236}">
                <a16:creationId xmlns:a16="http://schemas.microsoft.com/office/drawing/2014/main" id="{912DB86B-95F2-2CAB-46AD-3CD03FF86903}"/>
              </a:ext>
            </a:extLst>
          </p:cNvPr>
          <p:cNvSpPr txBox="1">
            <a:spLocks noChangeArrowheads="1"/>
          </p:cNvSpPr>
          <p:nvPr/>
        </p:nvSpPr>
        <p:spPr bwMode="auto">
          <a:xfrm>
            <a:off x="6857578" y="5121782"/>
            <a:ext cx="320922" cy="584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zh-CN" sz="3200" b="0" i="0" u="none" strike="noStrike" kern="1200" cap="none" spc="0" normalizeH="0" baseline="0" noProof="0">
                <a:ln>
                  <a:noFill/>
                </a:ln>
                <a:solidFill>
                  <a:srgbClr val="006600"/>
                </a:solidFill>
                <a:effectLst/>
                <a:uLnTx/>
                <a:uFillTx/>
                <a:latin typeface="Times New Roman" panose="02020603050405020304" pitchFamily="18" charset="0"/>
                <a:ea typeface="黑体" panose="02010609060101010101" pitchFamily="49" charset="-122"/>
                <a:cs typeface="Times New Roman" panose="02020603050405020304" pitchFamily="18" charset="0"/>
              </a:rPr>
              <a:t>-</a:t>
            </a:r>
            <a:endParaRPr kumimoji="1" lang="en-US" altLang="zh-CN" sz="3200" b="0" i="0" u="none" strike="noStrike" kern="1200" cap="none" spc="0" normalizeH="0" baseline="0" noProof="0">
              <a:ln>
                <a:noFill/>
              </a:ln>
              <a:solidFill>
                <a:srgbClr val="006600"/>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21" name="Text Box 62">
            <a:extLst>
              <a:ext uri="{FF2B5EF4-FFF2-40B4-BE49-F238E27FC236}">
                <a16:creationId xmlns:a16="http://schemas.microsoft.com/office/drawing/2014/main" id="{8BBB6747-FCD3-C5AF-B72B-93924EBDE75E}"/>
              </a:ext>
            </a:extLst>
          </p:cNvPr>
          <p:cNvSpPr txBox="1">
            <a:spLocks noChangeArrowheads="1"/>
          </p:cNvSpPr>
          <p:nvPr/>
        </p:nvSpPr>
        <p:spPr bwMode="auto">
          <a:xfrm>
            <a:off x="5726821" y="5121782"/>
            <a:ext cx="415499" cy="584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zh-CN" sz="3200" b="0" i="0" u="none" strike="noStrike" kern="1200" cap="none" spc="0" normalizeH="0" baseline="0" noProof="0">
                <a:ln>
                  <a:noFill/>
                </a:ln>
                <a:solidFill>
                  <a:srgbClr val="006600"/>
                </a:solidFill>
                <a:effectLst/>
                <a:uLnTx/>
                <a:uFillTx/>
                <a:latin typeface="Times New Roman" panose="02020603050405020304" pitchFamily="18" charset="0"/>
                <a:ea typeface="黑体" panose="02010609060101010101" pitchFamily="49" charset="-122"/>
                <a:cs typeface="Times New Roman" panose="02020603050405020304" pitchFamily="18" charset="0"/>
              </a:rPr>
              <a:t>+</a:t>
            </a:r>
            <a:endParaRPr kumimoji="1" lang="en-US" altLang="zh-CN" sz="3200" b="0" i="0" u="none" strike="noStrike" kern="1200" cap="none" spc="0" normalizeH="0" baseline="0" noProof="0">
              <a:ln>
                <a:noFill/>
              </a:ln>
              <a:solidFill>
                <a:srgbClr val="006600"/>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22" name="Text Box 63">
            <a:extLst>
              <a:ext uri="{FF2B5EF4-FFF2-40B4-BE49-F238E27FC236}">
                <a16:creationId xmlns:a16="http://schemas.microsoft.com/office/drawing/2014/main" id="{9725B72E-1D58-E63D-E9E4-26E817B9917F}"/>
              </a:ext>
            </a:extLst>
          </p:cNvPr>
          <p:cNvSpPr txBox="1">
            <a:spLocks noChangeArrowheads="1"/>
          </p:cNvSpPr>
          <p:nvPr/>
        </p:nvSpPr>
        <p:spPr bwMode="auto">
          <a:xfrm>
            <a:off x="3964928" y="5121782"/>
            <a:ext cx="367408" cy="584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200" b="0" i="0" u="none" strike="noStrike" kern="1200" cap="none" spc="0" normalizeH="0" baseline="0" noProof="0">
                <a:ln>
                  <a:noFill/>
                </a:ln>
                <a:solidFill>
                  <a:srgbClr val="006600"/>
                </a:solidFill>
                <a:effectLst/>
                <a:uLnTx/>
                <a:uFillTx/>
                <a:latin typeface="Times New Roman" panose="02020603050405020304" pitchFamily="18" charset="0"/>
                <a:ea typeface="黑体" panose="02010609060101010101" pitchFamily="49" charset="-122"/>
                <a:cs typeface="Times New Roman" panose="02020603050405020304" pitchFamily="18" charset="0"/>
              </a:rPr>
              <a:t>a</a:t>
            </a:r>
          </a:p>
        </p:txBody>
      </p:sp>
      <p:sp>
        <p:nvSpPr>
          <p:cNvPr id="123" name="Text Box 64">
            <a:extLst>
              <a:ext uri="{FF2B5EF4-FFF2-40B4-BE49-F238E27FC236}">
                <a16:creationId xmlns:a16="http://schemas.microsoft.com/office/drawing/2014/main" id="{6E2C838E-7A66-EDCB-8E2E-736A08BA9FB8}"/>
              </a:ext>
            </a:extLst>
          </p:cNvPr>
          <p:cNvSpPr txBox="1">
            <a:spLocks noChangeArrowheads="1"/>
          </p:cNvSpPr>
          <p:nvPr/>
        </p:nvSpPr>
        <p:spPr bwMode="auto">
          <a:xfrm>
            <a:off x="5421808" y="5124450"/>
            <a:ext cx="387350"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200" b="0" i="0" u="none" strike="noStrike" kern="1200" cap="none" spc="0" normalizeH="0" baseline="0" noProof="0">
                <a:ln>
                  <a:noFill/>
                </a:ln>
                <a:solidFill>
                  <a:srgbClr val="006600"/>
                </a:solidFill>
                <a:effectLst/>
                <a:uLnTx/>
                <a:uFillTx/>
                <a:latin typeface="Times New Roman" panose="02020603050405020304" pitchFamily="18" charset="0"/>
                <a:ea typeface="黑体" panose="02010609060101010101" pitchFamily="49" charset="-122"/>
                <a:cs typeface="Times New Roman" panose="02020603050405020304" pitchFamily="18" charset="0"/>
              </a:rPr>
              <a:t>*</a:t>
            </a:r>
          </a:p>
        </p:txBody>
      </p:sp>
      <p:sp>
        <p:nvSpPr>
          <p:cNvPr id="124" name="Text Box 65">
            <a:extLst>
              <a:ext uri="{FF2B5EF4-FFF2-40B4-BE49-F238E27FC236}">
                <a16:creationId xmlns:a16="http://schemas.microsoft.com/office/drawing/2014/main" id="{E1B859F3-04D7-9A71-0123-99DB21A24E4B}"/>
              </a:ext>
            </a:extLst>
          </p:cNvPr>
          <p:cNvSpPr txBox="1">
            <a:spLocks noChangeArrowheads="1"/>
          </p:cNvSpPr>
          <p:nvPr/>
        </p:nvSpPr>
        <p:spPr bwMode="auto">
          <a:xfrm>
            <a:off x="4254995" y="5124450"/>
            <a:ext cx="387350"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200" b="0" i="0" u="none" strike="noStrike" kern="1200" cap="none" spc="0" normalizeH="0" baseline="0" noProof="0">
                <a:ln>
                  <a:noFill/>
                </a:ln>
                <a:solidFill>
                  <a:srgbClr val="006600"/>
                </a:solidFill>
                <a:effectLst/>
                <a:uLnTx/>
                <a:uFillTx/>
                <a:latin typeface="Times New Roman" panose="02020603050405020304" pitchFamily="18" charset="0"/>
                <a:ea typeface="黑体" panose="02010609060101010101" pitchFamily="49" charset="-122"/>
                <a:cs typeface="Times New Roman" panose="02020603050405020304" pitchFamily="18" charset="0"/>
              </a:rPr>
              <a:t>b</a:t>
            </a:r>
          </a:p>
        </p:txBody>
      </p:sp>
      <p:sp>
        <p:nvSpPr>
          <p:cNvPr id="125" name="Text Box 66">
            <a:extLst>
              <a:ext uri="{FF2B5EF4-FFF2-40B4-BE49-F238E27FC236}">
                <a16:creationId xmlns:a16="http://schemas.microsoft.com/office/drawing/2014/main" id="{74002891-6FE7-5933-7054-6548A2C12A93}"/>
              </a:ext>
            </a:extLst>
          </p:cNvPr>
          <p:cNvSpPr txBox="1">
            <a:spLocks noChangeArrowheads="1"/>
          </p:cNvSpPr>
          <p:nvPr/>
        </p:nvSpPr>
        <p:spPr bwMode="auto">
          <a:xfrm>
            <a:off x="5173240" y="5121782"/>
            <a:ext cx="320922" cy="584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200" b="0" i="0" u="none" strike="noStrike" kern="1200" cap="none" spc="0" normalizeH="0" baseline="0" noProof="0">
                <a:ln>
                  <a:noFill/>
                </a:ln>
                <a:solidFill>
                  <a:srgbClr val="006600"/>
                </a:solidFill>
                <a:effectLst/>
                <a:uLnTx/>
                <a:uFillTx/>
                <a:latin typeface="Times New Roman" panose="02020603050405020304" pitchFamily="18" charset="0"/>
                <a:ea typeface="黑体" panose="02010609060101010101" pitchFamily="49" charset="-122"/>
                <a:cs typeface="Times New Roman" panose="02020603050405020304" pitchFamily="18" charset="0"/>
              </a:rPr>
              <a:t>-</a:t>
            </a:r>
          </a:p>
        </p:txBody>
      </p:sp>
      <p:sp>
        <p:nvSpPr>
          <p:cNvPr id="126" name="Text Box 67">
            <a:extLst>
              <a:ext uri="{FF2B5EF4-FFF2-40B4-BE49-F238E27FC236}">
                <a16:creationId xmlns:a16="http://schemas.microsoft.com/office/drawing/2014/main" id="{0DECA6AC-28F8-2694-6313-DDF4C8BA1CB3}"/>
              </a:ext>
            </a:extLst>
          </p:cNvPr>
          <p:cNvSpPr txBox="1">
            <a:spLocks noChangeArrowheads="1"/>
          </p:cNvSpPr>
          <p:nvPr/>
        </p:nvSpPr>
        <p:spPr bwMode="auto">
          <a:xfrm>
            <a:off x="4566591" y="5121782"/>
            <a:ext cx="367408" cy="584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200" b="0" i="0" u="none" strike="noStrike" kern="1200" cap="none" spc="0" normalizeH="0" baseline="0" noProof="0">
                <a:ln>
                  <a:noFill/>
                </a:ln>
                <a:solidFill>
                  <a:srgbClr val="006600"/>
                </a:solidFill>
                <a:effectLst/>
                <a:uLnTx/>
                <a:uFillTx/>
                <a:latin typeface="Times New Roman" panose="02020603050405020304" pitchFamily="18" charset="0"/>
                <a:ea typeface="黑体" panose="02010609060101010101" pitchFamily="49" charset="-122"/>
                <a:cs typeface="Times New Roman" panose="02020603050405020304" pitchFamily="18" charset="0"/>
              </a:rPr>
              <a:t>c</a:t>
            </a:r>
          </a:p>
        </p:txBody>
      </p:sp>
      <p:sp>
        <p:nvSpPr>
          <p:cNvPr id="127" name="Text Box 68">
            <a:extLst>
              <a:ext uri="{FF2B5EF4-FFF2-40B4-BE49-F238E27FC236}">
                <a16:creationId xmlns:a16="http://schemas.microsoft.com/office/drawing/2014/main" id="{A7DF1AB2-C9EC-E378-6C40-DF5FD902BFC0}"/>
              </a:ext>
            </a:extLst>
          </p:cNvPr>
          <p:cNvSpPr txBox="1">
            <a:spLocks noChangeArrowheads="1"/>
          </p:cNvSpPr>
          <p:nvPr/>
        </p:nvSpPr>
        <p:spPr bwMode="auto">
          <a:xfrm>
            <a:off x="4855070" y="5124450"/>
            <a:ext cx="387350"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200" b="0" i="0" u="none" strike="noStrike" kern="1200" cap="none" spc="0" normalizeH="0" baseline="0" noProof="0">
                <a:ln>
                  <a:noFill/>
                </a:ln>
                <a:solidFill>
                  <a:srgbClr val="006600"/>
                </a:solidFill>
                <a:effectLst/>
                <a:uLnTx/>
                <a:uFillTx/>
                <a:latin typeface="Times New Roman" panose="02020603050405020304" pitchFamily="18" charset="0"/>
                <a:ea typeface="黑体" panose="02010609060101010101" pitchFamily="49" charset="-122"/>
                <a:cs typeface="Times New Roman" panose="02020603050405020304" pitchFamily="18" charset="0"/>
              </a:rPr>
              <a:t>d</a:t>
            </a:r>
          </a:p>
        </p:txBody>
      </p:sp>
      <p:sp>
        <p:nvSpPr>
          <p:cNvPr id="128" name="Text Box 69">
            <a:extLst>
              <a:ext uri="{FF2B5EF4-FFF2-40B4-BE49-F238E27FC236}">
                <a16:creationId xmlns:a16="http://schemas.microsoft.com/office/drawing/2014/main" id="{512379C6-F9CF-5C94-0A45-57C63CE5F596}"/>
              </a:ext>
            </a:extLst>
          </p:cNvPr>
          <p:cNvSpPr txBox="1">
            <a:spLocks noChangeArrowheads="1"/>
          </p:cNvSpPr>
          <p:nvPr/>
        </p:nvSpPr>
        <p:spPr bwMode="auto">
          <a:xfrm>
            <a:off x="6621149" y="5121782"/>
            <a:ext cx="298479" cy="584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200" b="0" i="0" u="none" strike="noStrike" kern="1200" cap="none" spc="0" normalizeH="0" baseline="0" noProof="0">
                <a:ln>
                  <a:noFill/>
                </a:ln>
                <a:solidFill>
                  <a:srgbClr val="006600"/>
                </a:solidFill>
                <a:effectLst/>
                <a:uLnTx/>
                <a:uFillTx/>
                <a:latin typeface="Times New Roman" panose="02020603050405020304" pitchFamily="18" charset="0"/>
                <a:ea typeface="黑体" panose="02010609060101010101" pitchFamily="49" charset="-122"/>
                <a:cs typeface="Times New Roman" panose="02020603050405020304" pitchFamily="18" charset="0"/>
              </a:rPr>
              <a:t>/</a:t>
            </a:r>
          </a:p>
        </p:txBody>
      </p:sp>
      <p:sp>
        <p:nvSpPr>
          <p:cNvPr id="129" name="Text Box 70">
            <a:extLst>
              <a:ext uri="{FF2B5EF4-FFF2-40B4-BE49-F238E27FC236}">
                <a16:creationId xmlns:a16="http://schemas.microsoft.com/office/drawing/2014/main" id="{1958579C-9746-75EF-DB51-19DFBA4D82A6}"/>
              </a:ext>
            </a:extLst>
          </p:cNvPr>
          <p:cNvSpPr txBox="1">
            <a:spLocks noChangeArrowheads="1"/>
          </p:cNvSpPr>
          <p:nvPr/>
        </p:nvSpPr>
        <p:spPr bwMode="auto">
          <a:xfrm>
            <a:off x="6085383" y="5124450"/>
            <a:ext cx="319087"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200" b="0" i="0" u="none" strike="noStrike" kern="1200" cap="none" spc="0" normalizeH="0" baseline="0" noProof="0">
                <a:ln>
                  <a:noFill/>
                </a:ln>
                <a:solidFill>
                  <a:srgbClr val="006600"/>
                </a:solidFill>
                <a:effectLst/>
                <a:uLnTx/>
                <a:uFillTx/>
                <a:latin typeface="Times New Roman" panose="02020603050405020304" pitchFamily="18" charset="0"/>
                <a:ea typeface="黑体" panose="02010609060101010101" pitchFamily="49" charset="-122"/>
                <a:cs typeface="Times New Roman" panose="02020603050405020304" pitchFamily="18" charset="0"/>
              </a:rPr>
              <a:t>e</a:t>
            </a:r>
          </a:p>
        </p:txBody>
      </p:sp>
      <p:sp>
        <p:nvSpPr>
          <p:cNvPr id="130" name="Text Box 71">
            <a:extLst>
              <a:ext uri="{FF2B5EF4-FFF2-40B4-BE49-F238E27FC236}">
                <a16:creationId xmlns:a16="http://schemas.microsoft.com/office/drawing/2014/main" id="{1CF6BF2A-679D-EB38-1A72-13C9D993357B}"/>
              </a:ext>
            </a:extLst>
          </p:cNvPr>
          <p:cNvSpPr txBox="1">
            <a:spLocks noChangeArrowheads="1"/>
          </p:cNvSpPr>
          <p:nvPr/>
        </p:nvSpPr>
        <p:spPr bwMode="auto">
          <a:xfrm>
            <a:off x="6359103" y="5121782"/>
            <a:ext cx="320922" cy="584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200" b="0" i="0" u="none" strike="noStrike" kern="1200" cap="none" spc="0" normalizeH="0" baseline="0" noProof="0">
                <a:ln>
                  <a:noFill/>
                </a:ln>
                <a:solidFill>
                  <a:srgbClr val="006600"/>
                </a:solidFill>
                <a:effectLst/>
                <a:uLnTx/>
                <a:uFillTx/>
                <a:latin typeface="Times New Roman" panose="02020603050405020304" pitchFamily="18" charset="0"/>
                <a:ea typeface="黑体" panose="02010609060101010101" pitchFamily="49" charset="-122"/>
                <a:cs typeface="Times New Roman" panose="02020603050405020304" pitchFamily="18" charset="0"/>
              </a:rPr>
              <a:t>f</a:t>
            </a:r>
          </a:p>
        </p:txBody>
      </p:sp>
    </p:spTree>
    <p:extLst>
      <p:ext uri="{BB962C8B-B14F-4D97-AF65-F5344CB8AC3E}">
        <p14:creationId xmlns:p14="http://schemas.microsoft.com/office/powerpoint/2010/main" val="2330273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WHOOSH.WAV"/>
                                        </p:tgtEl>
                                      </p:cMediaNode>
                                    </p:audio>
                                  </p:subTnLst>
                                </p:cTn>
                              </p:par>
                            </p:childTnLst>
                          </p:cTn>
                        </p:par>
                      </p:childTnLst>
                    </p:cTn>
                  </p:par>
                  <p:par>
                    <p:cTn id="9" fill="hold">
                      <p:stCondLst>
                        <p:cond delay="indefinite"/>
                      </p:stCondLst>
                      <p:childTnLst>
                        <p:par>
                          <p:cTn id="10" fill="hold">
                            <p:stCondLst>
                              <p:cond delay="0"/>
                            </p:stCondLst>
                            <p:childTnLst>
                              <p:par>
                                <p:cTn id="11" presetID="4" presetClass="entr" presetSubtype="32" fill="hold" grpId="0" nodeType="clickEffect">
                                  <p:stCondLst>
                                    <p:cond delay="0"/>
                                  </p:stCondLst>
                                  <p:childTnLst>
                                    <p:set>
                                      <p:cBhvr>
                                        <p:cTn id="12" dur="1" fill="hold">
                                          <p:stCondLst>
                                            <p:cond delay="0"/>
                                          </p:stCondLst>
                                        </p:cTn>
                                        <p:tgtEl>
                                          <p:spTgt spid="26">
                                            <p:txEl>
                                              <p:pRg st="0" end="0"/>
                                            </p:txEl>
                                          </p:spTgt>
                                        </p:tgtEl>
                                        <p:attrNameLst>
                                          <p:attrName>style.visibility</p:attrName>
                                        </p:attrNameLst>
                                      </p:cBhvr>
                                      <p:to>
                                        <p:strVal val="visible"/>
                                      </p:to>
                                    </p:set>
                                    <p:animEffect transition="in" filter="box(out)">
                                      <p:cBhvr>
                                        <p:cTn id="13" dur="500"/>
                                        <p:tgtEl>
                                          <p:spTgt spid="26">
                                            <p:txEl>
                                              <p:pRg st="0" end="0"/>
                                            </p:txEl>
                                          </p:spTgt>
                                        </p:tgtEl>
                                      </p:cBhvr>
                                    </p:animEffect>
                                  </p:childTnLst>
                                  <p:subTnLst>
                                    <p:audio>
                                      <p:cMediaNode>
                                        <p:cTn display="0" masterRel="sameClick">
                                          <p:stCondLst>
                                            <p:cond evt="begin" delay="0">
                                              <p:tn val="11"/>
                                            </p:cond>
                                          </p:stCondLst>
                                          <p:endCondLst>
                                            <p:cond evt="onStopAudio" delay="0">
                                              <p:tgtEl>
                                                <p:sldTgt/>
                                              </p:tgtEl>
                                            </p:cond>
                                          </p:endCondLst>
                                        </p:cTn>
                                        <p:tgtEl>
                                          <p:sndTgt r:embed="rId4" name="CAMERA.WAV"/>
                                        </p:tgtEl>
                                      </p:cMediaNode>
                                    </p:audio>
                                  </p:subTnLst>
                                </p:cTn>
                              </p:par>
                            </p:childTnLst>
                          </p:cTn>
                        </p:par>
                      </p:childTnLst>
                    </p:cTn>
                  </p:par>
                  <p:par>
                    <p:cTn id="14" fill="hold">
                      <p:stCondLst>
                        <p:cond delay="indefinite"/>
                      </p:stCondLst>
                      <p:childTnLst>
                        <p:par>
                          <p:cTn id="15" fill="hold">
                            <p:stCondLst>
                              <p:cond delay="0"/>
                            </p:stCondLst>
                            <p:childTnLst>
                              <p:par>
                                <p:cTn id="16" presetID="4" presetClass="entr" presetSubtype="32" fill="hold" grpId="0" nodeType="clickEffect">
                                  <p:stCondLst>
                                    <p:cond delay="0"/>
                                  </p:stCondLst>
                                  <p:childTnLst>
                                    <p:set>
                                      <p:cBhvr>
                                        <p:cTn id="17" dur="1" fill="hold">
                                          <p:stCondLst>
                                            <p:cond delay="0"/>
                                          </p:stCondLst>
                                        </p:cTn>
                                        <p:tgtEl>
                                          <p:spTgt spid="30">
                                            <p:txEl>
                                              <p:pRg st="0" end="0"/>
                                            </p:txEl>
                                          </p:spTgt>
                                        </p:tgtEl>
                                        <p:attrNameLst>
                                          <p:attrName>style.visibility</p:attrName>
                                        </p:attrNameLst>
                                      </p:cBhvr>
                                      <p:to>
                                        <p:strVal val="visible"/>
                                      </p:to>
                                    </p:set>
                                    <p:animEffect transition="in" filter="box(out)">
                                      <p:cBhvr>
                                        <p:cTn id="18" dur="500"/>
                                        <p:tgtEl>
                                          <p:spTgt spid="30">
                                            <p:txEl>
                                              <p:pRg st="0" end="0"/>
                                            </p:txEl>
                                          </p:spTgt>
                                        </p:tgtEl>
                                      </p:cBhvr>
                                    </p:animEffect>
                                  </p:childTnLst>
                                  <p:subTnLst>
                                    <p:audio>
                                      <p:cMediaNode>
                                        <p:cTn display="0" masterRel="sameClick">
                                          <p:stCondLst>
                                            <p:cond evt="begin" delay="0">
                                              <p:tn val="16"/>
                                            </p:cond>
                                          </p:stCondLst>
                                          <p:endCondLst>
                                            <p:cond evt="onStopAudio" delay="0">
                                              <p:tgtEl>
                                                <p:sldTgt/>
                                              </p:tgtEl>
                                            </p:cond>
                                          </p:endCondLst>
                                        </p:cTn>
                                        <p:tgtEl>
                                          <p:sndTgt r:embed="rId4" name="CAMERA.WAV"/>
                                        </p:tgtEl>
                                      </p:cMediaNode>
                                    </p:audio>
                                  </p:subTnLst>
                                </p:cTn>
                              </p:par>
                            </p:childTnLst>
                          </p:cTn>
                        </p:par>
                      </p:childTnLst>
                    </p:cTn>
                  </p:par>
                  <p:par>
                    <p:cTn id="19" fill="hold">
                      <p:stCondLst>
                        <p:cond delay="indefinite"/>
                      </p:stCondLst>
                      <p:childTnLst>
                        <p:par>
                          <p:cTn id="20" fill="hold">
                            <p:stCondLst>
                              <p:cond delay="0"/>
                            </p:stCondLst>
                            <p:childTnLst>
                              <p:par>
                                <p:cTn id="21" presetID="4" presetClass="entr" presetSubtype="32" fill="hold" grpId="0" nodeType="clickEffect">
                                  <p:stCondLst>
                                    <p:cond delay="0"/>
                                  </p:stCondLst>
                                  <p:childTnLst>
                                    <p:set>
                                      <p:cBhvr>
                                        <p:cTn id="22" dur="1" fill="hold">
                                          <p:stCondLst>
                                            <p:cond delay="0"/>
                                          </p:stCondLst>
                                        </p:cTn>
                                        <p:tgtEl>
                                          <p:spTgt spid="74">
                                            <p:txEl>
                                              <p:pRg st="0" end="0"/>
                                            </p:txEl>
                                          </p:spTgt>
                                        </p:tgtEl>
                                        <p:attrNameLst>
                                          <p:attrName>style.visibility</p:attrName>
                                        </p:attrNameLst>
                                      </p:cBhvr>
                                      <p:to>
                                        <p:strVal val="visible"/>
                                      </p:to>
                                    </p:set>
                                    <p:animEffect transition="in" filter="box(out)">
                                      <p:cBhvr>
                                        <p:cTn id="23" dur="500"/>
                                        <p:tgtEl>
                                          <p:spTgt spid="74">
                                            <p:txEl>
                                              <p:pRg st="0" end="0"/>
                                            </p:txEl>
                                          </p:spTgt>
                                        </p:tgtEl>
                                      </p:cBhvr>
                                    </p:animEffect>
                                  </p:childTnLst>
                                  <p:subTnLst>
                                    <p:audio>
                                      <p:cMediaNode>
                                        <p:cTn display="0" masterRel="sameClick">
                                          <p:stCondLst>
                                            <p:cond evt="begin" delay="0">
                                              <p:tn val="21"/>
                                            </p:cond>
                                          </p:stCondLst>
                                          <p:endCondLst>
                                            <p:cond evt="onStopAudio" delay="0">
                                              <p:tgtEl>
                                                <p:sldTgt/>
                                              </p:tgtEl>
                                            </p:cond>
                                          </p:endCondLst>
                                        </p:cTn>
                                        <p:tgtEl>
                                          <p:sndTgt r:embed="rId4" name="CAMERA.WAV"/>
                                        </p:tgtEl>
                                      </p:cMediaNode>
                                    </p:audio>
                                  </p:subTnLst>
                                </p:cTn>
                              </p:par>
                            </p:childTnLst>
                          </p:cTn>
                        </p:par>
                      </p:childTnLst>
                    </p:cTn>
                  </p:par>
                  <p:par>
                    <p:cTn id="24" fill="hold">
                      <p:stCondLst>
                        <p:cond delay="indefinite"/>
                      </p:stCondLst>
                      <p:childTnLst>
                        <p:par>
                          <p:cTn id="25" fill="hold">
                            <p:stCondLst>
                              <p:cond delay="0"/>
                            </p:stCondLst>
                            <p:childTnLst>
                              <p:par>
                                <p:cTn id="26" presetID="4" presetClass="entr" presetSubtype="32" fill="hold" grpId="0" nodeType="clickEffect">
                                  <p:stCondLst>
                                    <p:cond delay="0"/>
                                  </p:stCondLst>
                                  <p:childTnLst>
                                    <p:set>
                                      <p:cBhvr>
                                        <p:cTn id="27" dur="1" fill="hold">
                                          <p:stCondLst>
                                            <p:cond delay="0"/>
                                          </p:stCondLst>
                                        </p:cTn>
                                        <p:tgtEl>
                                          <p:spTgt spid="75">
                                            <p:txEl>
                                              <p:pRg st="0" end="0"/>
                                            </p:txEl>
                                          </p:spTgt>
                                        </p:tgtEl>
                                        <p:attrNameLst>
                                          <p:attrName>style.visibility</p:attrName>
                                        </p:attrNameLst>
                                      </p:cBhvr>
                                      <p:to>
                                        <p:strVal val="visible"/>
                                      </p:to>
                                    </p:set>
                                    <p:animEffect transition="in" filter="box(out)">
                                      <p:cBhvr>
                                        <p:cTn id="28" dur="500"/>
                                        <p:tgtEl>
                                          <p:spTgt spid="75">
                                            <p:txEl>
                                              <p:pRg st="0" end="0"/>
                                            </p:txEl>
                                          </p:spTgt>
                                        </p:tgtEl>
                                      </p:cBhvr>
                                    </p:animEffect>
                                  </p:childTnLst>
                                  <p:subTnLst>
                                    <p:audio>
                                      <p:cMediaNode>
                                        <p:cTn display="0" masterRel="sameClick">
                                          <p:stCondLst>
                                            <p:cond evt="begin" delay="0">
                                              <p:tn val="26"/>
                                            </p:cond>
                                          </p:stCondLst>
                                          <p:endCondLst>
                                            <p:cond evt="onStopAudio" delay="0">
                                              <p:tgtEl>
                                                <p:sldTgt/>
                                              </p:tgtEl>
                                            </p:cond>
                                          </p:endCondLst>
                                        </p:cTn>
                                        <p:tgtEl>
                                          <p:sndTgt r:embed="rId4" name="CAMERA.WAV"/>
                                        </p:tgtEl>
                                      </p:cMediaNode>
                                    </p:audio>
                                  </p:subTnLst>
                                </p:cTn>
                              </p:par>
                            </p:childTnLst>
                          </p:cTn>
                        </p:par>
                      </p:childTnLst>
                    </p:cTn>
                  </p:par>
                  <p:par>
                    <p:cTn id="29" fill="hold">
                      <p:stCondLst>
                        <p:cond delay="indefinite"/>
                      </p:stCondLst>
                      <p:childTnLst>
                        <p:par>
                          <p:cTn id="30" fill="hold">
                            <p:stCondLst>
                              <p:cond delay="0"/>
                            </p:stCondLst>
                            <p:childTnLst>
                              <p:par>
                                <p:cTn id="31" presetID="4" presetClass="entr" presetSubtype="32" fill="hold" grpId="0" nodeType="clickEffect">
                                  <p:stCondLst>
                                    <p:cond delay="0"/>
                                  </p:stCondLst>
                                  <p:childTnLst>
                                    <p:set>
                                      <p:cBhvr>
                                        <p:cTn id="32" dur="1" fill="hold">
                                          <p:stCondLst>
                                            <p:cond delay="0"/>
                                          </p:stCondLst>
                                        </p:cTn>
                                        <p:tgtEl>
                                          <p:spTgt spid="76">
                                            <p:txEl>
                                              <p:pRg st="0" end="0"/>
                                            </p:txEl>
                                          </p:spTgt>
                                        </p:tgtEl>
                                        <p:attrNameLst>
                                          <p:attrName>style.visibility</p:attrName>
                                        </p:attrNameLst>
                                      </p:cBhvr>
                                      <p:to>
                                        <p:strVal val="visible"/>
                                      </p:to>
                                    </p:set>
                                    <p:animEffect transition="in" filter="box(out)">
                                      <p:cBhvr>
                                        <p:cTn id="33" dur="500"/>
                                        <p:tgtEl>
                                          <p:spTgt spid="76">
                                            <p:txEl>
                                              <p:pRg st="0" end="0"/>
                                            </p:txEl>
                                          </p:spTgt>
                                        </p:tgtEl>
                                      </p:cBhvr>
                                    </p:animEffect>
                                  </p:childTnLst>
                                  <p:subTnLst>
                                    <p:audio>
                                      <p:cMediaNode>
                                        <p:cTn display="0" masterRel="sameClick">
                                          <p:stCondLst>
                                            <p:cond evt="begin" delay="0">
                                              <p:tn val="31"/>
                                            </p:cond>
                                          </p:stCondLst>
                                          <p:endCondLst>
                                            <p:cond evt="onStopAudio" delay="0">
                                              <p:tgtEl>
                                                <p:sldTgt/>
                                              </p:tgtEl>
                                            </p:cond>
                                          </p:endCondLst>
                                        </p:cTn>
                                        <p:tgtEl>
                                          <p:sndTgt r:embed="rId4" name="CAMERA.WAV"/>
                                        </p:tgtEl>
                                      </p:cMediaNode>
                                    </p:audio>
                                  </p:subTnLst>
                                </p:cTn>
                              </p:par>
                            </p:childTnLst>
                          </p:cTn>
                        </p:par>
                      </p:childTnLst>
                    </p:cTn>
                  </p:par>
                  <p:par>
                    <p:cTn id="34" fill="hold">
                      <p:stCondLst>
                        <p:cond delay="indefinite"/>
                      </p:stCondLst>
                      <p:childTnLst>
                        <p:par>
                          <p:cTn id="35" fill="hold">
                            <p:stCondLst>
                              <p:cond delay="0"/>
                            </p:stCondLst>
                            <p:childTnLst>
                              <p:par>
                                <p:cTn id="36" presetID="4" presetClass="entr" presetSubtype="32" fill="hold" grpId="0" nodeType="clickEffect">
                                  <p:stCondLst>
                                    <p:cond delay="0"/>
                                  </p:stCondLst>
                                  <p:childTnLst>
                                    <p:set>
                                      <p:cBhvr>
                                        <p:cTn id="37" dur="1" fill="hold">
                                          <p:stCondLst>
                                            <p:cond delay="0"/>
                                          </p:stCondLst>
                                        </p:cTn>
                                        <p:tgtEl>
                                          <p:spTgt spid="77">
                                            <p:txEl>
                                              <p:pRg st="0" end="0"/>
                                            </p:txEl>
                                          </p:spTgt>
                                        </p:tgtEl>
                                        <p:attrNameLst>
                                          <p:attrName>style.visibility</p:attrName>
                                        </p:attrNameLst>
                                      </p:cBhvr>
                                      <p:to>
                                        <p:strVal val="visible"/>
                                      </p:to>
                                    </p:set>
                                    <p:animEffect transition="in" filter="box(out)">
                                      <p:cBhvr>
                                        <p:cTn id="38" dur="500"/>
                                        <p:tgtEl>
                                          <p:spTgt spid="77">
                                            <p:txEl>
                                              <p:pRg st="0" end="0"/>
                                            </p:txEl>
                                          </p:spTgt>
                                        </p:tgtEl>
                                      </p:cBhvr>
                                    </p:animEffect>
                                  </p:childTnLst>
                                  <p:subTnLst>
                                    <p:audio>
                                      <p:cMediaNode>
                                        <p:cTn display="0" masterRel="sameClick">
                                          <p:stCondLst>
                                            <p:cond evt="begin" delay="0">
                                              <p:tn val="36"/>
                                            </p:cond>
                                          </p:stCondLst>
                                          <p:endCondLst>
                                            <p:cond evt="onStopAudio" delay="0">
                                              <p:tgtEl>
                                                <p:sldTgt/>
                                              </p:tgtEl>
                                            </p:cond>
                                          </p:endCondLst>
                                        </p:cTn>
                                        <p:tgtEl>
                                          <p:sndTgt r:embed="rId4" name="CAMERA.WAV"/>
                                        </p:tgtEl>
                                      </p:cMediaNode>
                                    </p:audio>
                                  </p:subTnLst>
                                </p:cTn>
                              </p:par>
                            </p:childTnLst>
                          </p:cTn>
                        </p:par>
                      </p:childTnLst>
                    </p:cTn>
                  </p:par>
                  <p:par>
                    <p:cTn id="39" fill="hold">
                      <p:stCondLst>
                        <p:cond delay="indefinite"/>
                      </p:stCondLst>
                      <p:childTnLst>
                        <p:par>
                          <p:cTn id="40" fill="hold">
                            <p:stCondLst>
                              <p:cond delay="0"/>
                            </p:stCondLst>
                            <p:childTnLst>
                              <p:par>
                                <p:cTn id="41" presetID="4" presetClass="entr" presetSubtype="32" fill="hold" grpId="0" nodeType="clickEffect">
                                  <p:stCondLst>
                                    <p:cond delay="0"/>
                                  </p:stCondLst>
                                  <p:childTnLst>
                                    <p:set>
                                      <p:cBhvr>
                                        <p:cTn id="42" dur="1" fill="hold">
                                          <p:stCondLst>
                                            <p:cond delay="0"/>
                                          </p:stCondLst>
                                        </p:cTn>
                                        <p:tgtEl>
                                          <p:spTgt spid="78">
                                            <p:txEl>
                                              <p:pRg st="0" end="0"/>
                                            </p:txEl>
                                          </p:spTgt>
                                        </p:tgtEl>
                                        <p:attrNameLst>
                                          <p:attrName>style.visibility</p:attrName>
                                        </p:attrNameLst>
                                      </p:cBhvr>
                                      <p:to>
                                        <p:strVal val="visible"/>
                                      </p:to>
                                    </p:set>
                                    <p:animEffect transition="in" filter="box(out)">
                                      <p:cBhvr>
                                        <p:cTn id="43" dur="500"/>
                                        <p:tgtEl>
                                          <p:spTgt spid="78">
                                            <p:txEl>
                                              <p:pRg st="0" end="0"/>
                                            </p:txEl>
                                          </p:spTgt>
                                        </p:tgtEl>
                                      </p:cBhvr>
                                    </p:animEffect>
                                  </p:childTnLst>
                                  <p:subTnLst>
                                    <p:audio>
                                      <p:cMediaNode>
                                        <p:cTn display="0" masterRel="sameClick">
                                          <p:stCondLst>
                                            <p:cond evt="begin" delay="0">
                                              <p:tn val="41"/>
                                            </p:cond>
                                          </p:stCondLst>
                                          <p:endCondLst>
                                            <p:cond evt="onStopAudio" delay="0">
                                              <p:tgtEl>
                                                <p:sldTgt/>
                                              </p:tgtEl>
                                            </p:cond>
                                          </p:endCondLst>
                                        </p:cTn>
                                        <p:tgtEl>
                                          <p:sndTgt r:embed="rId4" name="CAMERA.WAV"/>
                                        </p:tgtEl>
                                      </p:cMediaNode>
                                    </p:audio>
                                  </p:subTnLst>
                                </p:cTn>
                              </p:par>
                            </p:childTnLst>
                          </p:cTn>
                        </p:par>
                      </p:childTnLst>
                    </p:cTn>
                  </p:par>
                  <p:par>
                    <p:cTn id="44" fill="hold">
                      <p:stCondLst>
                        <p:cond delay="indefinite"/>
                      </p:stCondLst>
                      <p:childTnLst>
                        <p:par>
                          <p:cTn id="45" fill="hold">
                            <p:stCondLst>
                              <p:cond delay="0"/>
                            </p:stCondLst>
                            <p:childTnLst>
                              <p:par>
                                <p:cTn id="46" presetID="4" presetClass="entr" presetSubtype="32" fill="hold" grpId="0" nodeType="clickEffect">
                                  <p:stCondLst>
                                    <p:cond delay="0"/>
                                  </p:stCondLst>
                                  <p:childTnLst>
                                    <p:set>
                                      <p:cBhvr>
                                        <p:cTn id="47" dur="1" fill="hold">
                                          <p:stCondLst>
                                            <p:cond delay="0"/>
                                          </p:stCondLst>
                                        </p:cTn>
                                        <p:tgtEl>
                                          <p:spTgt spid="79">
                                            <p:txEl>
                                              <p:pRg st="0" end="0"/>
                                            </p:txEl>
                                          </p:spTgt>
                                        </p:tgtEl>
                                        <p:attrNameLst>
                                          <p:attrName>style.visibility</p:attrName>
                                        </p:attrNameLst>
                                      </p:cBhvr>
                                      <p:to>
                                        <p:strVal val="visible"/>
                                      </p:to>
                                    </p:set>
                                    <p:animEffect transition="in" filter="box(out)">
                                      <p:cBhvr>
                                        <p:cTn id="48" dur="500"/>
                                        <p:tgtEl>
                                          <p:spTgt spid="79">
                                            <p:txEl>
                                              <p:pRg st="0" end="0"/>
                                            </p:txEl>
                                          </p:spTgt>
                                        </p:tgtEl>
                                      </p:cBhvr>
                                    </p:animEffect>
                                  </p:childTnLst>
                                  <p:subTnLst>
                                    <p:audio>
                                      <p:cMediaNode>
                                        <p:cTn display="0" masterRel="sameClick">
                                          <p:stCondLst>
                                            <p:cond evt="begin" delay="0">
                                              <p:tn val="46"/>
                                            </p:cond>
                                          </p:stCondLst>
                                          <p:endCondLst>
                                            <p:cond evt="onStopAudio" delay="0">
                                              <p:tgtEl>
                                                <p:sldTgt/>
                                              </p:tgtEl>
                                            </p:cond>
                                          </p:endCondLst>
                                        </p:cTn>
                                        <p:tgtEl>
                                          <p:sndTgt r:embed="rId4" name="CAMERA.WAV"/>
                                        </p:tgtEl>
                                      </p:cMediaNode>
                                    </p:audio>
                                  </p:subTnLst>
                                </p:cTn>
                              </p:par>
                            </p:childTnLst>
                          </p:cTn>
                        </p:par>
                      </p:childTnLst>
                    </p:cTn>
                  </p:par>
                  <p:par>
                    <p:cTn id="49" fill="hold">
                      <p:stCondLst>
                        <p:cond delay="indefinite"/>
                      </p:stCondLst>
                      <p:childTnLst>
                        <p:par>
                          <p:cTn id="50" fill="hold">
                            <p:stCondLst>
                              <p:cond delay="0"/>
                            </p:stCondLst>
                            <p:childTnLst>
                              <p:par>
                                <p:cTn id="51" presetID="4" presetClass="entr" presetSubtype="32" fill="hold" grpId="0" nodeType="clickEffect">
                                  <p:stCondLst>
                                    <p:cond delay="0"/>
                                  </p:stCondLst>
                                  <p:childTnLst>
                                    <p:set>
                                      <p:cBhvr>
                                        <p:cTn id="52" dur="1" fill="hold">
                                          <p:stCondLst>
                                            <p:cond delay="0"/>
                                          </p:stCondLst>
                                        </p:cTn>
                                        <p:tgtEl>
                                          <p:spTgt spid="80">
                                            <p:txEl>
                                              <p:pRg st="0" end="0"/>
                                            </p:txEl>
                                          </p:spTgt>
                                        </p:tgtEl>
                                        <p:attrNameLst>
                                          <p:attrName>style.visibility</p:attrName>
                                        </p:attrNameLst>
                                      </p:cBhvr>
                                      <p:to>
                                        <p:strVal val="visible"/>
                                      </p:to>
                                    </p:set>
                                    <p:animEffect transition="in" filter="box(out)">
                                      <p:cBhvr>
                                        <p:cTn id="53" dur="500"/>
                                        <p:tgtEl>
                                          <p:spTgt spid="80">
                                            <p:txEl>
                                              <p:pRg st="0" end="0"/>
                                            </p:txEl>
                                          </p:spTgt>
                                        </p:tgtEl>
                                      </p:cBhvr>
                                    </p:animEffect>
                                  </p:childTnLst>
                                  <p:subTnLst>
                                    <p:audio>
                                      <p:cMediaNode>
                                        <p:cTn display="0" masterRel="sameClick">
                                          <p:stCondLst>
                                            <p:cond evt="begin" delay="0">
                                              <p:tn val="51"/>
                                            </p:cond>
                                          </p:stCondLst>
                                          <p:endCondLst>
                                            <p:cond evt="onStopAudio" delay="0">
                                              <p:tgtEl>
                                                <p:sldTgt/>
                                              </p:tgtEl>
                                            </p:cond>
                                          </p:endCondLst>
                                        </p:cTn>
                                        <p:tgtEl>
                                          <p:sndTgt r:embed="rId4" name="CAMERA.WAV"/>
                                        </p:tgtEl>
                                      </p:cMediaNode>
                                    </p:audio>
                                  </p:subTnLst>
                                </p:cTn>
                              </p:par>
                            </p:childTnLst>
                          </p:cTn>
                        </p:par>
                      </p:childTnLst>
                    </p:cTn>
                  </p:par>
                  <p:par>
                    <p:cTn id="54" fill="hold">
                      <p:stCondLst>
                        <p:cond delay="indefinite"/>
                      </p:stCondLst>
                      <p:childTnLst>
                        <p:par>
                          <p:cTn id="55" fill="hold">
                            <p:stCondLst>
                              <p:cond delay="0"/>
                            </p:stCondLst>
                            <p:childTnLst>
                              <p:par>
                                <p:cTn id="56" presetID="4" presetClass="entr" presetSubtype="32" fill="hold" grpId="0" nodeType="clickEffect">
                                  <p:stCondLst>
                                    <p:cond delay="0"/>
                                  </p:stCondLst>
                                  <p:childTnLst>
                                    <p:set>
                                      <p:cBhvr>
                                        <p:cTn id="57" dur="1" fill="hold">
                                          <p:stCondLst>
                                            <p:cond delay="0"/>
                                          </p:stCondLst>
                                        </p:cTn>
                                        <p:tgtEl>
                                          <p:spTgt spid="81">
                                            <p:txEl>
                                              <p:pRg st="0" end="0"/>
                                            </p:txEl>
                                          </p:spTgt>
                                        </p:tgtEl>
                                        <p:attrNameLst>
                                          <p:attrName>style.visibility</p:attrName>
                                        </p:attrNameLst>
                                      </p:cBhvr>
                                      <p:to>
                                        <p:strVal val="visible"/>
                                      </p:to>
                                    </p:set>
                                    <p:animEffect transition="in" filter="box(out)">
                                      <p:cBhvr>
                                        <p:cTn id="58" dur="500"/>
                                        <p:tgtEl>
                                          <p:spTgt spid="81">
                                            <p:txEl>
                                              <p:pRg st="0" end="0"/>
                                            </p:txEl>
                                          </p:spTgt>
                                        </p:tgtEl>
                                      </p:cBhvr>
                                    </p:animEffect>
                                  </p:childTnLst>
                                  <p:subTnLst>
                                    <p:audio>
                                      <p:cMediaNode>
                                        <p:cTn display="0" masterRel="sameClick">
                                          <p:stCondLst>
                                            <p:cond evt="begin" delay="0">
                                              <p:tn val="56"/>
                                            </p:cond>
                                          </p:stCondLst>
                                          <p:endCondLst>
                                            <p:cond evt="onStopAudio" delay="0">
                                              <p:tgtEl>
                                                <p:sldTgt/>
                                              </p:tgtEl>
                                            </p:cond>
                                          </p:endCondLst>
                                        </p:cTn>
                                        <p:tgtEl>
                                          <p:sndTgt r:embed="rId4" name="CAMERA.WAV"/>
                                        </p:tgtEl>
                                      </p:cMediaNode>
                                    </p:audio>
                                  </p:subTnLst>
                                </p:cTn>
                              </p:par>
                            </p:childTnLst>
                          </p:cTn>
                        </p:par>
                      </p:childTnLst>
                    </p:cTn>
                  </p:par>
                  <p:par>
                    <p:cTn id="59" fill="hold">
                      <p:stCondLst>
                        <p:cond delay="indefinite"/>
                      </p:stCondLst>
                      <p:childTnLst>
                        <p:par>
                          <p:cTn id="60" fill="hold">
                            <p:stCondLst>
                              <p:cond delay="0"/>
                            </p:stCondLst>
                            <p:childTnLst>
                              <p:par>
                                <p:cTn id="61" presetID="4" presetClass="entr" presetSubtype="32" fill="hold" grpId="0" nodeType="clickEffect">
                                  <p:stCondLst>
                                    <p:cond delay="0"/>
                                  </p:stCondLst>
                                  <p:childTnLst>
                                    <p:set>
                                      <p:cBhvr>
                                        <p:cTn id="62" dur="1" fill="hold">
                                          <p:stCondLst>
                                            <p:cond delay="0"/>
                                          </p:stCondLst>
                                        </p:cTn>
                                        <p:tgtEl>
                                          <p:spTgt spid="82">
                                            <p:txEl>
                                              <p:pRg st="0" end="0"/>
                                            </p:txEl>
                                          </p:spTgt>
                                        </p:tgtEl>
                                        <p:attrNameLst>
                                          <p:attrName>style.visibility</p:attrName>
                                        </p:attrNameLst>
                                      </p:cBhvr>
                                      <p:to>
                                        <p:strVal val="visible"/>
                                      </p:to>
                                    </p:set>
                                    <p:animEffect transition="in" filter="box(out)">
                                      <p:cBhvr>
                                        <p:cTn id="63" dur="500"/>
                                        <p:tgtEl>
                                          <p:spTgt spid="82">
                                            <p:txEl>
                                              <p:pRg st="0" end="0"/>
                                            </p:txEl>
                                          </p:spTgt>
                                        </p:tgtEl>
                                      </p:cBhvr>
                                    </p:animEffect>
                                  </p:childTnLst>
                                  <p:subTnLst>
                                    <p:audio>
                                      <p:cMediaNode>
                                        <p:cTn display="0" masterRel="sameClick">
                                          <p:stCondLst>
                                            <p:cond evt="begin" delay="0">
                                              <p:tn val="61"/>
                                            </p:cond>
                                          </p:stCondLst>
                                          <p:endCondLst>
                                            <p:cond evt="onStopAudio" delay="0">
                                              <p:tgtEl>
                                                <p:sldTgt/>
                                              </p:tgtEl>
                                            </p:cond>
                                          </p:endCondLst>
                                        </p:cTn>
                                        <p:tgtEl>
                                          <p:sndTgt r:embed="rId4" name="CAMERA.WAV"/>
                                        </p:tgtEl>
                                      </p:cMediaNode>
                                    </p:audio>
                                  </p:subTnLst>
                                </p:cTn>
                              </p:par>
                            </p:childTnLst>
                          </p:cTn>
                        </p:par>
                      </p:childTnLst>
                    </p:cTn>
                  </p:par>
                  <p:par>
                    <p:cTn id="64" fill="hold">
                      <p:stCondLst>
                        <p:cond delay="indefinite"/>
                      </p:stCondLst>
                      <p:childTnLst>
                        <p:par>
                          <p:cTn id="65" fill="hold">
                            <p:stCondLst>
                              <p:cond delay="0"/>
                            </p:stCondLst>
                            <p:childTnLst>
                              <p:par>
                                <p:cTn id="66" presetID="4" presetClass="entr" presetSubtype="32" fill="hold" grpId="0" nodeType="clickEffect">
                                  <p:stCondLst>
                                    <p:cond delay="0"/>
                                  </p:stCondLst>
                                  <p:childTnLst>
                                    <p:set>
                                      <p:cBhvr>
                                        <p:cTn id="67" dur="1" fill="hold">
                                          <p:stCondLst>
                                            <p:cond delay="0"/>
                                          </p:stCondLst>
                                        </p:cTn>
                                        <p:tgtEl>
                                          <p:spTgt spid="83">
                                            <p:txEl>
                                              <p:pRg st="0" end="0"/>
                                            </p:txEl>
                                          </p:spTgt>
                                        </p:tgtEl>
                                        <p:attrNameLst>
                                          <p:attrName>style.visibility</p:attrName>
                                        </p:attrNameLst>
                                      </p:cBhvr>
                                      <p:to>
                                        <p:strVal val="visible"/>
                                      </p:to>
                                    </p:set>
                                    <p:animEffect transition="in" filter="box(out)">
                                      <p:cBhvr>
                                        <p:cTn id="68" dur="500"/>
                                        <p:tgtEl>
                                          <p:spTgt spid="83">
                                            <p:txEl>
                                              <p:pRg st="0" end="0"/>
                                            </p:txEl>
                                          </p:spTgt>
                                        </p:tgtEl>
                                      </p:cBhvr>
                                    </p:animEffect>
                                  </p:childTnLst>
                                  <p:subTnLst>
                                    <p:audio>
                                      <p:cMediaNode>
                                        <p:cTn display="0" masterRel="sameClick">
                                          <p:stCondLst>
                                            <p:cond evt="begin" delay="0">
                                              <p:tn val="66"/>
                                            </p:cond>
                                          </p:stCondLst>
                                          <p:endCondLst>
                                            <p:cond evt="onStopAudio" delay="0">
                                              <p:tgtEl>
                                                <p:sldTgt/>
                                              </p:tgtEl>
                                            </p:cond>
                                          </p:endCondLst>
                                        </p:cTn>
                                        <p:tgtEl>
                                          <p:sndTgt r:embed="rId4" name="CAMERA.WAV"/>
                                        </p:tgtEl>
                                      </p:cMediaNode>
                                    </p:audio>
                                  </p:subTnLst>
                                </p:cTn>
                              </p:par>
                            </p:childTnLst>
                          </p:cTn>
                        </p:par>
                      </p:childTnLst>
                    </p:cTn>
                  </p:par>
                  <p:par>
                    <p:cTn id="69" fill="hold">
                      <p:stCondLst>
                        <p:cond delay="indefinite"/>
                      </p:stCondLst>
                      <p:childTnLst>
                        <p:par>
                          <p:cTn id="70" fill="hold">
                            <p:stCondLst>
                              <p:cond delay="0"/>
                            </p:stCondLst>
                            <p:childTnLst>
                              <p:par>
                                <p:cTn id="71" presetID="4" presetClass="entr" presetSubtype="32" fill="hold" grpId="0" nodeType="clickEffect">
                                  <p:stCondLst>
                                    <p:cond delay="0"/>
                                  </p:stCondLst>
                                  <p:childTnLst>
                                    <p:set>
                                      <p:cBhvr>
                                        <p:cTn id="72" dur="1" fill="hold">
                                          <p:stCondLst>
                                            <p:cond delay="0"/>
                                          </p:stCondLst>
                                        </p:cTn>
                                        <p:tgtEl>
                                          <p:spTgt spid="27">
                                            <p:txEl>
                                              <p:pRg st="0" end="0"/>
                                            </p:txEl>
                                          </p:spTgt>
                                        </p:tgtEl>
                                        <p:attrNameLst>
                                          <p:attrName>style.visibility</p:attrName>
                                        </p:attrNameLst>
                                      </p:cBhvr>
                                      <p:to>
                                        <p:strVal val="visible"/>
                                      </p:to>
                                    </p:set>
                                    <p:animEffect transition="in" filter="box(out)">
                                      <p:cBhvr>
                                        <p:cTn id="73" dur="500"/>
                                        <p:tgtEl>
                                          <p:spTgt spid="27">
                                            <p:txEl>
                                              <p:pRg st="0" end="0"/>
                                            </p:txEl>
                                          </p:spTgt>
                                        </p:tgtEl>
                                      </p:cBhvr>
                                    </p:animEffect>
                                  </p:childTnLst>
                                  <p:subTnLst>
                                    <p:audio>
                                      <p:cMediaNode>
                                        <p:cTn display="0" masterRel="sameClick">
                                          <p:stCondLst>
                                            <p:cond evt="begin" delay="0">
                                              <p:tn val="71"/>
                                            </p:cond>
                                          </p:stCondLst>
                                          <p:endCondLst>
                                            <p:cond evt="onStopAudio" delay="0">
                                              <p:tgtEl>
                                                <p:sldTgt/>
                                              </p:tgtEl>
                                            </p:cond>
                                          </p:endCondLst>
                                        </p:cTn>
                                        <p:tgtEl>
                                          <p:sndTgt r:embed="rId4" name="CAMERA.WAV"/>
                                        </p:tgtEl>
                                      </p:cMediaNode>
                                    </p:audio>
                                  </p:subTnLst>
                                </p:cTn>
                              </p:par>
                            </p:childTnLst>
                          </p:cTn>
                        </p:par>
                      </p:childTnLst>
                    </p:cTn>
                  </p:par>
                  <p:par>
                    <p:cTn id="74" fill="hold">
                      <p:stCondLst>
                        <p:cond delay="indefinite"/>
                      </p:stCondLst>
                      <p:childTnLst>
                        <p:par>
                          <p:cTn id="75" fill="hold">
                            <p:stCondLst>
                              <p:cond delay="0"/>
                            </p:stCondLst>
                            <p:childTnLst>
                              <p:par>
                                <p:cTn id="76" presetID="4" presetClass="entr" presetSubtype="32" fill="hold" grpId="0" nodeType="clickEffect">
                                  <p:stCondLst>
                                    <p:cond delay="0"/>
                                  </p:stCondLst>
                                  <p:childTnLst>
                                    <p:set>
                                      <p:cBhvr>
                                        <p:cTn id="77" dur="1" fill="hold">
                                          <p:stCondLst>
                                            <p:cond delay="0"/>
                                          </p:stCondLst>
                                        </p:cTn>
                                        <p:tgtEl>
                                          <p:spTgt spid="100">
                                            <p:txEl>
                                              <p:pRg st="0" end="0"/>
                                            </p:txEl>
                                          </p:spTgt>
                                        </p:tgtEl>
                                        <p:attrNameLst>
                                          <p:attrName>style.visibility</p:attrName>
                                        </p:attrNameLst>
                                      </p:cBhvr>
                                      <p:to>
                                        <p:strVal val="visible"/>
                                      </p:to>
                                    </p:set>
                                    <p:animEffect transition="in" filter="box(out)">
                                      <p:cBhvr>
                                        <p:cTn id="78" dur="500"/>
                                        <p:tgtEl>
                                          <p:spTgt spid="100">
                                            <p:txEl>
                                              <p:pRg st="0" end="0"/>
                                            </p:txEl>
                                          </p:spTgt>
                                        </p:tgtEl>
                                      </p:cBhvr>
                                    </p:animEffect>
                                  </p:childTnLst>
                                  <p:subTnLst>
                                    <p:audio>
                                      <p:cMediaNode>
                                        <p:cTn display="0" masterRel="sameClick">
                                          <p:stCondLst>
                                            <p:cond evt="begin" delay="0">
                                              <p:tn val="76"/>
                                            </p:cond>
                                          </p:stCondLst>
                                          <p:endCondLst>
                                            <p:cond evt="onStopAudio" delay="0">
                                              <p:tgtEl>
                                                <p:sldTgt/>
                                              </p:tgtEl>
                                            </p:cond>
                                          </p:endCondLst>
                                        </p:cTn>
                                        <p:tgtEl>
                                          <p:sndTgt r:embed="rId4" name="CAMERA.WAV"/>
                                        </p:tgtEl>
                                      </p:cMediaNode>
                                    </p:audio>
                                  </p:subTnLst>
                                </p:cTn>
                              </p:par>
                            </p:childTnLst>
                          </p:cTn>
                        </p:par>
                      </p:childTnLst>
                    </p:cTn>
                  </p:par>
                  <p:par>
                    <p:cTn id="79" fill="hold">
                      <p:stCondLst>
                        <p:cond delay="indefinite"/>
                      </p:stCondLst>
                      <p:childTnLst>
                        <p:par>
                          <p:cTn id="80" fill="hold">
                            <p:stCondLst>
                              <p:cond delay="0"/>
                            </p:stCondLst>
                            <p:childTnLst>
                              <p:par>
                                <p:cTn id="81" presetID="4" presetClass="entr" presetSubtype="32" fill="hold" grpId="0" nodeType="clickEffect">
                                  <p:stCondLst>
                                    <p:cond delay="0"/>
                                  </p:stCondLst>
                                  <p:childTnLst>
                                    <p:set>
                                      <p:cBhvr>
                                        <p:cTn id="82" dur="1" fill="hold">
                                          <p:stCondLst>
                                            <p:cond delay="0"/>
                                          </p:stCondLst>
                                        </p:cTn>
                                        <p:tgtEl>
                                          <p:spTgt spid="85">
                                            <p:txEl>
                                              <p:pRg st="0" end="0"/>
                                            </p:txEl>
                                          </p:spTgt>
                                        </p:tgtEl>
                                        <p:attrNameLst>
                                          <p:attrName>style.visibility</p:attrName>
                                        </p:attrNameLst>
                                      </p:cBhvr>
                                      <p:to>
                                        <p:strVal val="visible"/>
                                      </p:to>
                                    </p:set>
                                    <p:animEffect transition="in" filter="box(out)">
                                      <p:cBhvr>
                                        <p:cTn id="83" dur="500"/>
                                        <p:tgtEl>
                                          <p:spTgt spid="85">
                                            <p:txEl>
                                              <p:pRg st="0" end="0"/>
                                            </p:txEl>
                                          </p:spTgt>
                                        </p:tgtEl>
                                      </p:cBhvr>
                                    </p:animEffect>
                                  </p:childTnLst>
                                  <p:subTnLst>
                                    <p:audio>
                                      <p:cMediaNode>
                                        <p:cTn display="0" masterRel="sameClick">
                                          <p:stCondLst>
                                            <p:cond evt="begin" delay="0">
                                              <p:tn val="81"/>
                                            </p:cond>
                                          </p:stCondLst>
                                          <p:endCondLst>
                                            <p:cond evt="onStopAudio" delay="0">
                                              <p:tgtEl>
                                                <p:sldTgt/>
                                              </p:tgtEl>
                                            </p:cond>
                                          </p:endCondLst>
                                        </p:cTn>
                                        <p:tgtEl>
                                          <p:sndTgt r:embed="rId4" name="CAMERA.WAV"/>
                                        </p:tgtEl>
                                      </p:cMediaNode>
                                    </p:audio>
                                  </p:subTnLst>
                                </p:cTn>
                              </p:par>
                            </p:childTnLst>
                          </p:cTn>
                        </p:par>
                      </p:childTnLst>
                    </p:cTn>
                  </p:par>
                  <p:par>
                    <p:cTn id="84" fill="hold">
                      <p:stCondLst>
                        <p:cond delay="indefinite"/>
                      </p:stCondLst>
                      <p:childTnLst>
                        <p:par>
                          <p:cTn id="85" fill="hold">
                            <p:stCondLst>
                              <p:cond delay="0"/>
                            </p:stCondLst>
                            <p:childTnLst>
                              <p:par>
                                <p:cTn id="86" presetID="4" presetClass="entr" presetSubtype="32" fill="hold" grpId="0" nodeType="clickEffect">
                                  <p:stCondLst>
                                    <p:cond delay="0"/>
                                  </p:stCondLst>
                                  <p:childTnLst>
                                    <p:set>
                                      <p:cBhvr>
                                        <p:cTn id="87" dur="1" fill="hold">
                                          <p:stCondLst>
                                            <p:cond delay="0"/>
                                          </p:stCondLst>
                                        </p:cTn>
                                        <p:tgtEl>
                                          <p:spTgt spid="102">
                                            <p:txEl>
                                              <p:pRg st="0" end="0"/>
                                            </p:txEl>
                                          </p:spTgt>
                                        </p:tgtEl>
                                        <p:attrNameLst>
                                          <p:attrName>style.visibility</p:attrName>
                                        </p:attrNameLst>
                                      </p:cBhvr>
                                      <p:to>
                                        <p:strVal val="visible"/>
                                      </p:to>
                                    </p:set>
                                    <p:animEffect transition="in" filter="box(out)">
                                      <p:cBhvr>
                                        <p:cTn id="88" dur="500"/>
                                        <p:tgtEl>
                                          <p:spTgt spid="102">
                                            <p:txEl>
                                              <p:pRg st="0" end="0"/>
                                            </p:txEl>
                                          </p:spTgt>
                                        </p:tgtEl>
                                      </p:cBhvr>
                                    </p:animEffect>
                                  </p:childTnLst>
                                  <p:subTnLst>
                                    <p:audio>
                                      <p:cMediaNode>
                                        <p:cTn display="0" masterRel="sameClick">
                                          <p:stCondLst>
                                            <p:cond evt="begin" delay="0">
                                              <p:tn val="86"/>
                                            </p:cond>
                                          </p:stCondLst>
                                          <p:endCondLst>
                                            <p:cond evt="onStopAudio" delay="0">
                                              <p:tgtEl>
                                                <p:sldTgt/>
                                              </p:tgtEl>
                                            </p:cond>
                                          </p:endCondLst>
                                        </p:cTn>
                                        <p:tgtEl>
                                          <p:sndTgt r:embed="rId4" name="CAMERA.WAV"/>
                                        </p:tgtEl>
                                      </p:cMediaNode>
                                    </p:audio>
                                  </p:subTnLst>
                                </p:cTn>
                              </p:par>
                            </p:childTnLst>
                          </p:cTn>
                        </p:par>
                      </p:childTnLst>
                    </p:cTn>
                  </p:par>
                  <p:par>
                    <p:cTn id="89" fill="hold">
                      <p:stCondLst>
                        <p:cond delay="indefinite"/>
                      </p:stCondLst>
                      <p:childTnLst>
                        <p:par>
                          <p:cTn id="90" fill="hold">
                            <p:stCondLst>
                              <p:cond delay="0"/>
                            </p:stCondLst>
                            <p:childTnLst>
                              <p:par>
                                <p:cTn id="91" presetID="4" presetClass="entr" presetSubtype="32" fill="hold" grpId="0" nodeType="clickEffect">
                                  <p:stCondLst>
                                    <p:cond delay="0"/>
                                  </p:stCondLst>
                                  <p:childTnLst>
                                    <p:set>
                                      <p:cBhvr>
                                        <p:cTn id="92" dur="1" fill="hold">
                                          <p:stCondLst>
                                            <p:cond delay="0"/>
                                          </p:stCondLst>
                                        </p:cTn>
                                        <p:tgtEl>
                                          <p:spTgt spid="101">
                                            <p:txEl>
                                              <p:pRg st="0" end="0"/>
                                            </p:txEl>
                                          </p:spTgt>
                                        </p:tgtEl>
                                        <p:attrNameLst>
                                          <p:attrName>style.visibility</p:attrName>
                                        </p:attrNameLst>
                                      </p:cBhvr>
                                      <p:to>
                                        <p:strVal val="visible"/>
                                      </p:to>
                                    </p:set>
                                    <p:animEffect transition="in" filter="box(out)">
                                      <p:cBhvr>
                                        <p:cTn id="93" dur="500"/>
                                        <p:tgtEl>
                                          <p:spTgt spid="101">
                                            <p:txEl>
                                              <p:pRg st="0" end="0"/>
                                            </p:txEl>
                                          </p:spTgt>
                                        </p:tgtEl>
                                      </p:cBhvr>
                                    </p:animEffect>
                                  </p:childTnLst>
                                  <p:subTnLst>
                                    <p:audio>
                                      <p:cMediaNode>
                                        <p:cTn display="0" masterRel="sameClick">
                                          <p:stCondLst>
                                            <p:cond evt="begin" delay="0">
                                              <p:tn val="91"/>
                                            </p:cond>
                                          </p:stCondLst>
                                          <p:endCondLst>
                                            <p:cond evt="onStopAudio" delay="0">
                                              <p:tgtEl>
                                                <p:sldTgt/>
                                              </p:tgtEl>
                                            </p:cond>
                                          </p:endCondLst>
                                        </p:cTn>
                                        <p:tgtEl>
                                          <p:sndTgt r:embed="rId4" name="CAMERA.WAV"/>
                                        </p:tgtEl>
                                      </p:cMediaNode>
                                    </p:audio>
                                  </p:subTnLst>
                                </p:cTn>
                              </p:par>
                            </p:childTnLst>
                          </p:cTn>
                        </p:par>
                      </p:childTnLst>
                    </p:cTn>
                  </p:par>
                  <p:par>
                    <p:cTn id="94" fill="hold">
                      <p:stCondLst>
                        <p:cond delay="indefinite"/>
                      </p:stCondLst>
                      <p:childTnLst>
                        <p:par>
                          <p:cTn id="95" fill="hold">
                            <p:stCondLst>
                              <p:cond delay="0"/>
                            </p:stCondLst>
                            <p:childTnLst>
                              <p:par>
                                <p:cTn id="96" presetID="4" presetClass="entr" presetSubtype="32" fill="hold" grpId="0" nodeType="clickEffect">
                                  <p:stCondLst>
                                    <p:cond delay="0"/>
                                  </p:stCondLst>
                                  <p:childTnLst>
                                    <p:set>
                                      <p:cBhvr>
                                        <p:cTn id="97" dur="1" fill="hold">
                                          <p:stCondLst>
                                            <p:cond delay="0"/>
                                          </p:stCondLst>
                                        </p:cTn>
                                        <p:tgtEl>
                                          <p:spTgt spid="104">
                                            <p:txEl>
                                              <p:pRg st="0" end="0"/>
                                            </p:txEl>
                                          </p:spTgt>
                                        </p:tgtEl>
                                        <p:attrNameLst>
                                          <p:attrName>style.visibility</p:attrName>
                                        </p:attrNameLst>
                                      </p:cBhvr>
                                      <p:to>
                                        <p:strVal val="visible"/>
                                      </p:to>
                                    </p:set>
                                    <p:animEffect transition="in" filter="box(out)">
                                      <p:cBhvr>
                                        <p:cTn id="98" dur="500"/>
                                        <p:tgtEl>
                                          <p:spTgt spid="104">
                                            <p:txEl>
                                              <p:pRg st="0" end="0"/>
                                            </p:txEl>
                                          </p:spTgt>
                                        </p:tgtEl>
                                      </p:cBhvr>
                                    </p:animEffect>
                                  </p:childTnLst>
                                  <p:subTnLst>
                                    <p:audio>
                                      <p:cMediaNode>
                                        <p:cTn display="0" masterRel="sameClick">
                                          <p:stCondLst>
                                            <p:cond evt="begin" delay="0">
                                              <p:tn val="96"/>
                                            </p:cond>
                                          </p:stCondLst>
                                          <p:endCondLst>
                                            <p:cond evt="onStopAudio" delay="0">
                                              <p:tgtEl>
                                                <p:sldTgt/>
                                              </p:tgtEl>
                                            </p:cond>
                                          </p:endCondLst>
                                        </p:cTn>
                                        <p:tgtEl>
                                          <p:sndTgt r:embed="rId4" name="CAMERA.WAV"/>
                                        </p:tgtEl>
                                      </p:cMediaNode>
                                    </p:audio>
                                  </p:subTnLst>
                                </p:cTn>
                              </p:par>
                            </p:childTnLst>
                          </p:cTn>
                        </p:par>
                      </p:childTnLst>
                    </p:cTn>
                  </p:par>
                  <p:par>
                    <p:cTn id="99" fill="hold">
                      <p:stCondLst>
                        <p:cond delay="indefinite"/>
                      </p:stCondLst>
                      <p:childTnLst>
                        <p:par>
                          <p:cTn id="100" fill="hold">
                            <p:stCondLst>
                              <p:cond delay="0"/>
                            </p:stCondLst>
                            <p:childTnLst>
                              <p:par>
                                <p:cTn id="101" presetID="4" presetClass="entr" presetSubtype="32" fill="hold" grpId="0" nodeType="clickEffect">
                                  <p:stCondLst>
                                    <p:cond delay="0"/>
                                  </p:stCondLst>
                                  <p:childTnLst>
                                    <p:set>
                                      <p:cBhvr>
                                        <p:cTn id="102" dur="1" fill="hold">
                                          <p:stCondLst>
                                            <p:cond delay="0"/>
                                          </p:stCondLst>
                                        </p:cTn>
                                        <p:tgtEl>
                                          <p:spTgt spid="84">
                                            <p:txEl>
                                              <p:pRg st="0" end="0"/>
                                            </p:txEl>
                                          </p:spTgt>
                                        </p:tgtEl>
                                        <p:attrNameLst>
                                          <p:attrName>style.visibility</p:attrName>
                                        </p:attrNameLst>
                                      </p:cBhvr>
                                      <p:to>
                                        <p:strVal val="visible"/>
                                      </p:to>
                                    </p:set>
                                    <p:animEffect transition="in" filter="box(out)">
                                      <p:cBhvr>
                                        <p:cTn id="103" dur="500"/>
                                        <p:tgtEl>
                                          <p:spTgt spid="84">
                                            <p:txEl>
                                              <p:pRg st="0" end="0"/>
                                            </p:txEl>
                                          </p:spTgt>
                                        </p:tgtEl>
                                      </p:cBhvr>
                                    </p:animEffect>
                                  </p:childTnLst>
                                  <p:subTnLst>
                                    <p:audio>
                                      <p:cMediaNode>
                                        <p:cTn display="0" masterRel="sameClick">
                                          <p:stCondLst>
                                            <p:cond evt="begin" delay="0">
                                              <p:tn val="101"/>
                                            </p:cond>
                                          </p:stCondLst>
                                          <p:endCondLst>
                                            <p:cond evt="onStopAudio" delay="0">
                                              <p:tgtEl>
                                                <p:sldTgt/>
                                              </p:tgtEl>
                                            </p:cond>
                                          </p:endCondLst>
                                        </p:cTn>
                                        <p:tgtEl>
                                          <p:sndTgt r:embed="rId4" name="CAMERA.WAV"/>
                                        </p:tgtEl>
                                      </p:cMediaNode>
                                    </p:audio>
                                  </p:subTnLst>
                                </p:cTn>
                              </p:par>
                            </p:childTnLst>
                          </p:cTn>
                        </p:par>
                      </p:childTnLst>
                    </p:cTn>
                  </p:par>
                  <p:par>
                    <p:cTn id="104" fill="hold">
                      <p:stCondLst>
                        <p:cond delay="indefinite"/>
                      </p:stCondLst>
                      <p:childTnLst>
                        <p:par>
                          <p:cTn id="105" fill="hold">
                            <p:stCondLst>
                              <p:cond delay="0"/>
                            </p:stCondLst>
                            <p:childTnLst>
                              <p:par>
                                <p:cTn id="106" presetID="4" presetClass="entr" presetSubtype="32" fill="hold" grpId="0" nodeType="clickEffect">
                                  <p:stCondLst>
                                    <p:cond delay="0"/>
                                  </p:stCondLst>
                                  <p:childTnLst>
                                    <p:set>
                                      <p:cBhvr>
                                        <p:cTn id="107" dur="1" fill="hold">
                                          <p:stCondLst>
                                            <p:cond delay="0"/>
                                          </p:stCondLst>
                                        </p:cTn>
                                        <p:tgtEl>
                                          <p:spTgt spid="105">
                                            <p:txEl>
                                              <p:pRg st="0" end="0"/>
                                            </p:txEl>
                                          </p:spTgt>
                                        </p:tgtEl>
                                        <p:attrNameLst>
                                          <p:attrName>style.visibility</p:attrName>
                                        </p:attrNameLst>
                                      </p:cBhvr>
                                      <p:to>
                                        <p:strVal val="visible"/>
                                      </p:to>
                                    </p:set>
                                    <p:animEffect transition="in" filter="box(out)">
                                      <p:cBhvr>
                                        <p:cTn id="108" dur="500"/>
                                        <p:tgtEl>
                                          <p:spTgt spid="105">
                                            <p:txEl>
                                              <p:pRg st="0" end="0"/>
                                            </p:txEl>
                                          </p:spTgt>
                                        </p:tgtEl>
                                      </p:cBhvr>
                                    </p:animEffect>
                                  </p:childTnLst>
                                  <p:subTnLst>
                                    <p:audio>
                                      <p:cMediaNode>
                                        <p:cTn display="0" masterRel="sameClick">
                                          <p:stCondLst>
                                            <p:cond evt="begin" delay="0">
                                              <p:tn val="106"/>
                                            </p:cond>
                                          </p:stCondLst>
                                          <p:endCondLst>
                                            <p:cond evt="onStopAudio" delay="0">
                                              <p:tgtEl>
                                                <p:sldTgt/>
                                              </p:tgtEl>
                                            </p:cond>
                                          </p:endCondLst>
                                        </p:cTn>
                                        <p:tgtEl>
                                          <p:sndTgt r:embed="rId4" name="CAMERA.WAV"/>
                                        </p:tgtEl>
                                      </p:cMediaNode>
                                    </p:audio>
                                  </p:subTnLst>
                                </p:cTn>
                              </p:par>
                            </p:childTnLst>
                          </p:cTn>
                        </p:par>
                      </p:childTnLst>
                    </p:cTn>
                  </p:par>
                  <p:par>
                    <p:cTn id="109" fill="hold">
                      <p:stCondLst>
                        <p:cond delay="indefinite"/>
                      </p:stCondLst>
                      <p:childTnLst>
                        <p:par>
                          <p:cTn id="110" fill="hold">
                            <p:stCondLst>
                              <p:cond delay="0"/>
                            </p:stCondLst>
                            <p:childTnLst>
                              <p:par>
                                <p:cTn id="111" presetID="4" presetClass="entr" presetSubtype="32" fill="hold" grpId="0" nodeType="clickEffect">
                                  <p:stCondLst>
                                    <p:cond delay="0"/>
                                  </p:stCondLst>
                                  <p:childTnLst>
                                    <p:set>
                                      <p:cBhvr>
                                        <p:cTn id="112" dur="1" fill="hold">
                                          <p:stCondLst>
                                            <p:cond delay="0"/>
                                          </p:stCondLst>
                                        </p:cTn>
                                        <p:tgtEl>
                                          <p:spTgt spid="103">
                                            <p:txEl>
                                              <p:pRg st="0" end="0"/>
                                            </p:txEl>
                                          </p:spTgt>
                                        </p:tgtEl>
                                        <p:attrNameLst>
                                          <p:attrName>style.visibility</p:attrName>
                                        </p:attrNameLst>
                                      </p:cBhvr>
                                      <p:to>
                                        <p:strVal val="visible"/>
                                      </p:to>
                                    </p:set>
                                    <p:animEffect transition="in" filter="box(out)">
                                      <p:cBhvr>
                                        <p:cTn id="113" dur="500"/>
                                        <p:tgtEl>
                                          <p:spTgt spid="103">
                                            <p:txEl>
                                              <p:pRg st="0" end="0"/>
                                            </p:txEl>
                                          </p:spTgt>
                                        </p:tgtEl>
                                      </p:cBhvr>
                                    </p:animEffect>
                                  </p:childTnLst>
                                  <p:subTnLst>
                                    <p:audio>
                                      <p:cMediaNode>
                                        <p:cTn display="0" masterRel="sameClick">
                                          <p:stCondLst>
                                            <p:cond evt="begin" delay="0">
                                              <p:tn val="111"/>
                                            </p:cond>
                                          </p:stCondLst>
                                          <p:endCondLst>
                                            <p:cond evt="onStopAudio" delay="0">
                                              <p:tgtEl>
                                                <p:sldTgt/>
                                              </p:tgtEl>
                                            </p:cond>
                                          </p:endCondLst>
                                        </p:cTn>
                                        <p:tgtEl>
                                          <p:sndTgt r:embed="rId4" name="CAMERA.WAV"/>
                                        </p:tgtEl>
                                      </p:cMediaNode>
                                    </p:audio>
                                  </p:subTnLst>
                                </p:cTn>
                              </p:par>
                            </p:childTnLst>
                          </p:cTn>
                        </p:par>
                      </p:childTnLst>
                    </p:cTn>
                  </p:par>
                  <p:par>
                    <p:cTn id="114" fill="hold">
                      <p:stCondLst>
                        <p:cond delay="indefinite"/>
                      </p:stCondLst>
                      <p:childTnLst>
                        <p:par>
                          <p:cTn id="115" fill="hold">
                            <p:stCondLst>
                              <p:cond delay="0"/>
                            </p:stCondLst>
                            <p:childTnLst>
                              <p:par>
                                <p:cTn id="116" presetID="4" presetClass="entr" presetSubtype="32" fill="hold" grpId="0" nodeType="clickEffect">
                                  <p:stCondLst>
                                    <p:cond delay="0"/>
                                  </p:stCondLst>
                                  <p:childTnLst>
                                    <p:set>
                                      <p:cBhvr>
                                        <p:cTn id="117" dur="1" fill="hold">
                                          <p:stCondLst>
                                            <p:cond delay="0"/>
                                          </p:stCondLst>
                                        </p:cTn>
                                        <p:tgtEl>
                                          <p:spTgt spid="107">
                                            <p:txEl>
                                              <p:pRg st="0" end="0"/>
                                            </p:txEl>
                                          </p:spTgt>
                                        </p:tgtEl>
                                        <p:attrNameLst>
                                          <p:attrName>style.visibility</p:attrName>
                                        </p:attrNameLst>
                                      </p:cBhvr>
                                      <p:to>
                                        <p:strVal val="visible"/>
                                      </p:to>
                                    </p:set>
                                    <p:animEffect transition="in" filter="box(out)">
                                      <p:cBhvr>
                                        <p:cTn id="118" dur="500"/>
                                        <p:tgtEl>
                                          <p:spTgt spid="107">
                                            <p:txEl>
                                              <p:pRg st="0" end="0"/>
                                            </p:txEl>
                                          </p:spTgt>
                                        </p:tgtEl>
                                      </p:cBhvr>
                                    </p:animEffect>
                                  </p:childTnLst>
                                  <p:subTnLst>
                                    <p:audio>
                                      <p:cMediaNode>
                                        <p:cTn display="0" masterRel="sameClick">
                                          <p:stCondLst>
                                            <p:cond evt="begin" delay="0">
                                              <p:tn val="116"/>
                                            </p:cond>
                                          </p:stCondLst>
                                          <p:endCondLst>
                                            <p:cond evt="onStopAudio" delay="0">
                                              <p:tgtEl>
                                                <p:sldTgt/>
                                              </p:tgtEl>
                                            </p:cond>
                                          </p:endCondLst>
                                        </p:cTn>
                                        <p:tgtEl>
                                          <p:sndTgt r:embed="rId4" name="CAMERA.WAV"/>
                                        </p:tgtEl>
                                      </p:cMediaNode>
                                    </p:audio>
                                  </p:subTnLst>
                                </p:cTn>
                              </p:par>
                            </p:childTnLst>
                          </p:cTn>
                        </p:par>
                      </p:childTnLst>
                    </p:cTn>
                  </p:par>
                  <p:par>
                    <p:cTn id="119" fill="hold">
                      <p:stCondLst>
                        <p:cond delay="indefinite"/>
                      </p:stCondLst>
                      <p:childTnLst>
                        <p:par>
                          <p:cTn id="120" fill="hold">
                            <p:stCondLst>
                              <p:cond delay="0"/>
                            </p:stCondLst>
                            <p:childTnLst>
                              <p:par>
                                <p:cTn id="121" presetID="4" presetClass="entr" presetSubtype="32" fill="hold" grpId="0" nodeType="clickEffect">
                                  <p:stCondLst>
                                    <p:cond delay="0"/>
                                  </p:stCondLst>
                                  <p:childTnLst>
                                    <p:set>
                                      <p:cBhvr>
                                        <p:cTn id="122" dur="1" fill="hold">
                                          <p:stCondLst>
                                            <p:cond delay="0"/>
                                          </p:stCondLst>
                                        </p:cTn>
                                        <p:tgtEl>
                                          <p:spTgt spid="106">
                                            <p:txEl>
                                              <p:pRg st="0" end="0"/>
                                            </p:txEl>
                                          </p:spTgt>
                                        </p:tgtEl>
                                        <p:attrNameLst>
                                          <p:attrName>style.visibility</p:attrName>
                                        </p:attrNameLst>
                                      </p:cBhvr>
                                      <p:to>
                                        <p:strVal val="visible"/>
                                      </p:to>
                                    </p:set>
                                    <p:animEffect transition="in" filter="box(out)">
                                      <p:cBhvr>
                                        <p:cTn id="123" dur="500"/>
                                        <p:tgtEl>
                                          <p:spTgt spid="106">
                                            <p:txEl>
                                              <p:pRg st="0" end="0"/>
                                            </p:txEl>
                                          </p:spTgt>
                                        </p:tgtEl>
                                      </p:cBhvr>
                                    </p:animEffect>
                                  </p:childTnLst>
                                  <p:subTnLst>
                                    <p:audio>
                                      <p:cMediaNode>
                                        <p:cTn display="0" masterRel="sameClick">
                                          <p:stCondLst>
                                            <p:cond evt="begin" delay="0">
                                              <p:tn val="121"/>
                                            </p:cond>
                                          </p:stCondLst>
                                          <p:endCondLst>
                                            <p:cond evt="onStopAudio" delay="0">
                                              <p:tgtEl>
                                                <p:sldTgt/>
                                              </p:tgtEl>
                                            </p:cond>
                                          </p:endCondLst>
                                        </p:cTn>
                                        <p:tgtEl>
                                          <p:sndTgt r:embed="rId4" name="CAMERA.WAV"/>
                                        </p:tgtEl>
                                      </p:cMediaNode>
                                    </p:audio>
                                  </p:subTnLst>
                                </p:cTn>
                              </p:par>
                            </p:childTnLst>
                          </p:cTn>
                        </p:par>
                      </p:childTnLst>
                    </p:cTn>
                  </p:par>
                  <p:par>
                    <p:cTn id="124" fill="hold">
                      <p:stCondLst>
                        <p:cond delay="indefinite"/>
                      </p:stCondLst>
                      <p:childTnLst>
                        <p:par>
                          <p:cTn id="125" fill="hold">
                            <p:stCondLst>
                              <p:cond delay="0"/>
                            </p:stCondLst>
                            <p:childTnLst>
                              <p:par>
                                <p:cTn id="126" presetID="4" presetClass="entr" presetSubtype="32" fill="hold" grpId="0" nodeType="clickEffect">
                                  <p:stCondLst>
                                    <p:cond delay="0"/>
                                  </p:stCondLst>
                                  <p:childTnLst>
                                    <p:set>
                                      <p:cBhvr>
                                        <p:cTn id="127" dur="1" fill="hold">
                                          <p:stCondLst>
                                            <p:cond delay="0"/>
                                          </p:stCondLst>
                                        </p:cTn>
                                        <p:tgtEl>
                                          <p:spTgt spid="108">
                                            <p:txEl>
                                              <p:pRg st="0" end="0"/>
                                            </p:txEl>
                                          </p:spTgt>
                                        </p:tgtEl>
                                        <p:attrNameLst>
                                          <p:attrName>style.visibility</p:attrName>
                                        </p:attrNameLst>
                                      </p:cBhvr>
                                      <p:to>
                                        <p:strVal val="visible"/>
                                      </p:to>
                                    </p:set>
                                    <p:animEffect transition="in" filter="box(out)">
                                      <p:cBhvr>
                                        <p:cTn id="128" dur="500"/>
                                        <p:tgtEl>
                                          <p:spTgt spid="108">
                                            <p:txEl>
                                              <p:pRg st="0" end="0"/>
                                            </p:txEl>
                                          </p:spTgt>
                                        </p:tgtEl>
                                      </p:cBhvr>
                                    </p:animEffect>
                                  </p:childTnLst>
                                  <p:subTnLst>
                                    <p:audio>
                                      <p:cMediaNode>
                                        <p:cTn display="0" masterRel="sameClick">
                                          <p:stCondLst>
                                            <p:cond evt="begin" delay="0">
                                              <p:tn val="126"/>
                                            </p:cond>
                                          </p:stCondLst>
                                          <p:endCondLst>
                                            <p:cond evt="onStopAudio" delay="0">
                                              <p:tgtEl>
                                                <p:sldTgt/>
                                              </p:tgtEl>
                                            </p:cond>
                                          </p:endCondLst>
                                        </p:cTn>
                                        <p:tgtEl>
                                          <p:sndTgt r:embed="rId4" name="CAMERA.WAV"/>
                                        </p:tgtEl>
                                      </p:cMediaNode>
                                    </p:audio>
                                  </p:subTnLst>
                                </p:cTn>
                              </p:par>
                            </p:childTnLst>
                          </p:cTn>
                        </p:par>
                      </p:childTnLst>
                    </p:cTn>
                  </p:par>
                  <p:par>
                    <p:cTn id="129" fill="hold">
                      <p:stCondLst>
                        <p:cond delay="indefinite"/>
                      </p:stCondLst>
                      <p:childTnLst>
                        <p:par>
                          <p:cTn id="130" fill="hold">
                            <p:stCondLst>
                              <p:cond delay="0"/>
                            </p:stCondLst>
                            <p:childTnLst>
                              <p:par>
                                <p:cTn id="131" presetID="4" presetClass="entr" presetSubtype="32" fill="hold" grpId="0" nodeType="clickEffect">
                                  <p:stCondLst>
                                    <p:cond delay="0"/>
                                  </p:stCondLst>
                                  <p:childTnLst>
                                    <p:set>
                                      <p:cBhvr>
                                        <p:cTn id="132" dur="1" fill="hold">
                                          <p:stCondLst>
                                            <p:cond delay="0"/>
                                          </p:stCondLst>
                                        </p:cTn>
                                        <p:tgtEl>
                                          <p:spTgt spid="28">
                                            <p:txEl>
                                              <p:pRg st="0" end="0"/>
                                            </p:txEl>
                                          </p:spTgt>
                                        </p:tgtEl>
                                        <p:attrNameLst>
                                          <p:attrName>style.visibility</p:attrName>
                                        </p:attrNameLst>
                                      </p:cBhvr>
                                      <p:to>
                                        <p:strVal val="visible"/>
                                      </p:to>
                                    </p:set>
                                    <p:animEffect transition="in" filter="box(out)">
                                      <p:cBhvr>
                                        <p:cTn id="133" dur="500"/>
                                        <p:tgtEl>
                                          <p:spTgt spid="28">
                                            <p:txEl>
                                              <p:pRg st="0" end="0"/>
                                            </p:txEl>
                                          </p:spTgt>
                                        </p:tgtEl>
                                      </p:cBhvr>
                                    </p:animEffect>
                                  </p:childTnLst>
                                  <p:subTnLst>
                                    <p:audio>
                                      <p:cMediaNode>
                                        <p:cTn display="0" masterRel="sameClick">
                                          <p:stCondLst>
                                            <p:cond evt="begin" delay="0">
                                              <p:tn val="131"/>
                                            </p:cond>
                                          </p:stCondLst>
                                          <p:endCondLst>
                                            <p:cond evt="onStopAudio" delay="0">
                                              <p:tgtEl>
                                                <p:sldTgt/>
                                              </p:tgtEl>
                                            </p:cond>
                                          </p:endCondLst>
                                        </p:cTn>
                                        <p:tgtEl>
                                          <p:sndTgt r:embed="rId4" name="CAMERA.WAV"/>
                                        </p:tgtEl>
                                      </p:cMediaNode>
                                    </p:audio>
                                  </p:subTnLst>
                                </p:cTn>
                              </p:par>
                            </p:childTnLst>
                          </p:cTn>
                        </p:par>
                      </p:childTnLst>
                    </p:cTn>
                  </p:par>
                  <p:par>
                    <p:cTn id="134" fill="hold">
                      <p:stCondLst>
                        <p:cond delay="indefinite"/>
                      </p:stCondLst>
                      <p:childTnLst>
                        <p:par>
                          <p:cTn id="135" fill="hold">
                            <p:stCondLst>
                              <p:cond delay="0"/>
                            </p:stCondLst>
                            <p:childTnLst>
                              <p:par>
                                <p:cTn id="136" presetID="4" presetClass="entr" presetSubtype="32" fill="hold" grpId="0" nodeType="clickEffect">
                                  <p:stCondLst>
                                    <p:cond delay="0"/>
                                  </p:stCondLst>
                                  <p:childTnLst>
                                    <p:set>
                                      <p:cBhvr>
                                        <p:cTn id="137" dur="1" fill="hold">
                                          <p:stCondLst>
                                            <p:cond delay="0"/>
                                          </p:stCondLst>
                                        </p:cTn>
                                        <p:tgtEl>
                                          <p:spTgt spid="122">
                                            <p:txEl>
                                              <p:pRg st="0" end="0"/>
                                            </p:txEl>
                                          </p:spTgt>
                                        </p:tgtEl>
                                        <p:attrNameLst>
                                          <p:attrName>style.visibility</p:attrName>
                                        </p:attrNameLst>
                                      </p:cBhvr>
                                      <p:to>
                                        <p:strVal val="visible"/>
                                      </p:to>
                                    </p:set>
                                    <p:animEffect transition="in" filter="box(out)">
                                      <p:cBhvr>
                                        <p:cTn id="138" dur="500"/>
                                        <p:tgtEl>
                                          <p:spTgt spid="122">
                                            <p:txEl>
                                              <p:pRg st="0" end="0"/>
                                            </p:txEl>
                                          </p:spTgt>
                                        </p:tgtEl>
                                      </p:cBhvr>
                                    </p:animEffect>
                                  </p:childTnLst>
                                  <p:subTnLst>
                                    <p:audio>
                                      <p:cMediaNode>
                                        <p:cTn display="0" masterRel="sameClick">
                                          <p:stCondLst>
                                            <p:cond evt="begin" delay="0">
                                              <p:tn val="136"/>
                                            </p:cond>
                                          </p:stCondLst>
                                          <p:endCondLst>
                                            <p:cond evt="onStopAudio" delay="0">
                                              <p:tgtEl>
                                                <p:sldTgt/>
                                              </p:tgtEl>
                                            </p:cond>
                                          </p:endCondLst>
                                        </p:cTn>
                                        <p:tgtEl>
                                          <p:sndTgt r:embed="rId4" name="CAMERA.WAV"/>
                                        </p:tgtEl>
                                      </p:cMediaNode>
                                    </p:audio>
                                  </p:subTnLst>
                                </p:cTn>
                              </p:par>
                            </p:childTnLst>
                          </p:cTn>
                        </p:par>
                      </p:childTnLst>
                    </p:cTn>
                  </p:par>
                  <p:par>
                    <p:cTn id="139" fill="hold">
                      <p:stCondLst>
                        <p:cond delay="indefinite"/>
                      </p:stCondLst>
                      <p:childTnLst>
                        <p:par>
                          <p:cTn id="140" fill="hold">
                            <p:stCondLst>
                              <p:cond delay="0"/>
                            </p:stCondLst>
                            <p:childTnLst>
                              <p:par>
                                <p:cTn id="141" presetID="4" presetClass="entr" presetSubtype="32" fill="hold" grpId="0" nodeType="clickEffect">
                                  <p:stCondLst>
                                    <p:cond delay="0"/>
                                  </p:stCondLst>
                                  <p:childTnLst>
                                    <p:set>
                                      <p:cBhvr>
                                        <p:cTn id="142" dur="1" fill="hold">
                                          <p:stCondLst>
                                            <p:cond delay="0"/>
                                          </p:stCondLst>
                                        </p:cTn>
                                        <p:tgtEl>
                                          <p:spTgt spid="124">
                                            <p:txEl>
                                              <p:pRg st="0" end="0"/>
                                            </p:txEl>
                                          </p:spTgt>
                                        </p:tgtEl>
                                        <p:attrNameLst>
                                          <p:attrName>style.visibility</p:attrName>
                                        </p:attrNameLst>
                                      </p:cBhvr>
                                      <p:to>
                                        <p:strVal val="visible"/>
                                      </p:to>
                                    </p:set>
                                    <p:animEffect transition="in" filter="box(out)">
                                      <p:cBhvr>
                                        <p:cTn id="143" dur="500"/>
                                        <p:tgtEl>
                                          <p:spTgt spid="124">
                                            <p:txEl>
                                              <p:pRg st="0" end="0"/>
                                            </p:txEl>
                                          </p:spTgt>
                                        </p:tgtEl>
                                      </p:cBhvr>
                                    </p:animEffect>
                                  </p:childTnLst>
                                  <p:subTnLst>
                                    <p:audio>
                                      <p:cMediaNode>
                                        <p:cTn display="0" masterRel="sameClick">
                                          <p:stCondLst>
                                            <p:cond evt="begin" delay="0">
                                              <p:tn val="141"/>
                                            </p:cond>
                                          </p:stCondLst>
                                          <p:endCondLst>
                                            <p:cond evt="onStopAudio" delay="0">
                                              <p:tgtEl>
                                                <p:sldTgt/>
                                              </p:tgtEl>
                                            </p:cond>
                                          </p:endCondLst>
                                        </p:cTn>
                                        <p:tgtEl>
                                          <p:sndTgt r:embed="rId4" name="CAMERA.WAV"/>
                                        </p:tgtEl>
                                      </p:cMediaNode>
                                    </p:audio>
                                  </p:subTnLst>
                                </p:cTn>
                              </p:par>
                            </p:childTnLst>
                          </p:cTn>
                        </p:par>
                      </p:childTnLst>
                    </p:cTn>
                  </p:par>
                  <p:par>
                    <p:cTn id="144" fill="hold">
                      <p:stCondLst>
                        <p:cond delay="indefinite"/>
                      </p:stCondLst>
                      <p:childTnLst>
                        <p:par>
                          <p:cTn id="145" fill="hold">
                            <p:stCondLst>
                              <p:cond delay="0"/>
                            </p:stCondLst>
                            <p:childTnLst>
                              <p:par>
                                <p:cTn id="146" presetID="4" presetClass="entr" presetSubtype="32" fill="hold" grpId="0" nodeType="clickEffect">
                                  <p:stCondLst>
                                    <p:cond delay="0"/>
                                  </p:stCondLst>
                                  <p:childTnLst>
                                    <p:set>
                                      <p:cBhvr>
                                        <p:cTn id="147" dur="1" fill="hold">
                                          <p:stCondLst>
                                            <p:cond delay="0"/>
                                          </p:stCondLst>
                                        </p:cTn>
                                        <p:tgtEl>
                                          <p:spTgt spid="126">
                                            <p:txEl>
                                              <p:pRg st="0" end="0"/>
                                            </p:txEl>
                                          </p:spTgt>
                                        </p:tgtEl>
                                        <p:attrNameLst>
                                          <p:attrName>style.visibility</p:attrName>
                                        </p:attrNameLst>
                                      </p:cBhvr>
                                      <p:to>
                                        <p:strVal val="visible"/>
                                      </p:to>
                                    </p:set>
                                    <p:animEffect transition="in" filter="box(out)">
                                      <p:cBhvr>
                                        <p:cTn id="148" dur="500"/>
                                        <p:tgtEl>
                                          <p:spTgt spid="126">
                                            <p:txEl>
                                              <p:pRg st="0" end="0"/>
                                            </p:txEl>
                                          </p:spTgt>
                                        </p:tgtEl>
                                      </p:cBhvr>
                                    </p:animEffect>
                                  </p:childTnLst>
                                  <p:subTnLst>
                                    <p:audio>
                                      <p:cMediaNode>
                                        <p:cTn display="0" masterRel="sameClick">
                                          <p:stCondLst>
                                            <p:cond evt="begin" delay="0">
                                              <p:tn val="146"/>
                                            </p:cond>
                                          </p:stCondLst>
                                          <p:endCondLst>
                                            <p:cond evt="onStopAudio" delay="0">
                                              <p:tgtEl>
                                                <p:sldTgt/>
                                              </p:tgtEl>
                                            </p:cond>
                                          </p:endCondLst>
                                        </p:cTn>
                                        <p:tgtEl>
                                          <p:sndTgt r:embed="rId4" name="CAMERA.WAV"/>
                                        </p:tgtEl>
                                      </p:cMediaNode>
                                    </p:audio>
                                  </p:subTnLst>
                                </p:cTn>
                              </p:par>
                            </p:childTnLst>
                          </p:cTn>
                        </p:par>
                      </p:childTnLst>
                    </p:cTn>
                  </p:par>
                  <p:par>
                    <p:cTn id="149" fill="hold">
                      <p:stCondLst>
                        <p:cond delay="indefinite"/>
                      </p:stCondLst>
                      <p:childTnLst>
                        <p:par>
                          <p:cTn id="150" fill="hold">
                            <p:stCondLst>
                              <p:cond delay="0"/>
                            </p:stCondLst>
                            <p:childTnLst>
                              <p:par>
                                <p:cTn id="151" presetID="4" presetClass="entr" presetSubtype="32" fill="hold" grpId="0" nodeType="clickEffect">
                                  <p:stCondLst>
                                    <p:cond delay="0"/>
                                  </p:stCondLst>
                                  <p:childTnLst>
                                    <p:set>
                                      <p:cBhvr>
                                        <p:cTn id="152" dur="1" fill="hold">
                                          <p:stCondLst>
                                            <p:cond delay="0"/>
                                          </p:stCondLst>
                                        </p:cTn>
                                        <p:tgtEl>
                                          <p:spTgt spid="127">
                                            <p:txEl>
                                              <p:pRg st="0" end="0"/>
                                            </p:txEl>
                                          </p:spTgt>
                                        </p:tgtEl>
                                        <p:attrNameLst>
                                          <p:attrName>style.visibility</p:attrName>
                                        </p:attrNameLst>
                                      </p:cBhvr>
                                      <p:to>
                                        <p:strVal val="visible"/>
                                      </p:to>
                                    </p:set>
                                    <p:animEffect transition="in" filter="box(out)">
                                      <p:cBhvr>
                                        <p:cTn id="153" dur="500"/>
                                        <p:tgtEl>
                                          <p:spTgt spid="127">
                                            <p:txEl>
                                              <p:pRg st="0" end="0"/>
                                            </p:txEl>
                                          </p:spTgt>
                                        </p:tgtEl>
                                      </p:cBhvr>
                                    </p:animEffect>
                                  </p:childTnLst>
                                  <p:subTnLst>
                                    <p:audio>
                                      <p:cMediaNode>
                                        <p:cTn display="0" masterRel="sameClick">
                                          <p:stCondLst>
                                            <p:cond evt="begin" delay="0">
                                              <p:tn val="151"/>
                                            </p:cond>
                                          </p:stCondLst>
                                          <p:endCondLst>
                                            <p:cond evt="onStopAudio" delay="0">
                                              <p:tgtEl>
                                                <p:sldTgt/>
                                              </p:tgtEl>
                                            </p:cond>
                                          </p:endCondLst>
                                        </p:cTn>
                                        <p:tgtEl>
                                          <p:sndTgt r:embed="rId4" name="CAMERA.WAV"/>
                                        </p:tgtEl>
                                      </p:cMediaNode>
                                    </p:audio>
                                  </p:subTnLst>
                                </p:cTn>
                              </p:par>
                            </p:childTnLst>
                          </p:cTn>
                        </p:par>
                      </p:childTnLst>
                    </p:cTn>
                  </p:par>
                  <p:par>
                    <p:cTn id="154" fill="hold">
                      <p:stCondLst>
                        <p:cond delay="indefinite"/>
                      </p:stCondLst>
                      <p:childTnLst>
                        <p:par>
                          <p:cTn id="155" fill="hold">
                            <p:stCondLst>
                              <p:cond delay="0"/>
                            </p:stCondLst>
                            <p:childTnLst>
                              <p:par>
                                <p:cTn id="156" presetID="4" presetClass="entr" presetSubtype="32" fill="hold" grpId="0" nodeType="clickEffect">
                                  <p:stCondLst>
                                    <p:cond delay="0"/>
                                  </p:stCondLst>
                                  <p:childTnLst>
                                    <p:set>
                                      <p:cBhvr>
                                        <p:cTn id="157" dur="1" fill="hold">
                                          <p:stCondLst>
                                            <p:cond delay="0"/>
                                          </p:stCondLst>
                                        </p:cTn>
                                        <p:tgtEl>
                                          <p:spTgt spid="125">
                                            <p:txEl>
                                              <p:pRg st="0" end="0"/>
                                            </p:txEl>
                                          </p:spTgt>
                                        </p:tgtEl>
                                        <p:attrNameLst>
                                          <p:attrName>style.visibility</p:attrName>
                                        </p:attrNameLst>
                                      </p:cBhvr>
                                      <p:to>
                                        <p:strVal val="visible"/>
                                      </p:to>
                                    </p:set>
                                    <p:animEffect transition="in" filter="box(out)">
                                      <p:cBhvr>
                                        <p:cTn id="158" dur="500"/>
                                        <p:tgtEl>
                                          <p:spTgt spid="125">
                                            <p:txEl>
                                              <p:pRg st="0" end="0"/>
                                            </p:txEl>
                                          </p:spTgt>
                                        </p:tgtEl>
                                      </p:cBhvr>
                                    </p:animEffect>
                                  </p:childTnLst>
                                  <p:subTnLst>
                                    <p:audio>
                                      <p:cMediaNode>
                                        <p:cTn display="0" masterRel="sameClick">
                                          <p:stCondLst>
                                            <p:cond evt="begin" delay="0">
                                              <p:tn val="156"/>
                                            </p:cond>
                                          </p:stCondLst>
                                          <p:endCondLst>
                                            <p:cond evt="onStopAudio" delay="0">
                                              <p:tgtEl>
                                                <p:sldTgt/>
                                              </p:tgtEl>
                                            </p:cond>
                                          </p:endCondLst>
                                        </p:cTn>
                                        <p:tgtEl>
                                          <p:sndTgt r:embed="rId4" name="CAMERA.WAV"/>
                                        </p:tgtEl>
                                      </p:cMediaNode>
                                    </p:audio>
                                  </p:subTnLst>
                                </p:cTn>
                              </p:par>
                            </p:childTnLst>
                          </p:cTn>
                        </p:par>
                      </p:childTnLst>
                    </p:cTn>
                  </p:par>
                  <p:par>
                    <p:cTn id="159" fill="hold">
                      <p:stCondLst>
                        <p:cond delay="indefinite"/>
                      </p:stCondLst>
                      <p:childTnLst>
                        <p:par>
                          <p:cTn id="160" fill="hold">
                            <p:stCondLst>
                              <p:cond delay="0"/>
                            </p:stCondLst>
                            <p:childTnLst>
                              <p:par>
                                <p:cTn id="161" presetID="4" presetClass="entr" presetSubtype="32" fill="hold" grpId="0" nodeType="clickEffect">
                                  <p:stCondLst>
                                    <p:cond delay="0"/>
                                  </p:stCondLst>
                                  <p:childTnLst>
                                    <p:set>
                                      <p:cBhvr>
                                        <p:cTn id="162" dur="1" fill="hold">
                                          <p:stCondLst>
                                            <p:cond delay="0"/>
                                          </p:stCondLst>
                                        </p:cTn>
                                        <p:tgtEl>
                                          <p:spTgt spid="123">
                                            <p:txEl>
                                              <p:pRg st="0" end="0"/>
                                            </p:txEl>
                                          </p:spTgt>
                                        </p:tgtEl>
                                        <p:attrNameLst>
                                          <p:attrName>style.visibility</p:attrName>
                                        </p:attrNameLst>
                                      </p:cBhvr>
                                      <p:to>
                                        <p:strVal val="visible"/>
                                      </p:to>
                                    </p:set>
                                    <p:animEffect transition="in" filter="box(out)">
                                      <p:cBhvr>
                                        <p:cTn id="163" dur="500"/>
                                        <p:tgtEl>
                                          <p:spTgt spid="123">
                                            <p:txEl>
                                              <p:pRg st="0" end="0"/>
                                            </p:txEl>
                                          </p:spTgt>
                                        </p:tgtEl>
                                      </p:cBhvr>
                                    </p:animEffect>
                                  </p:childTnLst>
                                  <p:subTnLst>
                                    <p:audio>
                                      <p:cMediaNode>
                                        <p:cTn display="0" masterRel="sameClick">
                                          <p:stCondLst>
                                            <p:cond evt="begin" delay="0">
                                              <p:tn val="161"/>
                                            </p:cond>
                                          </p:stCondLst>
                                          <p:endCondLst>
                                            <p:cond evt="onStopAudio" delay="0">
                                              <p:tgtEl>
                                                <p:sldTgt/>
                                              </p:tgtEl>
                                            </p:cond>
                                          </p:endCondLst>
                                        </p:cTn>
                                        <p:tgtEl>
                                          <p:sndTgt r:embed="rId4" name="CAMERA.WAV"/>
                                        </p:tgtEl>
                                      </p:cMediaNode>
                                    </p:audio>
                                  </p:subTnLst>
                                </p:cTn>
                              </p:par>
                            </p:childTnLst>
                          </p:cTn>
                        </p:par>
                      </p:childTnLst>
                    </p:cTn>
                  </p:par>
                  <p:par>
                    <p:cTn id="164" fill="hold">
                      <p:stCondLst>
                        <p:cond delay="indefinite"/>
                      </p:stCondLst>
                      <p:childTnLst>
                        <p:par>
                          <p:cTn id="165" fill="hold">
                            <p:stCondLst>
                              <p:cond delay="0"/>
                            </p:stCondLst>
                            <p:childTnLst>
                              <p:par>
                                <p:cTn id="166" presetID="4" presetClass="entr" presetSubtype="32" fill="hold" grpId="0" nodeType="clickEffect">
                                  <p:stCondLst>
                                    <p:cond delay="0"/>
                                  </p:stCondLst>
                                  <p:childTnLst>
                                    <p:set>
                                      <p:cBhvr>
                                        <p:cTn id="167" dur="1" fill="hold">
                                          <p:stCondLst>
                                            <p:cond delay="0"/>
                                          </p:stCondLst>
                                        </p:cTn>
                                        <p:tgtEl>
                                          <p:spTgt spid="121">
                                            <p:txEl>
                                              <p:pRg st="0" end="0"/>
                                            </p:txEl>
                                          </p:spTgt>
                                        </p:tgtEl>
                                        <p:attrNameLst>
                                          <p:attrName>style.visibility</p:attrName>
                                        </p:attrNameLst>
                                      </p:cBhvr>
                                      <p:to>
                                        <p:strVal val="visible"/>
                                      </p:to>
                                    </p:set>
                                    <p:animEffect transition="in" filter="box(out)">
                                      <p:cBhvr>
                                        <p:cTn id="168" dur="500"/>
                                        <p:tgtEl>
                                          <p:spTgt spid="121">
                                            <p:txEl>
                                              <p:pRg st="0" end="0"/>
                                            </p:txEl>
                                          </p:spTgt>
                                        </p:tgtEl>
                                      </p:cBhvr>
                                    </p:animEffect>
                                  </p:childTnLst>
                                  <p:subTnLst>
                                    <p:audio>
                                      <p:cMediaNode>
                                        <p:cTn display="0" masterRel="sameClick">
                                          <p:stCondLst>
                                            <p:cond evt="begin" delay="0">
                                              <p:tn val="166"/>
                                            </p:cond>
                                          </p:stCondLst>
                                          <p:endCondLst>
                                            <p:cond evt="onStopAudio" delay="0">
                                              <p:tgtEl>
                                                <p:sldTgt/>
                                              </p:tgtEl>
                                            </p:cond>
                                          </p:endCondLst>
                                        </p:cTn>
                                        <p:tgtEl>
                                          <p:sndTgt r:embed="rId4" name="CAMERA.WAV"/>
                                        </p:tgtEl>
                                      </p:cMediaNode>
                                    </p:audio>
                                  </p:subTnLst>
                                </p:cTn>
                              </p:par>
                            </p:childTnLst>
                          </p:cTn>
                        </p:par>
                      </p:childTnLst>
                    </p:cTn>
                  </p:par>
                  <p:par>
                    <p:cTn id="169" fill="hold">
                      <p:stCondLst>
                        <p:cond delay="indefinite"/>
                      </p:stCondLst>
                      <p:childTnLst>
                        <p:par>
                          <p:cTn id="170" fill="hold">
                            <p:stCondLst>
                              <p:cond delay="0"/>
                            </p:stCondLst>
                            <p:childTnLst>
                              <p:par>
                                <p:cTn id="171" presetID="4" presetClass="entr" presetSubtype="32" fill="hold" grpId="0" nodeType="clickEffect">
                                  <p:stCondLst>
                                    <p:cond delay="0"/>
                                  </p:stCondLst>
                                  <p:childTnLst>
                                    <p:set>
                                      <p:cBhvr>
                                        <p:cTn id="172" dur="1" fill="hold">
                                          <p:stCondLst>
                                            <p:cond delay="0"/>
                                          </p:stCondLst>
                                        </p:cTn>
                                        <p:tgtEl>
                                          <p:spTgt spid="129">
                                            <p:txEl>
                                              <p:pRg st="0" end="0"/>
                                            </p:txEl>
                                          </p:spTgt>
                                        </p:tgtEl>
                                        <p:attrNameLst>
                                          <p:attrName>style.visibility</p:attrName>
                                        </p:attrNameLst>
                                      </p:cBhvr>
                                      <p:to>
                                        <p:strVal val="visible"/>
                                      </p:to>
                                    </p:set>
                                    <p:animEffect transition="in" filter="box(out)">
                                      <p:cBhvr>
                                        <p:cTn id="173" dur="500"/>
                                        <p:tgtEl>
                                          <p:spTgt spid="129">
                                            <p:txEl>
                                              <p:pRg st="0" end="0"/>
                                            </p:txEl>
                                          </p:spTgt>
                                        </p:tgtEl>
                                      </p:cBhvr>
                                    </p:animEffect>
                                  </p:childTnLst>
                                  <p:subTnLst>
                                    <p:audio>
                                      <p:cMediaNode>
                                        <p:cTn display="0" masterRel="sameClick">
                                          <p:stCondLst>
                                            <p:cond evt="begin" delay="0">
                                              <p:tn val="171"/>
                                            </p:cond>
                                          </p:stCondLst>
                                          <p:endCondLst>
                                            <p:cond evt="onStopAudio" delay="0">
                                              <p:tgtEl>
                                                <p:sldTgt/>
                                              </p:tgtEl>
                                            </p:cond>
                                          </p:endCondLst>
                                        </p:cTn>
                                        <p:tgtEl>
                                          <p:sndTgt r:embed="rId4" name="CAMERA.WAV"/>
                                        </p:tgtEl>
                                      </p:cMediaNode>
                                    </p:audio>
                                  </p:subTnLst>
                                </p:cTn>
                              </p:par>
                            </p:childTnLst>
                          </p:cTn>
                        </p:par>
                      </p:childTnLst>
                    </p:cTn>
                  </p:par>
                  <p:par>
                    <p:cTn id="174" fill="hold">
                      <p:stCondLst>
                        <p:cond delay="indefinite"/>
                      </p:stCondLst>
                      <p:childTnLst>
                        <p:par>
                          <p:cTn id="175" fill="hold">
                            <p:stCondLst>
                              <p:cond delay="0"/>
                            </p:stCondLst>
                            <p:childTnLst>
                              <p:par>
                                <p:cTn id="176" presetID="4" presetClass="entr" presetSubtype="32" fill="hold" grpId="0" nodeType="clickEffect">
                                  <p:stCondLst>
                                    <p:cond delay="0"/>
                                  </p:stCondLst>
                                  <p:childTnLst>
                                    <p:set>
                                      <p:cBhvr>
                                        <p:cTn id="177" dur="1" fill="hold">
                                          <p:stCondLst>
                                            <p:cond delay="0"/>
                                          </p:stCondLst>
                                        </p:cTn>
                                        <p:tgtEl>
                                          <p:spTgt spid="130">
                                            <p:txEl>
                                              <p:pRg st="0" end="0"/>
                                            </p:txEl>
                                          </p:spTgt>
                                        </p:tgtEl>
                                        <p:attrNameLst>
                                          <p:attrName>style.visibility</p:attrName>
                                        </p:attrNameLst>
                                      </p:cBhvr>
                                      <p:to>
                                        <p:strVal val="visible"/>
                                      </p:to>
                                    </p:set>
                                    <p:animEffect transition="in" filter="box(out)">
                                      <p:cBhvr>
                                        <p:cTn id="178" dur="500"/>
                                        <p:tgtEl>
                                          <p:spTgt spid="130">
                                            <p:txEl>
                                              <p:pRg st="0" end="0"/>
                                            </p:txEl>
                                          </p:spTgt>
                                        </p:tgtEl>
                                      </p:cBhvr>
                                    </p:animEffect>
                                  </p:childTnLst>
                                  <p:subTnLst>
                                    <p:audio>
                                      <p:cMediaNode>
                                        <p:cTn display="0" masterRel="sameClick">
                                          <p:stCondLst>
                                            <p:cond evt="begin" delay="0">
                                              <p:tn val="176"/>
                                            </p:cond>
                                          </p:stCondLst>
                                          <p:endCondLst>
                                            <p:cond evt="onStopAudio" delay="0">
                                              <p:tgtEl>
                                                <p:sldTgt/>
                                              </p:tgtEl>
                                            </p:cond>
                                          </p:endCondLst>
                                        </p:cTn>
                                        <p:tgtEl>
                                          <p:sndTgt r:embed="rId4" name="CAMERA.WAV"/>
                                        </p:tgtEl>
                                      </p:cMediaNode>
                                    </p:audio>
                                  </p:subTnLst>
                                </p:cTn>
                              </p:par>
                            </p:childTnLst>
                          </p:cTn>
                        </p:par>
                      </p:childTnLst>
                    </p:cTn>
                  </p:par>
                  <p:par>
                    <p:cTn id="179" fill="hold">
                      <p:stCondLst>
                        <p:cond delay="indefinite"/>
                      </p:stCondLst>
                      <p:childTnLst>
                        <p:par>
                          <p:cTn id="180" fill="hold">
                            <p:stCondLst>
                              <p:cond delay="0"/>
                            </p:stCondLst>
                            <p:childTnLst>
                              <p:par>
                                <p:cTn id="181" presetID="4" presetClass="entr" presetSubtype="32" fill="hold" grpId="0" nodeType="clickEffect">
                                  <p:stCondLst>
                                    <p:cond delay="0"/>
                                  </p:stCondLst>
                                  <p:childTnLst>
                                    <p:set>
                                      <p:cBhvr>
                                        <p:cTn id="182" dur="1" fill="hold">
                                          <p:stCondLst>
                                            <p:cond delay="0"/>
                                          </p:stCondLst>
                                        </p:cTn>
                                        <p:tgtEl>
                                          <p:spTgt spid="128">
                                            <p:txEl>
                                              <p:pRg st="0" end="0"/>
                                            </p:txEl>
                                          </p:spTgt>
                                        </p:tgtEl>
                                        <p:attrNameLst>
                                          <p:attrName>style.visibility</p:attrName>
                                        </p:attrNameLst>
                                      </p:cBhvr>
                                      <p:to>
                                        <p:strVal val="visible"/>
                                      </p:to>
                                    </p:set>
                                    <p:animEffect transition="in" filter="box(out)">
                                      <p:cBhvr>
                                        <p:cTn id="183" dur="500"/>
                                        <p:tgtEl>
                                          <p:spTgt spid="128">
                                            <p:txEl>
                                              <p:pRg st="0" end="0"/>
                                            </p:txEl>
                                          </p:spTgt>
                                        </p:tgtEl>
                                      </p:cBhvr>
                                    </p:animEffect>
                                  </p:childTnLst>
                                  <p:subTnLst>
                                    <p:audio>
                                      <p:cMediaNode>
                                        <p:cTn display="0" masterRel="sameClick">
                                          <p:stCondLst>
                                            <p:cond evt="begin" delay="0">
                                              <p:tn val="181"/>
                                            </p:cond>
                                          </p:stCondLst>
                                          <p:endCondLst>
                                            <p:cond evt="onStopAudio" delay="0">
                                              <p:tgtEl>
                                                <p:sldTgt/>
                                              </p:tgtEl>
                                            </p:cond>
                                          </p:endCondLst>
                                        </p:cTn>
                                        <p:tgtEl>
                                          <p:sndTgt r:embed="rId4" name="CAMERA.WAV"/>
                                        </p:tgtEl>
                                      </p:cMediaNode>
                                    </p:audio>
                                  </p:subTnLst>
                                </p:cTn>
                              </p:par>
                            </p:childTnLst>
                          </p:cTn>
                        </p:par>
                      </p:childTnLst>
                    </p:cTn>
                  </p:par>
                  <p:par>
                    <p:cTn id="184" fill="hold">
                      <p:stCondLst>
                        <p:cond delay="indefinite"/>
                      </p:stCondLst>
                      <p:childTnLst>
                        <p:par>
                          <p:cTn id="185" fill="hold">
                            <p:stCondLst>
                              <p:cond delay="0"/>
                            </p:stCondLst>
                            <p:childTnLst>
                              <p:par>
                                <p:cTn id="186" presetID="4" presetClass="entr" presetSubtype="32" fill="hold" grpId="0" nodeType="clickEffect">
                                  <p:stCondLst>
                                    <p:cond delay="0"/>
                                  </p:stCondLst>
                                  <p:childTnLst>
                                    <p:set>
                                      <p:cBhvr>
                                        <p:cTn id="187" dur="1" fill="hold">
                                          <p:stCondLst>
                                            <p:cond delay="0"/>
                                          </p:stCondLst>
                                        </p:cTn>
                                        <p:tgtEl>
                                          <p:spTgt spid="120">
                                            <p:txEl>
                                              <p:pRg st="0" end="0"/>
                                            </p:txEl>
                                          </p:spTgt>
                                        </p:tgtEl>
                                        <p:attrNameLst>
                                          <p:attrName>style.visibility</p:attrName>
                                        </p:attrNameLst>
                                      </p:cBhvr>
                                      <p:to>
                                        <p:strVal val="visible"/>
                                      </p:to>
                                    </p:set>
                                    <p:animEffect transition="in" filter="box(out)">
                                      <p:cBhvr>
                                        <p:cTn id="188" dur="500"/>
                                        <p:tgtEl>
                                          <p:spTgt spid="120">
                                            <p:txEl>
                                              <p:pRg st="0" end="0"/>
                                            </p:txEl>
                                          </p:spTgt>
                                        </p:tgtEl>
                                      </p:cBhvr>
                                    </p:animEffect>
                                  </p:childTnLst>
                                  <p:subTnLst>
                                    <p:audio>
                                      <p:cMediaNode>
                                        <p:cTn display="0" masterRel="sameClick">
                                          <p:stCondLst>
                                            <p:cond evt="begin" delay="0">
                                              <p:tn val="186"/>
                                            </p:cond>
                                          </p:stCondLst>
                                          <p:endCondLst>
                                            <p:cond evt="onStopAudio" delay="0">
                                              <p:tgtEl>
                                                <p:sldTgt/>
                                              </p:tgtEl>
                                            </p:cond>
                                          </p:endCondLst>
                                        </p:cTn>
                                        <p:tgtEl>
                                          <p:sndTgt r:embed="rId4" name="CAMERA.WAV"/>
                                        </p:tgtEl>
                                      </p:cMediaNode>
                                    </p:audio>
                                  </p:subTnLst>
                                </p:cTn>
                              </p:par>
                            </p:childTnLst>
                          </p:cTn>
                        </p:par>
                      </p:childTnLst>
                    </p:cTn>
                  </p:par>
                  <p:par>
                    <p:cTn id="189" fill="hold">
                      <p:stCondLst>
                        <p:cond delay="indefinite"/>
                      </p:stCondLst>
                      <p:childTnLst>
                        <p:par>
                          <p:cTn id="190" fill="hold">
                            <p:stCondLst>
                              <p:cond delay="0"/>
                            </p:stCondLst>
                            <p:childTnLst>
                              <p:par>
                                <p:cTn id="191" presetID="4" presetClass="entr" presetSubtype="32" fill="hold" grpId="0" nodeType="clickEffect">
                                  <p:stCondLst>
                                    <p:cond delay="0"/>
                                  </p:stCondLst>
                                  <p:childTnLst>
                                    <p:set>
                                      <p:cBhvr>
                                        <p:cTn id="192" dur="1" fill="hold">
                                          <p:stCondLst>
                                            <p:cond delay="0"/>
                                          </p:stCondLst>
                                        </p:cTn>
                                        <p:tgtEl>
                                          <p:spTgt spid="29">
                                            <p:txEl>
                                              <p:pRg st="0" end="0"/>
                                            </p:txEl>
                                          </p:spTgt>
                                        </p:tgtEl>
                                        <p:attrNameLst>
                                          <p:attrName>style.visibility</p:attrName>
                                        </p:attrNameLst>
                                      </p:cBhvr>
                                      <p:to>
                                        <p:strVal val="visible"/>
                                      </p:to>
                                    </p:set>
                                    <p:animEffect transition="in" filter="box(out)">
                                      <p:cBhvr>
                                        <p:cTn id="193" dur="500"/>
                                        <p:tgtEl>
                                          <p:spTgt spid="29">
                                            <p:txEl>
                                              <p:pRg st="0" end="0"/>
                                            </p:txEl>
                                          </p:spTgt>
                                        </p:tgtEl>
                                      </p:cBhvr>
                                    </p:animEffect>
                                  </p:childTnLst>
                                  <p:subTnLst>
                                    <p:audio>
                                      <p:cMediaNode>
                                        <p:cTn display="0" masterRel="sameClick">
                                          <p:stCondLst>
                                            <p:cond evt="begin" delay="0">
                                              <p:tn val="191"/>
                                            </p:cond>
                                          </p:stCondLst>
                                          <p:endCondLst>
                                            <p:cond evt="onStopAudio" delay="0">
                                              <p:tgtEl>
                                                <p:sldTgt/>
                                              </p:tgtEl>
                                            </p:cond>
                                          </p:endCondLst>
                                        </p:cTn>
                                        <p:tgtEl>
                                          <p:sndTgt r:embed="rId4" name="CAMERA.WAV"/>
                                        </p:tgtEl>
                                      </p:cMediaNode>
                                    </p:audio>
                                  </p:subTnLst>
                                </p:cTn>
                              </p:par>
                            </p:childTnLst>
                          </p:cTn>
                        </p:par>
                      </p:childTnLst>
                    </p:cTn>
                  </p:par>
                  <p:par>
                    <p:cTn id="194" fill="hold">
                      <p:stCondLst>
                        <p:cond delay="indefinite"/>
                      </p:stCondLst>
                      <p:childTnLst>
                        <p:par>
                          <p:cTn id="195" fill="hold">
                            <p:stCondLst>
                              <p:cond delay="0"/>
                            </p:stCondLst>
                            <p:childTnLst>
                              <p:par>
                                <p:cTn id="196" presetID="4" presetClass="entr" presetSubtype="32" fill="hold" grpId="0" nodeType="clickEffect">
                                  <p:stCondLst>
                                    <p:cond delay="0"/>
                                  </p:stCondLst>
                                  <p:childTnLst>
                                    <p:set>
                                      <p:cBhvr>
                                        <p:cTn id="197" dur="1" fill="hold">
                                          <p:stCondLst>
                                            <p:cond delay="0"/>
                                          </p:stCondLst>
                                        </p:cTn>
                                        <p:tgtEl>
                                          <p:spTgt spid="109">
                                            <p:txEl>
                                              <p:pRg st="0" end="0"/>
                                            </p:txEl>
                                          </p:spTgt>
                                        </p:tgtEl>
                                        <p:attrNameLst>
                                          <p:attrName>style.visibility</p:attrName>
                                        </p:attrNameLst>
                                      </p:cBhvr>
                                      <p:to>
                                        <p:strVal val="visible"/>
                                      </p:to>
                                    </p:set>
                                    <p:animEffect transition="in" filter="box(out)">
                                      <p:cBhvr>
                                        <p:cTn id="198" dur="500"/>
                                        <p:tgtEl>
                                          <p:spTgt spid="109">
                                            <p:txEl>
                                              <p:pRg st="0" end="0"/>
                                            </p:txEl>
                                          </p:spTgt>
                                        </p:tgtEl>
                                      </p:cBhvr>
                                    </p:animEffect>
                                  </p:childTnLst>
                                  <p:subTnLst>
                                    <p:audio>
                                      <p:cMediaNode>
                                        <p:cTn display="0" masterRel="sameClick">
                                          <p:stCondLst>
                                            <p:cond evt="begin" delay="0">
                                              <p:tn val="196"/>
                                            </p:cond>
                                          </p:stCondLst>
                                          <p:endCondLst>
                                            <p:cond evt="onStopAudio" delay="0">
                                              <p:tgtEl>
                                                <p:sldTgt/>
                                              </p:tgtEl>
                                            </p:cond>
                                          </p:endCondLst>
                                        </p:cTn>
                                        <p:tgtEl>
                                          <p:sndTgt r:embed="rId4" name="CAMERA.WAV"/>
                                        </p:tgtEl>
                                      </p:cMediaNode>
                                    </p:audio>
                                  </p:subTnLst>
                                </p:cTn>
                              </p:par>
                            </p:childTnLst>
                          </p:cTn>
                        </p:par>
                      </p:childTnLst>
                    </p:cTn>
                  </p:par>
                  <p:par>
                    <p:cTn id="199" fill="hold">
                      <p:stCondLst>
                        <p:cond delay="indefinite"/>
                      </p:stCondLst>
                      <p:childTnLst>
                        <p:par>
                          <p:cTn id="200" fill="hold">
                            <p:stCondLst>
                              <p:cond delay="0"/>
                            </p:stCondLst>
                            <p:childTnLst>
                              <p:par>
                                <p:cTn id="201" presetID="4" presetClass="entr" presetSubtype="32" fill="hold" grpId="0" nodeType="clickEffect">
                                  <p:stCondLst>
                                    <p:cond delay="0"/>
                                  </p:stCondLst>
                                  <p:childTnLst>
                                    <p:set>
                                      <p:cBhvr>
                                        <p:cTn id="202" dur="1" fill="hold">
                                          <p:stCondLst>
                                            <p:cond delay="0"/>
                                          </p:stCondLst>
                                        </p:cTn>
                                        <p:tgtEl>
                                          <p:spTgt spid="110">
                                            <p:txEl>
                                              <p:pRg st="0" end="0"/>
                                            </p:txEl>
                                          </p:spTgt>
                                        </p:tgtEl>
                                        <p:attrNameLst>
                                          <p:attrName>style.visibility</p:attrName>
                                        </p:attrNameLst>
                                      </p:cBhvr>
                                      <p:to>
                                        <p:strVal val="visible"/>
                                      </p:to>
                                    </p:set>
                                    <p:animEffect transition="in" filter="box(out)">
                                      <p:cBhvr>
                                        <p:cTn id="203" dur="500"/>
                                        <p:tgtEl>
                                          <p:spTgt spid="110">
                                            <p:txEl>
                                              <p:pRg st="0" end="0"/>
                                            </p:txEl>
                                          </p:spTgt>
                                        </p:tgtEl>
                                      </p:cBhvr>
                                    </p:animEffect>
                                  </p:childTnLst>
                                  <p:subTnLst>
                                    <p:audio>
                                      <p:cMediaNode>
                                        <p:cTn display="0" masterRel="sameClick">
                                          <p:stCondLst>
                                            <p:cond evt="begin" delay="0">
                                              <p:tn val="201"/>
                                            </p:cond>
                                          </p:stCondLst>
                                          <p:endCondLst>
                                            <p:cond evt="onStopAudio" delay="0">
                                              <p:tgtEl>
                                                <p:sldTgt/>
                                              </p:tgtEl>
                                            </p:cond>
                                          </p:endCondLst>
                                        </p:cTn>
                                        <p:tgtEl>
                                          <p:sndTgt r:embed="rId4" name="CAMERA.WAV"/>
                                        </p:tgtEl>
                                      </p:cMediaNode>
                                    </p:audio>
                                  </p:subTnLst>
                                </p:cTn>
                              </p:par>
                            </p:childTnLst>
                          </p:cTn>
                        </p:par>
                      </p:childTnLst>
                    </p:cTn>
                  </p:par>
                  <p:par>
                    <p:cTn id="204" fill="hold">
                      <p:stCondLst>
                        <p:cond delay="indefinite"/>
                      </p:stCondLst>
                      <p:childTnLst>
                        <p:par>
                          <p:cTn id="205" fill="hold">
                            <p:stCondLst>
                              <p:cond delay="0"/>
                            </p:stCondLst>
                            <p:childTnLst>
                              <p:par>
                                <p:cTn id="206" presetID="4" presetClass="entr" presetSubtype="32" fill="hold" grpId="0" nodeType="clickEffect">
                                  <p:stCondLst>
                                    <p:cond delay="0"/>
                                  </p:stCondLst>
                                  <p:childTnLst>
                                    <p:set>
                                      <p:cBhvr>
                                        <p:cTn id="207" dur="1" fill="hold">
                                          <p:stCondLst>
                                            <p:cond delay="0"/>
                                          </p:stCondLst>
                                        </p:cTn>
                                        <p:tgtEl>
                                          <p:spTgt spid="117">
                                            <p:txEl>
                                              <p:pRg st="0" end="0"/>
                                            </p:txEl>
                                          </p:spTgt>
                                        </p:tgtEl>
                                        <p:attrNameLst>
                                          <p:attrName>style.visibility</p:attrName>
                                        </p:attrNameLst>
                                      </p:cBhvr>
                                      <p:to>
                                        <p:strVal val="visible"/>
                                      </p:to>
                                    </p:set>
                                    <p:animEffect transition="in" filter="box(out)">
                                      <p:cBhvr>
                                        <p:cTn id="208" dur="500"/>
                                        <p:tgtEl>
                                          <p:spTgt spid="117">
                                            <p:txEl>
                                              <p:pRg st="0" end="0"/>
                                            </p:txEl>
                                          </p:spTgt>
                                        </p:tgtEl>
                                      </p:cBhvr>
                                    </p:animEffect>
                                  </p:childTnLst>
                                  <p:subTnLst>
                                    <p:audio>
                                      <p:cMediaNode>
                                        <p:cTn display="0" masterRel="sameClick">
                                          <p:stCondLst>
                                            <p:cond evt="begin" delay="0">
                                              <p:tn val="206"/>
                                            </p:cond>
                                          </p:stCondLst>
                                          <p:endCondLst>
                                            <p:cond evt="onStopAudio" delay="0">
                                              <p:tgtEl>
                                                <p:sldTgt/>
                                              </p:tgtEl>
                                            </p:cond>
                                          </p:endCondLst>
                                        </p:cTn>
                                        <p:tgtEl>
                                          <p:sndTgt r:embed="rId4" name="CAMERA.WAV"/>
                                        </p:tgtEl>
                                      </p:cMediaNode>
                                    </p:audio>
                                  </p:subTnLst>
                                </p:cTn>
                              </p:par>
                            </p:childTnLst>
                          </p:cTn>
                        </p:par>
                      </p:childTnLst>
                    </p:cTn>
                  </p:par>
                  <p:par>
                    <p:cTn id="209" fill="hold">
                      <p:stCondLst>
                        <p:cond delay="indefinite"/>
                      </p:stCondLst>
                      <p:childTnLst>
                        <p:par>
                          <p:cTn id="210" fill="hold">
                            <p:stCondLst>
                              <p:cond delay="0"/>
                            </p:stCondLst>
                            <p:childTnLst>
                              <p:par>
                                <p:cTn id="211" presetID="4" presetClass="entr" presetSubtype="32" fill="hold" grpId="0" nodeType="clickEffect">
                                  <p:stCondLst>
                                    <p:cond delay="0"/>
                                  </p:stCondLst>
                                  <p:childTnLst>
                                    <p:set>
                                      <p:cBhvr>
                                        <p:cTn id="212" dur="1" fill="hold">
                                          <p:stCondLst>
                                            <p:cond delay="0"/>
                                          </p:stCondLst>
                                        </p:cTn>
                                        <p:tgtEl>
                                          <p:spTgt spid="111">
                                            <p:txEl>
                                              <p:pRg st="0" end="0"/>
                                            </p:txEl>
                                          </p:spTgt>
                                        </p:tgtEl>
                                        <p:attrNameLst>
                                          <p:attrName>style.visibility</p:attrName>
                                        </p:attrNameLst>
                                      </p:cBhvr>
                                      <p:to>
                                        <p:strVal val="visible"/>
                                      </p:to>
                                    </p:set>
                                    <p:animEffect transition="in" filter="box(out)">
                                      <p:cBhvr>
                                        <p:cTn id="213" dur="500"/>
                                        <p:tgtEl>
                                          <p:spTgt spid="111">
                                            <p:txEl>
                                              <p:pRg st="0" end="0"/>
                                            </p:txEl>
                                          </p:spTgt>
                                        </p:tgtEl>
                                      </p:cBhvr>
                                    </p:animEffect>
                                  </p:childTnLst>
                                  <p:subTnLst>
                                    <p:audio>
                                      <p:cMediaNode>
                                        <p:cTn display="0" masterRel="sameClick">
                                          <p:stCondLst>
                                            <p:cond evt="begin" delay="0">
                                              <p:tn val="211"/>
                                            </p:cond>
                                          </p:stCondLst>
                                          <p:endCondLst>
                                            <p:cond evt="onStopAudio" delay="0">
                                              <p:tgtEl>
                                                <p:sldTgt/>
                                              </p:tgtEl>
                                            </p:cond>
                                          </p:endCondLst>
                                        </p:cTn>
                                        <p:tgtEl>
                                          <p:sndTgt r:embed="rId4" name="CAMERA.WAV"/>
                                        </p:tgtEl>
                                      </p:cMediaNode>
                                    </p:audio>
                                  </p:subTnLst>
                                </p:cTn>
                              </p:par>
                            </p:childTnLst>
                          </p:cTn>
                        </p:par>
                      </p:childTnLst>
                    </p:cTn>
                  </p:par>
                  <p:par>
                    <p:cTn id="214" fill="hold">
                      <p:stCondLst>
                        <p:cond delay="indefinite"/>
                      </p:stCondLst>
                      <p:childTnLst>
                        <p:par>
                          <p:cTn id="215" fill="hold">
                            <p:stCondLst>
                              <p:cond delay="0"/>
                            </p:stCondLst>
                            <p:childTnLst>
                              <p:par>
                                <p:cTn id="216" presetID="4" presetClass="entr" presetSubtype="32" fill="hold" grpId="0" nodeType="clickEffect">
                                  <p:stCondLst>
                                    <p:cond delay="0"/>
                                  </p:stCondLst>
                                  <p:childTnLst>
                                    <p:set>
                                      <p:cBhvr>
                                        <p:cTn id="217" dur="1" fill="hold">
                                          <p:stCondLst>
                                            <p:cond delay="0"/>
                                          </p:stCondLst>
                                        </p:cTn>
                                        <p:tgtEl>
                                          <p:spTgt spid="112">
                                            <p:txEl>
                                              <p:pRg st="0" end="0"/>
                                            </p:txEl>
                                          </p:spTgt>
                                        </p:tgtEl>
                                        <p:attrNameLst>
                                          <p:attrName>style.visibility</p:attrName>
                                        </p:attrNameLst>
                                      </p:cBhvr>
                                      <p:to>
                                        <p:strVal val="visible"/>
                                      </p:to>
                                    </p:set>
                                    <p:animEffect transition="in" filter="box(out)">
                                      <p:cBhvr>
                                        <p:cTn id="218" dur="500"/>
                                        <p:tgtEl>
                                          <p:spTgt spid="112">
                                            <p:txEl>
                                              <p:pRg st="0" end="0"/>
                                            </p:txEl>
                                          </p:spTgt>
                                        </p:tgtEl>
                                      </p:cBhvr>
                                    </p:animEffect>
                                  </p:childTnLst>
                                  <p:subTnLst>
                                    <p:audio>
                                      <p:cMediaNode>
                                        <p:cTn display="0" masterRel="sameClick">
                                          <p:stCondLst>
                                            <p:cond evt="begin" delay="0">
                                              <p:tn val="216"/>
                                            </p:cond>
                                          </p:stCondLst>
                                          <p:endCondLst>
                                            <p:cond evt="onStopAudio" delay="0">
                                              <p:tgtEl>
                                                <p:sldTgt/>
                                              </p:tgtEl>
                                            </p:cond>
                                          </p:endCondLst>
                                        </p:cTn>
                                        <p:tgtEl>
                                          <p:sndTgt r:embed="rId4" name="CAMERA.WAV"/>
                                        </p:tgtEl>
                                      </p:cMediaNode>
                                    </p:audio>
                                  </p:subTnLst>
                                </p:cTn>
                              </p:par>
                            </p:childTnLst>
                          </p:cTn>
                        </p:par>
                      </p:childTnLst>
                    </p:cTn>
                  </p:par>
                  <p:par>
                    <p:cTn id="219" fill="hold">
                      <p:stCondLst>
                        <p:cond delay="indefinite"/>
                      </p:stCondLst>
                      <p:childTnLst>
                        <p:par>
                          <p:cTn id="220" fill="hold">
                            <p:stCondLst>
                              <p:cond delay="0"/>
                            </p:stCondLst>
                            <p:childTnLst>
                              <p:par>
                                <p:cTn id="221" presetID="4" presetClass="entr" presetSubtype="32" fill="hold" grpId="0" nodeType="clickEffect">
                                  <p:stCondLst>
                                    <p:cond delay="0"/>
                                  </p:stCondLst>
                                  <p:childTnLst>
                                    <p:set>
                                      <p:cBhvr>
                                        <p:cTn id="222" dur="1" fill="hold">
                                          <p:stCondLst>
                                            <p:cond delay="0"/>
                                          </p:stCondLst>
                                        </p:cTn>
                                        <p:tgtEl>
                                          <p:spTgt spid="118">
                                            <p:txEl>
                                              <p:pRg st="0" end="0"/>
                                            </p:txEl>
                                          </p:spTgt>
                                        </p:tgtEl>
                                        <p:attrNameLst>
                                          <p:attrName>style.visibility</p:attrName>
                                        </p:attrNameLst>
                                      </p:cBhvr>
                                      <p:to>
                                        <p:strVal val="visible"/>
                                      </p:to>
                                    </p:set>
                                    <p:animEffect transition="in" filter="box(out)">
                                      <p:cBhvr>
                                        <p:cTn id="223" dur="500"/>
                                        <p:tgtEl>
                                          <p:spTgt spid="118">
                                            <p:txEl>
                                              <p:pRg st="0" end="0"/>
                                            </p:txEl>
                                          </p:spTgt>
                                        </p:tgtEl>
                                      </p:cBhvr>
                                    </p:animEffect>
                                  </p:childTnLst>
                                  <p:subTnLst>
                                    <p:audio>
                                      <p:cMediaNode>
                                        <p:cTn display="0" masterRel="sameClick">
                                          <p:stCondLst>
                                            <p:cond evt="begin" delay="0">
                                              <p:tn val="221"/>
                                            </p:cond>
                                          </p:stCondLst>
                                          <p:endCondLst>
                                            <p:cond evt="onStopAudio" delay="0">
                                              <p:tgtEl>
                                                <p:sldTgt/>
                                              </p:tgtEl>
                                            </p:cond>
                                          </p:endCondLst>
                                        </p:cTn>
                                        <p:tgtEl>
                                          <p:sndTgt r:embed="rId4" name="CAMERA.WAV"/>
                                        </p:tgtEl>
                                      </p:cMediaNode>
                                    </p:audio>
                                  </p:subTnLst>
                                </p:cTn>
                              </p:par>
                            </p:childTnLst>
                          </p:cTn>
                        </p:par>
                      </p:childTnLst>
                    </p:cTn>
                  </p:par>
                  <p:par>
                    <p:cTn id="224" fill="hold">
                      <p:stCondLst>
                        <p:cond delay="indefinite"/>
                      </p:stCondLst>
                      <p:childTnLst>
                        <p:par>
                          <p:cTn id="225" fill="hold">
                            <p:stCondLst>
                              <p:cond delay="0"/>
                            </p:stCondLst>
                            <p:childTnLst>
                              <p:par>
                                <p:cTn id="226" presetID="4" presetClass="entr" presetSubtype="32" fill="hold" grpId="0" nodeType="clickEffect">
                                  <p:stCondLst>
                                    <p:cond delay="0"/>
                                  </p:stCondLst>
                                  <p:childTnLst>
                                    <p:set>
                                      <p:cBhvr>
                                        <p:cTn id="227" dur="1" fill="hold">
                                          <p:stCondLst>
                                            <p:cond delay="0"/>
                                          </p:stCondLst>
                                        </p:cTn>
                                        <p:tgtEl>
                                          <p:spTgt spid="119">
                                            <p:txEl>
                                              <p:pRg st="0" end="0"/>
                                            </p:txEl>
                                          </p:spTgt>
                                        </p:tgtEl>
                                        <p:attrNameLst>
                                          <p:attrName>style.visibility</p:attrName>
                                        </p:attrNameLst>
                                      </p:cBhvr>
                                      <p:to>
                                        <p:strVal val="visible"/>
                                      </p:to>
                                    </p:set>
                                    <p:animEffect transition="in" filter="box(out)">
                                      <p:cBhvr>
                                        <p:cTn id="228" dur="500"/>
                                        <p:tgtEl>
                                          <p:spTgt spid="119">
                                            <p:txEl>
                                              <p:pRg st="0" end="0"/>
                                            </p:txEl>
                                          </p:spTgt>
                                        </p:tgtEl>
                                      </p:cBhvr>
                                    </p:animEffect>
                                  </p:childTnLst>
                                  <p:subTnLst>
                                    <p:audio>
                                      <p:cMediaNode>
                                        <p:cTn display="0" masterRel="sameClick">
                                          <p:stCondLst>
                                            <p:cond evt="begin" delay="0">
                                              <p:tn val="226"/>
                                            </p:cond>
                                          </p:stCondLst>
                                          <p:endCondLst>
                                            <p:cond evt="onStopAudio" delay="0">
                                              <p:tgtEl>
                                                <p:sldTgt/>
                                              </p:tgtEl>
                                            </p:cond>
                                          </p:endCondLst>
                                        </p:cTn>
                                        <p:tgtEl>
                                          <p:sndTgt r:embed="rId4" name="CAMERA.WAV"/>
                                        </p:tgtEl>
                                      </p:cMediaNode>
                                    </p:audio>
                                  </p:subTnLst>
                                </p:cTn>
                              </p:par>
                            </p:childTnLst>
                          </p:cTn>
                        </p:par>
                      </p:childTnLst>
                    </p:cTn>
                  </p:par>
                  <p:par>
                    <p:cTn id="229" fill="hold">
                      <p:stCondLst>
                        <p:cond delay="indefinite"/>
                      </p:stCondLst>
                      <p:childTnLst>
                        <p:par>
                          <p:cTn id="230" fill="hold">
                            <p:stCondLst>
                              <p:cond delay="0"/>
                            </p:stCondLst>
                            <p:childTnLst>
                              <p:par>
                                <p:cTn id="231" presetID="4" presetClass="entr" presetSubtype="32" fill="hold" grpId="0" nodeType="clickEffect">
                                  <p:stCondLst>
                                    <p:cond delay="0"/>
                                  </p:stCondLst>
                                  <p:childTnLst>
                                    <p:set>
                                      <p:cBhvr>
                                        <p:cTn id="232" dur="1" fill="hold">
                                          <p:stCondLst>
                                            <p:cond delay="0"/>
                                          </p:stCondLst>
                                        </p:cTn>
                                        <p:tgtEl>
                                          <p:spTgt spid="113">
                                            <p:txEl>
                                              <p:pRg st="0" end="0"/>
                                            </p:txEl>
                                          </p:spTgt>
                                        </p:tgtEl>
                                        <p:attrNameLst>
                                          <p:attrName>style.visibility</p:attrName>
                                        </p:attrNameLst>
                                      </p:cBhvr>
                                      <p:to>
                                        <p:strVal val="visible"/>
                                      </p:to>
                                    </p:set>
                                    <p:animEffect transition="in" filter="box(out)">
                                      <p:cBhvr>
                                        <p:cTn id="233" dur="500"/>
                                        <p:tgtEl>
                                          <p:spTgt spid="113">
                                            <p:txEl>
                                              <p:pRg st="0" end="0"/>
                                            </p:txEl>
                                          </p:spTgt>
                                        </p:tgtEl>
                                      </p:cBhvr>
                                    </p:animEffect>
                                  </p:childTnLst>
                                  <p:subTnLst>
                                    <p:audio>
                                      <p:cMediaNode>
                                        <p:cTn display="0" masterRel="sameClick">
                                          <p:stCondLst>
                                            <p:cond evt="begin" delay="0">
                                              <p:tn val="231"/>
                                            </p:cond>
                                          </p:stCondLst>
                                          <p:endCondLst>
                                            <p:cond evt="onStopAudio" delay="0">
                                              <p:tgtEl>
                                                <p:sldTgt/>
                                              </p:tgtEl>
                                            </p:cond>
                                          </p:endCondLst>
                                        </p:cTn>
                                        <p:tgtEl>
                                          <p:sndTgt r:embed="rId4" name="CAMERA.WAV"/>
                                        </p:tgtEl>
                                      </p:cMediaNode>
                                    </p:audio>
                                  </p:subTnLst>
                                </p:cTn>
                              </p:par>
                            </p:childTnLst>
                          </p:cTn>
                        </p:par>
                      </p:childTnLst>
                    </p:cTn>
                  </p:par>
                  <p:par>
                    <p:cTn id="234" fill="hold">
                      <p:stCondLst>
                        <p:cond delay="indefinite"/>
                      </p:stCondLst>
                      <p:childTnLst>
                        <p:par>
                          <p:cTn id="235" fill="hold">
                            <p:stCondLst>
                              <p:cond delay="0"/>
                            </p:stCondLst>
                            <p:childTnLst>
                              <p:par>
                                <p:cTn id="236" presetID="4" presetClass="entr" presetSubtype="32" fill="hold" grpId="0" nodeType="clickEffect">
                                  <p:stCondLst>
                                    <p:cond delay="0"/>
                                  </p:stCondLst>
                                  <p:childTnLst>
                                    <p:set>
                                      <p:cBhvr>
                                        <p:cTn id="237" dur="1" fill="hold">
                                          <p:stCondLst>
                                            <p:cond delay="0"/>
                                          </p:stCondLst>
                                        </p:cTn>
                                        <p:tgtEl>
                                          <p:spTgt spid="114">
                                            <p:txEl>
                                              <p:pRg st="0" end="0"/>
                                            </p:txEl>
                                          </p:spTgt>
                                        </p:tgtEl>
                                        <p:attrNameLst>
                                          <p:attrName>style.visibility</p:attrName>
                                        </p:attrNameLst>
                                      </p:cBhvr>
                                      <p:to>
                                        <p:strVal val="visible"/>
                                      </p:to>
                                    </p:set>
                                    <p:animEffect transition="in" filter="box(out)">
                                      <p:cBhvr>
                                        <p:cTn id="238" dur="500"/>
                                        <p:tgtEl>
                                          <p:spTgt spid="114">
                                            <p:txEl>
                                              <p:pRg st="0" end="0"/>
                                            </p:txEl>
                                          </p:spTgt>
                                        </p:tgtEl>
                                      </p:cBhvr>
                                    </p:animEffect>
                                  </p:childTnLst>
                                  <p:subTnLst>
                                    <p:audio>
                                      <p:cMediaNode>
                                        <p:cTn display="0" masterRel="sameClick">
                                          <p:stCondLst>
                                            <p:cond evt="begin" delay="0">
                                              <p:tn val="236"/>
                                            </p:cond>
                                          </p:stCondLst>
                                          <p:endCondLst>
                                            <p:cond evt="onStopAudio" delay="0">
                                              <p:tgtEl>
                                                <p:sldTgt/>
                                              </p:tgtEl>
                                            </p:cond>
                                          </p:endCondLst>
                                        </p:cTn>
                                        <p:tgtEl>
                                          <p:sndTgt r:embed="rId4" name="CAMERA.WAV"/>
                                        </p:tgtEl>
                                      </p:cMediaNode>
                                    </p:audio>
                                  </p:subTnLst>
                                </p:cTn>
                              </p:par>
                            </p:childTnLst>
                          </p:cTn>
                        </p:par>
                      </p:childTnLst>
                    </p:cTn>
                  </p:par>
                  <p:par>
                    <p:cTn id="239" fill="hold">
                      <p:stCondLst>
                        <p:cond delay="indefinite"/>
                      </p:stCondLst>
                      <p:childTnLst>
                        <p:par>
                          <p:cTn id="240" fill="hold">
                            <p:stCondLst>
                              <p:cond delay="0"/>
                            </p:stCondLst>
                            <p:childTnLst>
                              <p:par>
                                <p:cTn id="241" presetID="4" presetClass="entr" presetSubtype="32" fill="hold" grpId="0" nodeType="clickEffect">
                                  <p:stCondLst>
                                    <p:cond delay="0"/>
                                  </p:stCondLst>
                                  <p:childTnLst>
                                    <p:set>
                                      <p:cBhvr>
                                        <p:cTn id="242" dur="1" fill="hold">
                                          <p:stCondLst>
                                            <p:cond delay="0"/>
                                          </p:stCondLst>
                                        </p:cTn>
                                        <p:tgtEl>
                                          <p:spTgt spid="115">
                                            <p:txEl>
                                              <p:pRg st="0" end="0"/>
                                            </p:txEl>
                                          </p:spTgt>
                                        </p:tgtEl>
                                        <p:attrNameLst>
                                          <p:attrName>style.visibility</p:attrName>
                                        </p:attrNameLst>
                                      </p:cBhvr>
                                      <p:to>
                                        <p:strVal val="visible"/>
                                      </p:to>
                                    </p:set>
                                    <p:animEffect transition="in" filter="box(out)">
                                      <p:cBhvr>
                                        <p:cTn id="243" dur="500"/>
                                        <p:tgtEl>
                                          <p:spTgt spid="115">
                                            <p:txEl>
                                              <p:pRg st="0" end="0"/>
                                            </p:txEl>
                                          </p:spTgt>
                                        </p:tgtEl>
                                      </p:cBhvr>
                                    </p:animEffect>
                                  </p:childTnLst>
                                  <p:subTnLst>
                                    <p:audio>
                                      <p:cMediaNode>
                                        <p:cTn display="0" masterRel="sameClick">
                                          <p:stCondLst>
                                            <p:cond evt="begin" delay="0">
                                              <p:tn val="241"/>
                                            </p:cond>
                                          </p:stCondLst>
                                          <p:endCondLst>
                                            <p:cond evt="onStopAudio" delay="0">
                                              <p:tgtEl>
                                                <p:sldTgt/>
                                              </p:tgtEl>
                                            </p:cond>
                                          </p:endCondLst>
                                        </p:cTn>
                                        <p:tgtEl>
                                          <p:sndTgt r:embed="rId4" name="CAMERA.WAV"/>
                                        </p:tgtEl>
                                      </p:cMediaNode>
                                    </p:audio>
                                  </p:subTnLst>
                                </p:cTn>
                              </p:par>
                            </p:childTnLst>
                          </p:cTn>
                        </p:par>
                      </p:childTnLst>
                    </p:cTn>
                  </p:par>
                  <p:par>
                    <p:cTn id="244" fill="hold">
                      <p:stCondLst>
                        <p:cond delay="indefinite"/>
                      </p:stCondLst>
                      <p:childTnLst>
                        <p:par>
                          <p:cTn id="245" fill="hold">
                            <p:stCondLst>
                              <p:cond delay="0"/>
                            </p:stCondLst>
                            <p:childTnLst>
                              <p:par>
                                <p:cTn id="246" presetID="4" presetClass="entr" presetSubtype="32" fill="hold" grpId="0" nodeType="clickEffect">
                                  <p:stCondLst>
                                    <p:cond delay="0"/>
                                  </p:stCondLst>
                                  <p:childTnLst>
                                    <p:set>
                                      <p:cBhvr>
                                        <p:cTn id="247" dur="1" fill="hold">
                                          <p:stCondLst>
                                            <p:cond delay="0"/>
                                          </p:stCondLst>
                                        </p:cTn>
                                        <p:tgtEl>
                                          <p:spTgt spid="116">
                                            <p:txEl>
                                              <p:pRg st="0" end="0"/>
                                            </p:txEl>
                                          </p:spTgt>
                                        </p:tgtEl>
                                        <p:attrNameLst>
                                          <p:attrName>style.visibility</p:attrName>
                                        </p:attrNameLst>
                                      </p:cBhvr>
                                      <p:to>
                                        <p:strVal val="visible"/>
                                      </p:to>
                                    </p:set>
                                    <p:animEffect transition="in" filter="box(out)">
                                      <p:cBhvr>
                                        <p:cTn id="248" dur="500"/>
                                        <p:tgtEl>
                                          <p:spTgt spid="116">
                                            <p:txEl>
                                              <p:pRg st="0" end="0"/>
                                            </p:txEl>
                                          </p:spTgt>
                                        </p:tgtEl>
                                      </p:cBhvr>
                                    </p:animEffect>
                                  </p:childTnLst>
                                  <p:subTnLst>
                                    <p:audio>
                                      <p:cMediaNode>
                                        <p:cTn display="0" masterRel="sameClick">
                                          <p:stCondLst>
                                            <p:cond evt="begin" delay="0">
                                              <p:tn val="246"/>
                                            </p:cond>
                                          </p:stCondLst>
                                          <p:endCondLst>
                                            <p:cond evt="onStopAudio" delay="0">
                                              <p:tgtEl>
                                                <p:sldTgt/>
                                              </p:tgtEl>
                                            </p:cond>
                                          </p:endCondLst>
                                        </p:cTn>
                                        <p:tgtEl>
                                          <p:sndTgt r:embed="rId4"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build="p" autoUpdateAnimBg="0"/>
      <p:bldP spid="27" grpId="0" build="p" autoUpdateAnimBg="0"/>
      <p:bldP spid="28" grpId="0" build="p" autoUpdateAnimBg="0"/>
      <p:bldP spid="29" grpId="0" build="p" autoUpdateAnimBg="0"/>
      <p:bldP spid="30" grpId="0" build="p" autoUpdateAnimBg="0"/>
      <p:bldP spid="74" grpId="0" build="p" autoUpdateAnimBg="0"/>
      <p:bldP spid="75" grpId="0" build="p" autoUpdateAnimBg="0"/>
      <p:bldP spid="76" grpId="0" build="p" autoUpdateAnimBg="0"/>
      <p:bldP spid="77" grpId="0" build="p" autoUpdateAnimBg="0"/>
      <p:bldP spid="78" grpId="0" build="p" autoUpdateAnimBg="0"/>
      <p:bldP spid="79" grpId="0" build="p" autoUpdateAnimBg="0"/>
      <p:bldP spid="80" grpId="0" build="p" autoUpdateAnimBg="0"/>
      <p:bldP spid="81" grpId="0" build="p" autoUpdateAnimBg="0"/>
      <p:bldP spid="82" grpId="0" build="p" autoUpdateAnimBg="0"/>
      <p:bldP spid="83" grpId="0" build="p" autoUpdateAnimBg="0"/>
      <p:bldP spid="84" grpId="0" build="p" autoUpdateAnimBg="0"/>
      <p:bldP spid="85" grpId="0" build="p" autoUpdateAnimBg="0"/>
      <p:bldP spid="100" grpId="0" build="p" autoUpdateAnimBg="0"/>
      <p:bldP spid="101" grpId="0" build="p" autoUpdateAnimBg="0"/>
      <p:bldP spid="102" grpId="0" build="p" autoUpdateAnimBg="0"/>
      <p:bldP spid="103" grpId="0" build="p" autoUpdateAnimBg="0"/>
      <p:bldP spid="104" grpId="0" build="p" autoUpdateAnimBg="0"/>
      <p:bldP spid="105" grpId="0" build="p" autoUpdateAnimBg="0"/>
      <p:bldP spid="106" grpId="0" build="p" autoUpdateAnimBg="0"/>
      <p:bldP spid="107" grpId="0" build="p" autoUpdateAnimBg="0"/>
      <p:bldP spid="108" grpId="0" build="p" autoUpdateAnimBg="0"/>
      <p:bldP spid="109" grpId="0" build="p" autoUpdateAnimBg="0"/>
      <p:bldP spid="110" grpId="0" build="p" autoUpdateAnimBg="0"/>
      <p:bldP spid="111" grpId="0" build="p" autoUpdateAnimBg="0"/>
      <p:bldP spid="112" grpId="0" build="p" autoUpdateAnimBg="0"/>
      <p:bldP spid="113" grpId="0" build="p" autoUpdateAnimBg="0"/>
      <p:bldP spid="114" grpId="0" build="p" autoUpdateAnimBg="0"/>
      <p:bldP spid="115" grpId="0" build="p" autoUpdateAnimBg="0"/>
      <p:bldP spid="116" grpId="0" build="p" autoUpdateAnimBg="0"/>
      <p:bldP spid="117" grpId="0" build="p" autoUpdateAnimBg="0"/>
      <p:bldP spid="118" grpId="0" build="p" autoUpdateAnimBg="0"/>
      <p:bldP spid="119" grpId="0" build="p" autoUpdateAnimBg="0"/>
      <p:bldP spid="120" grpId="0" build="p" autoUpdateAnimBg="0"/>
      <p:bldP spid="121" grpId="0" build="p" autoUpdateAnimBg="0"/>
      <p:bldP spid="122" grpId="0" build="p" autoUpdateAnimBg="0"/>
      <p:bldP spid="123" grpId="0" build="p" autoUpdateAnimBg="0"/>
      <p:bldP spid="124" grpId="0" build="p" autoUpdateAnimBg="0"/>
      <p:bldP spid="125" grpId="0" build="p" autoUpdateAnimBg="0"/>
      <p:bldP spid="126" grpId="0" build="p" autoUpdateAnimBg="0"/>
      <p:bldP spid="127" grpId="0" build="p" autoUpdateAnimBg="0"/>
      <p:bldP spid="128" grpId="0" build="p" autoUpdateAnimBg="0"/>
      <p:bldP spid="129" grpId="0" build="p" autoUpdateAnimBg="0"/>
      <p:bldP spid="130" grpId="0" build="p"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标题 1">
            <a:extLst>
              <a:ext uri="{FF2B5EF4-FFF2-40B4-BE49-F238E27FC236}">
                <a16:creationId xmlns:a16="http://schemas.microsoft.com/office/drawing/2014/main" id="{394526FA-ADA0-772A-C60D-02A97C983D27}"/>
              </a:ext>
            </a:extLst>
          </p:cNvPr>
          <p:cNvSpPr>
            <a:spLocks noGrp="1"/>
          </p:cNvSpPr>
          <p:nvPr>
            <p:ph type="title"/>
          </p:nvPr>
        </p:nvSpPr>
        <p:spPr>
          <a:xfrm>
            <a:off x="0" y="1"/>
            <a:ext cx="7886700" cy="720000"/>
          </a:xfrm>
        </p:spPr>
        <p:txBody>
          <a:bodyPr>
            <a:normAutofit/>
          </a:bodyPr>
          <a:lstStyle/>
          <a:p>
            <a:pPr lvl="1" eaLnBrk="1" hangingPunct="1"/>
            <a:r>
              <a:rPr lang="zh-CN" altLang="en-US" sz="28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课堂习题 </a:t>
            </a:r>
            <a:r>
              <a:rPr lang="en-US" altLang="zh-CN" sz="28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12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 name="Oval 72">
            <a:extLst>
              <a:ext uri="{FF2B5EF4-FFF2-40B4-BE49-F238E27FC236}">
                <a16:creationId xmlns:a16="http://schemas.microsoft.com/office/drawing/2014/main" id="{FE0D038F-CB84-BF4E-04A5-A5A7FAD5A195}"/>
              </a:ext>
            </a:extLst>
          </p:cNvPr>
          <p:cNvSpPr>
            <a:spLocks noChangeArrowheads="1"/>
          </p:cNvSpPr>
          <p:nvPr/>
        </p:nvSpPr>
        <p:spPr bwMode="auto">
          <a:xfrm>
            <a:off x="4564826" y="955720"/>
            <a:ext cx="457200" cy="381000"/>
          </a:xfrm>
          <a:prstGeom prst="ellipse">
            <a:avLst/>
          </a:prstGeom>
          <a:solidFill>
            <a:srgbClr val="FFFFD9"/>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1" i="0" u="none" strike="noStrike" kern="1200" cap="none" spc="0" normalizeH="0" baseline="0" noProof="0">
                <a:ln>
                  <a:noFill/>
                </a:ln>
                <a:solidFill>
                  <a:srgbClr val="FF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A</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5" name="Oval 73">
            <a:extLst>
              <a:ext uri="{FF2B5EF4-FFF2-40B4-BE49-F238E27FC236}">
                <a16:creationId xmlns:a16="http://schemas.microsoft.com/office/drawing/2014/main" id="{B27B3622-E97A-701F-E7F2-C3A61FA8CB29}"/>
              </a:ext>
            </a:extLst>
          </p:cNvPr>
          <p:cNvSpPr>
            <a:spLocks noChangeArrowheads="1"/>
          </p:cNvSpPr>
          <p:nvPr/>
        </p:nvSpPr>
        <p:spPr bwMode="auto">
          <a:xfrm>
            <a:off x="2355026" y="1717720"/>
            <a:ext cx="457200" cy="381000"/>
          </a:xfrm>
          <a:prstGeom prst="ellipse">
            <a:avLst/>
          </a:prstGeom>
          <a:solidFill>
            <a:srgbClr val="FFFFD9"/>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1" i="0" u="none" strike="noStrike" kern="1200" cap="none" spc="0" normalizeH="0" baseline="0" noProof="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rPr>
              <a:t>B</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9" name="Oval 74">
            <a:extLst>
              <a:ext uri="{FF2B5EF4-FFF2-40B4-BE49-F238E27FC236}">
                <a16:creationId xmlns:a16="http://schemas.microsoft.com/office/drawing/2014/main" id="{36867E35-39A4-DD6F-F0C5-0A3E1FD89579}"/>
              </a:ext>
            </a:extLst>
          </p:cNvPr>
          <p:cNvSpPr>
            <a:spLocks noChangeArrowheads="1"/>
          </p:cNvSpPr>
          <p:nvPr/>
        </p:nvSpPr>
        <p:spPr bwMode="auto">
          <a:xfrm>
            <a:off x="3802826" y="2479720"/>
            <a:ext cx="457200" cy="381000"/>
          </a:xfrm>
          <a:prstGeom prst="ellipse">
            <a:avLst/>
          </a:prstGeom>
          <a:solidFill>
            <a:srgbClr val="FFFFD9"/>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1" i="0" u="none" strike="noStrike" kern="1200" cap="none" spc="0" normalizeH="0" baseline="0" noProof="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rPr>
              <a:t>C</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0" name="Oval 75">
            <a:extLst>
              <a:ext uri="{FF2B5EF4-FFF2-40B4-BE49-F238E27FC236}">
                <a16:creationId xmlns:a16="http://schemas.microsoft.com/office/drawing/2014/main" id="{032EC292-6BD8-2030-073C-2518CCCB42A0}"/>
              </a:ext>
            </a:extLst>
          </p:cNvPr>
          <p:cNvSpPr>
            <a:spLocks noChangeArrowheads="1"/>
          </p:cNvSpPr>
          <p:nvPr/>
        </p:nvSpPr>
        <p:spPr bwMode="auto">
          <a:xfrm>
            <a:off x="3117026" y="3317920"/>
            <a:ext cx="457200" cy="381000"/>
          </a:xfrm>
          <a:prstGeom prst="ellipse">
            <a:avLst/>
          </a:prstGeom>
          <a:solidFill>
            <a:srgbClr val="FFFFD9"/>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1" i="0" u="none" strike="noStrike" kern="1200" cap="none" spc="0" normalizeH="0" baseline="0" noProof="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rPr>
              <a:t>D</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1" name="Oval 76">
            <a:extLst>
              <a:ext uri="{FF2B5EF4-FFF2-40B4-BE49-F238E27FC236}">
                <a16:creationId xmlns:a16="http://schemas.microsoft.com/office/drawing/2014/main" id="{01E706C8-834A-7459-EAE3-6B0EFFD1FEFA}"/>
              </a:ext>
            </a:extLst>
          </p:cNvPr>
          <p:cNvSpPr>
            <a:spLocks noChangeArrowheads="1"/>
          </p:cNvSpPr>
          <p:nvPr/>
        </p:nvSpPr>
        <p:spPr bwMode="auto">
          <a:xfrm>
            <a:off x="6074539" y="1760583"/>
            <a:ext cx="457200" cy="381000"/>
          </a:xfrm>
          <a:prstGeom prst="ellipse">
            <a:avLst/>
          </a:prstGeom>
          <a:solidFill>
            <a:srgbClr val="FFFFD9"/>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1" i="0" u="none" strike="noStrike" kern="1200" cap="none" spc="0" normalizeH="0" baseline="0" noProof="0">
                <a:ln>
                  <a:noFill/>
                </a:ln>
                <a:solidFill>
                  <a:srgbClr val="333399"/>
                </a:solidFill>
                <a:effectLst/>
                <a:uLnTx/>
                <a:uFillTx/>
                <a:latin typeface="Times New Roman" panose="02020603050405020304" pitchFamily="18" charset="0"/>
                <a:ea typeface="黑体" panose="02010609060101010101" pitchFamily="49" charset="-122"/>
                <a:cs typeface="Times New Roman" panose="02020603050405020304" pitchFamily="18" charset="0"/>
              </a:rPr>
              <a:t>E</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2" name="Oval 77">
            <a:extLst>
              <a:ext uri="{FF2B5EF4-FFF2-40B4-BE49-F238E27FC236}">
                <a16:creationId xmlns:a16="http://schemas.microsoft.com/office/drawing/2014/main" id="{A933D03F-BF4D-B37A-142E-1ED528126C00}"/>
              </a:ext>
            </a:extLst>
          </p:cNvPr>
          <p:cNvSpPr>
            <a:spLocks noChangeArrowheads="1"/>
          </p:cNvSpPr>
          <p:nvPr/>
        </p:nvSpPr>
        <p:spPr bwMode="auto">
          <a:xfrm>
            <a:off x="5403026" y="2479720"/>
            <a:ext cx="457200" cy="381000"/>
          </a:xfrm>
          <a:prstGeom prst="ellipse">
            <a:avLst/>
          </a:prstGeom>
          <a:solidFill>
            <a:srgbClr val="FFFFD9"/>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1" i="0" u="none" strike="noStrike" kern="1200" cap="none" spc="0" normalizeH="0" baseline="0" noProof="0">
                <a:ln>
                  <a:noFill/>
                </a:ln>
                <a:solidFill>
                  <a:srgbClr val="333399"/>
                </a:solidFill>
                <a:effectLst/>
                <a:uLnTx/>
                <a:uFillTx/>
                <a:latin typeface="Times New Roman" panose="02020603050405020304" pitchFamily="18" charset="0"/>
                <a:ea typeface="黑体" panose="02010609060101010101" pitchFamily="49" charset="-122"/>
                <a:cs typeface="Times New Roman" panose="02020603050405020304" pitchFamily="18" charset="0"/>
              </a:rPr>
              <a:t>F</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3" name="Oval 78">
            <a:extLst>
              <a:ext uri="{FF2B5EF4-FFF2-40B4-BE49-F238E27FC236}">
                <a16:creationId xmlns:a16="http://schemas.microsoft.com/office/drawing/2014/main" id="{301228BE-1330-035E-9162-A93F45E1B928}"/>
              </a:ext>
            </a:extLst>
          </p:cNvPr>
          <p:cNvSpPr>
            <a:spLocks noChangeArrowheads="1"/>
          </p:cNvSpPr>
          <p:nvPr/>
        </p:nvSpPr>
        <p:spPr bwMode="auto">
          <a:xfrm>
            <a:off x="4717226" y="3241720"/>
            <a:ext cx="457200" cy="381000"/>
          </a:xfrm>
          <a:prstGeom prst="ellipse">
            <a:avLst/>
          </a:prstGeom>
          <a:solidFill>
            <a:srgbClr val="FFFFD9"/>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1" i="0" u="none" strike="noStrike" kern="1200" cap="none" spc="0" normalizeH="0" baseline="0" noProof="0">
                <a:ln>
                  <a:noFill/>
                </a:ln>
                <a:solidFill>
                  <a:srgbClr val="333399"/>
                </a:solidFill>
                <a:effectLst/>
                <a:uLnTx/>
                <a:uFillTx/>
                <a:latin typeface="Times New Roman" panose="02020603050405020304" pitchFamily="18" charset="0"/>
                <a:ea typeface="黑体" panose="02010609060101010101" pitchFamily="49" charset="-122"/>
                <a:cs typeface="Times New Roman" panose="02020603050405020304" pitchFamily="18" charset="0"/>
              </a:rPr>
              <a:t>G</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4" name="Oval 79">
            <a:extLst>
              <a:ext uri="{FF2B5EF4-FFF2-40B4-BE49-F238E27FC236}">
                <a16:creationId xmlns:a16="http://schemas.microsoft.com/office/drawing/2014/main" id="{A4E68237-6123-2AEE-5A68-FC16A145E882}"/>
              </a:ext>
            </a:extLst>
          </p:cNvPr>
          <p:cNvSpPr>
            <a:spLocks noChangeArrowheads="1"/>
          </p:cNvSpPr>
          <p:nvPr/>
        </p:nvSpPr>
        <p:spPr bwMode="auto">
          <a:xfrm>
            <a:off x="4183826" y="4106296"/>
            <a:ext cx="457200" cy="381000"/>
          </a:xfrm>
          <a:prstGeom prst="ellipse">
            <a:avLst/>
          </a:prstGeom>
          <a:solidFill>
            <a:srgbClr val="FFFFD9"/>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1" i="0" u="none" strike="noStrike" kern="1200" cap="none" spc="0" normalizeH="0" baseline="0" noProof="0">
                <a:ln>
                  <a:noFill/>
                </a:ln>
                <a:solidFill>
                  <a:srgbClr val="333399"/>
                </a:solidFill>
                <a:effectLst/>
                <a:uLnTx/>
                <a:uFillTx/>
                <a:latin typeface="Times New Roman" panose="02020603050405020304" pitchFamily="18" charset="0"/>
                <a:ea typeface="黑体" panose="02010609060101010101" pitchFamily="49" charset="-122"/>
                <a:cs typeface="Times New Roman" panose="02020603050405020304" pitchFamily="18" charset="0"/>
              </a:rPr>
              <a:t>H</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5" name="Oval 80">
            <a:extLst>
              <a:ext uri="{FF2B5EF4-FFF2-40B4-BE49-F238E27FC236}">
                <a16:creationId xmlns:a16="http://schemas.microsoft.com/office/drawing/2014/main" id="{ABD09D3C-4585-B333-0AF4-56E5F0EB816D}"/>
              </a:ext>
            </a:extLst>
          </p:cNvPr>
          <p:cNvSpPr>
            <a:spLocks noChangeArrowheads="1"/>
          </p:cNvSpPr>
          <p:nvPr/>
        </p:nvSpPr>
        <p:spPr bwMode="auto">
          <a:xfrm>
            <a:off x="5250626" y="4106296"/>
            <a:ext cx="457200" cy="381000"/>
          </a:xfrm>
          <a:prstGeom prst="ellipse">
            <a:avLst/>
          </a:prstGeom>
          <a:solidFill>
            <a:srgbClr val="FFFFD9"/>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1" i="0" u="none" strike="noStrike" kern="1200" cap="none" spc="0" normalizeH="0" baseline="0" noProof="0">
                <a:ln>
                  <a:noFill/>
                </a:ln>
                <a:solidFill>
                  <a:srgbClr val="333399"/>
                </a:solidFill>
                <a:effectLst/>
                <a:uLnTx/>
                <a:uFillTx/>
                <a:latin typeface="Times New Roman" panose="02020603050405020304" pitchFamily="18" charset="0"/>
                <a:ea typeface="黑体" panose="02010609060101010101" pitchFamily="49" charset="-122"/>
                <a:cs typeface="Times New Roman" panose="02020603050405020304" pitchFamily="18" charset="0"/>
              </a:rPr>
              <a:t>K</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6" name="Line 81">
            <a:extLst>
              <a:ext uri="{FF2B5EF4-FFF2-40B4-BE49-F238E27FC236}">
                <a16:creationId xmlns:a16="http://schemas.microsoft.com/office/drawing/2014/main" id="{A4034C50-08C7-BEFD-51C5-E85184E25F32}"/>
              </a:ext>
            </a:extLst>
          </p:cNvPr>
          <p:cNvSpPr>
            <a:spLocks noChangeShapeType="1"/>
          </p:cNvSpPr>
          <p:nvPr/>
        </p:nvSpPr>
        <p:spPr bwMode="auto">
          <a:xfrm flipH="1">
            <a:off x="2583626" y="1184320"/>
            <a:ext cx="1981200" cy="533400"/>
          </a:xfrm>
          <a:prstGeom prst="line">
            <a:avLst/>
          </a:prstGeom>
          <a:noFill/>
          <a:ln w="381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7" name="Line 82">
            <a:extLst>
              <a:ext uri="{FF2B5EF4-FFF2-40B4-BE49-F238E27FC236}">
                <a16:creationId xmlns:a16="http://schemas.microsoft.com/office/drawing/2014/main" id="{C5A7EB1A-C5EE-EFFF-791F-AC0F700E2E5D}"/>
              </a:ext>
            </a:extLst>
          </p:cNvPr>
          <p:cNvSpPr>
            <a:spLocks noChangeShapeType="1"/>
          </p:cNvSpPr>
          <p:nvPr/>
        </p:nvSpPr>
        <p:spPr bwMode="auto">
          <a:xfrm>
            <a:off x="2812226" y="1870120"/>
            <a:ext cx="1219200" cy="609600"/>
          </a:xfrm>
          <a:prstGeom prst="line">
            <a:avLst/>
          </a:prstGeom>
          <a:noFill/>
          <a:ln w="381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8" name="Line 83">
            <a:extLst>
              <a:ext uri="{FF2B5EF4-FFF2-40B4-BE49-F238E27FC236}">
                <a16:creationId xmlns:a16="http://schemas.microsoft.com/office/drawing/2014/main" id="{0DB4C0DD-A9D4-A73D-6D9F-BC4C6359F84F}"/>
              </a:ext>
            </a:extLst>
          </p:cNvPr>
          <p:cNvSpPr>
            <a:spLocks noChangeShapeType="1"/>
          </p:cNvSpPr>
          <p:nvPr/>
        </p:nvSpPr>
        <p:spPr bwMode="auto">
          <a:xfrm flipH="1">
            <a:off x="3345626" y="2632120"/>
            <a:ext cx="457200" cy="685800"/>
          </a:xfrm>
          <a:prstGeom prst="line">
            <a:avLst/>
          </a:prstGeom>
          <a:noFill/>
          <a:ln w="381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9" name="Line 84">
            <a:extLst>
              <a:ext uri="{FF2B5EF4-FFF2-40B4-BE49-F238E27FC236}">
                <a16:creationId xmlns:a16="http://schemas.microsoft.com/office/drawing/2014/main" id="{F2066327-5719-787E-975C-DF46F8090215}"/>
              </a:ext>
            </a:extLst>
          </p:cNvPr>
          <p:cNvSpPr>
            <a:spLocks noChangeShapeType="1"/>
          </p:cNvSpPr>
          <p:nvPr/>
        </p:nvSpPr>
        <p:spPr bwMode="auto">
          <a:xfrm>
            <a:off x="5022026" y="1184320"/>
            <a:ext cx="1295400" cy="533400"/>
          </a:xfrm>
          <a:prstGeom prst="line">
            <a:avLst/>
          </a:prstGeom>
          <a:noFill/>
          <a:ln w="381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0" name="Line 85">
            <a:extLst>
              <a:ext uri="{FF2B5EF4-FFF2-40B4-BE49-F238E27FC236}">
                <a16:creationId xmlns:a16="http://schemas.microsoft.com/office/drawing/2014/main" id="{67F64449-3CD5-18A5-2423-B7D0F870BF2A}"/>
              </a:ext>
            </a:extLst>
          </p:cNvPr>
          <p:cNvSpPr>
            <a:spLocks noChangeShapeType="1"/>
          </p:cNvSpPr>
          <p:nvPr/>
        </p:nvSpPr>
        <p:spPr bwMode="auto">
          <a:xfrm flipH="1">
            <a:off x="5631626" y="2022520"/>
            <a:ext cx="457200" cy="457200"/>
          </a:xfrm>
          <a:prstGeom prst="line">
            <a:avLst/>
          </a:prstGeom>
          <a:noFill/>
          <a:ln w="381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1" name="Line 86">
            <a:extLst>
              <a:ext uri="{FF2B5EF4-FFF2-40B4-BE49-F238E27FC236}">
                <a16:creationId xmlns:a16="http://schemas.microsoft.com/office/drawing/2014/main" id="{6985A0B0-D0F5-E215-A985-E67078787D44}"/>
              </a:ext>
            </a:extLst>
          </p:cNvPr>
          <p:cNvSpPr>
            <a:spLocks noChangeShapeType="1"/>
          </p:cNvSpPr>
          <p:nvPr/>
        </p:nvSpPr>
        <p:spPr bwMode="auto">
          <a:xfrm flipH="1">
            <a:off x="4945826" y="2632120"/>
            <a:ext cx="457200" cy="609600"/>
          </a:xfrm>
          <a:prstGeom prst="line">
            <a:avLst/>
          </a:prstGeom>
          <a:noFill/>
          <a:ln w="381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2" name="Line 87">
            <a:extLst>
              <a:ext uri="{FF2B5EF4-FFF2-40B4-BE49-F238E27FC236}">
                <a16:creationId xmlns:a16="http://schemas.microsoft.com/office/drawing/2014/main" id="{A5701DAC-82D3-3C9C-F7E9-CE21180CAE22}"/>
              </a:ext>
            </a:extLst>
          </p:cNvPr>
          <p:cNvSpPr>
            <a:spLocks noChangeShapeType="1"/>
          </p:cNvSpPr>
          <p:nvPr/>
        </p:nvSpPr>
        <p:spPr bwMode="auto">
          <a:xfrm flipH="1">
            <a:off x="4412426" y="3394120"/>
            <a:ext cx="304800" cy="685800"/>
          </a:xfrm>
          <a:prstGeom prst="line">
            <a:avLst/>
          </a:prstGeom>
          <a:noFill/>
          <a:ln w="381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3" name="Line 88">
            <a:extLst>
              <a:ext uri="{FF2B5EF4-FFF2-40B4-BE49-F238E27FC236}">
                <a16:creationId xmlns:a16="http://schemas.microsoft.com/office/drawing/2014/main" id="{883A749F-3D70-95C2-6037-CCB418393571}"/>
              </a:ext>
            </a:extLst>
          </p:cNvPr>
          <p:cNvSpPr>
            <a:spLocks noChangeShapeType="1"/>
          </p:cNvSpPr>
          <p:nvPr/>
        </p:nvSpPr>
        <p:spPr bwMode="auto">
          <a:xfrm>
            <a:off x="5174426" y="3394120"/>
            <a:ext cx="304800" cy="685800"/>
          </a:xfrm>
          <a:prstGeom prst="line">
            <a:avLst/>
          </a:prstGeom>
          <a:noFill/>
          <a:ln w="381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4" name="Text Box 89">
            <a:extLst>
              <a:ext uri="{FF2B5EF4-FFF2-40B4-BE49-F238E27FC236}">
                <a16:creationId xmlns:a16="http://schemas.microsoft.com/office/drawing/2014/main" id="{CDFCBF60-84D1-3EED-DED3-FB104B6A9D72}"/>
              </a:ext>
            </a:extLst>
          </p:cNvPr>
          <p:cNvSpPr txBox="1">
            <a:spLocks noChangeArrowheads="1"/>
          </p:cNvSpPr>
          <p:nvPr/>
        </p:nvSpPr>
        <p:spPr bwMode="auto">
          <a:xfrm>
            <a:off x="2582160" y="4813121"/>
            <a:ext cx="4176143" cy="52322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800" b="0" i="0" u="none" strike="noStrike" kern="1200" cap="none" spc="0" normalizeH="0" baseline="0" noProof="0" dirty="0">
                <a:ln>
                  <a:noFill/>
                </a:ln>
                <a:solidFill>
                  <a:srgbClr val="0000FF"/>
                </a:solidFill>
                <a:effectLst/>
                <a:uLnTx/>
                <a:uFillTx/>
                <a:latin typeface="Times New Roman" panose="02020603050405020304" pitchFamily="18" charset="0"/>
                <a:ea typeface="黑体" panose="02010609060101010101" pitchFamily="49" charset="-122"/>
                <a:cs typeface="Times New Roman" panose="02020603050405020304" pitchFamily="18" charset="0"/>
              </a:rPr>
              <a:t>先序遍历：</a:t>
            </a:r>
            <a:r>
              <a:rPr kumimoji="1" lang="en-US" altLang="zh-CN" sz="2800" b="0" i="0" u="none" strike="noStrike" kern="1200" cap="none" spc="0" normalizeH="0" baseline="0" noProof="0" dirty="0">
                <a:ln>
                  <a:noFill/>
                </a:ln>
                <a:solidFill>
                  <a:srgbClr val="0000FF"/>
                </a:solidFill>
                <a:effectLst/>
                <a:uLnTx/>
                <a:uFillTx/>
                <a:latin typeface="Times New Roman" panose="02020603050405020304" pitchFamily="18" charset="0"/>
                <a:ea typeface="黑体" panose="02010609060101010101" pitchFamily="49" charset="-122"/>
                <a:cs typeface="Times New Roman" panose="02020603050405020304" pitchFamily="18" charset="0"/>
              </a:rPr>
              <a:t>ABCDEFGHK</a:t>
            </a:r>
          </a:p>
        </p:txBody>
      </p:sp>
      <p:sp>
        <p:nvSpPr>
          <p:cNvPr id="25" name="Text Box 90">
            <a:extLst>
              <a:ext uri="{FF2B5EF4-FFF2-40B4-BE49-F238E27FC236}">
                <a16:creationId xmlns:a16="http://schemas.microsoft.com/office/drawing/2014/main" id="{361AA7A0-EE6F-DB04-2E97-81D4400250DC}"/>
              </a:ext>
            </a:extLst>
          </p:cNvPr>
          <p:cNvSpPr txBox="1">
            <a:spLocks noChangeArrowheads="1"/>
          </p:cNvSpPr>
          <p:nvPr/>
        </p:nvSpPr>
        <p:spPr bwMode="auto">
          <a:xfrm>
            <a:off x="2596448" y="5341759"/>
            <a:ext cx="4176143" cy="52322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800" b="0" i="0" u="none" strike="noStrike" kern="1200" cap="none" spc="0" normalizeH="0" baseline="0" noProof="0">
                <a:ln>
                  <a:noFill/>
                </a:ln>
                <a:solidFill>
                  <a:srgbClr val="FF0066"/>
                </a:solidFill>
                <a:effectLst/>
                <a:uLnTx/>
                <a:uFillTx/>
                <a:latin typeface="Times New Roman" panose="02020603050405020304" pitchFamily="18" charset="0"/>
                <a:ea typeface="黑体" panose="02010609060101010101" pitchFamily="49" charset="-122"/>
                <a:cs typeface="Times New Roman" panose="02020603050405020304" pitchFamily="18" charset="0"/>
              </a:rPr>
              <a:t>中序遍历：</a:t>
            </a:r>
            <a:r>
              <a:rPr kumimoji="1" lang="en-US" altLang="zh-CN" sz="2800" b="0" i="0" u="none" strike="noStrike" kern="1200" cap="none" spc="0" normalizeH="0" baseline="0" noProof="0">
                <a:ln>
                  <a:noFill/>
                </a:ln>
                <a:solidFill>
                  <a:srgbClr val="FF0066"/>
                </a:solidFill>
                <a:effectLst/>
                <a:uLnTx/>
                <a:uFillTx/>
                <a:latin typeface="Times New Roman" panose="02020603050405020304" pitchFamily="18" charset="0"/>
                <a:ea typeface="黑体" panose="02010609060101010101" pitchFamily="49" charset="-122"/>
                <a:cs typeface="Times New Roman" panose="02020603050405020304" pitchFamily="18" charset="0"/>
              </a:rPr>
              <a:t>BDCAHGKFE</a:t>
            </a:r>
          </a:p>
        </p:txBody>
      </p:sp>
      <p:sp>
        <p:nvSpPr>
          <p:cNvPr id="26" name="Text Box 91">
            <a:extLst>
              <a:ext uri="{FF2B5EF4-FFF2-40B4-BE49-F238E27FC236}">
                <a16:creationId xmlns:a16="http://schemas.microsoft.com/office/drawing/2014/main" id="{D2E85B31-770F-B3E7-4613-47C9C6CB808F}"/>
              </a:ext>
            </a:extLst>
          </p:cNvPr>
          <p:cNvSpPr txBox="1">
            <a:spLocks noChangeArrowheads="1"/>
          </p:cNvSpPr>
          <p:nvPr/>
        </p:nvSpPr>
        <p:spPr bwMode="auto">
          <a:xfrm>
            <a:off x="2596448" y="5870396"/>
            <a:ext cx="4176143" cy="52322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800" b="0" i="0" u="none" strike="noStrike" kern="1200" cap="none" spc="0" normalizeH="0" baseline="0" noProof="0">
                <a:ln>
                  <a:noFill/>
                </a:ln>
                <a:solidFill>
                  <a:srgbClr val="006600"/>
                </a:solidFill>
                <a:effectLst/>
                <a:uLnTx/>
                <a:uFillTx/>
                <a:latin typeface="Times New Roman" panose="02020603050405020304" pitchFamily="18" charset="0"/>
                <a:ea typeface="黑体" panose="02010609060101010101" pitchFamily="49" charset="-122"/>
                <a:cs typeface="Times New Roman" panose="02020603050405020304" pitchFamily="18" charset="0"/>
              </a:rPr>
              <a:t>后序遍历：</a:t>
            </a:r>
            <a:r>
              <a:rPr kumimoji="1" lang="en-US" altLang="zh-CN" sz="2800" b="0" i="0" u="none" strike="noStrike" kern="1200" cap="none" spc="0" normalizeH="0" baseline="0" noProof="0">
                <a:ln>
                  <a:noFill/>
                </a:ln>
                <a:solidFill>
                  <a:srgbClr val="006600"/>
                </a:solidFill>
                <a:effectLst/>
                <a:uLnTx/>
                <a:uFillTx/>
                <a:latin typeface="Times New Roman" panose="02020603050405020304" pitchFamily="18" charset="0"/>
                <a:ea typeface="黑体" panose="02010609060101010101" pitchFamily="49" charset="-122"/>
                <a:cs typeface="Times New Roman" panose="02020603050405020304" pitchFamily="18" charset="0"/>
              </a:rPr>
              <a:t>DCBHKGFEA</a:t>
            </a:r>
          </a:p>
        </p:txBody>
      </p:sp>
    </p:spTree>
    <p:extLst>
      <p:ext uri="{BB962C8B-B14F-4D97-AF65-F5344CB8AC3E}">
        <p14:creationId xmlns:p14="http://schemas.microsoft.com/office/powerpoint/2010/main" val="16275471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24">
                                            <p:txEl>
                                              <p:pRg st="0" end="0"/>
                                            </p:txEl>
                                          </p:spTgt>
                                        </p:tgtEl>
                                        <p:attrNameLst>
                                          <p:attrName>style.visibility</p:attrName>
                                        </p:attrNameLst>
                                      </p:cBhvr>
                                      <p:to>
                                        <p:strVal val="visible"/>
                                      </p:to>
                                    </p:set>
                                    <p:animEffect transition="in" filter="box(out)">
                                      <p:cBhvr>
                                        <p:cTn id="7" dur="500"/>
                                        <p:tgtEl>
                                          <p:spTgt spid="24">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25">
                                            <p:txEl>
                                              <p:pRg st="0" end="0"/>
                                            </p:txEl>
                                          </p:spTgt>
                                        </p:tgtEl>
                                        <p:attrNameLst>
                                          <p:attrName>style.visibility</p:attrName>
                                        </p:attrNameLst>
                                      </p:cBhvr>
                                      <p:to>
                                        <p:strVal val="visible"/>
                                      </p:to>
                                    </p:set>
                                    <p:animEffect transition="in" filter="box(out)">
                                      <p:cBhvr>
                                        <p:cTn id="12" dur="500"/>
                                        <p:tgtEl>
                                          <p:spTgt spid="25">
                                            <p:txEl>
                                              <p:pRg st="0" end="0"/>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WAV"/>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26">
                                            <p:txEl>
                                              <p:pRg st="0" end="0"/>
                                            </p:txEl>
                                          </p:spTgt>
                                        </p:tgtEl>
                                        <p:attrNameLst>
                                          <p:attrName>style.visibility</p:attrName>
                                        </p:attrNameLst>
                                      </p:cBhvr>
                                      <p:to>
                                        <p:strVal val="visible"/>
                                      </p:to>
                                    </p:set>
                                    <p:animEffect transition="in" filter="box(out)">
                                      <p:cBhvr>
                                        <p:cTn id="17" dur="500"/>
                                        <p:tgtEl>
                                          <p:spTgt spid="26">
                                            <p:txEl>
                                              <p:pRg st="0" end="0"/>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build="p" autoUpdateAnimBg="0"/>
      <p:bldP spid="25" grpId="0" build="p" autoUpdateAnimBg="0"/>
      <p:bldP spid="26" grpId="0" build="p"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a:extLst>
              <a:ext uri="{FF2B5EF4-FFF2-40B4-BE49-F238E27FC236}">
                <a16:creationId xmlns:a16="http://schemas.microsoft.com/office/drawing/2014/main" id="{D3A7366D-E47D-7931-A7E3-0A67FB5421FA}"/>
              </a:ext>
            </a:extLst>
          </p:cNvPr>
          <p:cNvSpPr>
            <a:spLocks noGrp="1"/>
          </p:cNvSpPr>
          <p:nvPr>
            <p:ph type="title"/>
          </p:nvPr>
        </p:nvSpPr>
        <p:spPr>
          <a:xfrm>
            <a:off x="0" y="1"/>
            <a:ext cx="7886700" cy="720000"/>
          </a:xfrm>
        </p:spPr>
        <p:txBody>
          <a:bodyPr>
            <a:normAutofit/>
          </a:bodyPr>
          <a:lstStyle/>
          <a:p>
            <a:pPr lvl="1" eaLnBrk="1" hangingPunct="1"/>
            <a:r>
              <a:rPr lang="zh-CN" altLang="en-US" sz="28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课堂习题 </a:t>
            </a:r>
            <a:r>
              <a:rPr lang="en-US" altLang="zh-CN" sz="28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2</a:t>
            </a:r>
            <a:endParaRPr lang="zh-CN" altLang="en-US" sz="12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 name="Text Box 2">
            <a:extLst>
              <a:ext uri="{FF2B5EF4-FFF2-40B4-BE49-F238E27FC236}">
                <a16:creationId xmlns:a16="http://schemas.microsoft.com/office/drawing/2014/main" id="{9D451F48-11E0-3C3A-74BC-6844D3C46A39}"/>
              </a:ext>
            </a:extLst>
          </p:cNvPr>
          <p:cNvSpPr txBox="1">
            <a:spLocks noChangeArrowheads="1"/>
          </p:cNvSpPr>
          <p:nvPr/>
        </p:nvSpPr>
        <p:spPr bwMode="auto">
          <a:xfrm>
            <a:off x="865107" y="5717931"/>
            <a:ext cx="4448654"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3200" b="0" i="0" u="none" strike="noStrike" kern="1200" cap="none" spc="0" normalizeH="0" baseline="0" noProof="0" dirty="0">
                <a:ln>
                  <a:noFill/>
                </a:ln>
                <a:effectLst/>
                <a:uLnTx/>
                <a:uFillTx/>
                <a:latin typeface="Times New Roman" panose="02020603050405020304" pitchFamily="18" charset="0"/>
                <a:ea typeface="黑体" panose="02010609060101010101" pitchFamily="49" charset="-122"/>
                <a:cs typeface="Times New Roman" panose="02020603050405020304" pitchFamily="18" charset="0"/>
              </a:rPr>
              <a:t>前序遍历序列：</a:t>
            </a:r>
            <a:r>
              <a:rPr kumimoji="1" lang="en-US" altLang="zh-CN" sz="3200" b="0" i="0" u="none" strike="noStrike" kern="1200" cap="none" spc="0" normalizeH="0" baseline="0" noProof="0" dirty="0">
                <a:ln>
                  <a:noFill/>
                </a:ln>
                <a:solidFill>
                  <a:srgbClr val="002060"/>
                </a:solidFill>
                <a:effectLst/>
                <a:uLnTx/>
                <a:uFillTx/>
                <a:latin typeface="Times New Roman" panose="02020603050405020304" pitchFamily="18" charset="0"/>
                <a:ea typeface="黑体" panose="02010609060101010101" pitchFamily="49" charset="-122"/>
                <a:cs typeface="Times New Roman" panose="02020603050405020304" pitchFamily="18" charset="0"/>
              </a:rPr>
              <a:t>CEDBA</a:t>
            </a:r>
          </a:p>
        </p:txBody>
      </p:sp>
      <p:sp>
        <p:nvSpPr>
          <p:cNvPr id="3" name="Text Box 3">
            <a:extLst>
              <a:ext uri="{FF2B5EF4-FFF2-40B4-BE49-F238E27FC236}">
                <a16:creationId xmlns:a16="http://schemas.microsoft.com/office/drawing/2014/main" id="{CBCC8E49-EE22-73BD-7250-CC5ED8767F89}"/>
              </a:ext>
            </a:extLst>
          </p:cNvPr>
          <p:cNvSpPr txBox="1">
            <a:spLocks noChangeArrowheads="1"/>
          </p:cNvSpPr>
          <p:nvPr/>
        </p:nvSpPr>
        <p:spPr bwMode="auto">
          <a:xfrm>
            <a:off x="308758" y="1158081"/>
            <a:ext cx="8526483"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sz="2800" dirty="0">
                <a:latin typeface="Times New Roman" panose="02020603050405020304" pitchFamily="18" charset="0"/>
                <a:ea typeface="黑体" panose="02010609060101010101" pitchFamily="49" charset="-122"/>
                <a:cs typeface="Times New Roman" panose="02020603050405020304" pitchFamily="18" charset="0"/>
              </a:rPr>
              <a:t>	</a:t>
            </a:r>
            <a:r>
              <a:rPr kumimoji="1" lang="zh-CN" altLang="en-US" sz="2800" b="0" i="0" u="none" strike="noStrike" kern="1200" cap="none" spc="0" normalizeH="0" baseline="0" noProof="0" dirty="0">
                <a:ln>
                  <a:noFill/>
                </a:ln>
                <a:effectLst/>
                <a:uLnTx/>
                <a:uFillTx/>
                <a:latin typeface="Times New Roman" panose="02020603050405020304" pitchFamily="18" charset="0"/>
                <a:ea typeface="黑体" panose="02010609060101010101" pitchFamily="49" charset="-122"/>
                <a:cs typeface="Times New Roman" panose="02020603050405020304" pitchFamily="18" charset="0"/>
              </a:rPr>
              <a:t>已知某二叉树的后序遍历序列是</a:t>
            </a:r>
            <a:r>
              <a:rPr kumimoji="1" lang="en-US" altLang="zh-CN" sz="2800" b="0" i="0" u="none" strike="noStrike" kern="1200" cap="none" spc="0" normalizeH="0" baseline="0" noProof="0" dirty="0">
                <a:ln>
                  <a:noFill/>
                </a:ln>
                <a:solidFill>
                  <a:srgbClr val="002060"/>
                </a:solidFill>
                <a:effectLst/>
                <a:uLnTx/>
                <a:uFillTx/>
                <a:latin typeface="Times New Roman" panose="02020603050405020304" pitchFamily="18" charset="0"/>
                <a:ea typeface="黑体" panose="02010609060101010101" pitchFamily="49" charset="-122"/>
                <a:cs typeface="Times New Roman" panose="02020603050405020304" pitchFamily="18" charset="0"/>
              </a:rPr>
              <a:t>DABEC</a:t>
            </a:r>
            <a:r>
              <a:rPr kumimoji="1" lang="zh-CN" altLang="en-US" sz="2800" b="0" i="0" u="none" strike="noStrike" kern="1200" cap="none" spc="0" normalizeH="0" baseline="0" noProof="0" dirty="0">
                <a:ln>
                  <a:noFill/>
                </a:ln>
                <a:effectLst/>
                <a:uLnTx/>
                <a:uFillTx/>
                <a:latin typeface="Times New Roman" panose="02020603050405020304" pitchFamily="18" charset="0"/>
                <a:ea typeface="黑体" panose="02010609060101010101" pitchFamily="49" charset="-122"/>
                <a:cs typeface="Times New Roman" panose="02020603050405020304" pitchFamily="18" charset="0"/>
              </a:rPr>
              <a:t>，中序遍历序列是</a:t>
            </a:r>
            <a:r>
              <a:rPr kumimoji="1" lang="en-US" altLang="zh-CN" sz="2800" b="0" i="0" u="none" strike="noStrike" kern="1200" cap="none" spc="0" normalizeH="0" baseline="0" noProof="0" dirty="0">
                <a:ln>
                  <a:noFill/>
                </a:ln>
                <a:solidFill>
                  <a:srgbClr val="002060"/>
                </a:solidFill>
                <a:effectLst/>
                <a:uLnTx/>
                <a:uFillTx/>
                <a:latin typeface="Times New Roman" panose="02020603050405020304" pitchFamily="18" charset="0"/>
                <a:ea typeface="黑体" panose="02010609060101010101" pitchFamily="49" charset="-122"/>
                <a:cs typeface="Times New Roman" panose="02020603050405020304" pitchFamily="18" charset="0"/>
              </a:rPr>
              <a:t>DEBAC</a:t>
            </a:r>
            <a:r>
              <a:rPr kumimoji="1" lang="zh-CN" altLang="en-US" sz="2800" b="0" i="0" u="none" strike="noStrike" kern="1200" cap="none" spc="0" normalizeH="0" baseline="0" noProof="0" dirty="0">
                <a:ln>
                  <a:noFill/>
                </a:ln>
                <a:effectLst/>
                <a:uLnTx/>
                <a:uFillTx/>
                <a:latin typeface="Times New Roman" panose="02020603050405020304" pitchFamily="18" charset="0"/>
                <a:ea typeface="黑体" panose="02010609060101010101" pitchFamily="49" charset="-122"/>
                <a:cs typeface="Times New Roman" panose="02020603050405020304" pitchFamily="18" charset="0"/>
              </a:rPr>
              <a:t>，它的前序遍历序列是什么？</a:t>
            </a:r>
          </a:p>
        </p:txBody>
      </p:sp>
      <p:graphicFrame>
        <p:nvGraphicFramePr>
          <p:cNvPr id="5" name="Object 4">
            <a:extLst>
              <a:ext uri="{FF2B5EF4-FFF2-40B4-BE49-F238E27FC236}">
                <a16:creationId xmlns:a16="http://schemas.microsoft.com/office/drawing/2014/main" id="{00A66D70-BBA5-656C-590F-1066C5AB42FE}"/>
              </a:ext>
            </a:extLst>
          </p:cNvPr>
          <p:cNvGraphicFramePr>
            <a:graphicFrameLocks noChangeAspect="1"/>
          </p:cNvGraphicFramePr>
          <p:nvPr>
            <p:extLst>
              <p:ext uri="{D42A27DB-BD31-4B8C-83A1-F6EECF244321}">
                <p14:modId xmlns:p14="http://schemas.microsoft.com/office/powerpoint/2010/main" val="1865962383"/>
              </p:ext>
            </p:extLst>
          </p:nvPr>
        </p:nvGraphicFramePr>
        <p:xfrm>
          <a:off x="5168728" y="2388678"/>
          <a:ext cx="2163763" cy="3052763"/>
        </p:xfrm>
        <a:graphic>
          <a:graphicData uri="http://schemas.openxmlformats.org/presentationml/2006/ole">
            <mc:AlternateContent xmlns:mc="http://schemas.openxmlformats.org/markup-compatibility/2006">
              <mc:Choice xmlns:v="urn:schemas-microsoft-com:vml" Requires="v">
                <p:oleObj name="位图图像" r:id="rId4" imgW="1463167" imgH="2064762" progId="Paint.Picture">
                  <p:embed/>
                </p:oleObj>
              </mc:Choice>
              <mc:Fallback>
                <p:oleObj name="位图图像" r:id="rId4" imgW="1463167" imgH="2064762" progId="Paint.Picture">
                  <p:embed/>
                  <p:pic>
                    <p:nvPicPr>
                      <p:cNvPr id="5" name="Object 4">
                        <a:extLst>
                          <a:ext uri="{FF2B5EF4-FFF2-40B4-BE49-F238E27FC236}">
                            <a16:creationId xmlns:a16="http://schemas.microsoft.com/office/drawing/2014/main" id="{00A66D70-BBA5-656C-590F-1066C5AB42F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68728" y="2388678"/>
                        <a:ext cx="2163763" cy="3052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404525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ox(out)">
                                      <p:cBhvr>
                                        <p:cTn id="7" dur="500"/>
                                        <p:tgtEl>
                                          <p:spTgt spid="3">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0-#ppt_w/2"/>
                                          </p:val>
                                        </p:tav>
                                        <p:tav tm="100000">
                                          <p:val>
                                            <p:strVal val="#ppt_x"/>
                                          </p:val>
                                        </p:tav>
                                      </p:tavLst>
                                    </p:anim>
                                    <p:anim calcmode="lin" valueType="num">
                                      <p:cBhvr additive="base">
                                        <p:cTn id="13"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 presetClass="entr" presetSubtype="32" fill="hold" grpId="0" nodeType="clickEffect">
                                  <p:stCondLst>
                                    <p:cond delay="0"/>
                                  </p:stCondLst>
                                  <p:childTnLst>
                                    <p:set>
                                      <p:cBhvr>
                                        <p:cTn id="17" dur="1" fill="hold">
                                          <p:stCondLst>
                                            <p:cond delay="0"/>
                                          </p:stCondLst>
                                        </p:cTn>
                                        <p:tgtEl>
                                          <p:spTgt spid="2">
                                            <p:txEl>
                                              <p:pRg st="0" end="0"/>
                                            </p:txEl>
                                          </p:spTgt>
                                        </p:tgtEl>
                                        <p:attrNameLst>
                                          <p:attrName>style.visibility</p:attrName>
                                        </p:attrNameLst>
                                      </p:cBhvr>
                                      <p:to>
                                        <p:strVal val="visible"/>
                                      </p:to>
                                    </p:set>
                                    <p:animEffect transition="in" filter="box(out)">
                                      <p:cBhvr>
                                        <p:cTn id="18" dur="500"/>
                                        <p:tgtEl>
                                          <p:spTgt spid="2">
                                            <p:txEl>
                                              <p:pRg st="0" end="0"/>
                                            </p:txEl>
                                          </p:spTgt>
                                        </p:tgtEl>
                                      </p:cBhvr>
                                    </p:animEffect>
                                  </p:childTnLst>
                                  <p:subTnLst>
                                    <p:audio>
                                      <p:cMediaNode>
                                        <p:cTn display="0" masterRel="sameClick">
                                          <p:stCondLst>
                                            <p:cond evt="begin" delay="0">
                                              <p:tn val="16"/>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utoUpdateAnimBg="0"/>
      <p:bldP spid="3" grpId="0" build="p"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3">
            <a:extLst>
              <a:ext uri="{FF2B5EF4-FFF2-40B4-BE49-F238E27FC236}">
                <a16:creationId xmlns:a16="http://schemas.microsoft.com/office/drawing/2014/main" id="{6BB8DF01-3EF7-7106-59E6-1B0CCB614F7F}"/>
              </a:ext>
            </a:extLst>
          </p:cNvPr>
          <p:cNvSpPr txBox="1">
            <a:spLocks noChangeArrowheads="1"/>
          </p:cNvSpPr>
          <p:nvPr/>
        </p:nvSpPr>
        <p:spPr bwMode="auto">
          <a:xfrm>
            <a:off x="708025" y="1307575"/>
            <a:ext cx="7727950"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800" b="0" i="0" u="none" strike="noStrike" kern="1200" cap="none" spc="0" normalizeH="0" baseline="0" noProof="0" dirty="0">
                <a:ln>
                  <a:noFill/>
                </a:ln>
                <a:effectLst/>
                <a:uLnTx/>
                <a:uFillTx/>
                <a:latin typeface="Times New Roman" panose="02020603050405020304" pitchFamily="18" charset="0"/>
                <a:ea typeface="黑体" panose="02010609060101010101" pitchFamily="49" charset="-122"/>
                <a:cs typeface="Times New Roman" panose="02020603050405020304" pitchFamily="18" charset="0"/>
              </a:rPr>
              <a:t>	</a:t>
            </a:r>
            <a:r>
              <a:rPr kumimoji="1" lang="zh-CN" altLang="en-US" sz="2800" b="0" i="0" u="none" strike="noStrike" kern="1200" cap="none" spc="0" normalizeH="0" baseline="0" noProof="0" dirty="0">
                <a:ln>
                  <a:noFill/>
                </a:ln>
                <a:effectLst/>
                <a:uLnTx/>
                <a:uFillTx/>
                <a:latin typeface="Times New Roman" panose="02020603050405020304" pitchFamily="18" charset="0"/>
                <a:ea typeface="黑体" panose="02010609060101010101" pitchFamily="49" charset="-122"/>
                <a:cs typeface="Times New Roman" panose="02020603050405020304" pitchFamily="18" charset="0"/>
              </a:rPr>
              <a:t>按中序遍历二叉树的结果为</a:t>
            </a:r>
            <a:r>
              <a:rPr kumimoji="1" lang="en-US" altLang="zh-CN" sz="2800" b="0" i="0" u="none" strike="noStrike" kern="1200" cap="none" spc="0" normalizeH="0" baseline="0" noProof="0" dirty="0">
                <a:ln>
                  <a:noFill/>
                </a:ln>
                <a:solidFill>
                  <a:srgbClr val="002060"/>
                </a:solidFill>
                <a:effectLst/>
                <a:uLnTx/>
                <a:uFillTx/>
                <a:latin typeface="Times New Roman" panose="02020603050405020304" pitchFamily="18" charset="0"/>
                <a:ea typeface="黑体" panose="02010609060101010101" pitchFamily="49" charset="-122"/>
                <a:cs typeface="Times New Roman" panose="02020603050405020304" pitchFamily="18" charset="0"/>
              </a:rPr>
              <a:t>ABC</a:t>
            </a:r>
            <a:r>
              <a:rPr kumimoji="1" lang="zh-CN" altLang="en-US" sz="2800" b="0" i="0" u="none" strike="noStrike" kern="1200" cap="none" spc="0" normalizeH="0" baseline="0" noProof="0" dirty="0">
                <a:ln>
                  <a:noFill/>
                </a:ln>
                <a:effectLst/>
                <a:uLnTx/>
                <a:uFillTx/>
                <a:latin typeface="Times New Roman" panose="02020603050405020304" pitchFamily="18" charset="0"/>
                <a:ea typeface="黑体" panose="02010609060101010101" pitchFamily="49" charset="-122"/>
                <a:cs typeface="Times New Roman" panose="02020603050405020304" pitchFamily="18" charset="0"/>
              </a:rPr>
              <a:t>，问有几种不同形态的二叉树可以得到这一遍历结果，画出它们的示意图。</a:t>
            </a:r>
          </a:p>
        </p:txBody>
      </p:sp>
      <p:graphicFrame>
        <p:nvGraphicFramePr>
          <p:cNvPr id="3" name="Object 5">
            <a:extLst>
              <a:ext uri="{FF2B5EF4-FFF2-40B4-BE49-F238E27FC236}">
                <a16:creationId xmlns:a16="http://schemas.microsoft.com/office/drawing/2014/main" id="{E571297F-2035-9BF9-C8E7-7CDEE2838D8D}"/>
              </a:ext>
            </a:extLst>
          </p:cNvPr>
          <p:cNvGraphicFramePr>
            <a:graphicFrameLocks noChangeAspect="1"/>
          </p:cNvGraphicFramePr>
          <p:nvPr>
            <p:extLst>
              <p:ext uri="{D42A27DB-BD31-4B8C-83A1-F6EECF244321}">
                <p14:modId xmlns:p14="http://schemas.microsoft.com/office/powerpoint/2010/main" val="3943039921"/>
              </p:ext>
            </p:extLst>
          </p:nvPr>
        </p:nvGraphicFramePr>
        <p:xfrm>
          <a:off x="717550" y="3318243"/>
          <a:ext cx="1495425" cy="1676400"/>
        </p:xfrm>
        <a:graphic>
          <a:graphicData uri="http://schemas.openxmlformats.org/presentationml/2006/ole">
            <mc:AlternateContent xmlns:mc="http://schemas.openxmlformats.org/markup-compatibility/2006">
              <mc:Choice xmlns:v="urn:schemas-microsoft-com:vml" Requires="v">
                <p:oleObj name="位图图像" r:id="rId3" imgW="1495634" imgH="1676634" progId="Paint.Picture">
                  <p:embed/>
                </p:oleObj>
              </mc:Choice>
              <mc:Fallback>
                <p:oleObj name="位图图像" r:id="rId3" imgW="1495634" imgH="1676634" progId="Paint.Picture">
                  <p:embed/>
                  <p:pic>
                    <p:nvPicPr>
                      <p:cNvPr id="3" name="Object 5">
                        <a:extLst>
                          <a:ext uri="{FF2B5EF4-FFF2-40B4-BE49-F238E27FC236}">
                            <a16:creationId xmlns:a16="http://schemas.microsoft.com/office/drawing/2014/main" id="{E571297F-2035-9BF9-C8E7-7CDEE2838D8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7550" y="3318243"/>
                        <a:ext cx="1495425" cy="167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 name="Object 6">
            <a:extLst>
              <a:ext uri="{FF2B5EF4-FFF2-40B4-BE49-F238E27FC236}">
                <a16:creationId xmlns:a16="http://schemas.microsoft.com/office/drawing/2014/main" id="{4B21EB4E-FBA6-CABD-2A55-6464C06E0E4E}"/>
              </a:ext>
            </a:extLst>
          </p:cNvPr>
          <p:cNvGraphicFramePr>
            <a:graphicFrameLocks noChangeAspect="1"/>
          </p:cNvGraphicFramePr>
          <p:nvPr>
            <p:extLst>
              <p:ext uri="{D42A27DB-BD31-4B8C-83A1-F6EECF244321}">
                <p14:modId xmlns:p14="http://schemas.microsoft.com/office/powerpoint/2010/main" val="2435214132"/>
              </p:ext>
            </p:extLst>
          </p:nvPr>
        </p:nvGraphicFramePr>
        <p:xfrm>
          <a:off x="2551113" y="3332530"/>
          <a:ext cx="1143000" cy="1676400"/>
        </p:xfrm>
        <a:graphic>
          <a:graphicData uri="http://schemas.openxmlformats.org/presentationml/2006/ole">
            <mc:AlternateContent xmlns:mc="http://schemas.openxmlformats.org/markup-compatibility/2006">
              <mc:Choice xmlns:v="urn:schemas-microsoft-com:vml" Requires="v">
                <p:oleObj name="位图图像" r:id="rId5" imgW="1142857" imgH="1676634" progId="Paint.Picture">
                  <p:embed/>
                </p:oleObj>
              </mc:Choice>
              <mc:Fallback>
                <p:oleObj name="位图图像" r:id="rId5" imgW="1142857" imgH="1676634" progId="Paint.Picture">
                  <p:embed/>
                  <p:pic>
                    <p:nvPicPr>
                      <p:cNvPr id="4" name="Object 6">
                        <a:extLst>
                          <a:ext uri="{FF2B5EF4-FFF2-40B4-BE49-F238E27FC236}">
                            <a16:creationId xmlns:a16="http://schemas.microsoft.com/office/drawing/2014/main" id="{4B21EB4E-FBA6-CABD-2A55-6464C06E0E4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51113" y="3332530"/>
                        <a:ext cx="1143000" cy="167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 name="Object 10">
            <a:extLst>
              <a:ext uri="{FF2B5EF4-FFF2-40B4-BE49-F238E27FC236}">
                <a16:creationId xmlns:a16="http://schemas.microsoft.com/office/drawing/2014/main" id="{39C5623C-8FCC-19E5-407E-EEF7293DF254}"/>
              </a:ext>
            </a:extLst>
          </p:cNvPr>
          <p:cNvGraphicFramePr>
            <a:graphicFrameLocks noChangeAspect="1"/>
          </p:cNvGraphicFramePr>
          <p:nvPr>
            <p:extLst>
              <p:ext uri="{D42A27DB-BD31-4B8C-83A1-F6EECF244321}">
                <p14:modId xmlns:p14="http://schemas.microsoft.com/office/powerpoint/2010/main" val="1409679989"/>
              </p:ext>
            </p:extLst>
          </p:nvPr>
        </p:nvGraphicFramePr>
        <p:xfrm>
          <a:off x="4011613" y="3327768"/>
          <a:ext cx="1323975" cy="1714500"/>
        </p:xfrm>
        <a:graphic>
          <a:graphicData uri="http://schemas.openxmlformats.org/presentationml/2006/ole">
            <mc:AlternateContent xmlns:mc="http://schemas.openxmlformats.org/markup-compatibility/2006">
              <mc:Choice xmlns:v="urn:schemas-microsoft-com:vml" Requires="v">
                <p:oleObj name="位图图像" r:id="rId7" imgW="1324160" imgH="1714739" progId="Paint.Picture">
                  <p:embed/>
                </p:oleObj>
              </mc:Choice>
              <mc:Fallback>
                <p:oleObj name="位图图像" r:id="rId7" imgW="1324160" imgH="1714739" progId="Paint.Picture">
                  <p:embed/>
                  <p:pic>
                    <p:nvPicPr>
                      <p:cNvPr id="7" name="Object 10">
                        <a:extLst>
                          <a:ext uri="{FF2B5EF4-FFF2-40B4-BE49-F238E27FC236}">
                            <a16:creationId xmlns:a16="http://schemas.microsoft.com/office/drawing/2014/main" id="{39C5623C-8FCC-19E5-407E-EEF7293DF254}"/>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011613" y="3327768"/>
                        <a:ext cx="1323975" cy="1714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 name="Object 11">
            <a:extLst>
              <a:ext uri="{FF2B5EF4-FFF2-40B4-BE49-F238E27FC236}">
                <a16:creationId xmlns:a16="http://schemas.microsoft.com/office/drawing/2014/main" id="{9DA78D8C-E92F-CB85-10CA-51D02ACCB74F}"/>
              </a:ext>
            </a:extLst>
          </p:cNvPr>
          <p:cNvGraphicFramePr>
            <a:graphicFrameLocks noChangeAspect="1"/>
          </p:cNvGraphicFramePr>
          <p:nvPr>
            <p:extLst>
              <p:ext uri="{D42A27DB-BD31-4B8C-83A1-F6EECF244321}">
                <p14:modId xmlns:p14="http://schemas.microsoft.com/office/powerpoint/2010/main" val="3487223963"/>
              </p:ext>
            </p:extLst>
          </p:nvPr>
        </p:nvGraphicFramePr>
        <p:xfrm>
          <a:off x="5649913" y="3356343"/>
          <a:ext cx="1123950" cy="1685925"/>
        </p:xfrm>
        <a:graphic>
          <a:graphicData uri="http://schemas.openxmlformats.org/presentationml/2006/ole">
            <mc:AlternateContent xmlns:mc="http://schemas.openxmlformats.org/markup-compatibility/2006">
              <mc:Choice xmlns:v="urn:schemas-microsoft-com:vml" Requires="v">
                <p:oleObj name="位图图像" r:id="rId9" imgW="1123810" imgH="1685714" progId="Paint.Picture">
                  <p:embed/>
                </p:oleObj>
              </mc:Choice>
              <mc:Fallback>
                <p:oleObj name="位图图像" r:id="rId9" imgW="1123810" imgH="1685714" progId="Paint.Picture">
                  <p:embed/>
                  <p:pic>
                    <p:nvPicPr>
                      <p:cNvPr id="8" name="Object 11">
                        <a:extLst>
                          <a:ext uri="{FF2B5EF4-FFF2-40B4-BE49-F238E27FC236}">
                            <a16:creationId xmlns:a16="http://schemas.microsoft.com/office/drawing/2014/main" id="{9DA78D8C-E92F-CB85-10CA-51D02ACCB74F}"/>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649913" y="3356343"/>
                        <a:ext cx="1123950" cy="1685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 name="Object 12">
            <a:extLst>
              <a:ext uri="{FF2B5EF4-FFF2-40B4-BE49-F238E27FC236}">
                <a16:creationId xmlns:a16="http://schemas.microsoft.com/office/drawing/2014/main" id="{6EEFEDDF-07BA-E13F-CDF7-910ABBD110F0}"/>
              </a:ext>
            </a:extLst>
          </p:cNvPr>
          <p:cNvGraphicFramePr>
            <a:graphicFrameLocks noChangeAspect="1"/>
          </p:cNvGraphicFramePr>
          <p:nvPr>
            <p:extLst>
              <p:ext uri="{D42A27DB-BD31-4B8C-83A1-F6EECF244321}">
                <p14:modId xmlns:p14="http://schemas.microsoft.com/office/powerpoint/2010/main" val="4219434969"/>
              </p:ext>
            </p:extLst>
          </p:nvPr>
        </p:nvGraphicFramePr>
        <p:xfrm>
          <a:off x="7112000" y="3353168"/>
          <a:ext cx="1333500" cy="1724025"/>
        </p:xfrm>
        <a:graphic>
          <a:graphicData uri="http://schemas.openxmlformats.org/presentationml/2006/ole">
            <mc:AlternateContent xmlns:mc="http://schemas.openxmlformats.org/markup-compatibility/2006">
              <mc:Choice xmlns:v="urn:schemas-microsoft-com:vml" Requires="v">
                <p:oleObj name="位图图像" r:id="rId11" imgW="1333333" imgH="1724266" progId="Paint.Picture">
                  <p:embed/>
                </p:oleObj>
              </mc:Choice>
              <mc:Fallback>
                <p:oleObj name="位图图像" r:id="rId11" imgW="1333333" imgH="1724266" progId="Paint.Picture">
                  <p:embed/>
                  <p:pic>
                    <p:nvPicPr>
                      <p:cNvPr id="9" name="Object 12">
                        <a:extLst>
                          <a:ext uri="{FF2B5EF4-FFF2-40B4-BE49-F238E27FC236}">
                            <a16:creationId xmlns:a16="http://schemas.microsoft.com/office/drawing/2014/main" id="{6EEFEDDF-07BA-E13F-CDF7-910ABBD110F0}"/>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112000" y="3353168"/>
                        <a:ext cx="1333500" cy="172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 name="标题 1">
            <a:extLst>
              <a:ext uri="{FF2B5EF4-FFF2-40B4-BE49-F238E27FC236}">
                <a16:creationId xmlns:a16="http://schemas.microsoft.com/office/drawing/2014/main" id="{AECC2B9F-C0D4-DF89-AC35-CFAE19AE40CB}"/>
              </a:ext>
            </a:extLst>
          </p:cNvPr>
          <p:cNvSpPr>
            <a:spLocks noGrp="1"/>
          </p:cNvSpPr>
          <p:nvPr>
            <p:ph type="title"/>
          </p:nvPr>
        </p:nvSpPr>
        <p:spPr>
          <a:xfrm>
            <a:off x="0" y="1"/>
            <a:ext cx="7886700" cy="720000"/>
          </a:xfrm>
        </p:spPr>
        <p:txBody>
          <a:bodyPr>
            <a:normAutofit/>
          </a:bodyPr>
          <a:lstStyle/>
          <a:p>
            <a:pPr lvl="1" eaLnBrk="1" hangingPunct="1"/>
            <a:r>
              <a:rPr lang="zh-CN" altLang="en-US" sz="28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课堂习题 </a:t>
            </a:r>
            <a:r>
              <a:rPr lang="en-US" altLang="zh-CN" sz="28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3</a:t>
            </a:r>
            <a:endParaRPr lang="zh-CN" altLang="en-US" sz="12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39392304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ox(out)">
                                      <p:cBhvr>
                                        <p:cTn id="7" dur="500"/>
                                        <p:tgtEl>
                                          <p:spTgt spid="2">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0-#ppt_w/2"/>
                                          </p:val>
                                        </p:tav>
                                        <p:tav tm="100000">
                                          <p:val>
                                            <p:strVal val="#ppt_x"/>
                                          </p:val>
                                        </p:tav>
                                      </p:tavLst>
                                    </p:anim>
                                    <p:anim calcmode="lin" valueType="num">
                                      <p:cBhvr additive="base">
                                        <p:cTn id="13"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nodeType="clickEffect">
                                  <p:stCondLst>
                                    <p:cond delay="0"/>
                                  </p:stCondLst>
                                  <p:childTnLst>
                                    <p:set>
                                      <p:cBhvr>
                                        <p:cTn id="17" dur="1" fill="hold">
                                          <p:stCondLst>
                                            <p:cond delay="0"/>
                                          </p:stCondLst>
                                        </p:cTn>
                                        <p:tgtEl>
                                          <p:spTgt spid="4"/>
                                        </p:tgtEl>
                                        <p:attrNameLst>
                                          <p:attrName>style.visibility</p:attrName>
                                        </p:attrNameLst>
                                      </p:cBhvr>
                                      <p:to>
                                        <p:strVal val="visible"/>
                                      </p:to>
                                    </p:set>
                                    <p:anim calcmode="lin" valueType="num">
                                      <p:cBhvr additive="base">
                                        <p:cTn id="18" dur="500" fill="hold"/>
                                        <p:tgtEl>
                                          <p:spTgt spid="4"/>
                                        </p:tgtEl>
                                        <p:attrNameLst>
                                          <p:attrName>ppt_x</p:attrName>
                                        </p:attrNameLst>
                                      </p:cBhvr>
                                      <p:tavLst>
                                        <p:tav tm="0">
                                          <p:val>
                                            <p:strVal val="0-#ppt_w/2"/>
                                          </p:val>
                                        </p:tav>
                                        <p:tav tm="100000">
                                          <p:val>
                                            <p:strVal val="#ppt_x"/>
                                          </p:val>
                                        </p:tav>
                                      </p:tavLst>
                                    </p:anim>
                                    <p:anim calcmode="lin" valueType="num">
                                      <p:cBhvr additive="base">
                                        <p:cTn id="19"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nodeType="clickEffect">
                                  <p:stCondLst>
                                    <p:cond delay="0"/>
                                  </p:stCondLst>
                                  <p:childTnLst>
                                    <p:set>
                                      <p:cBhvr>
                                        <p:cTn id="23" dur="1" fill="hold">
                                          <p:stCondLst>
                                            <p:cond delay="0"/>
                                          </p:stCondLst>
                                        </p:cTn>
                                        <p:tgtEl>
                                          <p:spTgt spid="7"/>
                                        </p:tgtEl>
                                        <p:attrNameLst>
                                          <p:attrName>style.visibility</p:attrName>
                                        </p:attrNameLst>
                                      </p:cBhvr>
                                      <p:to>
                                        <p:strVal val="visible"/>
                                      </p:to>
                                    </p:set>
                                    <p:anim calcmode="lin" valueType="num">
                                      <p:cBhvr additive="base">
                                        <p:cTn id="24" dur="500" fill="hold"/>
                                        <p:tgtEl>
                                          <p:spTgt spid="7"/>
                                        </p:tgtEl>
                                        <p:attrNameLst>
                                          <p:attrName>ppt_x</p:attrName>
                                        </p:attrNameLst>
                                      </p:cBhvr>
                                      <p:tavLst>
                                        <p:tav tm="0">
                                          <p:val>
                                            <p:strVal val="0-#ppt_w/2"/>
                                          </p:val>
                                        </p:tav>
                                        <p:tav tm="100000">
                                          <p:val>
                                            <p:strVal val="#ppt_x"/>
                                          </p:val>
                                        </p:tav>
                                      </p:tavLst>
                                    </p:anim>
                                    <p:anim calcmode="lin" valueType="num">
                                      <p:cBhvr additive="base">
                                        <p:cTn id="25"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8" fill="hold" nodeType="clickEffect">
                                  <p:stCondLst>
                                    <p:cond delay="0"/>
                                  </p:stCondLst>
                                  <p:childTnLst>
                                    <p:set>
                                      <p:cBhvr>
                                        <p:cTn id="29" dur="1" fill="hold">
                                          <p:stCondLst>
                                            <p:cond delay="0"/>
                                          </p:stCondLst>
                                        </p:cTn>
                                        <p:tgtEl>
                                          <p:spTgt spid="8"/>
                                        </p:tgtEl>
                                        <p:attrNameLst>
                                          <p:attrName>style.visibility</p:attrName>
                                        </p:attrNameLst>
                                      </p:cBhvr>
                                      <p:to>
                                        <p:strVal val="visible"/>
                                      </p:to>
                                    </p:set>
                                    <p:anim calcmode="lin" valueType="num">
                                      <p:cBhvr additive="base">
                                        <p:cTn id="30" dur="500" fill="hold"/>
                                        <p:tgtEl>
                                          <p:spTgt spid="8"/>
                                        </p:tgtEl>
                                        <p:attrNameLst>
                                          <p:attrName>ppt_x</p:attrName>
                                        </p:attrNameLst>
                                      </p:cBhvr>
                                      <p:tavLst>
                                        <p:tav tm="0">
                                          <p:val>
                                            <p:strVal val="0-#ppt_w/2"/>
                                          </p:val>
                                        </p:tav>
                                        <p:tav tm="100000">
                                          <p:val>
                                            <p:strVal val="#ppt_x"/>
                                          </p:val>
                                        </p:tav>
                                      </p:tavLst>
                                    </p:anim>
                                    <p:anim calcmode="lin" valueType="num">
                                      <p:cBhvr additive="base">
                                        <p:cTn id="31"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8" fill="hold" nodeType="clickEffect">
                                  <p:stCondLst>
                                    <p:cond delay="0"/>
                                  </p:stCondLst>
                                  <p:childTnLst>
                                    <p:set>
                                      <p:cBhvr>
                                        <p:cTn id="35" dur="1" fill="hold">
                                          <p:stCondLst>
                                            <p:cond delay="0"/>
                                          </p:stCondLst>
                                        </p:cTn>
                                        <p:tgtEl>
                                          <p:spTgt spid="9"/>
                                        </p:tgtEl>
                                        <p:attrNameLst>
                                          <p:attrName>style.visibility</p:attrName>
                                        </p:attrNameLst>
                                      </p:cBhvr>
                                      <p:to>
                                        <p:strVal val="visible"/>
                                      </p:to>
                                    </p:set>
                                    <p:anim calcmode="lin" valueType="num">
                                      <p:cBhvr additive="base">
                                        <p:cTn id="36" dur="500" fill="hold"/>
                                        <p:tgtEl>
                                          <p:spTgt spid="9"/>
                                        </p:tgtEl>
                                        <p:attrNameLst>
                                          <p:attrName>ppt_x</p:attrName>
                                        </p:attrNameLst>
                                      </p:cBhvr>
                                      <p:tavLst>
                                        <p:tav tm="0">
                                          <p:val>
                                            <p:strVal val="0-#ppt_w/2"/>
                                          </p:val>
                                        </p:tav>
                                        <p:tav tm="100000">
                                          <p:val>
                                            <p:strVal val="#ppt_x"/>
                                          </p:val>
                                        </p:tav>
                                      </p:tavLst>
                                    </p:anim>
                                    <p:anim calcmode="lin" valueType="num">
                                      <p:cBhvr additive="base">
                                        <p:cTn id="37"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a:extLst>
              <a:ext uri="{FF2B5EF4-FFF2-40B4-BE49-F238E27FC236}">
                <a16:creationId xmlns:a16="http://schemas.microsoft.com/office/drawing/2014/main" id="{BD7B8CCC-B964-B306-A424-7A62B95F88E6}"/>
              </a:ext>
            </a:extLst>
          </p:cNvPr>
          <p:cNvSpPr txBox="1">
            <a:spLocks noChangeArrowheads="1"/>
          </p:cNvSpPr>
          <p:nvPr/>
        </p:nvSpPr>
        <p:spPr bwMode="auto">
          <a:xfrm>
            <a:off x="1790434" y="2659559"/>
            <a:ext cx="5168506"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lang="zh-CN" altLang="en-US" sz="4000" b="1" dirty="0">
                <a:latin typeface="Times New Roman" panose="02020603050405020304" pitchFamily="18" charset="0"/>
                <a:ea typeface="黑体" panose="02010609060101010101" pitchFamily="49" charset="-122"/>
                <a:cs typeface="Times New Roman" panose="02020603050405020304" pitchFamily="18" charset="0"/>
              </a:rPr>
              <a:t>遍历</a:t>
            </a:r>
            <a:r>
              <a:rPr kumimoji="1" lang="zh-CN" altLang="en-US" sz="4000" b="1" i="0" u="none" strike="noStrike" kern="1200" cap="none" spc="0" normalizeH="0" baseline="0" noProof="0" dirty="0">
                <a:ln>
                  <a:noFill/>
                </a:ln>
                <a:effectLst/>
                <a:uLnTx/>
                <a:uFillTx/>
                <a:latin typeface="Times New Roman" panose="02020603050405020304" pitchFamily="18" charset="0"/>
                <a:ea typeface="黑体" panose="02010609060101010101" pitchFamily="49" charset="-122"/>
                <a:cs typeface="Times New Roman" panose="02020603050405020304" pitchFamily="18" charset="0"/>
              </a:rPr>
              <a:t>算法的递归描述</a:t>
            </a:r>
            <a:endParaRPr kumimoji="1" lang="en-US" altLang="zh-CN" sz="2000" b="0" i="0" u="none" strike="noStrike" kern="1200" cap="none" spc="0" normalizeH="0" baseline="0" noProof="0" dirty="0">
              <a:ln>
                <a:noFill/>
              </a:ln>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326114640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EAB28365-E1B5-F5C2-7FA5-D31EF56222DC}"/>
              </a:ext>
            </a:extLst>
          </p:cNvPr>
          <p:cNvSpPr>
            <a:spLocks noGrp="1"/>
          </p:cNvSpPr>
          <p:nvPr>
            <p:ph type="title"/>
          </p:nvPr>
        </p:nvSpPr>
        <p:spPr>
          <a:xfrm>
            <a:off x="0" y="1"/>
            <a:ext cx="7886700" cy="720000"/>
          </a:xfrm>
        </p:spPr>
        <p:txBody>
          <a:bodyPr>
            <a:normAutofit/>
          </a:bodyPr>
          <a:lstStyle/>
          <a:p>
            <a:r>
              <a:rPr lang="zh-CN" altLang="en-US" sz="2800" b="1" dirty="0">
                <a:latin typeface="Times New Roman" panose="02020603050405020304" pitchFamily="18" charset="0"/>
                <a:cs typeface="Times New Roman" panose="02020603050405020304" pitchFamily="18" charset="0"/>
              </a:rPr>
              <a:t>先序遍历的递归算法</a:t>
            </a:r>
          </a:p>
        </p:txBody>
      </p:sp>
      <p:sp>
        <p:nvSpPr>
          <p:cNvPr id="2" name="Text Box 3">
            <a:hlinkClick r:id="rId2" action="ppaction://hlinksldjump"/>
            <a:extLst>
              <a:ext uri="{FF2B5EF4-FFF2-40B4-BE49-F238E27FC236}">
                <a16:creationId xmlns:a16="http://schemas.microsoft.com/office/drawing/2014/main" id="{ACCB58CD-7588-AD97-2A16-39A52A429B5E}"/>
              </a:ext>
            </a:extLst>
          </p:cNvPr>
          <p:cNvSpPr txBox="1">
            <a:spLocks noChangeArrowheads="1"/>
          </p:cNvSpPr>
          <p:nvPr/>
        </p:nvSpPr>
        <p:spPr bwMode="auto">
          <a:xfrm>
            <a:off x="546138" y="1321080"/>
            <a:ext cx="8305432" cy="48320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800" b="1" i="0" u="none" strike="noStrike" kern="1200" cap="none" spc="0" normalizeH="0" baseline="0" noProof="0" dirty="0">
                <a:ln>
                  <a:noFill/>
                </a:ln>
                <a:solidFill>
                  <a:srgbClr val="0070C0"/>
                </a:solidFill>
                <a:effectLst/>
                <a:uLnTx/>
                <a:uFillTx/>
                <a:latin typeface="Times New Roman" panose="02020603050405020304" pitchFamily="18" charset="0"/>
                <a:ea typeface="黑体" panose="02010609060101010101" pitchFamily="49" charset="-122"/>
                <a:cs typeface="Times New Roman" panose="02020603050405020304" pitchFamily="18" charset="0"/>
              </a:rPr>
              <a:t>void</a:t>
            </a:r>
            <a:r>
              <a:rPr kumimoji="1" lang="en-US" altLang="zh-CN" sz="2800" b="0" i="0" u="none" strike="noStrike" kern="1200" cap="none" spc="0" normalizeH="0" baseline="0" noProof="0" dirty="0">
                <a:ln>
                  <a:noFill/>
                </a:ln>
                <a:solidFill>
                  <a:srgbClr val="0070C0"/>
                </a:solidFill>
                <a:effectLst/>
                <a:uLnTx/>
                <a:uFillTx/>
                <a:latin typeface="Times New Roman" panose="02020603050405020304" pitchFamily="18" charset="0"/>
                <a:ea typeface="黑体" panose="02010609060101010101" pitchFamily="49" charset="-122"/>
                <a:cs typeface="Times New Roman" panose="02020603050405020304" pitchFamily="18" charset="0"/>
              </a:rPr>
              <a:t> </a:t>
            </a:r>
            <a:r>
              <a:rPr kumimoji="1" lang="en-US" altLang="zh-CN" sz="2800" b="0" i="0" u="none" strike="noStrike" kern="1200" cap="none" spc="0" normalizeH="0" baseline="0" noProof="0" dirty="0">
                <a:ln>
                  <a:noFill/>
                </a:ln>
                <a:solidFill>
                  <a:srgbClr val="00B0F0"/>
                </a:solidFill>
                <a:effectLst/>
                <a:uLnTx/>
                <a:uFillTx/>
                <a:latin typeface="Times New Roman" panose="02020603050405020304" pitchFamily="18" charset="0"/>
                <a:ea typeface="黑体" panose="02010609060101010101" pitchFamily="49" charset="-122"/>
                <a:cs typeface="Times New Roman" panose="02020603050405020304" pitchFamily="18" charset="0"/>
              </a:rPr>
              <a:t>Preorder</a:t>
            </a:r>
            <a:r>
              <a:rPr kumimoji="1" lang="en-US" altLang="zh-CN" sz="2800" b="0" i="0" u="none" strike="noStrike" kern="1200" cap="none" spc="0" normalizeH="0" baseline="0" noProof="0" dirty="0">
                <a:ln>
                  <a:noFill/>
                </a:ln>
                <a:solidFill>
                  <a:srgbClr val="0070C0"/>
                </a:solidFill>
                <a:effectLst/>
                <a:uLnTx/>
                <a:uFillTx/>
                <a:latin typeface="Times New Roman" panose="02020603050405020304" pitchFamily="18" charset="0"/>
                <a:ea typeface="黑体" panose="02010609060101010101" pitchFamily="49" charset="-122"/>
                <a:cs typeface="Times New Roman" panose="02020603050405020304" pitchFamily="18" charset="0"/>
              </a:rPr>
              <a:t> (</a:t>
            </a:r>
            <a:r>
              <a:rPr kumimoji="1" lang="en-US" altLang="zh-CN" sz="2800" b="0" i="0" u="none" strike="noStrike" kern="1200" cap="none" spc="0" normalizeH="0" baseline="0" noProof="0" dirty="0" err="1">
                <a:ln>
                  <a:noFill/>
                </a:ln>
                <a:solidFill>
                  <a:srgbClr val="0070C0"/>
                </a:solidFill>
                <a:effectLst/>
                <a:uLnTx/>
                <a:uFillTx/>
                <a:latin typeface="Times New Roman" panose="02020603050405020304" pitchFamily="18" charset="0"/>
                <a:ea typeface="黑体" panose="02010609060101010101" pitchFamily="49" charset="-122"/>
                <a:cs typeface="Times New Roman" panose="02020603050405020304" pitchFamily="18" charset="0"/>
              </a:rPr>
              <a:t>BiTree</a:t>
            </a:r>
            <a:r>
              <a:rPr kumimoji="1" lang="en-US" altLang="zh-CN" sz="2800" b="0" i="0" u="none" strike="noStrike" kern="1200" cap="none" spc="0" normalizeH="0" baseline="0" noProof="0" dirty="0">
                <a:ln>
                  <a:noFill/>
                </a:ln>
                <a:solidFill>
                  <a:srgbClr val="0070C0"/>
                </a:solidFill>
                <a:effectLst/>
                <a:uLnTx/>
                <a:uFillTx/>
                <a:latin typeface="Times New Roman" panose="02020603050405020304" pitchFamily="18" charset="0"/>
                <a:ea typeface="黑体" panose="02010609060101010101" pitchFamily="49" charset="-122"/>
                <a:cs typeface="Times New Roman" panose="02020603050405020304" pitchFamily="18" charset="0"/>
              </a:rPr>
              <a:t> </a:t>
            </a:r>
            <a:r>
              <a:rPr kumimoji="1" lang="en-US" altLang="zh-CN" sz="2800" b="0" i="0" u="none" strike="noStrike" kern="1200" cap="none" spc="0" normalizeH="0" baseline="0" noProof="0" dirty="0" err="1">
                <a:ln>
                  <a:noFill/>
                </a:ln>
                <a:solidFill>
                  <a:srgbClr val="0070C0"/>
                </a:solidFill>
                <a:effectLst/>
                <a:uLnTx/>
                <a:uFillTx/>
                <a:latin typeface="Times New Roman" panose="02020603050405020304" pitchFamily="18" charset="0"/>
                <a:ea typeface="黑体" panose="02010609060101010101" pitchFamily="49" charset="-122"/>
                <a:cs typeface="Times New Roman" panose="02020603050405020304" pitchFamily="18" charset="0"/>
              </a:rPr>
              <a:t>T,Status</a:t>
            </a:r>
            <a:r>
              <a:rPr kumimoji="1" lang="en-US" altLang="zh-CN" sz="2800" b="0" i="0" u="none" strike="noStrike" kern="1200" cap="none" spc="0" normalizeH="0" baseline="0" noProof="0" dirty="0">
                <a:ln>
                  <a:noFill/>
                </a:ln>
                <a:solidFill>
                  <a:srgbClr val="0070C0"/>
                </a:solidFill>
                <a:effectLst/>
                <a:uLnTx/>
                <a:uFillTx/>
                <a:latin typeface="Times New Roman" panose="02020603050405020304" pitchFamily="18" charset="0"/>
                <a:ea typeface="黑体" panose="02010609060101010101" pitchFamily="49" charset="-122"/>
                <a:cs typeface="Times New Roman" panose="02020603050405020304" pitchFamily="18" charset="0"/>
              </a:rPr>
              <a:t>(* Visit)(</a:t>
            </a:r>
            <a:r>
              <a:rPr kumimoji="1" lang="en-US" altLang="zh-CN" sz="2800" b="0" i="0" u="none" strike="noStrike" kern="1200" cap="none" spc="0" normalizeH="0" baseline="0" noProof="0" dirty="0" err="1">
                <a:ln>
                  <a:noFill/>
                </a:ln>
                <a:solidFill>
                  <a:srgbClr val="0070C0"/>
                </a:solidFill>
                <a:effectLst/>
                <a:uLnTx/>
                <a:uFillTx/>
                <a:latin typeface="Times New Roman" panose="02020603050405020304" pitchFamily="18" charset="0"/>
                <a:ea typeface="黑体" panose="02010609060101010101" pitchFamily="49" charset="-122"/>
                <a:cs typeface="Times New Roman" panose="02020603050405020304" pitchFamily="18" charset="0"/>
              </a:rPr>
              <a:t>TElemType</a:t>
            </a:r>
            <a:r>
              <a:rPr kumimoji="1" lang="en-US" altLang="zh-CN" sz="2800" b="0" i="0" u="none" strike="noStrike" kern="1200" cap="none" spc="0" normalizeH="0" baseline="0" noProof="0" dirty="0">
                <a:ln>
                  <a:noFill/>
                </a:ln>
                <a:solidFill>
                  <a:srgbClr val="0070C0"/>
                </a:solidFill>
                <a:effectLst/>
                <a:uLnTx/>
                <a:uFillTx/>
                <a:latin typeface="Times New Roman" panose="02020603050405020304" pitchFamily="18" charset="0"/>
                <a:ea typeface="黑体" panose="02010609060101010101" pitchFamily="49" charset="-122"/>
                <a:cs typeface="Times New Roman" panose="02020603050405020304" pitchFamily="18" charset="0"/>
              </a:rPr>
              <a:t> e)){</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800" b="1" i="0" u="none" strike="noStrike" kern="1200" cap="none" spc="0" normalizeH="0" noProof="0" dirty="0">
                <a:ln>
                  <a:noFill/>
                </a:ln>
                <a:solidFill>
                  <a:srgbClr val="0070C0"/>
                </a:solidFill>
                <a:effectLst/>
                <a:uLnTx/>
                <a:uFillTx/>
                <a:latin typeface="Times New Roman" panose="02020603050405020304" pitchFamily="18" charset="0"/>
                <a:ea typeface="黑体" panose="02010609060101010101" pitchFamily="49" charset="-122"/>
                <a:cs typeface="Times New Roman" panose="02020603050405020304" pitchFamily="18" charset="0"/>
              </a:rPr>
              <a:t>  </a:t>
            </a:r>
            <a:r>
              <a:rPr kumimoji="1" lang="en-US" altLang="zh-CN" sz="2800" b="1" i="0" u="none" strike="noStrike" kern="1200" cap="none" spc="0" normalizeH="0" baseline="0" noProof="0" dirty="0">
                <a:ln>
                  <a:noFill/>
                </a:ln>
                <a:solidFill>
                  <a:srgbClr val="0070C0"/>
                </a:solidFill>
                <a:effectLst/>
                <a:uLnTx/>
                <a:uFillTx/>
                <a:latin typeface="Times New Roman" panose="02020603050405020304" pitchFamily="18" charset="0"/>
                <a:ea typeface="黑体" panose="02010609060101010101" pitchFamily="49" charset="-122"/>
                <a:cs typeface="Times New Roman" panose="02020603050405020304" pitchFamily="18" charset="0"/>
              </a:rPr>
              <a:t>if </a:t>
            </a:r>
            <a:r>
              <a:rPr kumimoji="1" lang="en-US" altLang="zh-CN" sz="2800" b="0" i="0" u="none" strike="noStrike" kern="1200" cap="none" spc="0" normalizeH="0" baseline="0" noProof="0" dirty="0">
                <a:ln>
                  <a:noFill/>
                </a:ln>
                <a:solidFill>
                  <a:srgbClr val="0070C0"/>
                </a:solidFill>
                <a:effectLst/>
                <a:uLnTx/>
                <a:uFillTx/>
                <a:latin typeface="Times New Roman" panose="02020603050405020304" pitchFamily="18" charset="0"/>
                <a:ea typeface="黑体" panose="02010609060101010101" pitchFamily="49" charset="-122"/>
                <a:cs typeface="Times New Roman" panose="02020603050405020304" pitchFamily="18" charset="0"/>
              </a:rPr>
              <a:t>(T)</a:t>
            </a:r>
            <a:r>
              <a:rPr kumimoji="1" lang="en-US" altLang="zh-CN" sz="2800" b="1" i="0" u="none" strike="noStrike" kern="1200" cap="none" spc="0" normalizeH="0" baseline="0" noProof="0" dirty="0">
                <a:ln>
                  <a:noFill/>
                </a:ln>
                <a:solidFill>
                  <a:srgbClr val="0070C0"/>
                </a:solidFill>
                <a:effectLst/>
                <a:uLnTx/>
                <a:uFillTx/>
                <a:latin typeface="Times New Roman" panose="02020603050405020304" pitchFamily="18" charset="0"/>
                <a:ea typeface="黑体" panose="02010609060101010101" pitchFamily="49" charset="-122"/>
                <a:cs typeface="Times New Roman" panose="02020603050405020304" pitchFamily="18" charset="0"/>
              </a:rPr>
              <a:t> {</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800" b="0" i="0" u="none" strike="noStrike" kern="1200" cap="none" spc="0" normalizeH="0" baseline="0" noProof="0" dirty="0">
                <a:ln>
                  <a:noFill/>
                </a:ln>
                <a:solidFill>
                  <a:srgbClr val="0070C0"/>
                </a:solidFill>
                <a:effectLst/>
                <a:uLnTx/>
                <a:uFillTx/>
                <a:latin typeface="Times New Roman" panose="02020603050405020304" pitchFamily="18" charset="0"/>
                <a:ea typeface="黑体" panose="02010609060101010101" pitchFamily="49" charset="-122"/>
                <a:cs typeface="Times New Roman" panose="02020603050405020304" pitchFamily="18" charset="0"/>
              </a:rPr>
              <a:t>      visit(T-&gt;data);            </a:t>
            </a:r>
            <a:r>
              <a:rPr kumimoji="1" lang="en-US" altLang="zh-CN" sz="2800" b="0" i="0" u="none" strike="noStrike" kern="1200" cap="none" spc="0" normalizeH="0" baseline="0" noProof="0" dirty="0">
                <a:ln>
                  <a:noFill/>
                </a:ln>
                <a:solidFill>
                  <a:srgbClr val="7030A0"/>
                </a:solidFill>
                <a:effectLst/>
                <a:uLnTx/>
                <a:uFillTx/>
                <a:latin typeface="Times New Roman" panose="02020603050405020304" pitchFamily="18" charset="0"/>
                <a:ea typeface="黑体" panose="02010609060101010101" pitchFamily="49" charset="-122"/>
                <a:cs typeface="Times New Roman" panose="02020603050405020304" pitchFamily="18" charset="0"/>
              </a:rPr>
              <a:t>// </a:t>
            </a:r>
            <a:r>
              <a:rPr kumimoji="1" lang="zh-CN" altLang="en-US" sz="2800" b="0" i="0" u="none" strike="noStrike" kern="1200" cap="none" spc="0" normalizeH="0" baseline="0" noProof="0" dirty="0">
                <a:ln>
                  <a:noFill/>
                </a:ln>
                <a:solidFill>
                  <a:srgbClr val="7030A0"/>
                </a:solidFill>
                <a:effectLst/>
                <a:uLnTx/>
                <a:uFillTx/>
                <a:latin typeface="Times New Roman" panose="02020603050405020304" pitchFamily="18" charset="0"/>
                <a:ea typeface="黑体" panose="02010609060101010101" pitchFamily="49" charset="-122"/>
                <a:cs typeface="Times New Roman" panose="02020603050405020304" pitchFamily="18" charset="0"/>
              </a:rPr>
              <a:t>访问结点</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800" b="0" i="0" u="none" strike="noStrike" kern="1200" cap="none" spc="0" normalizeH="0" baseline="0" noProof="0" dirty="0">
                <a:ln>
                  <a:noFill/>
                </a:ln>
                <a:solidFill>
                  <a:srgbClr val="0070C0"/>
                </a:solidFill>
                <a:effectLst/>
                <a:uLnTx/>
                <a:uFillTx/>
                <a:latin typeface="Times New Roman" panose="02020603050405020304" pitchFamily="18" charset="0"/>
                <a:ea typeface="黑体" panose="02010609060101010101" pitchFamily="49" charset="-122"/>
                <a:cs typeface="Times New Roman" panose="02020603050405020304" pitchFamily="18" charset="0"/>
              </a:rPr>
              <a:t>      </a:t>
            </a:r>
            <a:r>
              <a:rPr kumimoji="1" lang="en-US" altLang="zh-CN" sz="2800" b="0" i="0" u="none" strike="noStrike" kern="1200" cap="none" spc="0" normalizeH="0" baseline="0" noProof="0" dirty="0">
                <a:ln>
                  <a:noFill/>
                </a:ln>
                <a:solidFill>
                  <a:srgbClr val="00B0F0"/>
                </a:solidFill>
                <a:effectLst/>
                <a:uLnTx/>
                <a:uFillTx/>
                <a:latin typeface="Times New Roman" panose="02020603050405020304" pitchFamily="18" charset="0"/>
                <a:ea typeface="黑体" panose="02010609060101010101" pitchFamily="49" charset="-122"/>
                <a:cs typeface="Times New Roman" panose="02020603050405020304" pitchFamily="18" charset="0"/>
              </a:rPr>
              <a:t>Preorder</a:t>
            </a:r>
            <a:r>
              <a:rPr kumimoji="1" lang="en-US" altLang="zh-CN" sz="2800" b="0" i="0" u="none" strike="noStrike" kern="1200" cap="none" spc="0" normalizeH="0" baseline="0" noProof="0" dirty="0">
                <a:ln>
                  <a:noFill/>
                </a:ln>
                <a:solidFill>
                  <a:srgbClr val="0070C0"/>
                </a:solidFill>
                <a:effectLst/>
                <a:uLnTx/>
                <a:uFillTx/>
                <a:latin typeface="Times New Roman" panose="02020603050405020304" pitchFamily="18" charset="0"/>
                <a:ea typeface="黑体" panose="02010609060101010101" pitchFamily="49" charset="-122"/>
                <a:cs typeface="Times New Roman" panose="02020603050405020304" pitchFamily="18" charset="0"/>
              </a:rPr>
              <a:t>(T-&gt;</a:t>
            </a:r>
            <a:r>
              <a:rPr kumimoji="1" lang="en-US" altLang="zh-CN" sz="2800" b="1" i="0" u="none" strike="noStrike" kern="1200" cap="none" spc="0" normalizeH="0" baseline="0" noProof="0" dirty="0" err="1">
                <a:ln>
                  <a:noFill/>
                </a:ln>
                <a:solidFill>
                  <a:srgbClr val="0070C0"/>
                </a:solidFill>
                <a:effectLst/>
                <a:uLnTx/>
                <a:uFillTx/>
                <a:latin typeface="Times New Roman" panose="02020603050405020304" pitchFamily="18" charset="0"/>
                <a:ea typeface="黑体" panose="02010609060101010101" pitchFamily="49" charset="-122"/>
                <a:cs typeface="Times New Roman" panose="02020603050405020304" pitchFamily="18" charset="0"/>
              </a:rPr>
              <a:t>l</a:t>
            </a:r>
            <a:r>
              <a:rPr kumimoji="1" lang="en-US" altLang="zh-CN" sz="2800" b="0" i="0" u="none" strike="noStrike" kern="1200" cap="none" spc="0" normalizeH="0" baseline="0" noProof="0" dirty="0" err="1">
                <a:ln>
                  <a:noFill/>
                </a:ln>
                <a:solidFill>
                  <a:srgbClr val="0070C0"/>
                </a:solidFill>
                <a:effectLst/>
                <a:uLnTx/>
                <a:uFillTx/>
                <a:latin typeface="Times New Roman" panose="02020603050405020304" pitchFamily="18" charset="0"/>
                <a:ea typeface="黑体" panose="02010609060101010101" pitchFamily="49" charset="-122"/>
                <a:cs typeface="Times New Roman" panose="02020603050405020304" pitchFamily="18" charset="0"/>
              </a:rPr>
              <a:t>child</a:t>
            </a:r>
            <a:r>
              <a:rPr kumimoji="1" lang="en-US" altLang="zh-CN" sz="2800" b="0" i="0" u="none" strike="noStrike" kern="1200" cap="none" spc="0" normalizeH="0" baseline="0" noProof="0" dirty="0">
                <a:ln>
                  <a:noFill/>
                </a:ln>
                <a:solidFill>
                  <a:srgbClr val="0070C0"/>
                </a:solidFill>
                <a:effectLst/>
                <a:uLnTx/>
                <a:uFillTx/>
                <a:latin typeface="Times New Roman" panose="02020603050405020304" pitchFamily="18" charset="0"/>
                <a:ea typeface="黑体" panose="02010609060101010101" pitchFamily="49" charset="-122"/>
                <a:cs typeface="Times New Roman" panose="02020603050405020304" pitchFamily="18" charset="0"/>
              </a:rPr>
              <a:t>, visit);  </a:t>
            </a:r>
            <a:r>
              <a:rPr kumimoji="1" lang="en-US" altLang="zh-CN" sz="2800" b="0" i="0" u="none" strike="noStrike" kern="1200" cap="none" spc="0" normalizeH="0" baseline="0" noProof="0" dirty="0">
                <a:ln>
                  <a:noFill/>
                </a:ln>
                <a:solidFill>
                  <a:srgbClr val="7030A0"/>
                </a:solidFill>
                <a:effectLst/>
                <a:uLnTx/>
                <a:uFillTx/>
                <a:latin typeface="Times New Roman" panose="02020603050405020304" pitchFamily="18" charset="0"/>
                <a:ea typeface="黑体" panose="02010609060101010101" pitchFamily="49" charset="-122"/>
                <a:cs typeface="Times New Roman" panose="02020603050405020304" pitchFamily="18" charset="0"/>
              </a:rPr>
              <a:t>// </a:t>
            </a:r>
            <a:r>
              <a:rPr kumimoji="1" lang="zh-CN" altLang="en-US" sz="2800" b="0" i="0" u="none" strike="noStrike" kern="1200" cap="none" spc="0" normalizeH="0" baseline="0" noProof="0" dirty="0">
                <a:ln>
                  <a:noFill/>
                </a:ln>
                <a:solidFill>
                  <a:srgbClr val="7030A0"/>
                </a:solidFill>
                <a:effectLst/>
                <a:uLnTx/>
                <a:uFillTx/>
                <a:latin typeface="Times New Roman" panose="02020603050405020304" pitchFamily="18" charset="0"/>
                <a:ea typeface="黑体" panose="02010609060101010101" pitchFamily="49" charset="-122"/>
                <a:cs typeface="Times New Roman" panose="02020603050405020304" pitchFamily="18" charset="0"/>
              </a:rPr>
              <a:t>遍历左子树</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800" b="0" i="0" u="none" strike="noStrike" kern="1200" cap="none" spc="0" normalizeH="0" baseline="0" noProof="0" dirty="0">
                <a:ln>
                  <a:noFill/>
                </a:ln>
                <a:solidFill>
                  <a:srgbClr val="0070C0"/>
                </a:solidFill>
                <a:effectLst/>
                <a:uLnTx/>
                <a:uFillTx/>
                <a:latin typeface="Times New Roman" panose="02020603050405020304" pitchFamily="18" charset="0"/>
                <a:ea typeface="黑体" panose="02010609060101010101" pitchFamily="49" charset="-122"/>
                <a:cs typeface="Times New Roman" panose="02020603050405020304" pitchFamily="18" charset="0"/>
              </a:rPr>
              <a:t>      </a:t>
            </a:r>
            <a:r>
              <a:rPr kumimoji="1" lang="en-US" altLang="zh-CN" sz="2800" b="0" i="0" u="none" strike="noStrike" kern="1200" cap="none" spc="0" normalizeH="0" baseline="0" noProof="0" dirty="0">
                <a:ln>
                  <a:noFill/>
                </a:ln>
                <a:solidFill>
                  <a:srgbClr val="00B0F0"/>
                </a:solidFill>
                <a:effectLst/>
                <a:uLnTx/>
                <a:uFillTx/>
                <a:latin typeface="Times New Roman" panose="02020603050405020304" pitchFamily="18" charset="0"/>
                <a:ea typeface="黑体" panose="02010609060101010101" pitchFamily="49" charset="-122"/>
                <a:cs typeface="Times New Roman" panose="02020603050405020304" pitchFamily="18" charset="0"/>
              </a:rPr>
              <a:t>Preorder</a:t>
            </a:r>
            <a:r>
              <a:rPr kumimoji="1" lang="en-US" altLang="zh-CN" sz="2800" b="0" i="0" u="none" strike="noStrike" kern="1200" cap="none" spc="0" normalizeH="0" baseline="0" noProof="0" dirty="0">
                <a:ln>
                  <a:noFill/>
                </a:ln>
                <a:solidFill>
                  <a:srgbClr val="0070C0"/>
                </a:solidFill>
                <a:effectLst/>
                <a:uLnTx/>
                <a:uFillTx/>
                <a:latin typeface="Times New Roman" panose="02020603050405020304" pitchFamily="18" charset="0"/>
                <a:ea typeface="黑体" panose="02010609060101010101" pitchFamily="49" charset="-122"/>
                <a:cs typeface="Times New Roman" panose="02020603050405020304" pitchFamily="18" charset="0"/>
              </a:rPr>
              <a:t>(T-&gt;</a:t>
            </a:r>
            <a:r>
              <a:rPr kumimoji="1" lang="en-US" altLang="zh-CN" sz="2800" b="1" i="0" u="none" strike="noStrike" kern="1200" cap="none" spc="0" normalizeH="0" baseline="0" noProof="0" dirty="0" err="1">
                <a:ln>
                  <a:noFill/>
                </a:ln>
                <a:solidFill>
                  <a:srgbClr val="0070C0"/>
                </a:solidFill>
                <a:effectLst/>
                <a:uLnTx/>
                <a:uFillTx/>
                <a:latin typeface="Times New Roman" panose="02020603050405020304" pitchFamily="18" charset="0"/>
                <a:ea typeface="黑体" panose="02010609060101010101" pitchFamily="49" charset="-122"/>
                <a:cs typeface="Times New Roman" panose="02020603050405020304" pitchFamily="18" charset="0"/>
              </a:rPr>
              <a:t>r</a:t>
            </a:r>
            <a:r>
              <a:rPr kumimoji="1" lang="en-US" altLang="zh-CN" sz="2800" b="0" i="0" u="none" strike="noStrike" kern="1200" cap="none" spc="0" normalizeH="0" baseline="0" noProof="0" dirty="0" err="1">
                <a:ln>
                  <a:noFill/>
                </a:ln>
                <a:solidFill>
                  <a:srgbClr val="0070C0"/>
                </a:solidFill>
                <a:effectLst/>
                <a:uLnTx/>
                <a:uFillTx/>
                <a:latin typeface="Times New Roman" panose="02020603050405020304" pitchFamily="18" charset="0"/>
                <a:ea typeface="黑体" panose="02010609060101010101" pitchFamily="49" charset="-122"/>
                <a:cs typeface="Times New Roman" panose="02020603050405020304" pitchFamily="18" charset="0"/>
              </a:rPr>
              <a:t>child</a:t>
            </a:r>
            <a:r>
              <a:rPr kumimoji="1" lang="en-US" altLang="zh-CN" sz="2800" b="0" i="0" u="none" strike="noStrike" kern="1200" cap="none" spc="0" normalizeH="0" baseline="0" noProof="0" dirty="0">
                <a:ln>
                  <a:noFill/>
                </a:ln>
                <a:solidFill>
                  <a:srgbClr val="0070C0"/>
                </a:solidFill>
                <a:effectLst/>
                <a:uLnTx/>
                <a:uFillTx/>
                <a:latin typeface="Times New Roman" panose="02020603050405020304" pitchFamily="18" charset="0"/>
                <a:ea typeface="黑体" panose="02010609060101010101" pitchFamily="49" charset="-122"/>
                <a:cs typeface="Times New Roman" panose="02020603050405020304" pitchFamily="18" charset="0"/>
              </a:rPr>
              <a:t>, visit); </a:t>
            </a:r>
            <a:r>
              <a:rPr kumimoji="1" lang="en-US" altLang="zh-CN" sz="2800" b="0" i="0" u="none" strike="noStrike" kern="1200" cap="none" spc="0" normalizeH="0" baseline="0" noProof="0" dirty="0">
                <a:ln>
                  <a:noFill/>
                </a:ln>
                <a:solidFill>
                  <a:srgbClr val="7030A0"/>
                </a:solidFill>
                <a:effectLst/>
                <a:uLnTx/>
                <a:uFillTx/>
                <a:latin typeface="Times New Roman" panose="02020603050405020304" pitchFamily="18" charset="0"/>
                <a:ea typeface="黑体" panose="02010609060101010101" pitchFamily="49" charset="-122"/>
                <a:cs typeface="Times New Roman" panose="02020603050405020304" pitchFamily="18" charset="0"/>
              </a:rPr>
              <a:t>// </a:t>
            </a:r>
            <a:r>
              <a:rPr kumimoji="1" lang="zh-CN" altLang="en-US" sz="2800" b="0" i="0" u="none" strike="noStrike" kern="1200" cap="none" spc="0" normalizeH="0" baseline="0" noProof="0" dirty="0">
                <a:ln>
                  <a:noFill/>
                </a:ln>
                <a:solidFill>
                  <a:srgbClr val="7030A0"/>
                </a:solidFill>
                <a:effectLst/>
                <a:uLnTx/>
                <a:uFillTx/>
                <a:latin typeface="Times New Roman" panose="02020603050405020304" pitchFamily="18" charset="0"/>
                <a:ea typeface="黑体" panose="02010609060101010101" pitchFamily="49" charset="-122"/>
                <a:cs typeface="Times New Roman" panose="02020603050405020304" pitchFamily="18" charset="0"/>
              </a:rPr>
              <a:t>遍历右子树</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800" b="0" i="0" u="none" strike="noStrike" kern="1200" cap="none" spc="0" normalizeH="0" baseline="0" noProof="0" dirty="0">
                <a:ln>
                  <a:noFill/>
                </a:ln>
                <a:solidFill>
                  <a:srgbClr val="0070C0"/>
                </a:solidFill>
                <a:effectLst/>
                <a:uLnTx/>
                <a:uFillTx/>
                <a:latin typeface="Times New Roman" panose="02020603050405020304" pitchFamily="18" charset="0"/>
                <a:ea typeface="黑体" panose="02010609060101010101" pitchFamily="49" charset="-122"/>
                <a:cs typeface="Times New Roman" panose="02020603050405020304" pitchFamily="18" charset="0"/>
              </a:rPr>
              <a:t>   </a:t>
            </a:r>
            <a:r>
              <a:rPr kumimoji="1" lang="en-US" altLang="zh-CN" sz="2800" b="1" i="0" u="none" strike="noStrike" kern="1200" cap="none" spc="0" normalizeH="0" baseline="0" noProof="0" dirty="0">
                <a:ln>
                  <a:noFill/>
                </a:ln>
                <a:solidFill>
                  <a:srgbClr val="0070C0"/>
                </a:solidFill>
                <a:effectLst/>
                <a:uLnTx/>
                <a:uFillTx/>
                <a:latin typeface="Times New Roman" panose="02020603050405020304" pitchFamily="18" charset="0"/>
                <a:ea typeface="黑体" panose="02010609060101010101" pitchFamily="49" charset="-122"/>
                <a:cs typeface="Times New Roman" panose="02020603050405020304" pitchFamily="18" charset="0"/>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800" b="1" i="0" u="none" strike="noStrike" kern="1200" cap="none" spc="0" normalizeH="0" baseline="0" noProof="0" dirty="0">
                <a:ln>
                  <a:noFill/>
                </a:ln>
                <a:solidFill>
                  <a:srgbClr val="0070C0"/>
                </a:solidFill>
                <a:effectLst/>
                <a:uLnTx/>
                <a:uFillTx/>
                <a:latin typeface="Times New Roman" panose="02020603050405020304" pitchFamily="18" charset="0"/>
                <a:ea typeface="黑体" panose="02010609060101010101" pitchFamily="49" charset="-122"/>
                <a:cs typeface="Times New Roman" panose="02020603050405020304" pitchFamily="18" charset="0"/>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800" b="1" i="0" u="none" strike="noStrike" kern="1200" cap="none" spc="0" normalizeH="0" baseline="0" noProof="0" dirty="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rPr>
              <a:t>最简单的</a:t>
            </a:r>
            <a:r>
              <a:rPr kumimoji="1" lang="en-US" altLang="zh-CN" sz="2800" b="1" i="0" u="none" strike="noStrike" kern="1200" cap="none" spc="0" normalizeH="0" baseline="0" noProof="0" dirty="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rPr>
              <a:t>Visit</a:t>
            </a:r>
            <a:r>
              <a:rPr kumimoji="1" lang="zh-CN" altLang="en-US" sz="2800" b="1" i="0" u="none" strike="noStrike" kern="1200" cap="none" spc="0" normalizeH="0" baseline="0" noProof="0" dirty="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rPr>
              <a:t>函数：</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800" b="1" i="0" u="none" strike="noStrike" kern="1200" cap="none" spc="0" normalizeH="0" baseline="0" noProof="0" dirty="0">
                <a:ln>
                  <a:noFill/>
                </a:ln>
                <a:solidFill>
                  <a:srgbClr val="0070C0"/>
                </a:solidFill>
                <a:effectLst/>
                <a:uLnTx/>
                <a:uFillTx/>
                <a:latin typeface="Times New Roman" panose="02020603050405020304" pitchFamily="18" charset="0"/>
                <a:ea typeface="黑体" panose="02010609060101010101" pitchFamily="49" charset="-122"/>
                <a:cs typeface="Times New Roman" panose="02020603050405020304" pitchFamily="18" charset="0"/>
              </a:rPr>
              <a:t>Status</a:t>
            </a:r>
            <a:r>
              <a:rPr kumimoji="1" lang="en-US" altLang="zh-CN" sz="2800" b="0" i="0" u="none" strike="noStrike" kern="1200" cap="none" spc="0" normalizeH="0" baseline="0" noProof="0" dirty="0">
                <a:ln>
                  <a:noFill/>
                </a:ln>
                <a:solidFill>
                  <a:srgbClr val="0070C0"/>
                </a:solidFill>
                <a:effectLst/>
                <a:uLnTx/>
                <a:uFillTx/>
                <a:latin typeface="Times New Roman" panose="02020603050405020304" pitchFamily="18" charset="0"/>
                <a:ea typeface="黑体" panose="02010609060101010101" pitchFamily="49" charset="-122"/>
                <a:cs typeface="Times New Roman" panose="02020603050405020304" pitchFamily="18" charset="0"/>
              </a:rPr>
              <a:t>  </a:t>
            </a:r>
            <a:r>
              <a:rPr kumimoji="1" lang="en-US" altLang="zh-CN" sz="2800" b="0" i="0" u="none" strike="noStrike" kern="1200" cap="none" spc="0" normalizeH="0" baseline="0" noProof="0" dirty="0" err="1">
                <a:ln>
                  <a:noFill/>
                </a:ln>
                <a:solidFill>
                  <a:srgbClr val="0070C0"/>
                </a:solidFill>
                <a:effectLst/>
                <a:uLnTx/>
                <a:uFillTx/>
                <a:latin typeface="Times New Roman" panose="02020603050405020304" pitchFamily="18" charset="0"/>
                <a:ea typeface="黑体" panose="02010609060101010101" pitchFamily="49" charset="-122"/>
                <a:cs typeface="Times New Roman" panose="02020603050405020304" pitchFamily="18" charset="0"/>
              </a:rPr>
              <a:t>PrintElement</a:t>
            </a:r>
            <a:r>
              <a:rPr kumimoji="1" lang="en-US" altLang="zh-CN" sz="2800" b="0" i="0" u="none" strike="noStrike" kern="1200" cap="none" spc="0" normalizeH="0" baseline="0" noProof="0" dirty="0">
                <a:ln>
                  <a:noFill/>
                </a:ln>
                <a:solidFill>
                  <a:srgbClr val="0070C0"/>
                </a:solidFill>
                <a:effectLst/>
                <a:uLnTx/>
                <a:uFillTx/>
                <a:latin typeface="Times New Roman" panose="02020603050405020304" pitchFamily="18" charset="0"/>
                <a:ea typeface="黑体" panose="02010609060101010101" pitchFamily="49" charset="-122"/>
                <a:cs typeface="Times New Roman" panose="02020603050405020304" pitchFamily="18" charset="0"/>
              </a:rPr>
              <a:t>(</a:t>
            </a:r>
            <a:r>
              <a:rPr kumimoji="1" lang="en-US" altLang="zh-CN" sz="2800" b="0" i="0" u="none" strike="noStrike" kern="1200" cap="none" spc="0" normalizeH="0" baseline="0" noProof="0" dirty="0" err="1">
                <a:ln>
                  <a:noFill/>
                </a:ln>
                <a:solidFill>
                  <a:srgbClr val="0070C0"/>
                </a:solidFill>
                <a:effectLst/>
                <a:uLnTx/>
                <a:uFillTx/>
                <a:latin typeface="Times New Roman" panose="02020603050405020304" pitchFamily="18" charset="0"/>
                <a:ea typeface="黑体" panose="02010609060101010101" pitchFamily="49" charset="-122"/>
                <a:cs typeface="Times New Roman" panose="02020603050405020304" pitchFamily="18" charset="0"/>
              </a:rPr>
              <a:t>TElemType</a:t>
            </a:r>
            <a:r>
              <a:rPr kumimoji="1" lang="en-US" altLang="zh-CN" sz="2800" b="0" i="0" u="none" strike="noStrike" kern="1200" cap="none" spc="0" normalizeH="0" baseline="0" noProof="0" dirty="0">
                <a:ln>
                  <a:noFill/>
                </a:ln>
                <a:solidFill>
                  <a:srgbClr val="0070C0"/>
                </a:solidFill>
                <a:effectLst/>
                <a:uLnTx/>
                <a:uFillTx/>
                <a:latin typeface="Times New Roman" panose="02020603050405020304" pitchFamily="18" charset="0"/>
                <a:ea typeface="黑体" panose="02010609060101010101" pitchFamily="49" charset="-122"/>
                <a:cs typeface="Times New Roman" panose="02020603050405020304" pitchFamily="18" charset="0"/>
              </a:rPr>
              <a:t> e){//</a:t>
            </a:r>
            <a:r>
              <a:rPr kumimoji="1" lang="zh-CN" altLang="en-US" sz="2800" b="0" i="0" u="none" strike="noStrike" kern="1200" cap="none" spc="0" normalizeH="0" baseline="0" noProof="0" dirty="0">
                <a:ln>
                  <a:noFill/>
                </a:ln>
                <a:solidFill>
                  <a:srgbClr val="0070C0"/>
                </a:solidFill>
                <a:effectLst/>
                <a:uLnTx/>
                <a:uFillTx/>
                <a:latin typeface="Times New Roman" panose="02020603050405020304" pitchFamily="18" charset="0"/>
                <a:ea typeface="黑体" panose="02010609060101010101" pitchFamily="49" charset="-122"/>
                <a:cs typeface="Times New Roman" panose="02020603050405020304" pitchFamily="18" charset="0"/>
              </a:rPr>
              <a:t>输出元素</a:t>
            </a:r>
            <a:r>
              <a:rPr kumimoji="1" lang="en-US" altLang="zh-CN" sz="2800" b="0" i="0" u="none" strike="noStrike" kern="1200" cap="none" spc="0" normalizeH="0" baseline="0" noProof="0" dirty="0">
                <a:ln>
                  <a:noFill/>
                </a:ln>
                <a:solidFill>
                  <a:srgbClr val="0070C0"/>
                </a:solidFill>
                <a:effectLst/>
                <a:uLnTx/>
                <a:uFillTx/>
                <a:latin typeface="Times New Roman" panose="02020603050405020304" pitchFamily="18" charset="0"/>
                <a:ea typeface="黑体" panose="02010609060101010101" pitchFamily="49" charset="-122"/>
                <a:cs typeface="Times New Roman" panose="02020603050405020304" pitchFamily="18" charset="0"/>
              </a:rPr>
              <a:t>e</a:t>
            </a:r>
            <a:r>
              <a:rPr kumimoji="1" lang="zh-CN" altLang="en-US" sz="2800" b="0" i="0" u="none" strike="noStrike" kern="1200" cap="none" spc="0" normalizeH="0" baseline="0" noProof="0" dirty="0">
                <a:ln>
                  <a:noFill/>
                </a:ln>
                <a:solidFill>
                  <a:srgbClr val="0070C0"/>
                </a:solidFill>
                <a:effectLst/>
                <a:uLnTx/>
                <a:uFillTx/>
                <a:latin typeface="Times New Roman" panose="02020603050405020304" pitchFamily="18" charset="0"/>
                <a:ea typeface="黑体" panose="02010609060101010101" pitchFamily="49" charset="-122"/>
                <a:cs typeface="Times New Roman" panose="02020603050405020304" pitchFamily="18" charset="0"/>
              </a:rPr>
              <a:t>的值</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800" b="0" i="0" u="none" strike="noStrike" kern="1200" cap="none" spc="0" normalizeH="0" baseline="0" noProof="0" dirty="0">
                <a:ln>
                  <a:noFill/>
                </a:ln>
                <a:solidFill>
                  <a:srgbClr val="0070C0"/>
                </a:solidFill>
                <a:effectLst/>
                <a:uLnTx/>
                <a:uFillTx/>
                <a:latin typeface="Times New Roman" panose="02020603050405020304" pitchFamily="18" charset="0"/>
                <a:ea typeface="黑体" panose="02010609060101010101" pitchFamily="49" charset="-122"/>
                <a:cs typeface="Times New Roman" panose="02020603050405020304" pitchFamily="18" charset="0"/>
              </a:rPr>
              <a:t>      输出</a:t>
            </a:r>
            <a:r>
              <a:rPr kumimoji="1" lang="en-US" altLang="zh-CN" sz="2800" b="0" i="0" u="none" strike="noStrike" kern="1200" cap="none" spc="0" normalizeH="0" baseline="0" noProof="0" dirty="0">
                <a:ln>
                  <a:noFill/>
                </a:ln>
                <a:solidFill>
                  <a:srgbClr val="0070C0"/>
                </a:solidFill>
                <a:effectLst/>
                <a:uLnTx/>
                <a:uFillTx/>
                <a:latin typeface="Times New Roman" panose="02020603050405020304" pitchFamily="18" charset="0"/>
                <a:ea typeface="黑体" panose="02010609060101010101" pitchFamily="49" charset="-122"/>
                <a:cs typeface="Times New Roman" panose="02020603050405020304" pitchFamily="18" charset="0"/>
              </a:rPr>
              <a:t>(e); </a:t>
            </a:r>
            <a:r>
              <a:rPr kumimoji="1" lang="en-US" altLang="zh-CN" sz="2800" b="0" i="0" u="none" strike="noStrike" kern="1200" cap="none" spc="0" normalizeH="0" noProof="0" dirty="0">
                <a:ln>
                  <a:noFill/>
                </a:ln>
                <a:solidFill>
                  <a:srgbClr val="0070C0"/>
                </a:solidFill>
                <a:effectLst/>
                <a:uLnTx/>
                <a:uFillTx/>
                <a:latin typeface="Times New Roman" panose="02020603050405020304" pitchFamily="18" charset="0"/>
                <a:ea typeface="黑体" panose="02010609060101010101" pitchFamily="49" charset="-122"/>
                <a:cs typeface="Times New Roman" panose="02020603050405020304" pitchFamily="18" charset="0"/>
              </a:rPr>
              <a:t> </a:t>
            </a:r>
            <a:r>
              <a:rPr kumimoji="1" lang="en-US" altLang="zh-CN" sz="2800" b="1" i="0" u="none" strike="noStrike" kern="1200" cap="none" spc="0" normalizeH="0" baseline="0" noProof="0" dirty="0">
                <a:ln>
                  <a:noFill/>
                </a:ln>
                <a:solidFill>
                  <a:srgbClr val="0070C0"/>
                </a:solidFill>
                <a:effectLst/>
                <a:uLnTx/>
                <a:uFillTx/>
                <a:latin typeface="Times New Roman" panose="02020603050405020304" pitchFamily="18" charset="0"/>
                <a:ea typeface="黑体" panose="02010609060101010101" pitchFamily="49" charset="-122"/>
                <a:cs typeface="Times New Roman" panose="02020603050405020304" pitchFamily="18" charset="0"/>
              </a:rPr>
              <a:t>return</a:t>
            </a:r>
            <a:r>
              <a:rPr kumimoji="1" lang="en-US" altLang="zh-CN" sz="2800" b="0" i="0" u="none" strike="noStrike" kern="1200" cap="none" spc="0" normalizeH="0" baseline="0" noProof="0" dirty="0">
                <a:ln>
                  <a:noFill/>
                </a:ln>
                <a:solidFill>
                  <a:srgbClr val="0070C0"/>
                </a:solidFill>
                <a:effectLst/>
                <a:uLnTx/>
                <a:uFillTx/>
                <a:latin typeface="Times New Roman" panose="02020603050405020304" pitchFamily="18" charset="0"/>
                <a:ea typeface="黑体" panose="02010609060101010101" pitchFamily="49" charset="-122"/>
                <a:cs typeface="Times New Roman" panose="02020603050405020304" pitchFamily="18" charset="0"/>
              </a:rPr>
              <a:t> OK;</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800" b="0" i="0" u="none" strike="noStrike" kern="1200" cap="none" spc="0" normalizeH="0" baseline="0" noProof="0" dirty="0">
                <a:ln>
                  <a:noFill/>
                </a:ln>
                <a:solidFill>
                  <a:srgbClr val="0070C0"/>
                </a:solidFill>
                <a:effectLst/>
                <a:uLnTx/>
                <a:uFillTx/>
                <a:latin typeface="Times New Roman" panose="02020603050405020304" pitchFamily="18" charset="0"/>
                <a:ea typeface="黑体" panose="02010609060101010101" pitchFamily="49" charset="-122"/>
                <a:cs typeface="Times New Roman" panose="02020603050405020304" pitchFamily="18" charset="0"/>
              </a:rPr>
              <a:t>}</a:t>
            </a:r>
          </a:p>
        </p:txBody>
      </p:sp>
    </p:spTree>
    <p:extLst>
      <p:ext uri="{BB962C8B-B14F-4D97-AF65-F5344CB8AC3E}">
        <p14:creationId xmlns:p14="http://schemas.microsoft.com/office/powerpoint/2010/main" val="1873694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100000">
                                          <p:val>
                                            <p:strVal val="#ppt_x"/>
                                          </p:val>
                                        </p:tav>
                                      </p:tavLst>
                                    </p:anim>
                                    <p:anim calcmode="lin" valueType="num">
                                      <p:cBhvr>
                                        <p:cTn id="8" dur="500" fill="hold"/>
                                        <p:tgtEl>
                                          <p:spTgt spid="2"/>
                                        </p:tgtEl>
                                        <p:attrNameLst>
                                          <p:attrName>ppt_y</p:attrName>
                                        </p:attrNameLst>
                                      </p:cBhvr>
                                      <p:tavLst>
                                        <p:tav tm="0">
                                          <p:val>
                                            <p:strVal val="#ppt_y+#ppt_h/2"/>
                                          </p:val>
                                        </p:tav>
                                        <p:tav tm="100000">
                                          <p:val>
                                            <p:strVal val="#ppt_y"/>
                                          </p:val>
                                        </p:tav>
                                      </p:tavLst>
                                    </p:anim>
                                    <p:anim calcmode="lin" valueType="num">
                                      <p:cBhvr>
                                        <p:cTn id="9" dur="500" fill="hold"/>
                                        <p:tgtEl>
                                          <p:spTgt spid="2"/>
                                        </p:tgtEl>
                                        <p:attrNameLst>
                                          <p:attrName>ppt_w</p:attrName>
                                        </p:attrNameLst>
                                      </p:cBhvr>
                                      <p:tavLst>
                                        <p:tav tm="0">
                                          <p:val>
                                            <p:strVal val="#ppt_w"/>
                                          </p:val>
                                        </p:tav>
                                        <p:tav tm="100000">
                                          <p:val>
                                            <p:strVal val="#ppt_w"/>
                                          </p:val>
                                        </p:tav>
                                      </p:tavLst>
                                    </p:anim>
                                    <p:anim calcmode="lin" valueType="num">
                                      <p:cBhvr>
                                        <p:cTn id="10" dur="500" fill="hold"/>
                                        <p:tgtEl>
                                          <p:spTgt spid="2"/>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a:extLst>
              <a:ext uri="{FF2B5EF4-FFF2-40B4-BE49-F238E27FC236}">
                <a16:creationId xmlns:a16="http://schemas.microsoft.com/office/drawing/2014/main" id="{EF7633F0-AD61-AA1A-8B27-A658A5142837}"/>
              </a:ext>
            </a:extLst>
          </p:cNvPr>
          <p:cNvSpPr txBox="1">
            <a:spLocks noChangeArrowheads="1"/>
          </p:cNvSpPr>
          <p:nvPr/>
        </p:nvSpPr>
        <p:spPr bwMode="auto">
          <a:xfrm>
            <a:off x="467096" y="247650"/>
            <a:ext cx="3473002"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a:ln>
                  <a:noFill/>
                </a:ln>
                <a:solidFill>
                  <a:srgbClr val="0070C0"/>
                </a:solidFill>
                <a:effectLst/>
                <a:uLnTx/>
                <a:uFillTx/>
                <a:latin typeface="Times New Roman" panose="02020603050405020304" pitchFamily="18" charset="0"/>
                <a:ea typeface="黑体" panose="02010609060101010101" pitchFamily="49" charset="-122"/>
                <a:cs typeface="Times New Roman" panose="02020603050405020304" pitchFamily="18" charset="0"/>
              </a:rPr>
              <a:t>void</a:t>
            </a:r>
            <a:r>
              <a:rPr kumimoji="1" lang="en-US" altLang="zh-CN" sz="2400" i="0" u="none" strike="noStrike" kern="1200" cap="none" spc="0" normalizeH="0" baseline="0" noProof="0" dirty="0">
                <a:ln>
                  <a:noFill/>
                </a:ln>
                <a:solidFill>
                  <a:srgbClr val="0070C0"/>
                </a:solidFill>
                <a:effectLst/>
                <a:uLnTx/>
                <a:uFillTx/>
                <a:latin typeface="Times New Roman" panose="02020603050405020304" pitchFamily="18" charset="0"/>
                <a:ea typeface="黑体" panose="02010609060101010101" pitchFamily="49" charset="-122"/>
                <a:cs typeface="Times New Roman" panose="02020603050405020304" pitchFamily="18" charset="0"/>
              </a:rPr>
              <a:t> </a:t>
            </a:r>
            <a:r>
              <a:rPr kumimoji="1" lang="en-US" altLang="zh-CN" sz="2400" i="0" u="none" strike="noStrike" kern="1200" cap="none" spc="0" normalizeH="0" baseline="0" noProof="0" dirty="0">
                <a:ln>
                  <a:noFill/>
                </a:ln>
                <a:solidFill>
                  <a:srgbClr val="00B0F0"/>
                </a:solidFill>
                <a:effectLst/>
                <a:uLnTx/>
                <a:uFillTx/>
                <a:latin typeface="Times New Roman" panose="02020603050405020304" pitchFamily="18" charset="0"/>
                <a:ea typeface="黑体" panose="02010609060101010101" pitchFamily="49" charset="-122"/>
                <a:cs typeface="Times New Roman" panose="02020603050405020304" pitchFamily="18" charset="0"/>
              </a:rPr>
              <a:t>preorder</a:t>
            </a:r>
            <a:r>
              <a:rPr kumimoji="1" lang="en-US" altLang="zh-CN" sz="2400" i="0" u="none" strike="noStrike" kern="1200" cap="none" spc="0" normalizeH="0" baseline="0" noProof="0" dirty="0">
                <a:ln>
                  <a:noFill/>
                </a:ln>
                <a:solidFill>
                  <a:srgbClr val="0070C0"/>
                </a:solidFill>
                <a:effectLst/>
                <a:uLnTx/>
                <a:uFillTx/>
                <a:latin typeface="Times New Roman" panose="02020603050405020304" pitchFamily="18" charset="0"/>
                <a:ea typeface="黑体" panose="02010609060101010101" pitchFamily="49" charset="-122"/>
                <a:cs typeface="Times New Roman" panose="02020603050405020304" pitchFamily="18" charset="0"/>
              </a:rPr>
              <a:t>(JD *T){</a:t>
            </a:r>
          </a:p>
          <a:p>
            <a:pPr marL="0" marR="0" lvl="0" indent="0" algn="l" defTabSz="914400" rtl="0" eaLnBrk="0" fontAlgn="base" latinLnBrk="0" hangingPunct="0">
              <a:lnSpc>
                <a:spcPct val="100000"/>
              </a:lnSpc>
              <a:spcBef>
                <a:spcPct val="0"/>
              </a:spcBef>
              <a:spcAft>
                <a:spcPct val="0"/>
              </a:spcAft>
              <a:buClrTx/>
              <a:buSzTx/>
              <a:buFontTx/>
              <a:buNone/>
              <a:tabLst/>
              <a:defRPr/>
            </a:pPr>
            <a:r>
              <a:rPr lang="en-US" altLang="zh-CN" sz="2400" dirty="0">
                <a:solidFill>
                  <a:srgbClr val="0070C0"/>
                </a:solidFill>
                <a:latin typeface="Times New Roman" panose="02020603050405020304" pitchFamily="18" charset="0"/>
                <a:ea typeface="黑体" panose="02010609060101010101" pitchFamily="49" charset="-122"/>
                <a:cs typeface="Times New Roman" panose="02020603050405020304" pitchFamily="18" charset="0"/>
              </a:rPr>
              <a:t> </a:t>
            </a:r>
            <a:r>
              <a:rPr kumimoji="1" lang="en-US" altLang="zh-CN" sz="2400" i="0" u="none" strike="noStrike" kern="1200" cap="none" spc="0" normalizeH="0" baseline="0" noProof="0" dirty="0">
                <a:ln>
                  <a:noFill/>
                </a:ln>
                <a:solidFill>
                  <a:srgbClr val="0070C0"/>
                </a:solidFill>
                <a:effectLst/>
                <a:uLnTx/>
                <a:uFillTx/>
                <a:latin typeface="Times New Roman" panose="02020603050405020304" pitchFamily="18" charset="0"/>
                <a:ea typeface="黑体" panose="02010609060101010101" pitchFamily="49" charset="-122"/>
                <a:cs typeface="Times New Roman" panose="02020603050405020304" pitchFamily="18" charset="0"/>
              </a:rPr>
              <a:t>  </a:t>
            </a:r>
            <a:r>
              <a:rPr kumimoji="1" lang="en-US" altLang="zh-CN" sz="2400" b="1" i="0" u="none" strike="noStrike" kern="1200" cap="none" spc="0" normalizeH="0" baseline="0" noProof="0" dirty="0">
                <a:ln>
                  <a:noFill/>
                </a:ln>
                <a:solidFill>
                  <a:srgbClr val="0070C0"/>
                </a:solidFill>
                <a:effectLst/>
                <a:uLnTx/>
                <a:uFillTx/>
                <a:latin typeface="Times New Roman" panose="02020603050405020304" pitchFamily="18" charset="0"/>
                <a:ea typeface="黑体" panose="02010609060101010101" pitchFamily="49" charset="-122"/>
                <a:cs typeface="Times New Roman" panose="02020603050405020304" pitchFamily="18" charset="0"/>
              </a:rPr>
              <a:t>if</a:t>
            </a:r>
            <a:r>
              <a:rPr kumimoji="1" lang="en-US" altLang="zh-CN" sz="2400" i="0" u="none" strike="noStrike" kern="1200" cap="none" spc="0" normalizeH="0" baseline="0" noProof="0" dirty="0">
                <a:ln>
                  <a:noFill/>
                </a:ln>
                <a:solidFill>
                  <a:srgbClr val="0070C0"/>
                </a:solidFill>
                <a:effectLst/>
                <a:uLnTx/>
                <a:uFillTx/>
                <a:latin typeface="Times New Roman" panose="02020603050405020304" pitchFamily="18" charset="0"/>
                <a:ea typeface="黑体" panose="02010609060101010101" pitchFamily="49" charset="-122"/>
                <a:cs typeface="Times New Roman" panose="02020603050405020304" pitchFamily="18" charset="0"/>
              </a:rPr>
              <a:t> (T!=NULL){</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400" i="0" u="none" strike="noStrike" kern="1200" cap="none" spc="0" normalizeH="0" baseline="0" noProof="0" dirty="0">
                <a:ln>
                  <a:noFill/>
                </a:ln>
                <a:solidFill>
                  <a:srgbClr val="0070C0"/>
                </a:solidFill>
                <a:effectLst/>
                <a:uLnTx/>
                <a:uFillTx/>
                <a:latin typeface="Times New Roman" panose="02020603050405020304" pitchFamily="18" charset="0"/>
                <a:ea typeface="黑体" panose="02010609060101010101" pitchFamily="49" charset="-122"/>
                <a:cs typeface="Times New Roman" panose="02020603050405020304" pitchFamily="18" charset="0"/>
              </a:rPr>
              <a:t>      </a:t>
            </a:r>
            <a:r>
              <a:rPr kumimoji="1" lang="en-US" altLang="zh-CN" sz="2400" i="0" u="none" strike="noStrike" kern="1200" cap="none" spc="0" normalizeH="0" baseline="0" noProof="0" dirty="0" err="1">
                <a:ln>
                  <a:noFill/>
                </a:ln>
                <a:solidFill>
                  <a:srgbClr val="0070C0"/>
                </a:solidFill>
                <a:effectLst/>
                <a:uLnTx/>
                <a:uFillTx/>
                <a:latin typeface="Times New Roman" panose="02020603050405020304" pitchFamily="18" charset="0"/>
                <a:ea typeface="黑体" panose="02010609060101010101" pitchFamily="49" charset="-122"/>
                <a:cs typeface="Times New Roman" panose="02020603050405020304" pitchFamily="18" charset="0"/>
              </a:rPr>
              <a:t>printf</a:t>
            </a:r>
            <a:r>
              <a:rPr kumimoji="1" lang="en-US" altLang="zh-CN" sz="2400" i="0" u="none" strike="noStrike" kern="1200" cap="none" spc="0" normalizeH="0" baseline="0" noProof="0" dirty="0">
                <a:ln>
                  <a:noFill/>
                </a:ln>
                <a:solidFill>
                  <a:srgbClr val="0070C0"/>
                </a:solidFill>
                <a:effectLst/>
                <a:uLnTx/>
                <a:uFillTx/>
                <a:latin typeface="Times New Roman" panose="02020603050405020304" pitchFamily="18" charset="0"/>
                <a:ea typeface="黑体" panose="02010609060101010101" pitchFamily="49" charset="-122"/>
                <a:cs typeface="Times New Roman" panose="02020603050405020304" pitchFamily="18" charset="0"/>
              </a:rPr>
              <a:t>("%d\</a:t>
            </a:r>
            <a:r>
              <a:rPr kumimoji="1" lang="en-US" altLang="zh-CN" sz="2400" i="0" u="none" strike="noStrike" kern="1200" cap="none" spc="0" normalizeH="0" baseline="0" noProof="0" dirty="0" err="1">
                <a:ln>
                  <a:noFill/>
                </a:ln>
                <a:solidFill>
                  <a:srgbClr val="0070C0"/>
                </a:solidFill>
                <a:effectLst/>
                <a:uLnTx/>
                <a:uFillTx/>
                <a:latin typeface="Times New Roman" panose="02020603050405020304" pitchFamily="18" charset="0"/>
                <a:ea typeface="黑体" panose="02010609060101010101" pitchFamily="49" charset="-122"/>
                <a:cs typeface="Times New Roman" panose="02020603050405020304" pitchFamily="18" charset="0"/>
              </a:rPr>
              <a:t>t",T</a:t>
            </a:r>
            <a:r>
              <a:rPr kumimoji="1" lang="en-US" altLang="zh-CN" sz="2400" i="0" u="none" strike="noStrike" kern="1200" cap="none" spc="0" normalizeH="0" baseline="0" noProof="0" dirty="0">
                <a:ln>
                  <a:noFill/>
                </a:ln>
                <a:solidFill>
                  <a:srgbClr val="0070C0"/>
                </a:solidFill>
                <a:effectLst/>
                <a:uLnTx/>
                <a:uFillTx/>
                <a:latin typeface="Times New Roman" panose="02020603050405020304" pitchFamily="18" charset="0"/>
                <a:ea typeface="黑体" panose="02010609060101010101" pitchFamily="49" charset="-122"/>
                <a:cs typeface="Times New Roman" panose="02020603050405020304" pitchFamily="18" charset="0"/>
              </a:rPr>
              <a:t>-&gt;data);</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400" i="0" u="none" strike="noStrike" kern="1200" cap="none" spc="0" normalizeH="0" baseline="0" noProof="0" dirty="0">
                <a:ln>
                  <a:noFill/>
                </a:ln>
                <a:solidFill>
                  <a:srgbClr val="0070C0"/>
                </a:solidFill>
                <a:effectLst/>
                <a:uLnTx/>
                <a:uFillTx/>
                <a:latin typeface="Times New Roman" panose="02020603050405020304" pitchFamily="18" charset="0"/>
                <a:ea typeface="黑体" panose="02010609060101010101" pitchFamily="49" charset="-122"/>
                <a:cs typeface="Times New Roman" panose="02020603050405020304" pitchFamily="18" charset="0"/>
              </a:rPr>
              <a:t>      </a:t>
            </a:r>
            <a:r>
              <a:rPr kumimoji="1" lang="en-US" altLang="zh-CN" sz="2400" i="0" u="none" strike="noStrike" kern="1200" cap="none" spc="0" normalizeH="0" baseline="0" noProof="0" dirty="0">
                <a:ln>
                  <a:noFill/>
                </a:ln>
                <a:solidFill>
                  <a:srgbClr val="00B0F0"/>
                </a:solidFill>
                <a:effectLst/>
                <a:uLnTx/>
                <a:uFillTx/>
                <a:latin typeface="Times New Roman" panose="02020603050405020304" pitchFamily="18" charset="0"/>
                <a:ea typeface="黑体" panose="02010609060101010101" pitchFamily="49" charset="-122"/>
                <a:cs typeface="Times New Roman" panose="02020603050405020304" pitchFamily="18" charset="0"/>
              </a:rPr>
              <a:t>preorder</a:t>
            </a:r>
            <a:r>
              <a:rPr kumimoji="1" lang="en-US" altLang="zh-CN" sz="2400" i="0" u="none" strike="noStrike" kern="1200" cap="none" spc="0" normalizeH="0" baseline="0" noProof="0" dirty="0">
                <a:ln>
                  <a:noFill/>
                </a:ln>
                <a:solidFill>
                  <a:srgbClr val="0070C0"/>
                </a:solidFill>
                <a:effectLst/>
                <a:uLnTx/>
                <a:uFillTx/>
                <a:latin typeface="Times New Roman" panose="02020603050405020304" pitchFamily="18" charset="0"/>
                <a:ea typeface="黑体" panose="02010609060101010101" pitchFamily="49" charset="-122"/>
                <a:cs typeface="Times New Roman" panose="02020603050405020304" pitchFamily="18" charset="0"/>
              </a:rPr>
              <a:t>(T-&gt;</a:t>
            </a:r>
            <a:r>
              <a:rPr kumimoji="1" lang="en-US" altLang="zh-CN" sz="2400" i="0" u="none" strike="noStrike" kern="1200" cap="none" spc="0" normalizeH="0" baseline="0" noProof="0" dirty="0" err="1">
                <a:ln>
                  <a:noFill/>
                </a:ln>
                <a:solidFill>
                  <a:srgbClr val="0070C0"/>
                </a:solidFill>
                <a:effectLst/>
                <a:uLnTx/>
                <a:uFillTx/>
                <a:latin typeface="Times New Roman" panose="02020603050405020304" pitchFamily="18" charset="0"/>
                <a:ea typeface="黑体" panose="02010609060101010101" pitchFamily="49" charset="-122"/>
                <a:cs typeface="Times New Roman" panose="02020603050405020304" pitchFamily="18" charset="0"/>
              </a:rPr>
              <a:t>lchild</a:t>
            </a:r>
            <a:r>
              <a:rPr kumimoji="1" lang="en-US" altLang="zh-CN" sz="2400" i="0" u="none" strike="noStrike" kern="1200" cap="none" spc="0" normalizeH="0" baseline="0" noProof="0" dirty="0">
                <a:ln>
                  <a:noFill/>
                </a:ln>
                <a:solidFill>
                  <a:srgbClr val="0070C0"/>
                </a:solidFill>
                <a:effectLst/>
                <a:uLnTx/>
                <a:uFillTx/>
                <a:latin typeface="Times New Roman" panose="02020603050405020304" pitchFamily="18" charset="0"/>
                <a:ea typeface="黑体" panose="02010609060101010101" pitchFamily="49" charset="-122"/>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400" i="0" u="none" strike="noStrike" kern="1200" cap="none" spc="0" normalizeH="0" baseline="0" noProof="0" dirty="0">
                <a:ln>
                  <a:noFill/>
                </a:ln>
                <a:solidFill>
                  <a:srgbClr val="0070C0"/>
                </a:solidFill>
                <a:effectLst/>
                <a:uLnTx/>
                <a:uFillTx/>
                <a:latin typeface="Times New Roman" panose="02020603050405020304" pitchFamily="18" charset="0"/>
                <a:ea typeface="黑体" panose="02010609060101010101" pitchFamily="49" charset="-122"/>
                <a:cs typeface="Times New Roman" panose="02020603050405020304" pitchFamily="18" charset="0"/>
              </a:rPr>
              <a:t>      </a:t>
            </a:r>
            <a:r>
              <a:rPr kumimoji="1" lang="en-US" altLang="zh-CN" sz="2400" i="0" u="none" strike="noStrike" kern="1200" cap="none" spc="0" normalizeH="0" baseline="0" noProof="0" dirty="0">
                <a:ln>
                  <a:noFill/>
                </a:ln>
                <a:solidFill>
                  <a:srgbClr val="00B0F0"/>
                </a:solidFill>
                <a:effectLst/>
                <a:uLnTx/>
                <a:uFillTx/>
                <a:latin typeface="Times New Roman" panose="02020603050405020304" pitchFamily="18" charset="0"/>
                <a:ea typeface="黑体" panose="02010609060101010101" pitchFamily="49" charset="-122"/>
                <a:cs typeface="Times New Roman" panose="02020603050405020304" pitchFamily="18" charset="0"/>
              </a:rPr>
              <a:t>preorder</a:t>
            </a:r>
            <a:r>
              <a:rPr kumimoji="1" lang="en-US" altLang="zh-CN" sz="2400" i="0" u="none" strike="noStrike" kern="1200" cap="none" spc="0" normalizeH="0" baseline="0" noProof="0" dirty="0">
                <a:ln>
                  <a:noFill/>
                </a:ln>
                <a:solidFill>
                  <a:srgbClr val="0070C0"/>
                </a:solidFill>
                <a:effectLst/>
                <a:uLnTx/>
                <a:uFillTx/>
                <a:latin typeface="Times New Roman" panose="02020603050405020304" pitchFamily="18" charset="0"/>
                <a:ea typeface="黑体" panose="02010609060101010101" pitchFamily="49" charset="-122"/>
                <a:cs typeface="Times New Roman" panose="02020603050405020304" pitchFamily="18" charset="0"/>
              </a:rPr>
              <a:t>(T-&gt;</a:t>
            </a:r>
            <a:r>
              <a:rPr kumimoji="1" lang="en-US" altLang="zh-CN" sz="2400" i="0" u="none" strike="noStrike" kern="1200" cap="none" spc="0" normalizeH="0" baseline="0" noProof="0" dirty="0" err="1">
                <a:ln>
                  <a:noFill/>
                </a:ln>
                <a:solidFill>
                  <a:srgbClr val="0070C0"/>
                </a:solidFill>
                <a:effectLst/>
                <a:uLnTx/>
                <a:uFillTx/>
                <a:latin typeface="Times New Roman" panose="02020603050405020304" pitchFamily="18" charset="0"/>
                <a:ea typeface="黑体" panose="02010609060101010101" pitchFamily="49" charset="-122"/>
                <a:cs typeface="Times New Roman" panose="02020603050405020304" pitchFamily="18" charset="0"/>
              </a:rPr>
              <a:t>rchild</a:t>
            </a:r>
            <a:r>
              <a:rPr kumimoji="1" lang="en-US" altLang="zh-CN" sz="2400" i="0" u="none" strike="noStrike" kern="1200" cap="none" spc="0" normalizeH="0" baseline="0" noProof="0" dirty="0">
                <a:ln>
                  <a:noFill/>
                </a:ln>
                <a:solidFill>
                  <a:srgbClr val="0070C0"/>
                </a:solidFill>
                <a:effectLst/>
                <a:uLnTx/>
                <a:uFillTx/>
                <a:latin typeface="Times New Roman" panose="02020603050405020304" pitchFamily="18" charset="0"/>
                <a:ea typeface="黑体" panose="02010609060101010101" pitchFamily="49" charset="-122"/>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400" i="0" u="none" strike="noStrike" kern="1200" cap="none" spc="0" normalizeH="0" baseline="0" noProof="0" dirty="0">
                <a:ln>
                  <a:noFill/>
                </a:ln>
                <a:solidFill>
                  <a:srgbClr val="0070C0"/>
                </a:solidFill>
                <a:effectLst/>
                <a:uLnTx/>
                <a:uFillTx/>
                <a:latin typeface="Times New Roman" panose="02020603050405020304" pitchFamily="18" charset="0"/>
                <a:ea typeface="黑体" panose="02010609060101010101" pitchFamily="49" charset="-122"/>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400" i="0" u="none" strike="noStrike" kern="1200" cap="none" spc="0" normalizeH="0" baseline="0" noProof="0" dirty="0">
                <a:ln>
                  <a:noFill/>
                </a:ln>
                <a:solidFill>
                  <a:srgbClr val="0070C0"/>
                </a:solidFill>
                <a:effectLst/>
                <a:uLnTx/>
                <a:uFillTx/>
                <a:latin typeface="Times New Roman" panose="02020603050405020304" pitchFamily="18" charset="0"/>
                <a:ea typeface="黑体" panose="02010609060101010101" pitchFamily="49" charset="-122"/>
                <a:cs typeface="Times New Roman" panose="02020603050405020304" pitchFamily="18" charset="0"/>
              </a:rPr>
              <a:t>}</a:t>
            </a:r>
          </a:p>
        </p:txBody>
      </p:sp>
      <p:grpSp>
        <p:nvGrpSpPr>
          <p:cNvPr id="4" name="Group 3">
            <a:extLst>
              <a:ext uri="{FF2B5EF4-FFF2-40B4-BE49-F238E27FC236}">
                <a16:creationId xmlns:a16="http://schemas.microsoft.com/office/drawing/2014/main" id="{4912CA22-67C2-C697-CF17-6F6752B4B4CB}"/>
              </a:ext>
            </a:extLst>
          </p:cNvPr>
          <p:cNvGrpSpPr>
            <a:grpSpLocks/>
          </p:cNvGrpSpPr>
          <p:nvPr/>
        </p:nvGrpSpPr>
        <p:grpSpPr bwMode="auto">
          <a:xfrm>
            <a:off x="162296" y="3429000"/>
            <a:ext cx="1143000" cy="1238250"/>
            <a:chOff x="192" y="2160"/>
            <a:chExt cx="720" cy="780"/>
          </a:xfrm>
        </p:grpSpPr>
        <p:sp>
          <p:nvSpPr>
            <p:cNvPr id="5" name="Line 4">
              <a:extLst>
                <a:ext uri="{FF2B5EF4-FFF2-40B4-BE49-F238E27FC236}">
                  <a16:creationId xmlns:a16="http://schemas.microsoft.com/office/drawing/2014/main" id="{3478FE21-C8F6-7AD1-B5CF-923443B4D2A6}"/>
                </a:ext>
              </a:extLst>
            </p:cNvPr>
            <p:cNvSpPr>
              <a:spLocks noChangeShapeType="1"/>
            </p:cNvSpPr>
            <p:nvPr/>
          </p:nvSpPr>
          <p:spPr bwMode="auto">
            <a:xfrm>
              <a:off x="480" y="2400"/>
              <a:ext cx="0" cy="336"/>
            </a:xfrm>
            <a:prstGeom prst="line">
              <a:avLst/>
            </a:prstGeom>
            <a:noFill/>
            <a:ln w="1905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6" name="Text Box 5">
              <a:extLst>
                <a:ext uri="{FF2B5EF4-FFF2-40B4-BE49-F238E27FC236}">
                  <a16:creationId xmlns:a16="http://schemas.microsoft.com/office/drawing/2014/main" id="{406E0936-1B30-FCC2-DBBF-B98E93026FA6}"/>
                </a:ext>
              </a:extLst>
            </p:cNvPr>
            <p:cNvSpPr txBox="1">
              <a:spLocks noChangeArrowheads="1"/>
            </p:cNvSpPr>
            <p:nvPr/>
          </p:nvSpPr>
          <p:spPr bwMode="auto">
            <a:xfrm>
              <a:off x="192" y="2160"/>
              <a:ext cx="62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zh-CN" altLang="en-US" sz="2000" b="1" i="0" u="none" strike="noStrike" kern="1200" cap="none" spc="0" normalizeH="0" baseline="0" noProof="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rPr>
                <a:t>主程序</a:t>
              </a:r>
            </a:p>
          </p:txBody>
        </p:sp>
        <p:sp>
          <p:nvSpPr>
            <p:cNvPr id="7" name="Text Box 6">
              <a:extLst>
                <a:ext uri="{FF2B5EF4-FFF2-40B4-BE49-F238E27FC236}">
                  <a16:creationId xmlns:a16="http://schemas.microsoft.com/office/drawing/2014/main" id="{89FA72BF-5F8F-200E-622B-8EC89F1D3A69}"/>
                </a:ext>
              </a:extLst>
            </p:cNvPr>
            <p:cNvSpPr txBox="1">
              <a:spLocks noChangeArrowheads="1"/>
            </p:cNvSpPr>
            <p:nvPr/>
          </p:nvSpPr>
          <p:spPr bwMode="auto">
            <a:xfrm>
              <a:off x="240" y="2688"/>
              <a:ext cx="672"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zh-CN" sz="2000" b="1" i="0" u="none" strike="noStrike" kern="1200" cap="none" spc="0" normalizeH="0" baseline="0" noProof="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rPr>
                <a:t>Pre( T )</a:t>
              </a:r>
            </a:p>
          </p:txBody>
        </p:sp>
      </p:grpSp>
      <p:sp>
        <p:nvSpPr>
          <p:cNvPr id="8" name="Line 7">
            <a:extLst>
              <a:ext uri="{FF2B5EF4-FFF2-40B4-BE49-F238E27FC236}">
                <a16:creationId xmlns:a16="http://schemas.microsoft.com/office/drawing/2014/main" id="{4C9A2CE9-B272-0B51-C5D1-3686594235FD}"/>
              </a:ext>
            </a:extLst>
          </p:cNvPr>
          <p:cNvSpPr>
            <a:spLocks noChangeShapeType="1"/>
          </p:cNvSpPr>
          <p:nvPr/>
        </p:nvSpPr>
        <p:spPr bwMode="auto">
          <a:xfrm>
            <a:off x="619496" y="4724400"/>
            <a:ext cx="0" cy="609600"/>
          </a:xfrm>
          <a:prstGeom prst="line">
            <a:avLst/>
          </a:prstGeom>
          <a:noFill/>
          <a:ln w="1905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9" name="Text Box 8">
            <a:extLst>
              <a:ext uri="{FF2B5EF4-FFF2-40B4-BE49-F238E27FC236}">
                <a16:creationId xmlns:a16="http://schemas.microsoft.com/office/drawing/2014/main" id="{A9239E59-26FF-5395-488D-2BB6389BD70B}"/>
              </a:ext>
            </a:extLst>
          </p:cNvPr>
          <p:cNvSpPr txBox="1">
            <a:spLocks noChangeArrowheads="1"/>
          </p:cNvSpPr>
          <p:nvPr/>
        </p:nvSpPr>
        <p:spPr bwMode="auto">
          <a:xfrm>
            <a:off x="7706096" y="3733800"/>
            <a:ext cx="762000" cy="396875"/>
          </a:xfrm>
          <a:prstGeom prst="rect">
            <a:avLst/>
          </a:prstGeom>
          <a:solidFill>
            <a:srgbClr val="FF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rPr>
              <a:t>返回</a:t>
            </a:r>
          </a:p>
        </p:txBody>
      </p:sp>
      <p:grpSp>
        <p:nvGrpSpPr>
          <p:cNvPr id="10" name="Group 9">
            <a:extLst>
              <a:ext uri="{FF2B5EF4-FFF2-40B4-BE49-F238E27FC236}">
                <a16:creationId xmlns:a16="http://schemas.microsoft.com/office/drawing/2014/main" id="{7239EC8C-AC5A-8F15-5D97-93E664012BB8}"/>
              </a:ext>
            </a:extLst>
          </p:cNvPr>
          <p:cNvGrpSpPr>
            <a:grpSpLocks/>
          </p:cNvGrpSpPr>
          <p:nvPr/>
        </p:nvGrpSpPr>
        <p:grpSpPr bwMode="auto">
          <a:xfrm>
            <a:off x="7096496" y="3276600"/>
            <a:ext cx="533400" cy="838200"/>
            <a:chOff x="4560" y="1968"/>
            <a:chExt cx="336" cy="528"/>
          </a:xfrm>
        </p:grpSpPr>
        <p:sp>
          <p:nvSpPr>
            <p:cNvPr id="11" name="Line 10">
              <a:extLst>
                <a:ext uri="{FF2B5EF4-FFF2-40B4-BE49-F238E27FC236}">
                  <a16:creationId xmlns:a16="http://schemas.microsoft.com/office/drawing/2014/main" id="{869D1A19-F1B4-F5E5-9522-32EF00D3B966}"/>
                </a:ext>
              </a:extLst>
            </p:cNvPr>
            <p:cNvSpPr>
              <a:spLocks noChangeShapeType="1"/>
            </p:cNvSpPr>
            <p:nvPr/>
          </p:nvSpPr>
          <p:spPr bwMode="auto">
            <a:xfrm>
              <a:off x="4560" y="2448"/>
              <a:ext cx="192" cy="0"/>
            </a:xfrm>
            <a:prstGeom prst="line">
              <a:avLst/>
            </a:prstGeom>
            <a:noFill/>
            <a:ln w="190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2" name="Line 11">
              <a:extLst>
                <a:ext uri="{FF2B5EF4-FFF2-40B4-BE49-F238E27FC236}">
                  <a16:creationId xmlns:a16="http://schemas.microsoft.com/office/drawing/2014/main" id="{F161BFE3-E206-5BF9-850E-80D0D7B6E812}"/>
                </a:ext>
              </a:extLst>
            </p:cNvPr>
            <p:cNvSpPr>
              <a:spLocks noChangeShapeType="1"/>
            </p:cNvSpPr>
            <p:nvPr/>
          </p:nvSpPr>
          <p:spPr bwMode="auto">
            <a:xfrm>
              <a:off x="4752" y="1968"/>
              <a:ext cx="144" cy="0"/>
            </a:xfrm>
            <a:prstGeom prst="line">
              <a:avLst/>
            </a:prstGeom>
            <a:noFill/>
            <a:ln w="190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3" name="Line 12">
              <a:extLst>
                <a:ext uri="{FF2B5EF4-FFF2-40B4-BE49-F238E27FC236}">
                  <a16:creationId xmlns:a16="http://schemas.microsoft.com/office/drawing/2014/main" id="{7BE4D223-F53C-F6A4-6008-CECD28614B42}"/>
                </a:ext>
              </a:extLst>
            </p:cNvPr>
            <p:cNvSpPr>
              <a:spLocks noChangeShapeType="1"/>
            </p:cNvSpPr>
            <p:nvPr/>
          </p:nvSpPr>
          <p:spPr bwMode="auto">
            <a:xfrm>
              <a:off x="4752" y="2496"/>
              <a:ext cx="144" cy="0"/>
            </a:xfrm>
            <a:prstGeom prst="line">
              <a:avLst/>
            </a:prstGeom>
            <a:noFill/>
            <a:ln w="190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4" name="Line 13">
              <a:extLst>
                <a:ext uri="{FF2B5EF4-FFF2-40B4-BE49-F238E27FC236}">
                  <a16:creationId xmlns:a16="http://schemas.microsoft.com/office/drawing/2014/main" id="{13EF1AD7-A53E-5E53-DC62-D225D29ADB91}"/>
                </a:ext>
              </a:extLst>
            </p:cNvPr>
            <p:cNvSpPr>
              <a:spLocks noChangeShapeType="1"/>
            </p:cNvSpPr>
            <p:nvPr/>
          </p:nvSpPr>
          <p:spPr bwMode="auto">
            <a:xfrm flipV="1">
              <a:off x="4752" y="1968"/>
              <a:ext cx="0" cy="528"/>
            </a:xfrm>
            <a:prstGeom prst="line">
              <a:avLst/>
            </a:prstGeom>
            <a:noFill/>
            <a:ln w="190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grpSp>
      <p:sp>
        <p:nvSpPr>
          <p:cNvPr id="15" name="Text Box 14">
            <a:extLst>
              <a:ext uri="{FF2B5EF4-FFF2-40B4-BE49-F238E27FC236}">
                <a16:creationId xmlns:a16="http://schemas.microsoft.com/office/drawing/2014/main" id="{0E3D03B0-44F5-C8BE-BAFD-BF2641AF6740}"/>
              </a:ext>
            </a:extLst>
          </p:cNvPr>
          <p:cNvSpPr txBox="1">
            <a:spLocks noChangeArrowheads="1"/>
          </p:cNvSpPr>
          <p:nvPr/>
        </p:nvSpPr>
        <p:spPr bwMode="auto">
          <a:xfrm>
            <a:off x="7706096" y="4648200"/>
            <a:ext cx="762000" cy="396875"/>
          </a:xfrm>
          <a:prstGeom prst="rect">
            <a:avLst/>
          </a:prstGeom>
          <a:solidFill>
            <a:srgbClr val="FF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rPr>
              <a:t>返回</a:t>
            </a:r>
          </a:p>
        </p:txBody>
      </p:sp>
      <p:grpSp>
        <p:nvGrpSpPr>
          <p:cNvPr id="16" name="Group 15">
            <a:extLst>
              <a:ext uri="{FF2B5EF4-FFF2-40B4-BE49-F238E27FC236}">
                <a16:creationId xmlns:a16="http://schemas.microsoft.com/office/drawing/2014/main" id="{359E8EAA-C7AA-7845-3AB1-093B8B806D81}"/>
              </a:ext>
            </a:extLst>
          </p:cNvPr>
          <p:cNvGrpSpPr>
            <a:grpSpLocks/>
          </p:cNvGrpSpPr>
          <p:nvPr/>
        </p:nvGrpSpPr>
        <p:grpSpPr bwMode="auto">
          <a:xfrm>
            <a:off x="7096496" y="4191000"/>
            <a:ext cx="533400" cy="838200"/>
            <a:chOff x="4560" y="2544"/>
            <a:chExt cx="336" cy="528"/>
          </a:xfrm>
        </p:grpSpPr>
        <p:sp>
          <p:nvSpPr>
            <p:cNvPr id="17" name="Line 16">
              <a:extLst>
                <a:ext uri="{FF2B5EF4-FFF2-40B4-BE49-F238E27FC236}">
                  <a16:creationId xmlns:a16="http://schemas.microsoft.com/office/drawing/2014/main" id="{C69D96EE-09CB-79B1-77FD-B45FF7756DFA}"/>
                </a:ext>
              </a:extLst>
            </p:cNvPr>
            <p:cNvSpPr>
              <a:spLocks noChangeShapeType="1"/>
            </p:cNvSpPr>
            <p:nvPr/>
          </p:nvSpPr>
          <p:spPr bwMode="auto">
            <a:xfrm>
              <a:off x="4560" y="2688"/>
              <a:ext cx="192" cy="0"/>
            </a:xfrm>
            <a:prstGeom prst="line">
              <a:avLst/>
            </a:prstGeom>
            <a:noFill/>
            <a:ln w="190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8" name="Line 17">
              <a:extLst>
                <a:ext uri="{FF2B5EF4-FFF2-40B4-BE49-F238E27FC236}">
                  <a16:creationId xmlns:a16="http://schemas.microsoft.com/office/drawing/2014/main" id="{02BCC954-9C89-5330-32BE-CE8215DD5A6A}"/>
                </a:ext>
              </a:extLst>
            </p:cNvPr>
            <p:cNvSpPr>
              <a:spLocks noChangeShapeType="1"/>
            </p:cNvSpPr>
            <p:nvPr/>
          </p:nvSpPr>
          <p:spPr bwMode="auto">
            <a:xfrm>
              <a:off x="4752" y="2544"/>
              <a:ext cx="144" cy="0"/>
            </a:xfrm>
            <a:prstGeom prst="line">
              <a:avLst/>
            </a:prstGeom>
            <a:noFill/>
            <a:ln w="190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9" name="Line 18">
              <a:extLst>
                <a:ext uri="{FF2B5EF4-FFF2-40B4-BE49-F238E27FC236}">
                  <a16:creationId xmlns:a16="http://schemas.microsoft.com/office/drawing/2014/main" id="{00142432-4FFF-BB72-1519-1B79A61D81A7}"/>
                </a:ext>
              </a:extLst>
            </p:cNvPr>
            <p:cNvSpPr>
              <a:spLocks noChangeShapeType="1"/>
            </p:cNvSpPr>
            <p:nvPr/>
          </p:nvSpPr>
          <p:spPr bwMode="auto">
            <a:xfrm>
              <a:off x="4752" y="3072"/>
              <a:ext cx="144" cy="0"/>
            </a:xfrm>
            <a:prstGeom prst="line">
              <a:avLst/>
            </a:prstGeom>
            <a:noFill/>
            <a:ln w="190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0" name="Line 19">
              <a:extLst>
                <a:ext uri="{FF2B5EF4-FFF2-40B4-BE49-F238E27FC236}">
                  <a16:creationId xmlns:a16="http://schemas.microsoft.com/office/drawing/2014/main" id="{17AE86BB-4438-2798-1E9A-84F4BD64A479}"/>
                </a:ext>
              </a:extLst>
            </p:cNvPr>
            <p:cNvSpPr>
              <a:spLocks noChangeShapeType="1"/>
            </p:cNvSpPr>
            <p:nvPr/>
          </p:nvSpPr>
          <p:spPr bwMode="auto">
            <a:xfrm flipV="1">
              <a:off x="4752" y="2544"/>
              <a:ext cx="0" cy="528"/>
            </a:xfrm>
            <a:prstGeom prst="line">
              <a:avLst/>
            </a:prstGeom>
            <a:noFill/>
            <a:ln w="190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grpSp>
      <p:grpSp>
        <p:nvGrpSpPr>
          <p:cNvPr id="21" name="Group 20">
            <a:extLst>
              <a:ext uri="{FF2B5EF4-FFF2-40B4-BE49-F238E27FC236}">
                <a16:creationId xmlns:a16="http://schemas.microsoft.com/office/drawing/2014/main" id="{BC812492-7C40-0415-7C95-7E47125BD535}"/>
              </a:ext>
            </a:extLst>
          </p:cNvPr>
          <p:cNvGrpSpPr>
            <a:grpSpLocks/>
          </p:cNvGrpSpPr>
          <p:nvPr/>
        </p:nvGrpSpPr>
        <p:grpSpPr bwMode="auto">
          <a:xfrm>
            <a:off x="3057896" y="4495800"/>
            <a:ext cx="609600" cy="1752600"/>
            <a:chOff x="2016" y="2736"/>
            <a:chExt cx="384" cy="1104"/>
          </a:xfrm>
        </p:grpSpPr>
        <p:sp>
          <p:nvSpPr>
            <p:cNvPr id="22" name="Line 21">
              <a:extLst>
                <a:ext uri="{FF2B5EF4-FFF2-40B4-BE49-F238E27FC236}">
                  <a16:creationId xmlns:a16="http://schemas.microsoft.com/office/drawing/2014/main" id="{8795126B-808C-40F6-43F9-FF6D12C1A361}"/>
                </a:ext>
              </a:extLst>
            </p:cNvPr>
            <p:cNvSpPr>
              <a:spLocks noChangeShapeType="1"/>
            </p:cNvSpPr>
            <p:nvPr/>
          </p:nvSpPr>
          <p:spPr bwMode="auto">
            <a:xfrm>
              <a:off x="2016" y="2832"/>
              <a:ext cx="240" cy="0"/>
            </a:xfrm>
            <a:prstGeom prst="line">
              <a:avLst/>
            </a:prstGeom>
            <a:noFill/>
            <a:ln w="190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3" name="Line 22">
              <a:extLst>
                <a:ext uri="{FF2B5EF4-FFF2-40B4-BE49-F238E27FC236}">
                  <a16:creationId xmlns:a16="http://schemas.microsoft.com/office/drawing/2014/main" id="{096C7CE0-CDB9-C5D3-DA43-037972246D4C}"/>
                </a:ext>
              </a:extLst>
            </p:cNvPr>
            <p:cNvSpPr>
              <a:spLocks noChangeShapeType="1"/>
            </p:cNvSpPr>
            <p:nvPr/>
          </p:nvSpPr>
          <p:spPr bwMode="auto">
            <a:xfrm>
              <a:off x="2256" y="2736"/>
              <a:ext cx="0" cy="1104"/>
            </a:xfrm>
            <a:prstGeom prst="line">
              <a:avLst/>
            </a:prstGeom>
            <a:noFill/>
            <a:ln w="190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4" name="Line 23">
              <a:extLst>
                <a:ext uri="{FF2B5EF4-FFF2-40B4-BE49-F238E27FC236}">
                  <a16:creationId xmlns:a16="http://schemas.microsoft.com/office/drawing/2014/main" id="{BB6B3ED1-D408-38E8-3997-58B489C712F7}"/>
                </a:ext>
              </a:extLst>
            </p:cNvPr>
            <p:cNvSpPr>
              <a:spLocks noChangeShapeType="1"/>
            </p:cNvSpPr>
            <p:nvPr/>
          </p:nvSpPr>
          <p:spPr bwMode="auto">
            <a:xfrm>
              <a:off x="2256" y="2736"/>
              <a:ext cx="144" cy="0"/>
            </a:xfrm>
            <a:prstGeom prst="line">
              <a:avLst/>
            </a:prstGeom>
            <a:noFill/>
            <a:ln w="190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5" name="Line 24">
              <a:extLst>
                <a:ext uri="{FF2B5EF4-FFF2-40B4-BE49-F238E27FC236}">
                  <a16:creationId xmlns:a16="http://schemas.microsoft.com/office/drawing/2014/main" id="{5B8E82AB-0987-6B4B-0529-264043C75170}"/>
                </a:ext>
              </a:extLst>
            </p:cNvPr>
            <p:cNvSpPr>
              <a:spLocks noChangeShapeType="1"/>
            </p:cNvSpPr>
            <p:nvPr/>
          </p:nvSpPr>
          <p:spPr bwMode="auto">
            <a:xfrm>
              <a:off x="2256" y="3840"/>
              <a:ext cx="144" cy="0"/>
            </a:xfrm>
            <a:prstGeom prst="line">
              <a:avLst/>
            </a:prstGeom>
            <a:noFill/>
            <a:ln w="190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grpSp>
      <p:grpSp>
        <p:nvGrpSpPr>
          <p:cNvPr id="26" name="Group 25">
            <a:extLst>
              <a:ext uri="{FF2B5EF4-FFF2-40B4-BE49-F238E27FC236}">
                <a16:creationId xmlns:a16="http://schemas.microsoft.com/office/drawing/2014/main" id="{C5E76FFF-9380-FBE5-258A-A73798C51A9B}"/>
              </a:ext>
            </a:extLst>
          </p:cNvPr>
          <p:cNvGrpSpPr>
            <a:grpSpLocks/>
          </p:cNvGrpSpPr>
          <p:nvPr/>
        </p:nvGrpSpPr>
        <p:grpSpPr bwMode="auto">
          <a:xfrm>
            <a:off x="3743696" y="5791200"/>
            <a:ext cx="1371600" cy="400050"/>
            <a:chOff x="2448" y="3552"/>
            <a:chExt cx="864" cy="252"/>
          </a:xfrm>
        </p:grpSpPr>
        <p:sp>
          <p:nvSpPr>
            <p:cNvPr id="27" name="Text Box 26">
              <a:extLst>
                <a:ext uri="{FF2B5EF4-FFF2-40B4-BE49-F238E27FC236}">
                  <a16:creationId xmlns:a16="http://schemas.microsoft.com/office/drawing/2014/main" id="{F0E70CA6-646A-D65A-7C23-1E4A7474852F}"/>
                </a:ext>
              </a:extLst>
            </p:cNvPr>
            <p:cNvSpPr txBox="1">
              <a:spLocks noChangeArrowheads="1"/>
            </p:cNvSpPr>
            <p:nvPr/>
          </p:nvSpPr>
          <p:spPr bwMode="auto">
            <a:xfrm>
              <a:off x="2448" y="3552"/>
              <a:ext cx="864" cy="252"/>
            </a:xfrm>
            <a:prstGeom prst="rect">
              <a:avLst/>
            </a:prstGeom>
            <a:solidFill>
              <a:srgbClr val="99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rPr>
                <a:t>pre(T    R);</a:t>
              </a:r>
            </a:p>
          </p:txBody>
        </p:sp>
        <p:sp>
          <p:nvSpPr>
            <p:cNvPr id="28" name="Line 27">
              <a:extLst>
                <a:ext uri="{FF2B5EF4-FFF2-40B4-BE49-F238E27FC236}">
                  <a16:creationId xmlns:a16="http://schemas.microsoft.com/office/drawing/2014/main" id="{50081E54-C825-FA82-CC0C-D2A686E38921}"/>
                </a:ext>
              </a:extLst>
            </p:cNvPr>
            <p:cNvSpPr>
              <a:spLocks noChangeShapeType="1"/>
            </p:cNvSpPr>
            <p:nvPr/>
          </p:nvSpPr>
          <p:spPr bwMode="auto">
            <a:xfrm>
              <a:off x="2880" y="3696"/>
              <a:ext cx="14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grpSp>
      <p:sp>
        <p:nvSpPr>
          <p:cNvPr id="29" name="Text Box 28">
            <a:extLst>
              <a:ext uri="{FF2B5EF4-FFF2-40B4-BE49-F238E27FC236}">
                <a16:creationId xmlns:a16="http://schemas.microsoft.com/office/drawing/2014/main" id="{A3C6EE62-76EE-50DD-55A6-8CB908FB6263}"/>
              </a:ext>
            </a:extLst>
          </p:cNvPr>
          <p:cNvSpPr txBox="1">
            <a:spLocks noChangeArrowheads="1"/>
          </p:cNvSpPr>
          <p:nvPr/>
        </p:nvSpPr>
        <p:spPr bwMode="auto">
          <a:xfrm>
            <a:off x="5648696" y="5334000"/>
            <a:ext cx="762000" cy="396875"/>
          </a:xfrm>
          <a:prstGeom prst="rect">
            <a:avLst/>
          </a:prstGeom>
          <a:solidFill>
            <a:srgbClr val="FF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rPr>
              <a:t>返回</a:t>
            </a:r>
          </a:p>
        </p:txBody>
      </p:sp>
      <p:grpSp>
        <p:nvGrpSpPr>
          <p:cNvPr id="30" name="Group 29">
            <a:extLst>
              <a:ext uri="{FF2B5EF4-FFF2-40B4-BE49-F238E27FC236}">
                <a16:creationId xmlns:a16="http://schemas.microsoft.com/office/drawing/2014/main" id="{B40522CB-1BB6-CAF7-0F76-9420E56540A7}"/>
              </a:ext>
            </a:extLst>
          </p:cNvPr>
          <p:cNvGrpSpPr>
            <a:grpSpLocks/>
          </p:cNvGrpSpPr>
          <p:nvPr/>
        </p:nvGrpSpPr>
        <p:grpSpPr bwMode="auto">
          <a:xfrm>
            <a:off x="5039096" y="4876800"/>
            <a:ext cx="533400" cy="838200"/>
            <a:chOff x="3264" y="2976"/>
            <a:chExt cx="336" cy="528"/>
          </a:xfrm>
        </p:grpSpPr>
        <p:sp>
          <p:nvSpPr>
            <p:cNvPr id="31" name="Line 30">
              <a:extLst>
                <a:ext uri="{FF2B5EF4-FFF2-40B4-BE49-F238E27FC236}">
                  <a16:creationId xmlns:a16="http://schemas.microsoft.com/office/drawing/2014/main" id="{9214C922-C1CC-A6B4-6574-B13DC8DF44CC}"/>
                </a:ext>
              </a:extLst>
            </p:cNvPr>
            <p:cNvSpPr>
              <a:spLocks noChangeShapeType="1"/>
            </p:cNvSpPr>
            <p:nvPr/>
          </p:nvSpPr>
          <p:spPr bwMode="auto">
            <a:xfrm>
              <a:off x="3264" y="3456"/>
              <a:ext cx="192" cy="0"/>
            </a:xfrm>
            <a:prstGeom prst="line">
              <a:avLst/>
            </a:prstGeom>
            <a:noFill/>
            <a:ln w="190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32" name="Line 31">
              <a:extLst>
                <a:ext uri="{FF2B5EF4-FFF2-40B4-BE49-F238E27FC236}">
                  <a16:creationId xmlns:a16="http://schemas.microsoft.com/office/drawing/2014/main" id="{251AC3F2-75FD-D6F5-CCDB-F2CB0090D45C}"/>
                </a:ext>
              </a:extLst>
            </p:cNvPr>
            <p:cNvSpPr>
              <a:spLocks noChangeShapeType="1"/>
            </p:cNvSpPr>
            <p:nvPr/>
          </p:nvSpPr>
          <p:spPr bwMode="auto">
            <a:xfrm>
              <a:off x="3456" y="2976"/>
              <a:ext cx="144" cy="0"/>
            </a:xfrm>
            <a:prstGeom prst="line">
              <a:avLst/>
            </a:prstGeom>
            <a:noFill/>
            <a:ln w="190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33" name="Line 32">
              <a:extLst>
                <a:ext uri="{FF2B5EF4-FFF2-40B4-BE49-F238E27FC236}">
                  <a16:creationId xmlns:a16="http://schemas.microsoft.com/office/drawing/2014/main" id="{33DEF24D-49E0-FB80-812B-F6443BDE37C5}"/>
                </a:ext>
              </a:extLst>
            </p:cNvPr>
            <p:cNvSpPr>
              <a:spLocks noChangeShapeType="1"/>
            </p:cNvSpPr>
            <p:nvPr/>
          </p:nvSpPr>
          <p:spPr bwMode="auto">
            <a:xfrm>
              <a:off x="3456" y="3504"/>
              <a:ext cx="144" cy="0"/>
            </a:xfrm>
            <a:prstGeom prst="line">
              <a:avLst/>
            </a:prstGeom>
            <a:noFill/>
            <a:ln w="190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34" name="Line 33">
              <a:extLst>
                <a:ext uri="{FF2B5EF4-FFF2-40B4-BE49-F238E27FC236}">
                  <a16:creationId xmlns:a16="http://schemas.microsoft.com/office/drawing/2014/main" id="{97F53182-1E39-AD29-8B98-5BE66DCF2023}"/>
                </a:ext>
              </a:extLst>
            </p:cNvPr>
            <p:cNvSpPr>
              <a:spLocks noChangeShapeType="1"/>
            </p:cNvSpPr>
            <p:nvPr/>
          </p:nvSpPr>
          <p:spPr bwMode="auto">
            <a:xfrm flipV="1">
              <a:off x="3456" y="2976"/>
              <a:ext cx="0" cy="528"/>
            </a:xfrm>
            <a:prstGeom prst="line">
              <a:avLst/>
            </a:prstGeom>
            <a:noFill/>
            <a:ln w="190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grpSp>
      <p:sp>
        <p:nvSpPr>
          <p:cNvPr id="35" name="Text Box 34">
            <a:extLst>
              <a:ext uri="{FF2B5EF4-FFF2-40B4-BE49-F238E27FC236}">
                <a16:creationId xmlns:a16="http://schemas.microsoft.com/office/drawing/2014/main" id="{6F298033-E4A0-EDA6-E036-B98BA7D43CC9}"/>
              </a:ext>
            </a:extLst>
          </p:cNvPr>
          <p:cNvSpPr txBox="1">
            <a:spLocks noChangeArrowheads="1"/>
          </p:cNvSpPr>
          <p:nvPr/>
        </p:nvSpPr>
        <p:spPr bwMode="auto">
          <a:xfrm>
            <a:off x="5648696" y="6248400"/>
            <a:ext cx="762000" cy="396875"/>
          </a:xfrm>
          <a:prstGeom prst="rect">
            <a:avLst/>
          </a:prstGeom>
          <a:solidFill>
            <a:srgbClr val="FF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rPr>
              <a:t>返回</a:t>
            </a:r>
          </a:p>
        </p:txBody>
      </p:sp>
      <p:grpSp>
        <p:nvGrpSpPr>
          <p:cNvPr id="36" name="Group 35">
            <a:extLst>
              <a:ext uri="{FF2B5EF4-FFF2-40B4-BE49-F238E27FC236}">
                <a16:creationId xmlns:a16="http://schemas.microsoft.com/office/drawing/2014/main" id="{5CD429CF-BED2-CF58-CBE9-EC4119098D3C}"/>
              </a:ext>
            </a:extLst>
          </p:cNvPr>
          <p:cNvGrpSpPr>
            <a:grpSpLocks/>
          </p:cNvGrpSpPr>
          <p:nvPr/>
        </p:nvGrpSpPr>
        <p:grpSpPr bwMode="auto">
          <a:xfrm>
            <a:off x="5039096" y="5791200"/>
            <a:ext cx="533400" cy="838200"/>
            <a:chOff x="3264" y="3552"/>
            <a:chExt cx="336" cy="528"/>
          </a:xfrm>
        </p:grpSpPr>
        <p:sp>
          <p:nvSpPr>
            <p:cNvPr id="37" name="Line 36">
              <a:extLst>
                <a:ext uri="{FF2B5EF4-FFF2-40B4-BE49-F238E27FC236}">
                  <a16:creationId xmlns:a16="http://schemas.microsoft.com/office/drawing/2014/main" id="{38B60243-20EA-409C-CE31-2234B597DDC8}"/>
                </a:ext>
              </a:extLst>
            </p:cNvPr>
            <p:cNvSpPr>
              <a:spLocks noChangeShapeType="1"/>
            </p:cNvSpPr>
            <p:nvPr/>
          </p:nvSpPr>
          <p:spPr bwMode="auto">
            <a:xfrm>
              <a:off x="3264" y="3696"/>
              <a:ext cx="192" cy="0"/>
            </a:xfrm>
            <a:prstGeom prst="line">
              <a:avLst/>
            </a:prstGeom>
            <a:noFill/>
            <a:ln w="190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38" name="Line 37">
              <a:extLst>
                <a:ext uri="{FF2B5EF4-FFF2-40B4-BE49-F238E27FC236}">
                  <a16:creationId xmlns:a16="http://schemas.microsoft.com/office/drawing/2014/main" id="{F5F7623F-EA7C-719E-AAAB-C0CF0DE825E1}"/>
                </a:ext>
              </a:extLst>
            </p:cNvPr>
            <p:cNvSpPr>
              <a:spLocks noChangeShapeType="1"/>
            </p:cNvSpPr>
            <p:nvPr/>
          </p:nvSpPr>
          <p:spPr bwMode="auto">
            <a:xfrm>
              <a:off x="3456" y="3552"/>
              <a:ext cx="144" cy="0"/>
            </a:xfrm>
            <a:prstGeom prst="line">
              <a:avLst/>
            </a:prstGeom>
            <a:noFill/>
            <a:ln w="190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39" name="Line 38">
              <a:extLst>
                <a:ext uri="{FF2B5EF4-FFF2-40B4-BE49-F238E27FC236}">
                  <a16:creationId xmlns:a16="http://schemas.microsoft.com/office/drawing/2014/main" id="{9F2962F9-782E-7887-3FFE-2F2B24F689F7}"/>
                </a:ext>
              </a:extLst>
            </p:cNvPr>
            <p:cNvSpPr>
              <a:spLocks noChangeShapeType="1"/>
            </p:cNvSpPr>
            <p:nvPr/>
          </p:nvSpPr>
          <p:spPr bwMode="auto">
            <a:xfrm>
              <a:off x="3456" y="4080"/>
              <a:ext cx="144" cy="0"/>
            </a:xfrm>
            <a:prstGeom prst="line">
              <a:avLst/>
            </a:prstGeom>
            <a:noFill/>
            <a:ln w="190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40" name="Line 39">
              <a:extLst>
                <a:ext uri="{FF2B5EF4-FFF2-40B4-BE49-F238E27FC236}">
                  <a16:creationId xmlns:a16="http://schemas.microsoft.com/office/drawing/2014/main" id="{72CA9A4A-3866-C75A-4A81-CDFD8B49DD08}"/>
                </a:ext>
              </a:extLst>
            </p:cNvPr>
            <p:cNvSpPr>
              <a:spLocks noChangeShapeType="1"/>
            </p:cNvSpPr>
            <p:nvPr/>
          </p:nvSpPr>
          <p:spPr bwMode="auto">
            <a:xfrm flipV="1">
              <a:off x="3456" y="3552"/>
              <a:ext cx="0" cy="528"/>
            </a:xfrm>
            <a:prstGeom prst="line">
              <a:avLst/>
            </a:prstGeom>
            <a:noFill/>
            <a:ln w="190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grpSp>
      <p:grpSp>
        <p:nvGrpSpPr>
          <p:cNvPr id="41" name="Group 40">
            <a:extLst>
              <a:ext uri="{FF2B5EF4-FFF2-40B4-BE49-F238E27FC236}">
                <a16:creationId xmlns:a16="http://schemas.microsoft.com/office/drawing/2014/main" id="{62A0DA58-EC43-BDAC-133C-C17C44AA2B5E}"/>
              </a:ext>
            </a:extLst>
          </p:cNvPr>
          <p:cNvGrpSpPr>
            <a:grpSpLocks/>
          </p:cNvGrpSpPr>
          <p:nvPr/>
        </p:nvGrpSpPr>
        <p:grpSpPr bwMode="auto">
          <a:xfrm>
            <a:off x="1152896" y="3124200"/>
            <a:ext cx="609600" cy="1752600"/>
            <a:chOff x="816" y="1872"/>
            <a:chExt cx="384" cy="1104"/>
          </a:xfrm>
        </p:grpSpPr>
        <p:sp>
          <p:nvSpPr>
            <p:cNvPr id="42" name="Line 41">
              <a:extLst>
                <a:ext uri="{FF2B5EF4-FFF2-40B4-BE49-F238E27FC236}">
                  <a16:creationId xmlns:a16="http://schemas.microsoft.com/office/drawing/2014/main" id="{70BC648A-8B11-6262-6634-1B541438EC7A}"/>
                </a:ext>
              </a:extLst>
            </p:cNvPr>
            <p:cNvSpPr>
              <a:spLocks noChangeShapeType="1"/>
            </p:cNvSpPr>
            <p:nvPr/>
          </p:nvSpPr>
          <p:spPr bwMode="auto">
            <a:xfrm>
              <a:off x="816" y="2736"/>
              <a:ext cx="240" cy="0"/>
            </a:xfrm>
            <a:prstGeom prst="line">
              <a:avLst/>
            </a:prstGeom>
            <a:noFill/>
            <a:ln w="190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43" name="Line 42">
              <a:extLst>
                <a:ext uri="{FF2B5EF4-FFF2-40B4-BE49-F238E27FC236}">
                  <a16:creationId xmlns:a16="http://schemas.microsoft.com/office/drawing/2014/main" id="{E8613160-5676-CD4B-5A4C-AD36832D0D47}"/>
                </a:ext>
              </a:extLst>
            </p:cNvPr>
            <p:cNvSpPr>
              <a:spLocks noChangeShapeType="1"/>
            </p:cNvSpPr>
            <p:nvPr/>
          </p:nvSpPr>
          <p:spPr bwMode="auto">
            <a:xfrm>
              <a:off x="1056" y="1872"/>
              <a:ext cx="144" cy="0"/>
            </a:xfrm>
            <a:prstGeom prst="line">
              <a:avLst/>
            </a:prstGeom>
            <a:noFill/>
            <a:ln w="190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44" name="Line 43">
              <a:extLst>
                <a:ext uri="{FF2B5EF4-FFF2-40B4-BE49-F238E27FC236}">
                  <a16:creationId xmlns:a16="http://schemas.microsoft.com/office/drawing/2014/main" id="{1CAAA91E-BC84-297D-0A4D-1F34A58BE3BD}"/>
                </a:ext>
              </a:extLst>
            </p:cNvPr>
            <p:cNvSpPr>
              <a:spLocks noChangeShapeType="1"/>
            </p:cNvSpPr>
            <p:nvPr/>
          </p:nvSpPr>
          <p:spPr bwMode="auto">
            <a:xfrm>
              <a:off x="1056" y="2976"/>
              <a:ext cx="144" cy="0"/>
            </a:xfrm>
            <a:prstGeom prst="line">
              <a:avLst/>
            </a:prstGeom>
            <a:noFill/>
            <a:ln w="190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45" name="Line 44">
              <a:extLst>
                <a:ext uri="{FF2B5EF4-FFF2-40B4-BE49-F238E27FC236}">
                  <a16:creationId xmlns:a16="http://schemas.microsoft.com/office/drawing/2014/main" id="{BE08FE8E-C092-6C7E-CED9-9E17B5D460AE}"/>
                </a:ext>
              </a:extLst>
            </p:cNvPr>
            <p:cNvSpPr>
              <a:spLocks noChangeShapeType="1"/>
            </p:cNvSpPr>
            <p:nvPr/>
          </p:nvSpPr>
          <p:spPr bwMode="auto">
            <a:xfrm flipV="1">
              <a:off x="1056" y="1872"/>
              <a:ext cx="0" cy="1104"/>
            </a:xfrm>
            <a:prstGeom prst="line">
              <a:avLst/>
            </a:prstGeom>
            <a:noFill/>
            <a:ln w="190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grpSp>
      <p:grpSp>
        <p:nvGrpSpPr>
          <p:cNvPr id="46" name="Group 45">
            <a:extLst>
              <a:ext uri="{FF2B5EF4-FFF2-40B4-BE49-F238E27FC236}">
                <a16:creationId xmlns:a16="http://schemas.microsoft.com/office/drawing/2014/main" id="{1FE2E5A4-1A4C-D7EA-2334-13D88A9D08FF}"/>
              </a:ext>
            </a:extLst>
          </p:cNvPr>
          <p:cNvGrpSpPr>
            <a:grpSpLocks/>
          </p:cNvGrpSpPr>
          <p:nvPr/>
        </p:nvGrpSpPr>
        <p:grpSpPr bwMode="auto">
          <a:xfrm>
            <a:off x="4962896" y="2895600"/>
            <a:ext cx="762000" cy="1752600"/>
            <a:chOff x="3216" y="1728"/>
            <a:chExt cx="480" cy="1104"/>
          </a:xfrm>
        </p:grpSpPr>
        <p:sp>
          <p:nvSpPr>
            <p:cNvPr id="47" name="Line 46">
              <a:extLst>
                <a:ext uri="{FF2B5EF4-FFF2-40B4-BE49-F238E27FC236}">
                  <a16:creationId xmlns:a16="http://schemas.microsoft.com/office/drawing/2014/main" id="{548CC3F4-EAD4-C3E5-9591-B15F948E0E8F}"/>
                </a:ext>
              </a:extLst>
            </p:cNvPr>
            <p:cNvSpPr>
              <a:spLocks noChangeShapeType="1"/>
            </p:cNvSpPr>
            <p:nvPr/>
          </p:nvSpPr>
          <p:spPr bwMode="auto">
            <a:xfrm>
              <a:off x="3552" y="1728"/>
              <a:ext cx="144" cy="0"/>
            </a:xfrm>
            <a:prstGeom prst="line">
              <a:avLst/>
            </a:prstGeom>
            <a:noFill/>
            <a:ln w="190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48" name="Line 47">
              <a:extLst>
                <a:ext uri="{FF2B5EF4-FFF2-40B4-BE49-F238E27FC236}">
                  <a16:creationId xmlns:a16="http://schemas.microsoft.com/office/drawing/2014/main" id="{87C2EACE-5DF5-51A6-26D8-2AC8C6A3ECFD}"/>
                </a:ext>
              </a:extLst>
            </p:cNvPr>
            <p:cNvSpPr>
              <a:spLocks noChangeShapeType="1"/>
            </p:cNvSpPr>
            <p:nvPr/>
          </p:nvSpPr>
          <p:spPr bwMode="auto">
            <a:xfrm>
              <a:off x="3552" y="2832"/>
              <a:ext cx="144" cy="0"/>
            </a:xfrm>
            <a:prstGeom prst="line">
              <a:avLst/>
            </a:prstGeom>
            <a:noFill/>
            <a:ln w="190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49" name="Line 48">
              <a:extLst>
                <a:ext uri="{FF2B5EF4-FFF2-40B4-BE49-F238E27FC236}">
                  <a16:creationId xmlns:a16="http://schemas.microsoft.com/office/drawing/2014/main" id="{8FDB83B9-00FD-4F8A-278A-10CBACF90DA9}"/>
                </a:ext>
              </a:extLst>
            </p:cNvPr>
            <p:cNvSpPr>
              <a:spLocks noChangeShapeType="1"/>
            </p:cNvSpPr>
            <p:nvPr/>
          </p:nvSpPr>
          <p:spPr bwMode="auto">
            <a:xfrm>
              <a:off x="3216" y="2544"/>
              <a:ext cx="336" cy="0"/>
            </a:xfrm>
            <a:prstGeom prst="line">
              <a:avLst/>
            </a:prstGeom>
            <a:noFill/>
            <a:ln w="190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50" name="Line 49">
              <a:extLst>
                <a:ext uri="{FF2B5EF4-FFF2-40B4-BE49-F238E27FC236}">
                  <a16:creationId xmlns:a16="http://schemas.microsoft.com/office/drawing/2014/main" id="{08BD67DB-C15B-AA01-294D-DED9E8236877}"/>
                </a:ext>
              </a:extLst>
            </p:cNvPr>
            <p:cNvSpPr>
              <a:spLocks noChangeShapeType="1"/>
            </p:cNvSpPr>
            <p:nvPr/>
          </p:nvSpPr>
          <p:spPr bwMode="auto">
            <a:xfrm flipV="1">
              <a:off x="3552" y="1728"/>
              <a:ext cx="0" cy="1104"/>
            </a:xfrm>
            <a:prstGeom prst="line">
              <a:avLst/>
            </a:prstGeom>
            <a:noFill/>
            <a:ln w="190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grpSp>
      <p:grpSp>
        <p:nvGrpSpPr>
          <p:cNvPr id="51" name="Group 50">
            <a:extLst>
              <a:ext uri="{FF2B5EF4-FFF2-40B4-BE49-F238E27FC236}">
                <a16:creationId xmlns:a16="http://schemas.microsoft.com/office/drawing/2014/main" id="{14A989C4-FA7D-55DC-A12C-0D5E60F46C2F}"/>
              </a:ext>
            </a:extLst>
          </p:cNvPr>
          <p:cNvGrpSpPr>
            <a:grpSpLocks/>
          </p:cNvGrpSpPr>
          <p:nvPr/>
        </p:nvGrpSpPr>
        <p:grpSpPr bwMode="auto">
          <a:xfrm>
            <a:off x="4962896" y="1981200"/>
            <a:ext cx="762000" cy="1828800"/>
            <a:chOff x="3216" y="1152"/>
            <a:chExt cx="480" cy="1152"/>
          </a:xfrm>
        </p:grpSpPr>
        <p:sp>
          <p:nvSpPr>
            <p:cNvPr id="52" name="Line 51">
              <a:extLst>
                <a:ext uri="{FF2B5EF4-FFF2-40B4-BE49-F238E27FC236}">
                  <a16:creationId xmlns:a16="http://schemas.microsoft.com/office/drawing/2014/main" id="{D9725F90-ADA1-3860-A6E2-68914EA3891D}"/>
                </a:ext>
              </a:extLst>
            </p:cNvPr>
            <p:cNvSpPr>
              <a:spLocks noChangeShapeType="1"/>
            </p:cNvSpPr>
            <p:nvPr/>
          </p:nvSpPr>
          <p:spPr bwMode="auto">
            <a:xfrm>
              <a:off x="3408" y="1488"/>
              <a:ext cx="144" cy="0"/>
            </a:xfrm>
            <a:prstGeom prst="line">
              <a:avLst/>
            </a:prstGeom>
            <a:noFill/>
            <a:ln w="190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53" name="Line 52">
              <a:extLst>
                <a:ext uri="{FF2B5EF4-FFF2-40B4-BE49-F238E27FC236}">
                  <a16:creationId xmlns:a16="http://schemas.microsoft.com/office/drawing/2014/main" id="{2AF13EC3-9DBD-0467-C57E-C515A206041E}"/>
                </a:ext>
              </a:extLst>
            </p:cNvPr>
            <p:cNvSpPr>
              <a:spLocks noChangeShapeType="1"/>
            </p:cNvSpPr>
            <p:nvPr/>
          </p:nvSpPr>
          <p:spPr bwMode="auto">
            <a:xfrm>
              <a:off x="3552" y="1152"/>
              <a:ext cx="144" cy="0"/>
            </a:xfrm>
            <a:prstGeom prst="line">
              <a:avLst/>
            </a:prstGeom>
            <a:noFill/>
            <a:ln w="190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54" name="Line 53">
              <a:extLst>
                <a:ext uri="{FF2B5EF4-FFF2-40B4-BE49-F238E27FC236}">
                  <a16:creationId xmlns:a16="http://schemas.microsoft.com/office/drawing/2014/main" id="{39E5F372-387D-FD5F-1DAD-94BDDD3B9491}"/>
                </a:ext>
              </a:extLst>
            </p:cNvPr>
            <p:cNvSpPr>
              <a:spLocks noChangeShapeType="1"/>
            </p:cNvSpPr>
            <p:nvPr/>
          </p:nvSpPr>
          <p:spPr bwMode="auto">
            <a:xfrm>
              <a:off x="3552" y="1680"/>
              <a:ext cx="144" cy="0"/>
            </a:xfrm>
            <a:prstGeom prst="line">
              <a:avLst/>
            </a:prstGeom>
            <a:noFill/>
            <a:ln w="190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55" name="Line 54">
              <a:extLst>
                <a:ext uri="{FF2B5EF4-FFF2-40B4-BE49-F238E27FC236}">
                  <a16:creationId xmlns:a16="http://schemas.microsoft.com/office/drawing/2014/main" id="{E5905AF9-4774-C179-DFFF-92C9EBFAA797}"/>
                </a:ext>
              </a:extLst>
            </p:cNvPr>
            <p:cNvSpPr>
              <a:spLocks noChangeShapeType="1"/>
            </p:cNvSpPr>
            <p:nvPr/>
          </p:nvSpPr>
          <p:spPr bwMode="auto">
            <a:xfrm flipV="1">
              <a:off x="3552" y="1152"/>
              <a:ext cx="0" cy="528"/>
            </a:xfrm>
            <a:prstGeom prst="line">
              <a:avLst/>
            </a:prstGeom>
            <a:noFill/>
            <a:ln w="190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56" name="Line 55">
              <a:extLst>
                <a:ext uri="{FF2B5EF4-FFF2-40B4-BE49-F238E27FC236}">
                  <a16:creationId xmlns:a16="http://schemas.microsoft.com/office/drawing/2014/main" id="{1C34F1B5-745E-8285-98A5-AE934FC49D5E}"/>
                </a:ext>
              </a:extLst>
            </p:cNvPr>
            <p:cNvSpPr>
              <a:spLocks noChangeShapeType="1"/>
            </p:cNvSpPr>
            <p:nvPr/>
          </p:nvSpPr>
          <p:spPr bwMode="auto">
            <a:xfrm>
              <a:off x="3216" y="2304"/>
              <a:ext cx="192" cy="0"/>
            </a:xfrm>
            <a:prstGeom prst="line">
              <a:avLst/>
            </a:prstGeom>
            <a:noFill/>
            <a:ln w="190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57" name="Line 56">
              <a:extLst>
                <a:ext uri="{FF2B5EF4-FFF2-40B4-BE49-F238E27FC236}">
                  <a16:creationId xmlns:a16="http://schemas.microsoft.com/office/drawing/2014/main" id="{515849CB-780D-F306-491C-CF8A8F66D7E5}"/>
                </a:ext>
              </a:extLst>
            </p:cNvPr>
            <p:cNvSpPr>
              <a:spLocks noChangeShapeType="1"/>
            </p:cNvSpPr>
            <p:nvPr/>
          </p:nvSpPr>
          <p:spPr bwMode="auto">
            <a:xfrm flipV="1">
              <a:off x="3408" y="1488"/>
              <a:ext cx="0" cy="816"/>
            </a:xfrm>
            <a:prstGeom prst="line">
              <a:avLst/>
            </a:prstGeom>
            <a:noFill/>
            <a:ln w="190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grpSp>
      <p:grpSp>
        <p:nvGrpSpPr>
          <p:cNvPr id="58" name="Group 57">
            <a:extLst>
              <a:ext uri="{FF2B5EF4-FFF2-40B4-BE49-F238E27FC236}">
                <a16:creationId xmlns:a16="http://schemas.microsoft.com/office/drawing/2014/main" id="{F4A9F23F-D741-3926-71D3-2D6DD1316E8B}"/>
              </a:ext>
            </a:extLst>
          </p:cNvPr>
          <p:cNvGrpSpPr>
            <a:grpSpLocks/>
          </p:cNvGrpSpPr>
          <p:nvPr/>
        </p:nvGrpSpPr>
        <p:grpSpPr bwMode="auto">
          <a:xfrm>
            <a:off x="5801096" y="4191000"/>
            <a:ext cx="1371600" cy="400050"/>
            <a:chOff x="3744" y="2544"/>
            <a:chExt cx="864" cy="252"/>
          </a:xfrm>
        </p:grpSpPr>
        <p:sp>
          <p:nvSpPr>
            <p:cNvPr id="59" name="Text Box 58">
              <a:extLst>
                <a:ext uri="{FF2B5EF4-FFF2-40B4-BE49-F238E27FC236}">
                  <a16:creationId xmlns:a16="http://schemas.microsoft.com/office/drawing/2014/main" id="{25BB055C-E639-4EE7-CA93-D73819B07B24}"/>
                </a:ext>
              </a:extLst>
            </p:cNvPr>
            <p:cNvSpPr txBox="1">
              <a:spLocks noChangeArrowheads="1"/>
            </p:cNvSpPr>
            <p:nvPr/>
          </p:nvSpPr>
          <p:spPr bwMode="auto">
            <a:xfrm>
              <a:off x="3744" y="2544"/>
              <a:ext cx="864" cy="252"/>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rPr>
                <a:t>pre(T    R);</a:t>
              </a:r>
            </a:p>
          </p:txBody>
        </p:sp>
        <p:sp>
          <p:nvSpPr>
            <p:cNvPr id="60" name="Line 59">
              <a:extLst>
                <a:ext uri="{FF2B5EF4-FFF2-40B4-BE49-F238E27FC236}">
                  <a16:creationId xmlns:a16="http://schemas.microsoft.com/office/drawing/2014/main" id="{9722E542-6500-AEF0-2EB8-BC67F316925A}"/>
                </a:ext>
              </a:extLst>
            </p:cNvPr>
            <p:cNvSpPr>
              <a:spLocks noChangeShapeType="1"/>
            </p:cNvSpPr>
            <p:nvPr/>
          </p:nvSpPr>
          <p:spPr bwMode="auto">
            <a:xfrm>
              <a:off x="4176" y="2688"/>
              <a:ext cx="19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grpSp>
      <p:sp>
        <p:nvSpPr>
          <p:cNvPr id="61" name="Oval 60">
            <a:extLst>
              <a:ext uri="{FF2B5EF4-FFF2-40B4-BE49-F238E27FC236}">
                <a16:creationId xmlns:a16="http://schemas.microsoft.com/office/drawing/2014/main" id="{D56436E4-2711-26ED-DEDF-9EB270E32354}"/>
              </a:ext>
            </a:extLst>
          </p:cNvPr>
          <p:cNvSpPr>
            <a:spLocks noChangeArrowheads="1"/>
          </p:cNvSpPr>
          <p:nvPr/>
        </p:nvSpPr>
        <p:spPr bwMode="auto">
          <a:xfrm>
            <a:off x="7325096" y="228600"/>
            <a:ext cx="533400" cy="457200"/>
          </a:xfrm>
          <a:prstGeom prst="ellipse">
            <a:avLst/>
          </a:prstGeom>
          <a:solidFill>
            <a:srgbClr val="CCFF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rPr>
              <a:t>A</a:t>
            </a:r>
          </a:p>
        </p:txBody>
      </p:sp>
      <p:sp>
        <p:nvSpPr>
          <p:cNvPr id="62" name="Oval 61">
            <a:extLst>
              <a:ext uri="{FF2B5EF4-FFF2-40B4-BE49-F238E27FC236}">
                <a16:creationId xmlns:a16="http://schemas.microsoft.com/office/drawing/2014/main" id="{5450FAAB-539E-8F09-D5B7-9222152B79BC}"/>
              </a:ext>
            </a:extLst>
          </p:cNvPr>
          <p:cNvSpPr>
            <a:spLocks noChangeArrowheads="1"/>
          </p:cNvSpPr>
          <p:nvPr/>
        </p:nvSpPr>
        <p:spPr bwMode="auto">
          <a:xfrm>
            <a:off x="8163296" y="1066800"/>
            <a:ext cx="533400" cy="457200"/>
          </a:xfrm>
          <a:prstGeom prst="ellipse">
            <a:avLst/>
          </a:prstGeom>
          <a:solidFill>
            <a:srgbClr val="FFFF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rPr>
              <a:t>C</a:t>
            </a:r>
          </a:p>
        </p:txBody>
      </p:sp>
      <p:sp>
        <p:nvSpPr>
          <p:cNvPr id="63" name="Oval 62">
            <a:extLst>
              <a:ext uri="{FF2B5EF4-FFF2-40B4-BE49-F238E27FC236}">
                <a16:creationId xmlns:a16="http://schemas.microsoft.com/office/drawing/2014/main" id="{6BDAA714-ED83-AD8F-E6A9-1D28F96A5907}"/>
              </a:ext>
            </a:extLst>
          </p:cNvPr>
          <p:cNvSpPr>
            <a:spLocks noChangeArrowheads="1"/>
          </p:cNvSpPr>
          <p:nvPr/>
        </p:nvSpPr>
        <p:spPr bwMode="auto">
          <a:xfrm>
            <a:off x="6486896" y="1066800"/>
            <a:ext cx="533400" cy="457200"/>
          </a:xfrm>
          <a:prstGeom prst="ellipse">
            <a:avLst/>
          </a:prstGeom>
          <a:solidFill>
            <a:srgbClr val="CCFF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rPr>
              <a:t>B</a:t>
            </a:r>
          </a:p>
        </p:txBody>
      </p:sp>
      <p:sp>
        <p:nvSpPr>
          <p:cNvPr id="64" name="Oval 63">
            <a:extLst>
              <a:ext uri="{FF2B5EF4-FFF2-40B4-BE49-F238E27FC236}">
                <a16:creationId xmlns:a16="http://schemas.microsoft.com/office/drawing/2014/main" id="{EB7F700A-36B3-F5CD-0581-68E4753664FB}"/>
              </a:ext>
            </a:extLst>
          </p:cNvPr>
          <p:cNvSpPr>
            <a:spLocks noChangeArrowheads="1"/>
          </p:cNvSpPr>
          <p:nvPr/>
        </p:nvSpPr>
        <p:spPr bwMode="auto">
          <a:xfrm>
            <a:off x="7401296" y="2133600"/>
            <a:ext cx="533400" cy="457200"/>
          </a:xfrm>
          <a:prstGeom prst="ellipse">
            <a:avLst/>
          </a:prstGeom>
          <a:solidFill>
            <a:srgbClr val="99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rPr>
              <a:t>D</a:t>
            </a:r>
          </a:p>
        </p:txBody>
      </p:sp>
      <p:cxnSp>
        <p:nvCxnSpPr>
          <p:cNvPr id="65" name="AutoShape 64">
            <a:extLst>
              <a:ext uri="{FF2B5EF4-FFF2-40B4-BE49-F238E27FC236}">
                <a16:creationId xmlns:a16="http://schemas.microsoft.com/office/drawing/2014/main" id="{00133390-8919-F938-E051-5D3E477DA8F8}"/>
              </a:ext>
            </a:extLst>
          </p:cNvPr>
          <p:cNvCxnSpPr>
            <a:cxnSpLocks noChangeShapeType="1"/>
            <a:stCxn id="61" idx="3"/>
            <a:endCxn id="63" idx="7"/>
          </p:cNvCxnSpPr>
          <p:nvPr/>
        </p:nvCxnSpPr>
        <p:spPr bwMode="auto">
          <a:xfrm flipH="1">
            <a:off x="6942509" y="619125"/>
            <a:ext cx="460375" cy="51435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6" name="AutoShape 65">
            <a:extLst>
              <a:ext uri="{FF2B5EF4-FFF2-40B4-BE49-F238E27FC236}">
                <a16:creationId xmlns:a16="http://schemas.microsoft.com/office/drawing/2014/main" id="{2CAE10CF-4EF2-A0E1-EC86-0E187A8565F6}"/>
              </a:ext>
            </a:extLst>
          </p:cNvPr>
          <p:cNvCxnSpPr>
            <a:cxnSpLocks noChangeShapeType="1"/>
            <a:stCxn id="61" idx="5"/>
            <a:endCxn id="62" idx="1"/>
          </p:cNvCxnSpPr>
          <p:nvPr/>
        </p:nvCxnSpPr>
        <p:spPr bwMode="auto">
          <a:xfrm>
            <a:off x="7780709" y="619125"/>
            <a:ext cx="460375" cy="51435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7" name="AutoShape 66">
            <a:extLst>
              <a:ext uri="{FF2B5EF4-FFF2-40B4-BE49-F238E27FC236}">
                <a16:creationId xmlns:a16="http://schemas.microsoft.com/office/drawing/2014/main" id="{2A9DFC1E-7C4C-A347-84CA-BB17FC33D2BF}"/>
              </a:ext>
            </a:extLst>
          </p:cNvPr>
          <p:cNvCxnSpPr>
            <a:cxnSpLocks noChangeShapeType="1"/>
            <a:stCxn id="63" idx="5"/>
            <a:endCxn id="64" idx="1"/>
          </p:cNvCxnSpPr>
          <p:nvPr/>
        </p:nvCxnSpPr>
        <p:spPr bwMode="auto">
          <a:xfrm>
            <a:off x="6942509" y="1457325"/>
            <a:ext cx="536575" cy="74295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68" name="Group 67">
            <a:extLst>
              <a:ext uri="{FF2B5EF4-FFF2-40B4-BE49-F238E27FC236}">
                <a16:creationId xmlns:a16="http://schemas.microsoft.com/office/drawing/2014/main" id="{71AC65A1-A4DD-17AF-05F7-1F8CBE15F6F3}"/>
              </a:ext>
            </a:extLst>
          </p:cNvPr>
          <p:cNvGrpSpPr>
            <a:grpSpLocks/>
          </p:cNvGrpSpPr>
          <p:nvPr/>
        </p:nvGrpSpPr>
        <p:grpSpPr bwMode="auto">
          <a:xfrm>
            <a:off x="3667496" y="1066800"/>
            <a:ext cx="3352800" cy="2914650"/>
            <a:chOff x="2400" y="672"/>
            <a:chExt cx="2112" cy="1836"/>
          </a:xfrm>
        </p:grpSpPr>
        <p:grpSp>
          <p:nvGrpSpPr>
            <p:cNvPr id="69" name="Group 68">
              <a:extLst>
                <a:ext uri="{FF2B5EF4-FFF2-40B4-BE49-F238E27FC236}">
                  <a16:creationId xmlns:a16="http://schemas.microsoft.com/office/drawing/2014/main" id="{04C689E6-94D1-EE0A-BE70-AFF47340958E}"/>
                </a:ext>
              </a:extLst>
            </p:cNvPr>
            <p:cNvGrpSpPr>
              <a:grpSpLocks/>
            </p:cNvGrpSpPr>
            <p:nvPr/>
          </p:nvGrpSpPr>
          <p:grpSpPr bwMode="auto">
            <a:xfrm>
              <a:off x="2400" y="1728"/>
              <a:ext cx="864" cy="780"/>
              <a:chOff x="2400" y="1632"/>
              <a:chExt cx="864" cy="780"/>
            </a:xfrm>
          </p:grpSpPr>
          <p:sp>
            <p:nvSpPr>
              <p:cNvPr id="71" name="Text Box 69">
                <a:extLst>
                  <a:ext uri="{FF2B5EF4-FFF2-40B4-BE49-F238E27FC236}">
                    <a16:creationId xmlns:a16="http://schemas.microsoft.com/office/drawing/2014/main" id="{18379236-0A8C-94DB-67E4-0CA870D8A91C}"/>
                  </a:ext>
                </a:extLst>
              </p:cNvPr>
              <p:cNvSpPr txBox="1">
                <a:spLocks noChangeArrowheads="1"/>
              </p:cNvSpPr>
              <p:nvPr/>
            </p:nvSpPr>
            <p:spPr bwMode="auto">
              <a:xfrm>
                <a:off x="2400" y="1632"/>
                <a:ext cx="240" cy="250"/>
              </a:xfrm>
              <a:prstGeom prst="rect">
                <a:avLst/>
              </a:prstGeom>
              <a:solidFill>
                <a:srgbClr val="CC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rPr>
                  <a:t>T</a:t>
                </a:r>
              </a:p>
            </p:txBody>
          </p:sp>
          <p:sp>
            <p:nvSpPr>
              <p:cNvPr id="72" name="Line 70">
                <a:extLst>
                  <a:ext uri="{FF2B5EF4-FFF2-40B4-BE49-F238E27FC236}">
                    <a16:creationId xmlns:a16="http://schemas.microsoft.com/office/drawing/2014/main" id="{8393753E-F134-F5DC-294A-04471F17BCB3}"/>
                  </a:ext>
                </a:extLst>
              </p:cNvPr>
              <p:cNvSpPr>
                <a:spLocks noChangeShapeType="1"/>
              </p:cNvSpPr>
              <p:nvPr/>
            </p:nvSpPr>
            <p:spPr bwMode="auto">
              <a:xfrm>
                <a:off x="2592" y="1776"/>
                <a:ext cx="19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73" name="Oval 71">
                <a:extLst>
                  <a:ext uri="{FF2B5EF4-FFF2-40B4-BE49-F238E27FC236}">
                    <a16:creationId xmlns:a16="http://schemas.microsoft.com/office/drawing/2014/main" id="{39952CD8-C659-CDC6-F63E-DF3CF31749C1}"/>
                  </a:ext>
                </a:extLst>
              </p:cNvPr>
              <p:cNvSpPr>
                <a:spLocks noChangeArrowheads="1"/>
              </p:cNvSpPr>
              <p:nvPr/>
            </p:nvSpPr>
            <p:spPr bwMode="auto">
              <a:xfrm>
                <a:off x="2784" y="1680"/>
                <a:ext cx="192" cy="192"/>
              </a:xfrm>
              <a:prstGeom prst="ellipse">
                <a:avLst/>
              </a:prstGeom>
              <a:solidFill>
                <a:srgbClr val="CCFF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rPr>
                  <a:t>B</a:t>
                </a:r>
              </a:p>
            </p:txBody>
          </p:sp>
          <p:sp>
            <p:nvSpPr>
              <p:cNvPr id="74" name="Text Box 72">
                <a:extLst>
                  <a:ext uri="{FF2B5EF4-FFF2-40B4-BE49-F238E27FC236}">
                    <a16:creationId xmlns:a16="http://schemas.microsoft.com/office/drawing/2014/main" id="{CD295B8F-E7DF-1EB4-0AD8-8CF974F3AFE9}"/>
                  </a:ext>
                </a:extLst>
              </p:cNvPr>
              <p:cNvSpPr txBox="1">
                <a:spLocks noChangeArrowheads="1"/>
              </p:cNvSpPr>
              <p:nvPr/>
            </p:nvSpPr>
            <p:spPr bwMode="auto">
              <a:xfrm>
                <a:off x="2400" y="1920"/>
                <a:ext cx="864" cy="252"/>
              </a:xfrm>
              <a:prstGeom prst="rect">
                <a:avLst/>
              </a:prstGeom>
              <a:solidFill>
                <a:srgbClr val="CC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rPr>
                  <a:t>printf(B);</a:t>
                </a:r>
              </a:p>
            </p:txBody>
          </p:sp>
          <p:sp>
            <p:nvSpPr>
              <p:cNvPr id="75" name="Text Box 73">
                <a:extLst>
                  <a:ext uri="{FF2B5EF4-FFF2-40B4-BE49-F238E27FC236}">
                    <a16:creationId xmlns:a16="http://schemas.microsoft.com/office/drawing/2014/main" id="{87ED66DF-BC84-5FB5-7219-6C56D5FDEAB4}"/>
                  </a:ext>
                </a:extLst>
              </p:cNvPr>
              <p:cNvSpPr txBox="1">
                <a:spLocks noChangeArrowheads="1"/>
              </p:cNvSpPr>
              <p:nvPr/>
            </p:nvSpPr>
            <p:spPr bwMode="auto">
              <a:xfrm>
                <a:off x="2400" y="2160"/>
                <a:ext cx="864" cy="252"/>
              </a:xfrm>
              <a:prstGeom prst="rect">
                <a:avLst/>
              </a:prstGeom>
              <a:solidFill>
                <a:srgbClr val="CC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rPr>
                  <a:t>pre(T    L);</a:t>
                </a:r>
              </a:p>
            </p:txBody>
          </p:sp>
          <p:sp>
            <p:nvSpPr>
              <p:cNvPr id="76" name="Line 74">
                <a:extLst>
                  <a:ext uri="{FF2B5EF4-FFF2-40B4-BE49-F238E27FC236}">
                    <a16:creationId xmlns:a16="http://schemas.microsoft.com/office/drawing/2014/main" id="{3D670302-67E6-A146-9B36-89C6CFC4D591}"/>
                  </a:ext>
                </a:extLst>
              </p:cNvPr>
              <p:cNvSpPr>
                <a:spLocks noChangeShapeType="1"/>
              </p:cNvSpPr>
              <p:nvPr/>
            </p:nvSpPr>
            <p:spPr bwMode="auto">
              <a:xfrm>
                <a:off x="2832" y="2304"/>
                <a:ext cx="14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grpSp>
        <p:sp>
          <p:nvSpPr>
            <p:cNvPr id="70" name="Oval 75">
              <a:extLst>
                <a:ext uri="{FF2B5EF4-FFF2-40B4-BE49-F238E27FC236}">
                  <a16:creationId xmlns:a16="http://schemas.microsoft.com/office/drawing/2014/main" id="{0FA3643C-0704-7A37-129C-92C9AC376D0A}"/>
                </a:ext>
              </a:extLst>
            </p:cNvPr>
            <p:cNvSpPr>
              <a:spLocks noChangeArrowheads="1"/>
            </p:cNvSpPr>
            <p:nvPr/>
          </p:nvSpPr>
          <p:spPr bwMode="auto">
            <a:xfrm>
              <a:off x="4176" y="672"/>
              <a:ext cx="336" cy="288"/>
            </a:xfrm>
            <a:prstGeom prst="ellipse">
              <a:avLst/>
            </a:prstGeom>
            <a:solidFill>
              <a:srgbClr val="CCFF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rPr>
                <a:t>B</a:t>
              </a:r>
            </a:p>
          </p:txBody>
        </p:sp>
      </p:grpSp>
      <p:grpSp>
        <p:nvGrpSpPr>
          <p:cNvPr id="77" name="Group 76">
            <a:extLst>
              <a:ext uri="{FF2B5EF4-FFF2-40B4-BE49-F238E27FC236}">
                <a16:creationId xmlns:a16="http://schemas.microsoft.com/office/drawing/2014/main" id="{5FC7CF51-7447-5ADF-4850-388CDF1E9868}"/>
              </a:ext>
            </a:extLst>
          </p:cNvPr>
          <p:cNvGrpSpPr>
            <a:grpSpLocks/>
          </p:cNvGrpSpPr>
          <p:nvPr/>
        </p:nvGrpSpPr>
        <p:grpSpPr bwMode="auto">
          <a:xfrm>
            <a:off x="1762496" y="228600"/>
            <a:ext cx="6096000" cy="4210050"/>
            <a:chOff x="1200" y="144"/>
            <a:chExt cx="3840" cy="2652"/>
          </a:xfrm>
        </p:grpSpPr>
        <p:grpSp>
          <p:nvGrpSpPr>
            <p:cNvPr id="78" name="Group 77">
              <a:extLst>
                <a:ext uri="{FF2B5EF4-FFF2-40B4-BE49-F238E27FC236}">
                  <a16:creationId xmlns:a16="http://schemas.microsoft.com/office/drawing/2014/main" id="{46447822-E3E5-19C7-CCC2-30E0A309C34E}"/>
                </a:ext>
              </a:extLst>
            </p:cNvPr>
            <p:cNvGrpSpPr>
              <a:grpSpLocks/>
            </p:cNvGrpSpPr>
            <p:nvPr/>
          </p:nvGrpSpPr>
          <p:grpSpPr bwMode="auto">
            <a:xfrm>
              <a:off x="1200" y="2016"/>
              <a:ext cx="864" cy="780"/>
              <a:chOff x="1200" y="1920"/>
              <a:chExt cx="864" cy="780"/>
            </a:xfrm>
          </p:grpSpPr>
          <p:sp>
            <p:nvSpPr>
              <p:cNvPr id="80" name="Text Box 78">
                <a:extLst>
                  <a:ext uri="{FF2B5EF4-FFF2-40B4-BE49-F238E27FC236}">
                    <a16:creationId xmlns:a16="http://schemas.microsoft.com/office/drawing/2014/main" id="{8AA27EA2-721B-AEC8-AC03-046A96104E69}"/>
                  </a:ext>
                </a:extLst>
              </p:cNvPr>
              <p:cNvSpPr txBox="1">
                <a:spLocks noChangeArrowheads="1"/>
              </p:cNvSpPr>
              <p:nvPr/>
            </p:nvSpPr>
            <p:spPr bwMode="auto">
              <a:xfrm>
                <a:off x="1200" y="1920"/>
                <a:ext cx="240" cy="250"/>
              </a:xfrm>
              <a:prstGeom prst="rect">
                <a:avLst/>
              </a:prstGeom>
              <a:solidFill>
                <a:srgbClr val="CC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rPr>
                  <a:t>T</a:t>
                </a:r>
              </a:p>
            </p:txBody>
          </p:sp>
          <p:sp>
            <p:nvSpPr>
              <p:cNvPr id="81" name="Line 79">
                <a:extLst>
                  <a:ext uri="{FF2B5EF4-FFF2-40B4-BE49-F238E27FC236}">
                    <a16:creationId xmlns:a16="http://schemas.microsoft.com/office/drawing/2014/main" id="{3F9EF4F8-5899-FC70-D047-B272C460AA4C}"/>
                  </a:ext>
                </a:extLst>
              </p:cNvPr>
              <p:cNvSpPr>
                <a:spLocks noChangeShapeType="1"/>
              </p:cNvSpPr>
              <p:nvPr/>
            </p:nvSpPr>
            <p:spPr bwMode="auto">
              <a:xfrm>
                <a:off x="1392" y="2064"/>
                <a:ext cx="19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82" name="Oval 80">
                <a:extLst>
                  <a:ext uri="{FF2B5EF4-FFF2-40B4-BE49-F238E27FC236}">
                    <a16:creationId xmlns:a16="http://schemas.microsoft.com/office/drawing/2014/main" id="{8222C9D8-302E-7FA0-120B-463F71D40FDF}"/>
                  </a:ext>
                </a:extLst>
              </p:cNvPr>
              <p:cNvSpPr>
                <a:spLocks noChangeArrowheads="1"/>
              </p:cNvSpPr>
              <p:nvPr/>
            </p:nvSpPr>
            <p:spPr bwMode="auto">
              <a:xfrm>
                <a:off x="1584" y="1968"/>
                <a:ext cx="192" cy="192"/>
              </a:xfrm>
              <a:prstGeom prst="ellipse">
                <a:avLst/>
              </a:prstGeom>
              <a:solidFill>
                <a:srgbClr val="CCFF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rPr>
                  <a:t>A</a:t>
                </a:r>
              </a:p>
            </p:txBody>
          </p:sp>
          <p:sp>
            <p:nvSpPr>
              <p:cNvPr id="83" name="Text Box 81">
                <a:extLst>
                  <a:ext uri="{FF2B5EF4-FFF2-40B4-BE49-F238E27FC236}">
                    <a16:creationId xmlns:a16="http://schemas.microsoft.com/office/drawing/2014/main" id="{8321C17C-3CEE-6532-72BB-49A7C43F7801}"/>
                  </a:ext>
                </a:extLst>
              </p:cNvPr>
              <p:cNvSpPr txBox="1">
                <a:spLocks noChangeArrowheads="1"/>
              </p:cNvSpPr>
              <p:nvPr/>
            </p:nvSpPr>
            <p:spPr bwMode="auto">
              <a:xfrm>
                <a:off x="1200" y="2208"/>
                <a:ext cx="864" cy="252"/>
              </a:xfrm>
              <a:prstGeom prst="rect">
                <a:avLst/>
              </a:prstGeom>
              <a:solidFill>
                <a:srgbClr val="CC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rPr>
                  <a:t>printf(A);</a:t>
                </a:r>
              </a:p>
            </p:txBody>
          </p:sp>
          <p:sp>
            <p:nvSpPr>
              <p:cNvPr id="84" name="Text Box 82">
                <a:extLst>
                  <a:ext uri="{FF2B5EF4-FFF2-40B4-BE49-F238E27FC236}">
                    <a16:creationId xmlns:a16="http://schemas.microsoft.com/office/drawing/2014/main" id="{91CB2184-543D-8495-DAE3-9E0DBD910A00}"/>
                  </a:ext>
                </a:extLst>
              </p:cNvPr>
              <p:cNvSpPr txBox="1">
                <a:spLocks noChangeArrowheads="1"/>
              </p:cNvSpPr>
              <p:nvPr/>
            </p:nvSpPr>
            <p:spPr bwMode="auto">
              <a:xfrm>
                <a:off x="1200" y="2448"/>
                <a:ext cx="864" cy="252"/>
              </a:xfrm>
              <a:prstGeom prst="rect">
                <a:avLst/>
              </a:prstGeom>
              <a:solidFill>
                <a:srgbClr val="CC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rPr>
                  <a:t>pre(T    L);</a:t>
                </a:r>
              </a:p>
            </p:txBody>
          </p:sp>
          <p:sp>
            <p:nvSpPr>
              <p:cNvPr id="85" name="Line 83">
                <a:extLst>
                  <a:ext uri="{FF2B5EF4-FFF2-40B4-BE49-F238E27FC236}">
                    <a16:creationId xmlns:a16="http://schemas.microsoft.com/office/drawing/2014/main" id="{0BBDDEB4-2455-D417-4EEB-217B2BC076AE}"/>
                  </a:ext>
                </a:extLst>
              </p:cNvPr>
              <p:cNvSpPr>
                <a:spLocks noChangeShapeType="1"/>
              </p:cNvSpPr>
              <p:nvPr/>
            </p:nvSpPr>
            <p:spPr bwMode="auto">
              <a:xfrm>
                <a:off x="1632" y="2592"/>
                <a:ext cx="14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grpSp>
        <p:sp>
          <p:nvSpPr>
            <p:cNvPr id="79" name="Oval 84">
              <a:extLst>
                <a:ext uri="{FF2B5EF4-FFF2-40B4-BE49-F238E27FC236}">
                  <a16:creationId xmlns:a16="http://schemas.microsoft.com/office/drawing/2014/main" id="{AC3C55D9-F30E-1D34-197A-9F0E82D31D75}"/>
                </a:ext>
              </a:extLst>
            </p:cNvPr>
            <p:cNvSpPr>
              <a:spLocks noChangeArrowheads="1"/>
            </p:cNvSpPr>
            <p:nvPr/>
          </p:nvSpPr>
          <p:spPr bwMode="auto">
            <a:xfrm>
              <a:off x="4704" y="144"/>
              <a:ext cx="336" cy="288"/>
            </a:xfrm>
            <a:prstGeom prst="ellipse">
              <a:avLst/>
            </a:prstGeom>
            <a:solidFill>
              <a:srgbClr val="CCFF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rPr>
                <a:t>A</a:t>
              </a:r>
            </a:p>
          </p:txBody>
        </p:sp>
      </p:grpSp>
      <p:grpSp>
        <p:nvGrpSpPr>
          <p:cNvPr id="86" name="Group 85">
            <a:extLst>
              <a:ext uri="{FF2B5EF4-FFF2-40B4-BE49-F238E27FC236}">
                <a16:creationId xmlns:a16="http://schemas.microsoft.com/office/drawing/2014/main" id="{0A268E5C-F275-311E-5F71-234C76BD757E}"/>
              </a:ext>
            </a:extLst>
          </p:cNvPr>
          <p:cNvGrpSpPr>
            <a:grpSpLocks/>
          </p:cNvGrpSpPr>
          <p:nvPr/>
        </p:nvGrpSpPr>
        <p:grpSpPr bwMode="auto">
          <a:xfrm>
            <a:off x="5801096" y="2133600"/>
            <a:ext cx="2133600" cy="2076450"/>
            <a:chOff x="3744" y="1344"/>
            <a:chExt cx="1344" cy="1308"/>
          </a:xfrm>
        </p:grpSpPr>
        <p:grpSp>
          <p:nvGrpSpPr>
            <p:cNvPr id="87" name="Group 86">
              <a:extLst>
                <a:ext uri="{FF2B5EF4-FFF2-40B4-BE49-F238E27FC236}">
                  <a16:creationId xmlns:a16="http://schemas.microsoft.com/office/drawing/2014/main" id="{B84157DB-7964-797D-0B1B-D84E28FFDADF}"/>
                </a:ext>
              </a:extLst>
            </p:cNvPr>
            <p:cNvGrpSpPr>
              <a:grpSpLocks/>
            </p:cNvGrpSpPr>
            <p:nvPr/>
          </p:nvGrpSpPr>
          <p:grpSpPr bwMode="auto">
            <a:xfrm>
              <a:off x="3744" y="1872"/>
              <a:ext cx="864" cy="780"/>
              <a:chOff x="3744" y="1776"/>
              <a:chExt cx="864" cy="780"/>
            </a:xfrm>
          </p:grpSpPr>
          <p:sp>
            <p:nvSpPr>
              <p:cNvPr id="89" name="Text Box 87">
                <a:extLst>
                  <a:ext uri="{FF2B5EF4-FFF2-40B4-BE49-F238E27FC236}">
                    <a16:creationId xmlns:a16="http://schemas.microsoft.com/office/drawing/2014/main" id="{008440B8-1184-D257-C4CE-3C711B722408}"/>
                  </a:ext>
                </a:extLst>
              </p:cNvPr>
              <p:cNvSpPr txBox="1">
                <a:spLocks noChangeArrowheads="1"/>
              </p:cNvSpPr>
              <p:nvPr/>
            </p:nvSpPr>
            <p:spPr bwMode="auto">
              <a:xfrm>
                <a:off x="3744" y="1776"/>
                <a:ext cx="240" cy="250"/>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rPr>
                  <a:t>T</a:t>
                </a:r>
              </a:p>
            </p:txBody>
          </p:sp>
          <p:sp>
            <p:nvSpPr>
              <p:cNvPr id="90" name="Line 88">
                <a:extLst>
                  <a:ext uri="{FF2B5EF4-FFF2-40B4-BE49-F238E27FC236}">
                    <a16:creationId xmlns:a16="http://schemas.microsoft.com/office/drawing/2014/main" id="{DF98D116-51EB-C9D4-B8B8-F38FD897E725}"/>
                  </a:ext>
                </a:extLst>
              </p:cNvPr>
              <p:cNvSpPr>
                <a:spLocks noChangeShapeType="1"/>
              </p:cNvSpPr>
              <p:nvPr/>
            </p:nvSpPr>
            <p:spPr bwMode="auto">
              <a:xfrm>
                <a:off x="3936" y="1920"/>
                <a:ext cx="19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91" name="Oval 89">
                <a:extLst>
                  <a:ext uri="{FF2B5EF4-FFF2-40B4-BE49-F238E27FC236}">
                    <a16:creationId xmlns:a16="http://schemas.microsoft.com/office/drawing/2014/main" id="{2F8A3CFF-241C-F288-84CA-D6A59950E562}"/>
                  </a:ext>
                </a:extLst>
              </p:cNvPr>
              <p:cNvSpPr>
                <a:spLocks noChangeArrowheads="1"/>
              </p:cNvSpPr>
              <p:nvPr/>
            </p:nvSpPr>
            <p:spPr bwMode="auto">
              <a:xfrm>
                <a:off x="4176" y="1824"/>
                <a:ext cx="192" cy="192"/>
              </a:xfrm>
              <a:prstGeom prst="ellipse">
                <a:avLst/>
              </a:prstGeom>
              <a:solidFill>
                <a:srgbClr val="99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rPr>
                  <a:t>D</a:t>
                </a:r>
              </a:p>
            </p:txBody>
          </p:sp>
          <p:sp>
            <p:nvSpPr>
              <p:cNvPr id="92" name="Text Box 90">
                <a:extLst>
                  <a:ext uri="{FF2B5EF4-FFF2-40B4-BE49-F238E27FC236}">
                    <a16:creationId xmlns:a16="http://schemas.microsoft.com/office/drawing/2014/main" id="{8DD817AF-EF66-0763-046F-0ED9EBBB5E6F}"/>
                  </a:ext>
                </a:extLst>
              </p:cNvPr>
              <p:cNvSpPr txBox="1">
                <a:spLocks noChangeArrowheads="1"/>
              </p:cNvSpPr>
              <p:nvPr/>
            </p:nvSpPr>
            <p:spPr bwMode="auto">
              <a:xfrm>
                <a:off x="3744" y="2064"/>
                <a:ext cx="864" cy="252"/>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rPr>
                  <a:t>printf(D);</a:t>
                </a:r>
              </a:p>
            </p:txBody>
          </p:sp>
          <p:sp>
            <p:nvSpPr>
              <p:cNvPr id="93" name="Text Box 91">
                <a:extLst>
                  <a:ext uri="{FF2B5EF4-FFF2-40B4-BE49-F238E27FC236}">
                    <a16:creationId xmlns:a16="http://schemas.microsoft.com/office/drawing/2014/main" id="{BE2E15D7-D346-15B3-968F-39463BC3FACB}"/>
                  </a:ext>
                </a:extLst>
              </p:cNvPr>
              <p:cNvSpPr txBox="1">
                <a:spLocks noChangeArrowheads="1"/>
              </p:cNvSpPr>
              <p:nvPr/>
            </p:nvSpPr>
            <p:spPr bwMode="auto">
              <a:xfrm>
                <a:off x="3744" y="2304"/>
                <a:ext cx="864" cy="252"/>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rPr>
                  <a:t>pre(T    L);</a:t>
                </a:r>
              </a:p>
            </p:txBody>
          </p:sp>
          <p:sp>
            <p:nvSpPr>
              <p:cNvPr id="94" name="Line 92">
                <a:extLst>
                  <a:ext uri="{FF2B5EF4-FFF2-40B4-BE49-F238E27FC236}">
                    <a16:creationId xmlns:a16="http://schemas.microsoft.com/office/drawing/2014/main" id="{6F3A3438-5D14-7B8F-C164-3C00854F3BB2}"/>
                  </a:ext>
                </a:extLst>
              </p:cNvPr>
              <p:cNvSpPr>
                <a:spLocks noChangeShapeType="1"/>
              </p:cNvSpPr>
              <p:nvPr/>
            </p:nvSpPr>
            <p:spPr bwMode="auto">
              <a:xfrm>
                <a:off x="4176" y="2448"/>
                <a:ext cx="19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grpSp>
        <p:sp>
          <p:nvSpPr>
            <p:cNvPr id="88" name="Oval 93">
              <a:extLst>
                <a:ext uri="{FF2B5EF4-FFF2-40B4-BE49-F238E27FC236}">
                  <a16:creationId xmlns:a16="http://schemas.microsoft.com/office/drawing/2014/main" id="{6858FFE5-3F75-FE66-4C83-71B4429D1045}"/>
                </a:ext>
              </a:extLst>
            </p:cNvPr>
            <p:cNvSpPr>
              <a:spLocks noChangeArrowheads="1"/>
            </p:cNvSpPr>
            <p:nvPr/>
          </p:nvSpPr>
          <p:spPr bwMode="auto">
            <a:xfrm>
              <a:off x="4752" y="1344"/>
              <a:ext cx="336" cy="288"/>
            </a:xfrm>
            <a:prstGeom prst="ellipse">
              <a:avLst/>
            </a:prstGeom>
            <a:solidFill>
              <a:srgbClr val="99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rPr>
                <a:t>D</a:t>
              </a:r>
            </a:p>
          </p:txBody>
        </p:sp>
      </p:grpSp>
      <p:grpSp>
        <p:nvGrpSpPr>
          <p:cNvPr id="95" name="Group 94">
            <a:extLst>
              <a:ext uri="{FF2B5EF4-FFF2-40B4-BE49-F238E27FC236}">
                <a16:creationId xmlns:a16="http://schemas.microsoft.com/office/drawing/2014/main" id="{8B7308BA-4AC2-BD87-3476-A4DE1A999717}"/>
              </a:ext>
            </a:extLst>
          </p:cNvPr>
          <p:cNvGrpSpPr>
            <a:grpSpLocks/>
          </p:cNvGrpSpPr>
          <p:nvPr/>
        </p:nvGrpSpPr>
        <p:grpSpPr bwMode="auto">
          <a:xfrm>
            <a:off x="3743696" y="1066800"/>
            <a:ext cx="4953000" cy="4743450"/>
            <a:chOff x="2448" y="672"/>
            <a:chExt cx="3120" cy="2988"/>
          </a:xfrm>
        </p:grpSpPr>
        <p:grpSp>
          <p:nvGrpSpPr>
            <p:cNvPr id="96" name="Group 95">
              <a:extLst>
                <a:ext uri="{FF2B5EF4-FFF2-40B4-BE49-F238E27FC236}">
                  <a16:creationId xmlns:a16="http://schemas.microsoft.com/office/drawing/2014/main" id="{F6E8A449-CBD0-9D45-3C6A-B38300FC9E6F}"/>
                </a:ext>
              </a:extLst>
            </p:cNvPr>
            <p:cNvGrpSpPr>
              <a:grpSpLocks/>
            </p:cNvGrpSpPr>
            <p:nvPr/>
          </p:nvGrpSpPr>
          <p:grpSpPr bwMode="auto">
            <a:xfrm>
              <a:off x="2448" y="2880"/>
              <a:ext cx="864" cy="780"/>
              <a:chOff x="2448" y="2784"/>
              <a:chExt cx="864" cy="780"/>
            </a:xfrm>
          </p:grpSpPr>
          <p:sp>
            <p:nvSpPr>
              <p:cNvPr id="98" name="Text Box 96">
                <a:extLst>
                  <a:ext uri="{FF2B5EF4-FFF2-40B4-BE49-F238E27FC236}">
                    <a16:creationId xmlns:a16="http://schemas.microsoft.com/office/drawing/2014/main" id="{320401F0-F0CF-3B91-D65F-5064A67F7B64}"/>
                  </a:ext>
                </a:extLst>
              </p:cNvPr>
              <p:cNvSpPr txBox="1">
                <a:spLocks noChangeArrowheads="1"/>
              </p:cNvSpPr>
              <p:nvPr/>
            </p:nvSpPr>
            <p:spPr bwMode="auto">
              <a:xfrm>
                <a:off x="2448" y="2784"/>
                <a:ext cx="240" cy="250"/>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rPr>
                  <a:t>T</a:t>
                </a:r>
              </a:p>
            </p:txBody>
          </p:sp>
          <p:sp>
            <p:nvSpPr>
              <p:cNvPr id="99" name="Line 97">
                <a:extLst>
                  <a:ext uri="{FF2B5EF4-FFF2-40B4-BE49-F238E27FC236}">
                    <a16:creationId xmlns:a16="http://schemas.microsoft.com/office/drawing/2014/main" id="{035524D4-63D4-8E6B-A796-5FA36683C726}"/>
                  </a:ext>
                </a:extLst>
              </p:cNvPr>
              <p:cNvSpPr>
                <a:spLocks noChangeShapeType="1"/>
              </p:cNvSpPr>
              <p:nvPr/>
            </p:nvSpPr>
            <p:spPr bwMode="auto">
              <a:xfrm>
                <a:off x="2640" y="2928"/>
                <a:ext cx="19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00" name="Oval 98">
                <a:extLst>
                  <a:ext uri="{FF2B5EF4-FFF2-40B4-BE49-F238E27FC236}">
                    <a16:creationId xmlns:a16="http://schemas.microsoft.com/office/drawing/2014/main" id="{C2989E17-3283-4373-9C54-81092D020E0A}"/>
                  </a:ext>
                </a:extLst>
              </p:cNvPr>
              <p:cNvSpPr>
                <a:spLocks noChangeArrowheads="1"/>
              </p:cNvSpPr>
              <p:nvPr/>
            </p:nvSpPr>
            <p:spPr bwMode="auto">
              <a:xfrm>
                <a:off x="2880" y="2832"/>
                <a:ext cx="192" cy="192"/>
              </a:xfrm>
              <a:prstGeom prst="ellipse">
                <a:avLst/>
              </a:prstGeom>
              <a:solidFill>
                <a:srgbClr val="FFFF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rPr>
                  <a:t>C</a:t>
                </a:r>
              </a:p>
            </p:txBody>
          </p:sp>
          <p:sp>
            <p:nvSpPr>
              <p:cNvPr id="101" name="Text Box 99">
                <a:extLst>
                  <a:ext uri="{FF2B5EF4-FFF2-40B4-BE49-F238E27FC236}">
                    <a16:creationId xmlns:a16="http://schemas.microsoft.com/office/drawing/2014/main" id="{1B8253C6-D90C-F346-E4B0-32BEC27CC795}"/>
                  </a:ext>
                </a:extLst>
              </p:cNvPr>
              <p:cNvSpPr txBox="1">
                <a:spLocks noChangeArrowheads="1"/>
              </p:cNvSpPr>
              <p:nvPr/>
            </p:nvSpPr>
            <p:spPr bwMode="auto">
              <a:xfrm>
                <a:off x="2448" y="3072"/>
                <a:ext cx="864" cy="252"/>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rPr>
                  <a:t>printf(C);</a:t>
                </a:r>
              </a:p>
            </p:txBody>
          </p:sp>
          <p:sp>
            <p:nvSpPr>
              <p:cNvPr id="102" name="Text Box 100">
                <a:extLst>
                  <a:ext uri="{FF2B5EF4-FFF2-40B4-BE49-F238E27FC236}">
                    <a16:creationId xmlns:a16="http://schemas.microsoft.com/office/drawing/2014/main" id="{2315A021-ACA9-0D47-E538-A8ACE14D7B50}"/>
                  </a:ext>
                </a:extLst>
              </p:cNvPr>
              <p:cNvSpPr txBox="1">
                <a:spLocks noChangeArrowheads="1"/>
              </p:cNvSpPr>
              <p:nvPr/>
            </p:nvSpPr>
            <p:spPr bwMode="auto">
              <a:xfrm>
                <a:off x="2448" y="3312"/>
                <a:ext cx="864" cy="252"/>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rPr>
                  <a:t>pre(T    L);</a:t>
                </a:r>
              </a:p>
            </p:txBody>
          </p:sp>
          <p:sp>
            <p:nvSpPr>
              <p:cNvPr id="103" name="Line 101">
                <a:extLst>
                  <a:ext uri="{FF2B5EF4-FFF2-40B4-BE49-F238E27FC236}">
                    <a16:creationId xmlns:a16="http://schemas.microsoft.com/office/drawing/2014/main" id="{73013F25-8229-172E-DE6E-A15ACEC80928}"/>
                  </a:ext>
                </a:extLst>
              </p:cNvPr>
              <p:cNvSpPr>
                <a:spLocks noChangeShapeType="1"/>
              </p:cNvSpPr>
              <p:nvPr/>
            </p:nvSpPr>
            <p:spPr bwMode="auto">
              <a:xfrm>
                <a:off x="2880" y="3456"/>
                <a:ext cx="14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grpSp>
        <p:sp>
          <p:nvSpPr>
            <p:cNvPr id="97" name="Oval 102">
              <a:extLst>
                <a:ext uri="{FF2B5EF4-FFF2-40B4-BE49-F238E27FC236}">
                  <a16:creationId xmlns:a16="http://schemas.microsoft.com/office/drawing/2014/main" id="{36B7452C-0EE0-7784-9572-C8D09760C17A}"/>
                </a:ext>
              </a:extLst>
            </p:cNvPr>
            <p:cNvSpPr>
              <a:spLocks noChangeArrowheads="1"/>
            </p:cNvSpPr>
            <p:nvPr/>
          </p:nvSpPr>
          <p:spPr bwMode="auto">
            <a:xfrm>
              <a:off x="5232" y="672"/>
              <a:ext cx="336" cy="288"/>
            </a:xfrm>
            <a:prstGeom prst="ellipse">
              <a:avLst/>
            </a:prstGeom>
            <a:solidFill>
              <a:srgbClr val="FFFF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rPr>
                <a:t>C</a:t>
              </a:r>
            </a:p>
          </p:txBody>
        </p:sp>
      </p:grpSp>
      <p:grpSp>
        <p:nvGrpSpPr>
          <p:cNvPr id="104" name="Group 103">
            <a:extLst>
              <a:ext uri="{FF2B5EF4-FFF2-40B4-BE49-F238E27FC236}">
                <a16:creationId xmlns:a16="http://schemas.microsoft.com/office/drawing/2014/main" id="{926C82CB-30E2-EE0B-1F9B-0744EF314129}"/>
              </a:ext>
            </a:extLst>
          </p:cNvPr>
          <p:cNvGrpSpPr>
            <a:grpSpLocks/>
          </p:cNvGrpSpPr>
          <p:nvPr/>
        </p:nvGrpSpPr>
        <p:grpSpPr bwMode="auto">
          <a:xfrm>
            <a:off x="3057896" y="533400"/>
            <a:ext cx="4038600" cy="3886200"/>
            <a:chOff x="2016" y="336"/>
            <a:chExt cx="2544" cy="2448"/>
          </a:xfrm>
        </p:grpSpPr>
        <p:grpSp>
          <p:nvGrpSpPr>
            <p:cNvPr id="105" name="Group 104">
              <a:extLst>
                <a:ext uri="{FF2B5EF4-FFF2-40B4-BE49-F238E27FC236}">
                  <a16:creationId xmlns:a16="http://schemas.microsoft.com/office/drawing/2014/main" id="{ADE3F1B7-B1AB-9F90-879B-20CD54C07299}"/>
                </a:ext>
              </a:extLst>
            </p:cNvPr>
            <p:cNvGrpSpPr>
              <a:grpSpLocks/>
            </p:cNvGrpSpPr>
            <p:nvPr/>
          </p:nvGrpSpPr>
          <p:grpSpPr bwMode="auto">
            <a:xfrm>
              <a:off x="2016" y="1680"/>
              <a:ext cx="384" cy="1104"/>
              <a:chOff x="2016" y="1584"/>
              <a:chExt cx="384" cy="1104"/>
            </a:xfrm>
          </p:grpSpPr>
          <p:sp>
            <p:nvSpPr>
              <p:cNvPr id="107" name="Line 105">
                <a:extLst>
                  <a:ext uri="{FF2B5EF4-FFF2-40B4-BE49-F238E27FC236}">
                    <a16:creationId xmlns:a16="http://schemas.microsoft.com/office/drawing/2014/main" id="{02DB4818-9D95-BAA3-017D-3634EBA28209}"/>
                  </a:ext>
                </a:extLst>
              </p:cNvPr>
              <p:cNvSpPr>
                <a:spLocks noChangeShapeType="1"/>
              </p:cNvSpPr>
              <p:nvPr/>
            </p:nvSpPr>
            <p:spPr bwMode="auto">
              <a:xfrm>
                <a:off x="2256" y="1584"/>
                <a:ext cx="144" cy="0"/>
              </a:xfrm>
              <a:prstGeom prst="line">
                <a:avLst/>
              </a:prstGeom>
              <a:noFill/>
              <a:ln w="190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08" name="Line 106">
                <a:extLst>
                  <a:ext uri="{FF2B5EF4-FFF2-40B4-BE49-F238E27FC236}">
                    <a16:creationId xmlns:a16="http://schemas.microsoft.com/office/drawing/2014/main" id="{722EFC6A-2CFC-89AB-1AB0-8C73E0E2F9B6}"/>
                  </a:ext>
                </a:extLst>
              </p:cNvPr>
              <p:cNvSpPr>
                <a:spLocks noChangeShapeType="1"/>
              </p:cNvSpPr>
              <p:nvPr/>
            </p:nvSpPr>
            <p:spPr bwMode="auto">
              <a:xfrm>
                <a:off x="2256" y="2688"/>
                <a:ext cx="144" cy="0"/>
              </a:xfrm>
              <a:prstGeom prst="line">
                <a:avLst/>
              </a:prstGeom>
              <a:noFill/>
              <a:ln w="190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09" name="Line 107">
                <a:extLst>
                  <a:ext uri="{FF2B5EF4-FFF2-40B4-BE49-F238E27FC236}">
                    <a16:creationId xmlns:a16="http://schemas.microsoft.com/office/drawing/2014/main" id="{356F535C-7007-0EE3-058E-FA2ACDF9DDBC}"/>
                  </a:ext>
                </a:extLst>
              </p:cNvPr>
              <p:cNvSpPr>
                <a:spLocks noChangeShapeType="1"/>
              </p:cNvSpPr>
              <p:nvPr/>
            </p:nvSpPr>
            <p:spPr bwMode="auto">
              <a:xfrm>
                <a:off x="2016" y="2592"/>
                <a:ext cx="240" cy="0"/>
              </a:xfrm>
              <a:prstGeom prst="line">
                <a:avLst/>
              </a:prstGeom>
              <a:noFill/>
              <a:ln w="190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10" name="Line 108">
                <a:extLst>
                  <a:ext uri="{FF2B5EF4-FFF2-40B4-BE49-F238E27FC236}">
                    <a16:creationId xmlns:a16="http://schemas.microsoft.com/office/drawing/2014/main" id="{5523E75B-EFC1-8D1F-CBBE-F43E5E82124B}"/>
                  </a:ext>
                </a:extLst>
              </p:cNvPr>
              <p:cNvSpPr>
                <a:spLocks noChangeShapeType="1"/>
              </p:cNvSpPr>
              <p:nvPr/>
            </p:nvSpPr>
            <p:spPr bwMode="auto">
              <a:xfrm flipV="1">
                <a:off x="2256" y="1584"/>
                <a:ext cx="0" cy="1104"/>
              </a:xfrm>
              <a:prstGeom prst="line">
                <a:avLst/>
              </a:prstGeom>
              <a:noFill/>
              <a:ln w="190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grpSp>
        <p:sp>
          <p:nvSpPr>
            <p:cNvPr id="106" name="AutoShape 109">
              <a:extLst>
                <a:ext uri="{FF2B5EF4-FFF2-40B4-BE49-F238E27FC236}">
                  <a16:creationId xmlns:a16="http://schemas.microsoft.com/office/drawing/2014/main" id="{9AA228C8-5FEF-2A41-96B7-5ACD852362D9}"/>
                </a:ext>
              </a:extLst>
            </p:cNvPr>
            <p:cNvSpPr>
              <a:spLocks noChangeArrowheads="1"/>
            </p:cNvSpPr>
            <p:nvPr/>
          </p:nvSpPr>
          <p:spPr bwMode="auto">
            <a:xfrm rot="-3001265">
              <a:off x="4392" y="456"/>
              <a:ext cx="288" cy="48"/>
            </a:xfrm>
            <a:prstGeom prst="leftArrow">
              <a:avLst>
                <a:gd name="adj1" fmla="val 50000"/>
                <a:gd name="adj2" fmla="val 150000"/>
              </a:avLst>
            </a:prstGeom>
            <a:solidFill>
              <a:srgbClr val="FF3300"/>
            </a:solidFill>
            <a:ln w="19050">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grpSp>
      <p:sp>
        <p:nvSpPr>
          <p:cNvPr id="111" name="Text Box 110">
            <a:extLst>
              <a:ext uri="{FF2B5EF4-FFF2-40B4-BE49-F238E27FC236}">
                <a16:creationId xmlns:a16="http://schemas.microsoft.com/office/drawing/2014/main" id="{48C0AF5E-0E3A-D74B-94F2-1A8B294709FE}"/>
              </a:ext>
            </a:extLst>
          </p:cNvPr>
          <p:cNvSpPr txBox="1">
            <a:spLocks noChangeArrowheads="1"/>
          </p:cNvSpPr>
          <p:nvPr/>
        </p:nvSpPr>
        <p:spPr bwMode="auto">
          <a:xfrm>
            <a:off x="5801096" y="2438400"/>
            <a:ext cx="762000" cy="396875"/>
          </a:xfrm>
          <a:prstGeom prst="rect">
            <a:avLst/>
          </a:prstGeom>
          <a:solidFill>
            <a:srgbClr val="FF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rPr>
              <a:t>返回</a:t>
            </a:r>
          </a:p>
        </p:txBody>
      </p:sp>
      <p:grpSp>
        <p:nvGrpSpPr>
          <p:cNvPr id="112" name="Group 111">
            <a:extLst>
              <a:ext uri="{FF2B5EF4-FFF2-40B4-BE49-F238E27FC236}">
                <a16:creationId xmlns:a16="http://schemas.microsoft.com/office/drawing/2014/main" id="{6A312B57-89E5-4A4A-559D-FA946EF41063}"/>
              </a:ext>
            </a:extLst>
          </p:cNvPr>
          <p:cNvGrpSpPr>
            <a:grpSpLocks/>
          </p:cNvGrpSpPr>
          <p:nvPr/>
        </p:nvGrpSpPr>
        <p:grpSpPr bwMode="auto">
          <a:xfrm>
            <a:off x="4886696" y="1143000"/>
            <a:ext cx="1981200" cy="1236663"/>
            <a:chOff x="3168" y="720"/>
            <a:chExt cx="1248" cy="779"/>
          </a:xfrm>
        </p:grpSpPr>
        <p:grpSp>
          <p:nvGrpSpPr>
            <p:cNvPr id="113" name="Group 112">
              <a:extLst>
                <a:ext uri="{FF2B5EF4-FFF2-40B4-BE49-F238E27FC236}">
                  <a16:creationId xmlns:a16="http://schemas.microsoft.com/office/drawing/2014/main" id="{16338B28-42FE-EB6D-6080-AD9B0E878264}"/>
                </a:ext>
              </a:extLst>
            </p:cNvPr>
            <p:cNvGrpSpPr>
              <a:grpSpLocks/>
            </p:cNvGrpSpPr>
            <p:nvPr/>
          </p:nvGrpSpPr>
          <p:grpSpPr bwMode="auto">
            <a:xfrm>
              <a:off x="3747" y="1248"/>
              <a:ext cx="669" cy="251"/>
              <a:chOff x="3747" y="1152"/>
              <a:chExt cx="669" cy="251"/>
            </a:xfrm>
          </p:grpSpPr>
          <p:sp>
            <p:nvSpPr>
              <p:cNvPr id="115" name="Text Box 113">
                <a:extLst>
                  <a:ext uri="{FF2B5EF4-FFF2-40B4-BE49-F238E27FC236}">
                    <a16:creationId xmlns:a16="http://schemas.microsoft.com/office/drawing/2014/main" id="{A3C2EEDD-5958-06E1-1292-2642FE9F2F80}"/>
                  </a:ext>
                </a:extLst>
              </p:cNvPr>
              <p:cNvSpPr txBox="1">
                <a:spLocks noChangeArrowheads="1"/>
              </p:cNvSpPr>
              <p:nvPr/>
            </p:nvSpPr>
            <p:spPr bwMode="auto">
              <a:xfrm>
                <a:off x="3747" y="1153"/>
                <a:ext cx="240" cy="250"/>
              </a:xfrm>
              <a:prstGeom prst="rect">
                <a:avLst/>
              </a:prstGeom>
              <a:solidFill>
                <a:srgbClr val="CC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rPr>
                  <a:t>T</a:t>
                </a:r>
              </a:p>
            </p:txBody>
          </p:sp>
          <p:sp>
            <p:nvSpPr>
              <p:cNvPr id="116" name="Text Box 114">
                <a:extLst>
                  <a:ext uri="{FF2B5EF4-FFF2-40B4-BE49-F238E27FC236}">
                    <a16:creationId xmlns:a16="http://schemas.microsoft.com/office/drawing/2014/main" id="{7CF46859-737E-D6BB-6827-A574E0A1D2B9}"/>
                  </a:ext>
                </a:extLst>
              </p:cNvPr>
              <p:cNvSpPr txBox="1">
                <a:spLocks noChangeArrowheads="1"/>
              </p:cNvSpPr>
              <p:nvPr/>
            </p:nvSpPr>
            <p:spPr bwMode="auto">
              <a:xfrm rot="-5308317">
                <a:off x="4152" y="1128"/>
                <a:ext cx="240" cy="288"/>
              </a:xfrm>
              <a:prstGeom prst="rect">
                <a:avLst/>
              </a:prstGeom>
              <a:solidFill>
                <a:srgbClr val="CC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rPr>
                  <a:t>&gt;</a:t>
                </a:r>
              </a:p>
            </p:txBody>
          </p:sp>
          <p:sp>
            <p:nvSpPr>
              <p:cNvPr id="117" name="Line 115">
                <a:extLst>
                  <a:ext uri="{FF2B5EF4-FFF2-40B4-BE49-F238E27FC236}">
                    <a16:creationId xmlns:a16="http://schemas.microsoft.com/office/drawing/2014/main" id="{4B570A01-4DDB-1D45-A0EF-A56A83D204B5}"/>
                  </a:ext>
                </a:extLst>
              </p:cNvPr>
              <p:cNvSpPr>
                <a:spLocks noChangeShapeType="1"/>
              </p:cNvSpPr>
              <p:nvPr/>
            </p:nvSpPr>
            <p:spPr bwMode="auto">
              <a:xfrm>
                <a:off x="3939" y="1297"/>
                <a:ext cx="19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grpSp>
        <p:sp>
          <p:nvSpPr>
            <p:cNvPr id="114" name="Text Box 116">
              <a:extLst>
                <a:ext uri="{FF2B5EF4-FFF2-40B4-BE49-F238E27FC236}">
                  <a16:creationId xmlns:a16="http://schemas.microsoft.com/office/drawing/2014/main" id="{0CDEAEDA-D414-E013-F62F-DCF5F9C69D39}"/>
                </a:ext>
              </a:extLst>
            </p:cNvPr>
            <p:cNvSpPr txBox="1">
              <a:spLocks noChangeArrowheads="1"/>
            </p:cNvSpPr>
            <p:nvPr/>
          </p:nvSpPr>
          <p:spPr bwMode="auto">
            <a:xfrm>
              <a:off x="3168" y="720"/>
              <a:ext cx="96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zh-CN" altLang="en-US" sz="2000" b="0" i="0" u="none" strike="noStrike" kern="1200" cap="none" spc="0" normalizeH="0" baseline="0" noProof="0">
                  <a:ln>
                    <a:noFill/>
                  </a:ln>
                  <a:solidFill>
                    <a:srgbClr val="FF3300"/>
                  </a:solidFill>
                  <a:effectLst/>
                  <a:uLnTx/>
                  <a:uFillTx/>
                  <a:latin typeface="Times New Roman" panose="02020603050405020304" pitchFamily="18" charset="0"/>
                  <a:ea typeface="黑体" panose="02010609060101010101" pitchFamily="49" charset="-122"/>
                  <a:cs typeface="Times New Roman" panose="02020603050405020304" pitchFamily="18" charset="0"/>
                </a:rPr>
                <a:t>左是空返回</a:t>
              </a:r>
            </a:p>
          </p:txBody>
        </p:sp>
      </p:grpSp>
      <p:grpSp>
        <p:nvGrpSpPr>
          <p:cNvPr id="118" name="Group 117">
            <a:extLst>
              <a:ext uri="{FF2B5EF4-FFF2-40B4-BE49-F238E27FC236}">
                <a16:creationId xmlns:a16="http://schemas.microsoft.com/office/drawing/2014/main" id="{865E3C4C-F607-52E0-1DD7-54F6260FEA53}"/>
              </a:ext>
            </a:extLst>
          </p:cNvPr>
          <p:cNvGrpSpPr>
            <a:grpSpLocks/>
          </p:cNvGrpSpPr>
          <p:nvPr/>
        </p:nvGrpSpPr>
        <p:grpSpPr bwMode="auto">
          <a:xfrm>
            <a:off x="3667496" y="1524000"/>
            <a:ext cx="3657600" cy="2838450"/>
            <a:chOff x="2400" y="960"/>
            <a:chExt cx="2304" cy="1788"/>
          </a:xfrm>
        </p:grpSpPr>
        <p:grpSp>
          <p:nvGrpSpPr>
            <p:cNvPr id="119" name="Group 118">
              <a:extLst>
                <a:ext uri="{FF2B5EF4-FFF2-40B4-BE49-F238E27FC236}">
                  <a16:creationId xmlns:a16="http://schemas.microsoft.com/office/drawing/2014/main" id="{48E9076D-D18C-AB77-5750-18A52790058D}"/>
                </a:ext>
              </a:extLst>
            </p:cNvPr>
            <p:cNvGrpSpPr>
              <a:grpSpLocks/>
            </p:cNvGrpSpPr>
            <p:nvPr/>
          </p:nvGrpSpPr>
          <p:grpSpPr bwMode="auto">
            <a:xfrm>
              <a:off x="2400" y="2496"/>
              <a:ext cx="864" cy="252"/>
              <a:chOff x="2400" y="2400"/>
              <a:chExt cx="864" cy="252"/>
            </a:xfrm>
          </p:grpSpPr>
          <p:sp>
            <p:nvSpPr>
              <p:cNvPr id="121" name="Text Box 119">
                <a:extLst>
                  <a:ext uri="{FF2B5EF4-FFF2-40B4-BE49-F238E27FC236}">
                    <a16:creationId xmlns:a16="http://schemas.microsoft.com/office/drawing/2014/main" id="{3E9527B1-C5F7-DD07-B6F3-CDEC3966FCC4}"/>
                  </a:ext>
                </a:extLst>
              </p:cNvPr>
              <p:cNvSpPr txBox="1">
                <a:spLocks noChangeArrowheads="1"/>
              </p:cNvSpPr>
              <p:nvPr/>
            </p:nvSpPr>
            <p:spPr bwMode="auto">
              <a:xfrm>
                <a:off x="2400" y="2400"/>
                <a:ext cx="864" cy="252"/>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rPr>
                  <a:t>pre(T    R);</a:t>
                </a:r>
              </a:p>
            </p:txBody>
          </p:sp>
          <p:sp>
            <p:nvSpPr>
              <p:cNvPr id="122" name="Line 120">
                <a:extLst>
                  <a:ext uri="{FF2B5EF4-FFF2-40B4-BE49-F238E27FC236}">
                    <a16:creationId xmlns:a16="http://schemas.microsoft.com/office/drawing/2014/main" id="{F08BA6C3-9987-7F90-274E-36DB2C1EDC9A}"/>
                  </a:ext>
                </a:extLst>
              </p:cNvPr>
              <p:cNvSpPr>
                <a:spLocks noChangeShapeType="1"/>
              </p:cNvSpPr>
              <p:nvPr/>
            </p:nvSpPr>
            <p:spPr bwMode="auto">
              <a:xfrm>
                <a:off x="2832" y="2544"/>
                <a:ext cx="14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grpSp>
        <p:sp>
          <p:nvSpPr>
            <p:cNvPr id="120" name="AutoShape 121">
              <a:extLst>
                <a:ext uri="{FF2B5EF4-FFF2-40B4-BE49-F238E27FC236}">
                  <a16:creationId xmlns:a16="http://schemas.microsoft.com/office/drawing/2014/main" id="{060C3590-3E44-2222-C54F-5C0B41FE71DD}"/>
                </a:ext>
              </a:extLst>
            </p:cNvPr>
            <p:cNvSpPr>
              <a:spLocks noChangeArrowheads="1"/>
            </p:cNvSpPr>
            <p:nvPr/>
          </p:nvSpPr>
          <p:spPr bwMode="auto">
            <a:xfrm rot="3494401">
              <a:off x="4512" y="1104"/>
              <a:ext cx="336" cy="48"/>
            </a:xfrm>
            <a:prstGeom prst="rightArrow">
              <a:avLst>
                <a:gd name="adj1" fmla="val 50000"/>
                <a:gd name="adj2" fmla="val 175000"/>
              </a:avLst>
            </a:prstGeom>
            <a:solidFill>
              <a:srgbClr val="FF33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grpSp>
      <p:grpSp>
        <p:nvGrpSpPr>
          <p:cNvPr id="123" name="Group 122">
            <a:extLst>
              <a:ext uri="{FF2B5EF4-FFF2-40B4-BE49-F238E27FC236}">
                <a16:creationId xmlns:a16="http://schemas.microsoft.com/office/drawing/2014/main" id="{2BF19BF0-C177-0992-2503-848138120711}"/>
              </a:ext>
            </a:extLst>
          </p:cNvPr>
          <p:cNvGrpSpPr>
            <a:grpSpLocks/>
          </p:cNvGrpSpPr>
          <p:nvPr/>
        </p:nvGrpSpPr>
        <p:grpSpPr bwMode="auto">
          <a:xfrm>
            <a:off x="6867896" y="2590800"/>
            <a:ext cx="1828800" cy="1082675"/>
            <a:chOff x="4416" y="1632"/>
            <a:chExt cx="1152" cy="682"/>
          </a:xfrm>
        </p:grpSpPr>
        <p:grpSp>
          <p:nvGrpSpPr>
            <p:cNvPr id="124" name="Group 123">
              <a:extLst>
                <a:ext uri="{FF2B5EF4-FFF2-40B4-BE49-F238E27FC236}">
                  <a16:creationId xmlns:a16="http://schemas.microsoft.com/office/drawing/2014/main" id="{A09B975E-05B9-CD2D-21B8-93C9BBCFFAF6}"/>
                </a:ext>
              </a:extLst>
            </p:cNvPr>
            <p:cNvGrpSpPr>
              <a:grpSpLocks/>
            </p:cNvGrpSpPr>
            <p:nvPr/>
          </p:nvGrpSpPr>
          <p:grpSpPr bwMode="auto">
            <a:xfrm>
              <a:off x="4944" y="2064"/>
              <a:ext cx="624" cy="250"/>
              <a:chOff x="4944" y="1968"/>
              <a:chExt cx="624" cy="250"/>
            </a:xfrm>
          </p:grpSpPr>
          <p:sp>
            <p:nvSpPr>
              <p:cNvPr id="126" name="Text Box 124">
                <a:extLst>
                  <a:ext uri="{FF2B5EF4-FFF2-40B4-BE49-F238E27FC236}">
                    <a16:creationId xmlns:a16="http://schemas.microsoft.com/office/drawing/2014/main" id="{F6D520DC-BA11-0FD8-78E3-8044939A851A}"/>
                  </a:ext>
                </a:extLst>
              </p:cNvPr>
              <p:cNvSpPr txBox="1">
                <a:spLocks noChangeArrowheads="1"/>
              </p:cNvSpPr>
              <p:nvPr/>
            </p:nvSpPr>
            <p:spPr bwMode="auto">
              <a:xfrm>
                <a:off x="4944" y="1968"/>
                <a:ext cx="240" cy="250"/>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rPr>
                  <a:t>T</a:t>
                </a:r>
              </a:p>
            </p:txBody>
          </p:sp>
          <p:sp>
            <p:nvSpPr>
              <p:cNvPr id="127" name="Text Box 125">
                <a:extLst>
                  <a:ext uri="{FF2B5EF4-FFF2-40B4-BE49-F238E27FC236}">
                    <a16:creationId xmlns:a16="http://schemas.microsoft.com/office/drawing/2014/main" id="{7D9B86D2-D4AC-3C41-A9DB-EB92D779AFC1}"/>
                  </a:ext>
                </a:extLst>
              </p:cNvPr>
              <p:cNvSpPr txBox="1">
                <a:spLocks noChangeArrowheads="1"/>
              </p:cNvSpPr>
              <p:nvPr/>
            </p:nvSpPr>
            <p:spPr bwMode="auto">
              <a:xfrm rot="-5308317">
                <a:off x="5304" y="1944"/>
                <a:ext cx="240" cy="288"/>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rPr>
                  <a:t>&gt;</a:t>
                </a:r>
              </a:p>
            </p:txBody>
          </p:sp>
          <p:sp>
            <p:nvSpPr>
              <p:cNvPr id="128" name="Line 126">
                <a:extLst>
                  <a:ext uri="{FF2B5EF4-FFF2-40B4-BE49-F238E27FC236}">
                    <a16:creationId xmlns:a16="http://schemas.microsoft.com/office/drawing/2014/main" id="{766DABFB-15FC-0E91-A16D-F985A50A67E5}"/>
                  </a:ext>
                </a:extLst>
              </p:cNvPr>
              <p:cNvSpPr>
                <a:spLocks noChangeShapeType="1"/>
              </p:cNvSpPr>
              <p:nvPr/>
            </p:nvSpPr>
            <p:spPr bwMode="auto">
              <a:xfrm>
                <a:off x="5136" y="2064"/>
                <a:ext cx="19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grpSp>
        <p:sp>
          <p:nvSpPr>
            <p:cNvPr id="125" name="Text Box 127">
              <a:extLst>
                <a:ext uri="{FF2B5EF4-FFF2-40B4-BE49-F238E27FC236}">
                  <a16:creationId xmlns:a16="http://schemas.microsoft.com/office/drawing/2014/main" id="{D97ECE68-F101-5934-6FF8-3454B43AB759}"/>
                </a:ext>
              </a:extLst>
            </p:cNvPr>
            <p:cNvSpPr txBox="1">
              <a:spLocks noChangeArrowheads="1"/>
            </p:cNvSpPr>
            <p:nvPr/>
          </p:nvSpPr>
          <p:spPr bwMode="auto">
            <a:xfrm>
              <a:off x="4416" y="1632"/>
              <a:ext cx="100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zh-CN" altLang="en-US" sz="2000" b="0" i="0" u="none" strike="noStrike" kern="1200" cap="none" spc="0" normalizeH="0" baseline="0" noProof="0">
                  <a:ln>
                    <a:noFill/>
                  </a:ln>
                  <a:solidFill>
                    <a:srgbClr val="FF3300"/>
                  </a:solidFill>
                  <a:effectLst/>
                  <a:uLnTx/>
                  <a:uFillTx/>
                  <a:latin typeface="Times New Roman" panose="02020603050405020304" pitchFamily="18" charset="0"/>
                  <a:ea typeface="黑体" panose="02010609060101010101" pitchFamily="49" charset="-122"/>
                  <a:cs typeface="Times New Roman" panose="02020603050405020304" pitchFamily="18" charset="0"/>
                </a:rPr>
                <a:t>左是空返回</a:t>
              </a:r>
            </a:p>
          </p:txBody>
        </p:sp>
      </p:grpSp>
      <p:grpSp>
        <p:nvGrpSpPr>
          <p:cNvPr id="129" name="Group 128">
            <a:extLst>
              <a:ext uri="{FF2B5EF4-FFF2-40B4-BE49-F238E27FC236}">
                <a16:creationId xmlns:a16="http://schemas.microsoft.com/office/drawing/2014/main" id="{821493AD-A131-2499-FBF1-386663099053}"/>
              </a:ext>
            </a:extLst>
          </p:cNvPr>
          <p:cNvGrpSpPr>
            <a:grpSpLocks/>
          </p:cNvGrpSpPr>
          <p:nvPr/>
        </p:nvGrpSpPr>
        <p:grpSpPr bwMode="auto">
          <a:xfrm>
            <a:off x="6867896" y="2895600"/>
            <a:ext cx="1828800" cy="1692275"/>
            <a:chOff x="4416" y="1824"/>
            <a:chExt cx="1152" cy="1066"/>
          </a:xfrm>
        </p:grpSpPr>
        <p:grpSp>
          <p:nvGrpSpPr>
            <p:cNvPr id="130" name="Group 129">
              <a:extLst>
                <a:ext uri="{FF2B5EF4-FFF2-40B4-BE49-F238E27FC236}">
                  <a16:creationId xmlns:a16="http://schemas.microsoft.com/office/drawing/2014/main" id="{73507109-EBEA-3ACA-1BD1-048B81F01DDA}"/>
                </a:ext>
              </a:extLst>
            </p:cNvPr>
            <p:cNvGrpSpPr>
              <a:grpSpLocks/>
            </p:cNvGrpSpPr>
            <p:nvPr/>
          </p:nvGrpSpPr>
          <p:grpSpPr bwMode="auto">
            <a:xfrm>
              <a:off x="4944" y="2640"/>
              <a:ext cx="624" cy="250"/>
              <a:chOff x="4944" y="2544"/>
              <a:chExt cx="624" cy="250"/>
            </a:xfrm>
          </p:grpSpPr>
          <p:sp>
            <p:nvSpPr>
              <p:cNvPr id="132" name="Text Box 130">
                <a:extLst>
                  <a:ext uri="{FF2B5EF4-FFF2-40B4-BE49-F238E27FC236}">
                    <a16:creationId xmlns:a16="http://schemas.microsoft.com/office/drawing/2014/main" id="{65F2B4CF-6AB8-ADE3-3ABD-297EFA3051AE}"/>
                  </a:ext>
                </a:extLst>
              </p:cNvPr>
              <p:cNvSpPr txBox="1">
                <a:spLocks noChangeArrowheads="1"/>
              </p:cNvSpPr>
              <p:nvPr/>
            </p:nvSpPr>
            <p:spPr bwMode="auto">
              <a:xfrm>
                <a:off x="4944" y="2544"/>
                <a:ext cx="240" cy="250"/>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rPr>
                  <a:t>T</a:t>
                </a:r>
              </a:p>
            </p:txBody>
          </p:sp>
          <p:sp>
            <p:nvSpPr>
              <p:cNvPr id="133" name="Text Box 131">
                <a:extLst>
                  <a:ext uri="{FF2B5EF4-FFF2-40B4-BE49-F238E27FC236}">
                    <a16:creationId xmlns:a16="http://schemas.microsoft.com/office/drawing/2014/main" id="{67189535-BB19-2E22-0912-F3D6F6CC2428}"/>
                  </a:ext>
                </a:extLst>
              </p:cNvPr>
              <p:cNvSpPr txBox="1">
                <a:spLocks noChangeArrowheads="1"/>
              </p:cNvSpPr>
              <p:nvPr/>
            </p:nvSpPr>
            <p:spPr bwMode="auto">
              <a:xfrm rot="-5308317">
                <a:off x="5304" y="2520"/>
                <a:ext cx="240" cy="288"/>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rPr>
                  <a:t>&gt;</a:t>
                </a:r>
              </a:p>
            </p:txBody>
          </p:sp>
          <p:sp>
            <p:nvSpPr>
              <p:cNvPr id="134" name="Line 132">
                <a:extLst>
                  <a:ext uri="{FF2B5EF4-FFF2-40B4-BE49-F238E27FC236}">
                    <a16:creationId xmlns:a16="http://schemas.microsoft.com/office/drawing/2014/main" id="{FCEE7C99-62C7-A89C-D8C0-E5E308066D41}"/>
                  </a:ext>
                </a:extLst>
              </p:cNvPr>
              <p:cNvSpPr>
                <a:spLocks noChangeShapeType="1"/>
              </p:cNvSpPr>
              <p:nvPr/>
            </p:nvSpPr>
            <p:spPr bwMode="auto">
              <a:xfrm>
                <a:off x="5136" y="2640"/>
                <a:ext cx="19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grpSp>
        <p:sp>
          <p:nvSpPr>
            <p:cNvPr id="131" name="Text Box 133">
              <a:extLst>
                <a:ext uri="{FF2B5EF4-FFF2-40B4-BE49-F238E27FC236}">
                  <a16:creationId xmlns:a16="http://schemas.microsoft.com/office/drawing/2014/main" id="{CB24DA59-15C4-C897-36C3-0CB2BE3568A3}"/>
                </a:ext>
              </a:extLst>
            </p:cNvPr>
            <p:cNvSpPr txBox="1">
              <a:spLocks noChangeArrowheads="1"/>
            </p:cNvSpPr>
            <p:nvPr/>
          </p:nvSpPr>
          <p:spPr bwMode="auto">
            <a:xfrm>
              <a:off x="4416" y="1824"/>
              <a:ext cx="100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zh-CN" altLang="en-US" sz="2000" b="0" i="0" u="none" strike="noStrike" kern="1200" cap="none" spc="0" normalizeH="0" baseline="0" noProof="0">
                  <a:ln>
                    <a:noFill/>
                  </a:ln>
                  <a:solidFill>
                    <a:srgbClr val="FF3300"/>
                  </a:solidFill>
                  <a:effectLst/>
                  <a:uLnTx/>
                  <a:uFillTx/>
                  <a:latin typeface="Times New Roman" panose="02020603050405020304" pitchFamily="18" charset="0"/>
                  <a:ea typeface="黑体" panose="02010609060101010101" pitchFamily="49" charset="-122"/>
                  <a:cs typeface="Times New Roman" panose="02020603050405020304" pitchFamily="18" charset="0"/>
                </a:rPr>
                <a:t>右是空返回</a:t>
              </a:r>
            </a:p>
          </p:txBody>
        </p:sp>
      </p:grpSp>
      <p:grpSp>
        <p:nvGrpSpPr>
          <p:cNvPr id="135" name="Group 134">
            <a:extLst>
              <a:ext uri="{FF2B5EF4-FFF2-40B4-BE49-F238E27FC236}">
                <a16:creationId xmlns:a16="http://schemas.microsoft.com/office/drawing/2014/main" id="{A9D2E3E5-7405-26E3-76C9-05CA9EC78ED7}"/>
              </a:ext>
            </a:extLst>
          </p:cNvPr>
          <p:cNvGrpSpPr>
            <a:grpSpLocks/>
          </p:cNvGrpSpPr>
          <p:nvPr/>
        </p:nvGrpSpPr>
        <p:grpSpPr bwMode="auto">
          <a:xfrm>
            <a:off x="5648696" y="1524000"/>
            <a:ext cx="3352800" cy="3749675"/>
            <a:chOff x="3648" y="960"/>
            <a:chExt cx="2112" cy="2362"/>
          </a:xfrm>
        </p:grpSpPr>
        <p:grpSp>
          <p:nvGrpSpPr>
            <p:cNvPr id="136" name="Group 135">
              <a:extLst>
                <a:ext uri="{FF2B5EF4-FFF2-40B4-BE49-F238E27FC236}">
                  <a16:creationId xmlns:a16="http://schemas.microsoft.com/office/drawing/2014/main" id="{38C94157-C543-0034-C3B1-134CA2A8D78A}"/>
                </a:ext>
              </a:extLst>
            </p:cNvPr>
            <p:cNvGrpSpPr>
              <a:grpSpLocks/>
            </p:cNvGrpSpPr>
            <p:nvPr/>
          </p:nvGrpSpPr>
          <p:grpSpPr bwMode="auto">
            <a:xfrm>
              <a:off x="3648" y="3072"/>
              <a:ext cx="624" cy="250"/>
              <a:chOff x="3648" y="2976"/>
              <a:chExt cx="624" cy="250"/>
            </a:xfrm>
          </p:grpSpPr>
          <p:sp>
            <p:nvSpPr>
              <p:cNvPr id="138" name="Text Box 136">
                <a:extLst>
                  <a:ext uri="{FF2B5EF4-FFF2-40B4-BE49-F238E27FC236}">
                    <a16:creationId xmlns:a16="http://schemas.microsoft.com/office/drawing/2014/main" id="{F11B66E6-58F6-5828-2E24-CB7E3C8143C4}"/>
                  </a:ext>
                </a:extLst>
              </p:cNvPr>
              <p:cNvSpPr txBox="1">
                <a:spLocks noChangeArrowheads="1"/>
              </p:cNvSpPr>
              <p:nvPr/>
            </p:nvSpPr>
            <p:spPr bwMode="auto">
              <a:xfrm>
                <a:off x="3648" y="2976"/>
                <a:ext cx="240" cy="250"/>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rPr>
                  <a:t>T</a:t>
                </a:r>
              </a:p>
            </p:txBody>
          </p:sp>
          <p:sp>
            <p:nvSpPr>
              <p:cNvPr id="139" name="Text Box 137">
                <a:extLst>
                  <a:ext uri="{FF2B5EF4-FFF2-40B4-BE49-F238E27FC236}">
                    <a16:creationId xmlns:a16="http://schemas.microsoft.com/office/drawing/2014/main" id="{82DA934D-2E97-21F3-A7C3-423066CDAB9F}"/>
                  </a:ext>
                </a:extLst>
              </p:cNvPr>
              <p:cNvSpPr txBox="1">
                <a:spLocks noChangeArrowheads="1"/>
              </p:cNvSpPr>
              <p:nvPr/>
            </p:nvSpPr>
            <p:spPr bwMode="auto">
              <a:xfrm rot="-5308317">
                <a:off x="4008" y="2952"/>
                <a:ext cx="240" cy="288"/>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rPr>
                  <a:t>&gt;</a:t>
                </a:r>
              </a:p>
            </p:txBody>
          </p:sp>
          <p:sp>
            <p:nvSpPr>
              <p:cNvPr id="140" name="Line 138">
                <a:extLst>
                  <a:ext uri="{FF2B5EF4-FFF2-40B4-BE49-F238E27FC236}">
                    <a16:creationId xmlns:a16="http://schemas.microsoft.com/office/drawing/2014/main" id="{03299840-811D-555B-5F73-EAE55A7F3CFE}"/>
                  </a:ext>
                </a:extLst>
              </p:cNvPr>
              <p:cNvSpPr>
                <a:spLocks noChangeShapeType="1"/>
              </p:cNvSpPr>
              <p:nvPr/>
            </p:nvSpPr>
            <p:spPr bwMode="auto">
              <a:xfrm>
                <a:off x="3840" y="3120"/>
                <a:ext cx="19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grpSp>
        <p:sp>
          <p:nvSpPr>
            <p:cNvPr id="137" name="Text Box 139">
              <a:extLst>
                <a:ext uri="{FF2B5EF4-FFF2-40B4-BE49-F238E27FC236}">
                  <a16:creationId xmlns:a16="http://schemas.microsoft.com/office/drawing/2014/main" id="{F83270B5-4E7F-AAF2-658A-5C5DBE30A30E}"/>
                </a:ext>
              </a:extLst>
            </p:cNvPr>
            <p:cNvSpPr txBox="1">
              <a:spLocks noChangeArrowheads="1"/>
            </p:cNvSpPr>
            <p:nvPr/>
          </p:nvSpPr>
          <p:spPr bwMode="auto">
            <a:xfrm>
              <a:off x="4800" y="960"/>
              <a:ext cx="96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zh-CN" altLang="en-US" sz="2000" b="0" i="0" u="none" strike="noStrike" kern="1200" cap="none" spc="0" normalizeH="0" baseline="0" noProof="0">
                  <a:ln>
                    <a:noFill/>
                  </a:ln>
                  <a:solidFill>
                    <a:srgbClr val="FF3300"/>
                  </a:solidFill>
                  <a:effectLst/>
                  <a:uLnTx/>
                  <a:uFillTx/>
                  <a:latin typeface="Times New Roman" panose="02020603050405020304" pitchFamily="18" charset="0"/>
                  <a:ea typeface="黑体" panose="02010609060101010101" pitchFamily="49" charset="-122"/>
                  <a:cs typeface="Times New Roman" panose="02020603050405020304" pitchFamily="18" charset="0"/>
                </a:rPr>
                <a:t>左是空返回</a:t>
              </a:r>
            </a:p>
          </p:txBody>
        </p:sp>
      </p:grpSp>
      <p:grpSp>
        <p:nvGrpSpPr>
          <p:cNvPr id="141" name="Group 140">
            <a:extLst>
              <a:ext uri="{FF2B5EF4-FFF2-40B4-BE49-F238E27FC236}">
                <a16:creationId xmlns:a16="http://schemas.microsoft.com/office/drawing/2014/main" id="{B0FE770A-B707-A094-B027-52F84CF64FF2}"/>
              </a:ext>
            </a:extLst>
          </p:cNvPr>
          <p:cNvGrpSpPr>
            <a:grpSpLocks/>
          </p:cNvGrpSpPr>
          <p:nvPr/>
        </p:nvGrpSpPr>
        <p:grpSpPr bwMode="auto">
          <a:xfrm>
            <a:off x="5648696" y="1828800"/>
            <a:ext cx="3352800" cy="4359275"/>
            <a:chOff x="3648" y="1152"/>
            <a:chExt cx="2112" cy="2746"/>
          </a:xfrm>
        </p:grpSpPr>
        <p:grpSp>
          <p:nvGrpSpPr>
            <p:cNvPr id="142" name="Group 141">
              <a:extLst>
                <a:ext uri="{FF2B5EF4-FFF2-40B4-BE49-F238E27FC236}">
                  <a16:creationId xmlns:a16="http://schemas.microsoft.com/office/drawing/2014/main" id="{D5C464C8-E245-6B34-3E97-6989F60E1FD9}"/>
                </a:ext>
              </a:extLst>
            </p:cNvPr>
            <p:cNvGrpSpPr>
              <a:grpSpLocks/>
            </p:cNvGrpSpPr>
            <p:nvPr/>
          </p:nvGrpSpPr>
          <p:grpSpPr bwMode="auto">
            <a:xfrm>
              <a:off x="3648" y="3648"/>
              <a:ext cx="624" cy="250"/>
              <a:chOff x="3648" y="3552"/>
              <a:chExt cx="624" cy="250"/>
            </a:xfrm>
          </p:grpSpPr>
          <p:sp>
            <p:nvSpPr>
              <p:cNvPr id="144" name="Text Box 142">
                <a:extLst>
                  <a:ext uri="{FF2B5EF4-FFF2-40B4-BE49-F238E27FC236}">
                    <a16:creationId xmlns:a16="http://schemas.microsoft.com/office/drawing/2014/main" id="{0277BB49-DADD-4A5A-95FE-2F7FF3F77ED6}"/>
                  </a:ext>
                </a:extLst>
              </p:cNvPr>
              <p:cNvSpPr txBox="1">
                <a:spLocks noChangeArrowheads="1"/>
              </p:cNvSpPr>
              <p:nvPr/>
            </p:nvSpPr>
            <p:spPr bwMode="auto">
              <a:xfrm>
                <a:off x="3648" y="3552"/>
                <a:ext cx="240" cy="250"/>
              </a:xfrm>
              <a:prstGeom prst="rect">
                <a:avLst/>
              </a:prstGeom>
              <a:solidFill>
                <a:srgbClr val="99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rPr>
                  <a:t>T</a:t>
                </a:r>
              </a:p>
            </p:txBody>
          </p:sp>
          <p:sp>
            <p:nvSpPr>
              <p:cNvPr id="145" name="Text Box 143">
                <a:extLst>
                  <a:ext uri="{FF2B5EF4-FFF2-40B4-BE49-F238E27FC236}">
                    <a16:creationId xmlns:a16="http://schemas.microsoft.com/office/drawing/2014/main" id="{0123A338-C67D-9FF9-AD0A-98456753D698}"/>
                  </a:ext>
                </a:extLst>
              </p:cNvPr>
              <p:cNvSpPr txBox="1">
                <a:spLocks noChangeArrowheads="1"/>
              </p:cNvSpPr>
              <p:nvPr/>
            </p:nvSpPr>
            <p:spPr bwMode="auto">
              <a:xfrm rot="-5308317">
                <a:off x="4008" y="3528"/>
                <a:ext cx="240" cy="288"/>
              </a:xfrm>
              <a:prstGeom prst="rect">
                <a:avLst/>
              </a:prstGeom>
              <a:solidFill>
                <a:srgbClr val="99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rPr>
                  <a:t>&gt;</a:t>
                </a:r>
              </a:p>
            </p:txBody>
          </p:sp>
          <p:sp>
            <p:nvSpPr>
              <p:cNvPr id="146" name="Line 144">
                <a:extLst>
                  <a:ext uri="{FF2B5EF4-FFF2-40B4-BE49-F238E27FC236}">
                    <a16:creationId xmlns:a16="http://schemas.microsoft.com/office/drawing/2014/main" id="{2F002783-C521-B9CA-CCDD-B1732A29AC81}"/>
                  </a:ext>
                </a:extLst>
              </p:cNvPr>
              <p:cNvSpPr>
                <a:spLocks noChangeShapeType="1"/>
              </p:cNvSpPr>
              <p:nvPr/>
            </p:nvSpPr>
            <p:spPr bwMode="auto">
              <a:xfrm>
                <a:off x="3840" y="3696"/>
                <a:ext cx="19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grpSp>
        <p:sp>
          <p:nvSpPr>
            <p:cNvPr id="143" name="Text Box 145">
              <a:extLst>
                <a:ext uri="{FF2B5EF4-FFF2-40B4-BE49-F238E27FC236}">
                  <a16:creationId xmlns:a16="http://schemas.microsoft.com/office/drawing/2014/main" id="{1A617038-4E09-35FC-45CC-EA07842AE8C5}"/>
                </a:ext>
              </a:extLst>
            </p:cNvPr>
            <p:cNvSpPr txBox="1">
              <a:spLocks noChangeArrowheads="1"/>
            </p:cNvSpPr>
            <p:nvPr/>
          </p:nvSpPr>
          <p:spPr bwMode="auto">
            <a:xfrm>
              <a:off x="4800" y="1152"/>
              <a:ext cx="96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zh-CN" altLang="en-US" sz="2000" b="0" i="0" u="none" strike="noStrike" kern="1200" cap="none" spc="0" normalizeH="0" baseline="0" noProof="0">
                  <a:ln>
                    <a:noFill/>
                  </a:ln>
                  <a:solidFill>
                    <a:srgbClr val="FF3300"/>
                  </a:solidFill>
                  <a:effectLst/>
                  <a:uLnTx/>
                  <a:uFillTx/>
                  <a:latin typeface="Times New Roman" panose="02020603050405020304" pitchFamily="18" charset="0"/>
                  <a:ea typeface="黑体" panose="02010609060101010101" pitchFamily="49" charset="-122"/>
                  <a:cs typeface="Times New Roman" panose="02020603050405020304" pitchFamily="18" charset="0"/>
                </a:rPr>
                <a:t>右是空返回</a:t>
              </a:r>
            </a:p>
          </p:txBody>
        </p:sp>
      </p:grpSp>
      <p:grpSp>
        <p:nvGrpSpPr>
          <p:cNvPr id="147" name="Group 146">
            <a:extLst>
              <a:ext uri="{FF2B5EF4-FFF2-40B4-BE49-F238E27FC236}">
                <a16:creationId xmlns:a16="http://schemas.microsoft.com/office/drawing/2014/main" id="{FACF4FAC-3833-C4E4-03A7-26B54BCCBD4B}"/>
              </a:ext>
            </a:extLst>
          </p:cNvPr>
          <p:cNvGrpSpPr>
            <a:grpSpLocks/>
          </p:cNvGrpSpPr>
          <p:nvPr/>
        </p:nvGrpSpPr>
        <p:grpSpPr bwMode="auto">
          <a:xfrm>
            <a:off x="1762496" y="533400"/>
            <a:ext cx="6400800" cy="4286250"/>
            <a:chOff x="1200" y="336"/>
            <a:chExt cx="4032" cy="2700"/>
          </a:xfrm>
        </p:grpSpPr>
        <p:grpSp>
          <p:nvGrpSpPr>
            <p:cNvPr id="148" name="Group 147">
              <a:extLst>
                <a:ext uri="{FF2B5EF4-FFF2-40B4-BE49-F238E27FC236}">
                  <a16:creationId xmlns:a16="http://schemas.microsoft.com/office/drawing/2014/main" id="{20758C86-A599-0055-B8A8-9D427505DA41}"/>
                </a:ext>
              </a:extLst>
            </p:cNvPr>
            <p:cNvGrpSpPr>
              <a:grpSpLocks/>
            </p:cNvGrpSpPr>
            <p:nvPr/>
          </p:nvGrpSpPr>
          <p:grpSpPr bwMode="auto">
            <a:xfrm>
              <a:off x="1200" y="336"/>
              <a:ext cx="4032" cy="2700"/>
              <a:chOff x="1200" y="336"/>
              <a:chExt cx="4032" cy="2700"/>
            </a:xfrm>
          </p:grpSpPr>
          <p:grpSp>
            <p:nvGrpSpPr>
              <p:cNvPr id="150" name="Group 148">
                <a:extLst>
                  <a:ext uri="{FF2B5EF4-FFF2-40B4-BE49-F238E27FC236}">
                    <a16:creationId xmlns:a16="http://schemas.microsoft.com/office/drawing/2014/main" id="{EAA9429D-CEE4-7C11-97C4-2AF23FA7E9E2}"/>
                  </a:ext>
                </a:extLst>
              </p:cNvPr>
              <p:cNvGrpSpPr>
                <a:grpSpLocks/>
              </p:cNvGrpSpPr>
              <p:nvPr/>
            </p:nvGrpSpPr>
            <p:grpSpPr bwMode="auto">
              <a:xfrm>
                <a:off x="1200" y="2784"/>
                <a:ext cx="864" cy="252"/>
                <a:chOff x="1200" y="2688"/>
                <a:chExt cx="864" cy="252"/>
              </a:xfrm>
            </p:grpSpPr>
            <p:sp>
              <p:nvSpPr>
                <p:cNvPr id="152" name="Text Box 149">
                  <a:extLst>
                    <a:ext uri="{FF2B5EF4-FFF2-40B4-BE49-F238E27FC236}">
                      <a16:creationId xmlns:a16="http://schemas.microsoft.com/office/drawing/2014/main" id="{AD9D4FA6-4EFD-931F-CC2C-55605877403D}"/>
                    </a:ext>
                  </a:extLst>
                </p:cNvPr>
                <p:cNvSpPr txBox="1">
                  <a:spLocks noChangeArrowheads="1"/>
                </p:cNvSpPr>
                <p:nvPr/>
              </p:nvSpPr>
              <p:spPr bwMode="auto">
                <a:xfrm>
                  <a:off x="1200" y="2688"/>
                  <a:ext cx="864" cy="252"/>
                </a:xfrm>
                <a:prstGeom prst="rect">
                  <a:avLst/>
                </a:prstGeom>
                <a:solidFill>
                  <a:srgbClr val="FFFFCC"/>
                </a:solidFill>
                <a:ln>
                  <a:noFill/>
                </a:ln>
                <a:effectLst/>
                <a:extLs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rPr>
                    <a:t>pre(T    R);</a:t>
                  </a:r>
                </a:p>
              </p:txBody>
            </p:sp>
            <p:sp>
              <p:nvSpPr>
                <p:cNvPr id="153" name="Line 150">
                  <a:extLst>
                    <a:ext uri="{FF2B5EF4-FFF2-40B4-BE49-F238E27FC236}">
                      <a16:creationId xmlns:a16="http://schemas.microsoft.com/office/drawing/2014/main" id="{B88A9BC7-7301-F3F8-C2BC-93A8D866189B}"/>
                    </a:ext>
                  </a:extLst>
                </p:cNvPr>
                <p:cNvSpPr>
                  <a:spLocks noChangeShapeType="1"/>
                </p:cNvSpPr>
                <p:nvPr/>
              </p:nvSpPr>
              <p:spPr bwMode="auto">
                <a:xfrm>
                  <a:off x="1632" y="2832"/>
                  <a:ext cx="144"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9050">
                      <a:solidFill>
                        <a:schemeClr val="tx1"/>
                      </a:solidFill>
                      <a:round/>
                      <a:headEnd/>
                      <a:tailEnd type="triangl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grpSp>
          <p:sp>
            <p:nvSpPr>
              <p:cNvPr id="151" name="AutoShape 151">
                <a:extLst>
                  <a:ext uri="{FF2B5EF4-FFF2-40B4-BE49-F238E27FC236}">
                    <a16:creationId xmlns:a16="http://schemas.microsoft.com/office/drawing/2014/main" id="{25C57961-FB41-FF9F-29F8-9A08E1B64681}"/>
                  </a:ext>
                </a:extLst>
              </p:cNvPr>
              <p:cNvSpPr>
                <a:spLocks noChangeArrowheads="1"/>
              </p:cNvSpPr>
              <p:nvPr/>
            </p:nvSpPr>
            <p:spPr bwMode="auto">
              <a:xfrm rot="2761019">
                <a:off x="5040" y="480"/>
                <a:ext cx="336" cy="48"/>
              </a:xfrm>
              <a:prstGeom prst="rightArrow">
                <a:avLst>
                  <a:gd name="adj1" fmla="val 50000"/>
                  <a:gd name="adj2" fmla="val 175000"/>
                </a:avLst>
              </a:prstGeom>
              <a:solidFill>
                <a:srgbClr val="FF3300"/>
              </a:solidFill>
              <a:ln>
                <a:noFill/>
              </a:ln>
              <a:effectLst/>
              <a:extLs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grpSp>
        <p:sp>
          <p:nvSpPr>
            <p:cNvPr id="149" name="Line 152">
              <a:extLst>
                <a:ext uri="{FF2B5EF4-FFF2-40B4-BE49-F238E27FC236}">
                  <a16:creationId xmlns:a16="http://schemas.microsoft.com/office/drawing/2014/main" id="{0309859E-1D20-4335-DF89-B21427F9F4E8}"/>
                </a:ext>
              </a:extLst>
            </p:cNvPr>
            <p:cNvSpPr>
              <a:spLocks noChangeShapeType="1"/>
            </p:cNvSpPr>
            <p:nvPr/>
          </p:nvSpPr>
          <p:spPr bwMode="auto">
            <a:xfrm>
              <a:off x="1632" y="2928"/>
              <a:ext cx="14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grpSp>
      <p:sp>
        <p:nvSpPr>
          <p:cNvPr id="154" name="Text Box 154">
            <a:extLst>
              <a:ext uri="{FF2B5EF4-FFF2-40B4-BE49-F238E27FC236}">
                <a16:creationId xmlns:a16="http://schemas.microsoft.com/office/drawing/2014/main" id="{E62FA672-9C2F-DC2C-2836-AAE7442341A0}"/>
              </a:ext>
            </a:extLst>
          </p:cNvPr>
          <p:cNvSpPr txBox="1">
            <a:spLocks noChangeArrowheads="1"/>
          </p:cNvSpPr>
          <p:nvPr/>
        </p:nvSpPr>
        <p:spPr bwMode="auto">
          <a:xfrm>
            <a:off x="86096" y="5473234"/>
            <a:ext cx="3072701" cy="5232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zh-CN" sz="2000" b="0" i="0" u="none" strike="noStrike" kern="1200" cap="none" spc="0" normalizeH="0" baseline="0" noProof="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rPr>
              <a:t>先序序列：</a:t>
            </a:r>
            <a:r>
              <a:rPr kumimoji="1" lang="en-US" altLang="zh-CN" sz="2800" b="0" i="0" u="none" strike="noStrike" kern="1200" cap="none" spc="0" normalizeH="0" baseline="0" noProof="0">
                <a:ln>
                  <a:noFill/>
                </a:ln>
                <a:solidFill>
                  <a:srgbClr val="FF3300"/>
                </a:solidFill>
                <a:effectLst/>
                <a:uLnTx/>
                <a:uFillTx/>
                <a:latin typeface="Times New Roman" panose="02020603050405020304" pitchFamily="18" charset="0"/>
                <a:ea typeface="黑体" panose="02010609060101010101" pitchFamily="49" charset="-122"/>
                <a:cs typeface="Times New Roman" panose="02020603050405020304" pitchFamily="18" charset="0"/>
              </a:rPr>
              <a:t>A  B   D  C</a:t>
            </a:r>
          </a:p>
        </p:txBody>
      </p:sp>
    </p:spTree>
    <p:extLst>
      <p:ext uri="{BB962C8B-B14F-4D97-AF65-F5344CB8AC3E}">
        <p14:creationId xmlns:p14="http://schemas.microsoft.com/office/powerpoint/2010/main" val="2750640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ppt_x</p:attrName>
                                        </p:attrNameLst>
                                      </p:cBhvr>
                                      <p:tavLst>
                                        <p:tav tm="0">
                                          <p:val>
                                            <p:strVal val="#ppt_x"/>
                                          </p:val>
                                        </p:tav>
                                        <p:tav tm="100000">
                                          <p:val>
                                            <p:strVal val="#ppt_x"/>
                                          </p:val>
                                        </p:tav>
                                      </p:tavLst>
                                    </p:anim>
                                    <p:anim calcmode="lin" valueType="num">
                                      <p:cBhvr>
                                        <p:cTn id="8" dur="500" fill="hold"/>
                                        <p:tgtEl>
                                          <p:spTgt spid="4"/>
                                        </p:tgtEl>
                                        <p:attrNameLst>
                                          <p:attrName>ppt_y</p:attrName>
                                        </p:attrNameLst>
                                      </p:cBhvr>
                                      <p:tavLst>
                                        <p:tav tm="0">
                                          <p:val>
                                            <p:strVal val="#ppt_y-#ppt_h/2"/>
                                          </p:val>
                                        </p:tav>
                                        <p:tav tm="100000">
                                          <p:val>
                                            <p:strVal val="#ppt_y"/>
                                          </p:val>
                                        </p:tav>
                                      </p:tavLst>
                                    </p:anim>
                                    <p:anim calcmode="lin" valueType="num">
                                      <p:cBhvr>
                                        <p:cTn id="9" dur="500" fill="hold"/>
                                        <p:tgtEl>
                                          <p:spTgt spid="4"/>
                                        </p:tgtEl>
                                        <p:attrNameLst>
                                          <p:attrName>ppt_w</p:attrName>
                                        </p:attrNameLst>
                                      </p:cBhvr>
                                      <p:tavLst>
                                        <p:tav tm="0">
                                          <p:val>
                                            <p:strVal val="#ppt_w"/>
                                          </p:val>
                                        </p:tav>
                                        <p:tav tm="100000">
                                          <p:val>
                                            <p:strVal val="#ppt_w"/>
                                          </p:val>
                                        </p:tav>
                                      </p:tavLst>
                                    </p:anim>
                                    <p:anim calcmode="lin" valueType="num">
                                      <p:cBhvr>
                                        <p:cTn id="10" dur="500" fill="hold"/>
                                        <p:tgtEl>
                                          <p:spTgt spid="4"/>
                                        </p:tgtEl>
                                        <p:attrNameLst>
                                          <p:attrName>ppt_h</p:attrName>
                                        </p:attrNameLst>
                                      </p:cBhvr>
                                      <p:tavLst>
                                        <p:tav tm="0">
                                          <p:val>
                                            <p:fltVal val="0"/>
                                          </p:val>
                                        </p:tav>
                                        <p:tav tm="100000">
                                          <p:val>
                                            <p:strVal val="#ppt_h"/>
                                          </p:val>
                                        </p:tav>
                                      </p:tavLst>
                                    </p:anim>
                                  </p:childTnLst>
                                </p:cTn>
                              </p:par>
                            </p:childTnLst>
                          </p:cTn>
                        </p:par>
                        <p:par>
                          <p:cTn id="11" fill="hold">
                            <p:stCondLst>
                              <p:cond delay="500"/>
                            </p:stCondLst>
                            <p:childTnLst>
                              <p:par>
                                <p:cTn id="12" presetID="9" presetClass="entr" presetSubtype="0" fill="hold" nodeType="afterEffect">
                                  <p:stCondLst>
                                    <p:cond delay="0"/>
                                  </p:stCondLst>
                                  <p:childTnLst>
                                    <p:set>
                                      <p:cBhvr>
                                        <p:cTn id="13" dur="1" fill="hold">
                                          <p:stCondLst>
                                            <p:cond delay="0"/>
                                          </p:stCondLst>
                                        </p:cTn>
                                        <p:tgtEl>
                                          <p:spTgt spid="41"/>
                                        </p:tgtEl>
                                        <p:attrNameLst>
                                          <p:attrName>style.visibility</p:attrName>
                                        </p:attrNameLst>
                                      </p:cBhvr>
                                      <p:to>
                                        <p:strVal val="visible"/>
                                      </p:to>
                                    </p:set>
                                    <p:animEffect transition="in" filter="dissolve">
                                      <p:cBhvr>
                                        <p:cTn id="14" dur="500"/>
                                        <p:tgtEl>
                                          <p:spTgt spid="41"/>
                                        </p:tgtEl>
                                      </p:cBhvr>
                                    </p:animEffect>
                                  </p:childTnLst>
                                </p:cTn>
                              </p:par>
                            </p:childTnLst>
                          </p:cTn>
                        </p:par>
                      </p:childTnLst>
                    </p:cTn>
                  </p:par>
                  <p:par>
                    <p:cTn id="15" fill="hold">
                      <p:stCondLst>
                        <p:cond delay="indefinite"/>
                      </p:stCondLst>
                      <p:childTnLst>
                        <p:par>
                          <p:cTn id="16" fill="hold">
                            <p:stCondLst>
                              <p:cond delay="0"/>
                            </p:stCondLst>
                            <p:childTnLst>
                              <p:par>
                                <p:cTn id="17" presetID="17" presetClass="entr" presetSubtype="8" fill="hold" nodeType="clickEffect">
                                  <p:stCondLst>
                                    <p:cond delay="0"/>
                                  </p:stCondLst>
                                  <p:childTnLst>
                                    <p:set>
                                      <p:cBhvr>
                                        <p:cTn id="18" dur="1" fill="hold">
                                          <p:stCondLst>
                                            <p:cond delay="0"/>
                                          </p:stCondLst>
                                        </p:cTn>
                                        <p:tgtEl>
                                          <p:spTgt spid="77"/>
                                        </p:tgtEl>
                                        <p:attrNameLst>
                                          <p:attrName>style.visibility</p:attrName>
                                        </p:attrNameLst>
                                      </p:cBhvr>
                                      <p:to>
                                        <p:strVal val="visible"/>
                                      </p:to>
                                    </p:set>
                                    <p:anim calcmode="lin" valueType="num">
                                      <p:cBhvr>
                                        <p:cTn id="19" dur="500" fill="hold"/>
                                        <p:tgtEl>
                                          <p:spTgt spid="77"/>
                                        </p:tgtEl>
                                        <p:attrNameLst>
                                          <p:attrName>ppt_x</p:attrName>
                                        </p:attrNameLst>
                                      </p:cBhvr>
                                      <p:tavLst>
                                        <p:tav tm="0">
                                          <p:val>
                                            <p:strVal val="#ppt_x-#ppt_w/2"/>
                                          </p:val>
                                        </p:tav>
                                        <p:tav tm="100000">
                                          <p:val>
                                            <p:strVal val="#ppt_x"/>
                                          </p:val>
                                        </p:tav>
                                      </p:tavLst>
                                    </p:anim>
                                    <p:anim calcmode="lin" valueType="num">
                                      <p:cBhvr>
                                        <p:cTn id="20" dur="500" fill="hold"/>
                                        <p:tgtEl>
                                          <p:spTgt spid="77"/>
                                        </p:tgtEl>
                                        <p:attrNameLst>
                                          <p:attrName>ppt_y</p:attrName>
                                        </p:attrNameLst>
                                      </p:cBhvr>
                                      <p:tavLst>
                                        <p:tav tm="0">
                                          <p:val>
                                            <p:strVal val="#ppt_y"/>
                                          </p:val>
                                        </p:tav>
                                        <p:tav tm="100000">
                                          <p:val>
                                            <p:strVal val="#ppt_y"/>
                                          </p:val>
                                        </p:tav>
                                      </p:tavLst>
                                    </p:anim>
                                    <p:anim calcmode="lin" valueType="num">
                                      <p:cBhvr>
                                        <p:cTn id="21" dur="500" fill="hold"/>
                                        <p:tgtEl>
                                          <p:spTgt spid="77"/>
                                        </p:tgtEl>
                                        <p:attrNameLst>
                                          <p:attrName>ppt_w</p:attrName>
                                        </p:attrNameLst>
                                      </p:cBhvr>
                                      <p:tavLst>
                                        <p:tav tm="0">
                                          <p:val>
                                            <p:fltVal val="0"/>
                                          </p:val>
                                        </p:tav>
                                        <p:tav tm="100000">
                                          <p:val>
                                            <p:strVal val="#ppt_w"/>
                                          </p:val>
                                        </p:tav>
                                      </p:tavLst>
                                    </p:anim>
                                    <p:anim calcmode="lin" valueType="num">
                                      <p:cBhvr>
                                        <p:cTn id="22" dur="500" fill="hold"/>
                                        <p:tgtEl>
                                          <p:spTgt spid="77"/>
                                        </p:tgtEl>
                                        <p:attrNameLst>
                                          <p:attrName>ppt_h</p:attrName>
                                        </p:attrNameLst>
                                      </p:cBhvr>
                                      <p:tavLst>
                                        <p:tav tm="0">
                                          <p:val>
                                            <p:strVal val="#ppt_h"/>
                                          </p:val>
                                        </p:tav>
                                        <p:tav tm="100000">
                                          <p:val>
                                            <p:strVal val="#ppt_h"/>
                                          </p:val>
                                        </p:tav>
                                      </p:tavLst>
                                    </p:anim>
                                  </p:childTnLst>
                                </p:cTn>
                              </p:par>
                            </p:childTnLst>
                          </p:cTn>
                        </p:par>
                      </p:childTnLst>
                    </p:cTn>
                  </p:par>
                  <p:par>
                    <p:cTn id="23" fill="hold">
                      <p:stCondLst>
                        <p:cond delay="indefinite"/>
                      </p:stCondLst>
                      <p:childTnLst>
                        <p:par>
                          <p:cTn id="24" fill="hold">
                            <p:stCondLst>
                              <p:cond delay="0"/>
                            </p:stCondLst>
                            <p:childTnLst>
                              <p:par>
                                <p:cTn id="25" presetID="17" presetClass="entr" presetSubtype="8" fill="hold" nodeType="clickEffect">
                                  <p:stCondLst>
                                    <p:cond delay="0"/>
                                  </p:stCondLst>
                                  <p:childTnLst>
                                    <p:set>
                                      <p:cBhvr>
                                        <p:cTn id="26" dur="1" fill="hold">
                                          <p:stCondLst>
                                            <p:cond delay="0"/>
                                          </p:stCondLst>
                                        </p:cTn>
                                        <p:tgtEl>
                                          <p:spTgt spid="104"/>
                                        </p:tgtEl>
                                        <p:attrNameLst>
                                          <p:attrName>style.visibility</p:attrName>
                                        </p:attrNameLst>
                                      </p:cBhvr>
                                      <p:to>
                                        <p:strVal val="visible"/>
                                      </p:to>
                                    </p:set>
                                    <p:anim calcmode="lin" valueType="num">
                                      <p:cBhvr>
                                        <p:cTn id="27" dur="500" fill="hold"/>
                                        <p:tgtEl>
                                          <p:spTgt spid="104"/>
                                        </p:tgtEl>
                                        <p:attrNameLst>
                                          <p:attrName>ppt_x</p:attrName>
                                        </p:attrNameLst>
                                      </p:cBhvr>
                                      <p:tavLst>
                                        <p:tav tm="0">
                                          <p:val>
                                            <p:strVal val="#ppt_x-#ppt_w/2"/>
                                          </p:val>
                                        </p:tav>
                                        <p:tav tm="100000">
                                          <p:val>
                                            <p:strVal val="#ppt_x"/>
                                          </p:val>
                                        </p:tav>
                                      </p:tavLst>
                                    </p:anim>
                                    <p:anim calcmode="lin" valueType="num">
                                      <p:cBhvr>
                                        <p:cTn id="28" dur="500" fill="hold"/>
                                        <p:tgtEl>
                                          <p:spTgt spid="104"/>
                                        </p:tgtEl>
                                        <p:attrNameLst>
                                          <p:attrName>ppt_y</p:attrName>
                                        </p:attrNameLst>
                                      </p:cBhvr>
                                      <p:tavLst>
                                        <p:tav tm="0">
                                          <p:val>
                                            <p:strVal val="#ppt_y"/>
                                          </p:val>
                                        </p:tav>
                                        <p:tav tm="100000">
                                          <p:val>
                                            <p:strVal val="#ppt_y"/>
                                          </p:val>
                                        </p:tav>
                                      </p:tavLst>
                                    </p:anim>
                                    <p:anim calcmode="lin" valueType="num">
                                      <p:cBhvr>
                                        <p:cTn id="29" dur="500" fill="hold"/>
                                        <p:tgtEl>
                                          <p:spTgt spid="104"/>
                                        </p:tgtEl>
                                        <p:attrNameLst>
                                          <p:attrName>ppt_w</p:attrName>
                                        </p:attrNameLst>
                                      </p:cBhvr>
                                      <p:tavLst>
                                        <p:tav tm="0">
                                          <p:val>
                                            <p:fltVal val="0"/>
                                          </p:val>
                                        </p:tav>
                                        <p:tav tm="100000">
                                          <p:val>
                                            <p:strVal val="#ppt_w"/>
                                          </p:val>
                                        </p:tav>
                                      </p:tavLst>
                                    </p:anim>
                                    <p:anim calcmode="lin" valueType="num">
                                      <p:cBhvr>
                                        <p:cTn id="30" dur="500" fill="hold"/>
                                        <p:tgtEl>
                                          <p:spTgt spid="104"/>
                                        </p:tgtEl>
                                        <p:attrNameLst>
                                          <p:attrName>ppt_h</p:attrName>
                                        </p:attrNameLst>
                                      </p:cBhvr>
                                      <p:tavLst>
                                        <p:tav tm="0">
                                          <p:val>
                                            <p:strVal val="#ppt_h"/>
                                          </p:val>
                                        </p:tav>
                                        <p:tav tm="100000">
                                          <p:val>
                                            <p:strVal val="#ppt_h"/>
                                          </p:val>
                                        </p:tav>
                                      </p:tavLst>
                                    </p:anim>
                                  </p:childTnLst>
                                </p:cTn>
                              </p:par>
                            </p:childTnLst>
                          </p:cTn>
                        </p:par>
                      </p:childTnLst>
                    </p:cTn>
                  </p:par>
                  <p:par>
                    <p:cTn id="31" fill="hold">
                      <p:stCondLst>
                        <p:cond delay="indefinite"/>
                      </p:stCondLst>
                      <p:childTnLst>
                        <p:par>
                          <p:cTn id="32" fill="hold">
                            <p:stCondLst>
                              <p:cond delay="0"/>
                            </p:stCondLst>
                            <p:childTnLst>
                              <p:par>
                                <p:cTn id="33" presetID="17" presetClass="entr" presetSubtype="8" fill="hold" nodeType="clickEffect">
                                  <p:stCondLst>
                                    <p:cond delay="0"/>
                                  </p:stCondLst>
                                  <p:childTnLst>
                                    <p:set>
                                      <p:cBhvr>
                                        <p:cTn id="34" dur="1" fill="hold">
                                          <p:stCondLst>
                                            <p:cond delay="0"/>
                                          </p:stCondLst>
                                        </p:cTn>
                                        <p:tgtEl>
                                          <p:spTgt spid="68"/>
                                        </p:tgtEl>
                                        <p:attrNameLst>
                                          <p:attrName>style.visibility</p:attrName>
                                        </p:attrNameLst>
                                      </p:cBhvr>
                                      <p:to>
                                        <p:strVal val="visible"/>
                                      </p:to>
                                    </p:set>
                                    <p:anim calcmode="lin" valueType="num">
                                      <p:cBhvr>
                                        <p:cTn id="35" dur="500" fill="hold"/>
                                        <p:tgtEl>
                                          <p:spTgt spid="68"/>
                                        </p:tgtEl>
                                        <p:attrNameLst>
                                          <p:attrName>ppt_x</p:attrName>
                                        </p:attrNameLst>
                                      </p:cBhvr>
                                      <p:tavLst>
                                        <p:tav tm="0">
                                          <p:val>
                                            <p:strVal val="#ppt_x-#ppt_w/2"/>
                                          </p:val>
                                        </p:tav>
                                        <p:tav tm="100000">
                                          <p:val>
                                            <p:strVal val="#ppt_x"/>
                                          </p:val>
                                        </p:tav>
                                      </p:tavLst>
                                    </p:anim>
                                    <p:anim calcmode="lin" valueType="num">
                                      <p:cBhvr>
                                        <p:cTn id="36" dur="500" fill="hold"/>
                                        <p:tgtEl>
                                          <p:spTgt spid="68"/>
                                        </p:tgtEl>
                                        <p:attrNameLst>
                                          <p:attrName>ppt_y</p:attrName>
                                        </p:attrNameLst>
                                      </p:cBhvr>
                                      <p:tavLst>
                                        <p:tav tm="0">
                                          <p:val>
                                            <p:strVal val="#ppt_y"/>
                                          </p:val>
                                        </p:tav>
                                        <p:tav tm="100000">
                                          <p:val>
                                            <p:strVal val="#ppt_y"/>
                                          </p:val>
                                        </p:tav>
                                      </p:tavLst>
                                    </p:anim>
                                    <p:anim calcmode="lin" valueType="num">
                                      <p:cBhvr>
                                        <p:cTn id="37" dur="500" fill="hold"/>
                                        <p:tgtEl>
                                          <p:spTgt spid="68"/>
                                        </p:tgtEl>
                                        <p:attrNameLst>
                                          <p:attrName>ppt_w</p:attrName>
                                        </p:attrNameLst>
                                      </p:cBhvr>
                                      <p:tavLst>
                                        <p:tav tm="0">
                                          <p:val>
                                            <p:fltVal val="0"/>
                                          </p:val>
                                        </p:tav>
                                        <p:tav tm="100000">
                                          <p:val>
                                            <p:strVal val="#ppt_w"/>
                                          </p:val>
                                        </p:tav>
                                      </p:tavLst>
                                    </p:anim>
                                    <p:anim calcmode="lin" valueType="num">
                                      <p:cBhvr>
                                        <p:cTn id="38" dur="500" fill="hold"/>
                                        <p:tgtEl>
                                          <p:spTgt spid="68"/>
                                        </p:tgtEl>
                                        <p:attrNameLst>
                                          <p:attrName>ppt_h</p:attrName>
                                        </p:attrNameLst>
                                      </p:cBhvr>
                                      <p:tavLst>
                                        <p:tav tm="0">
                                          <p:val>
                                            <p:strVal val="#ppt_h"/>
                                          </p:val>
                                        </p:tav>
                                        <p:tav tm="100000">
                                          <p:val>
                                            <p:strVal val="#ppt_h"/>
                                          </p:val>
                                        </p:tav>
                                      </p:tavLst>
                                    </p:anim>
                                  </p:childTnLst>
                                </p:cTn>
                              </p:par>
                            </p:childTnLst>
                          </p:cTn>
                        </p:par>
                        <p:par>
                          <p:cTn id="39" fill="hold">
                            <p:stCondLst>
                              <p:cond delay="500"/>
                            </p:stCondLst>
                            <p:childTnLst>
                              <p:par>
                                <p:cTn id="40" presetID="9" presetClass="entr" presetSubtype="0" fill="hold" nodeType="afterEffect">
                                  <p:stCondLst>
                                    <p:cond delay="0"/>
                                  </p:stCondLst>
                                  <p:childTnLst>
                                    <p:set>
                                      <p:cBhvr>
                                        <p:cTn id="41" dur="1" fill="hold">
                                          <p:stCondLst>
                                            <p:cond delay="0"/>
                                          </p:stCondLst>
                                        </p:cTn>
                                        <p:tgtEl>
                                          <p:spTgt spid="51"/>
                                        </p:tgtEl>
                                        <p:attrNameLst>
                                          <p:attrName>style.visibility</p:attrName>
                                        </p:attrNameLst>
                                      </p:cBhvr>
                                      <p:to>
                                        <p:strVal val="visible"/>
                                      </p:to>
                                    </p:set>
                                    <p:animEffect transition="in" filter="dissolve">
                                      <p:cBhvr>
                                        <p:cTn id="42" dur="500"/>
                                        <p:tgtEl>
                                          <p:spTgt spid="51"/>
                                        </p:tgtEl>
                                      </p:cBhvr>
                                    </p:animEffect>
                                  </p:childTnLst>
                                </p:cTn>
                              </p:par>
                            </p:childTnLst>
                          </p:cTn>
                        </p:par>
                      </p:childTnLst>
                    </p:cTn>
                  </p:par>
                  <p:par>
                    <p:cTn id="43" fill="hold">
                      <p:stCondLst>
                        <p:cond delay="indefinite"/>
                      </p:stCondLst>
                      <p:childTnLst>
                        <p:par>
                          <p:cTn id="44" fill="hold">
                            <p:stCondLst>
                              <p:cond delay="0"/>
                            </p:stCondLst>
                            <p:childTnLst>
                              <p:par>
                                <p:cTn id="45" presetID="17" presetClass="entr" presetSubtype="8" fill="hold" nodeType="clickEffect">
                                  <p:stCondLst>
                                    <p:cond delay="0"/>
                                  </p:stCondLst>
                                  <p:childTnLst>
                                    <p:set>
                                      <p:cBhvr>
                                        <p:cTn id="46" dur="1" fill="hold">
                                          <p:stCondLst>
                                            <p:cond delay="0"/>
                                          </p:stCondLst>
                                        </p:cTn>
                                        <p:tgtEl>
                                          <p:spTgt spid="112"/>
                                        </p:tgtEl>
                                        <p:attrNameLst>
                                          <p:attrName>style.visibility</p:attrName>
                                        </p:attrNameLst>
                                      </p:cBhvr>
                                      <p:to>
                                        <p:strVal val="visible"/>
                                      </p:to>
                                    </p:set>
                                    <p:anim calcmode="lin" valueType="num">
                                      <p:cBhvr>
                                        <p:cTn id="47" dur="500" fill="hold"/>
                                        <p:tgtEl>
                                          <p:spTgt spid="112"/>
                                        </p:tgtEl>
                                        <p:attrNameLst>
                                          <p:attrName>ppt_x</p:attrName>
                                        </p:attrNameLst>
                                      </p:cBhvr>
                                      <p:tavLst>
                                        <p:tav tm="0">
                                          <p:val>
                                            <p:strVal val="#ppt_x-#ppt_w/2"/>
                                          </p:val>
                                        </p:tav>
                                        <p:tav tm="100000">
                                          <p:val>
                                            <p:strVal val="#ppt_x"/>
                                          </p:val>
                                        </p:tav>
                                      </p:tavLst>
                                    </p:anim>
                                    <p:anim calcmode="lin" valueType="num">
                                      <p:cBhvr>
                                        <p:cTn id="48" dur="500" fill="hold"/>
                                        <p:tgtEl>
                                          <p:spTgt spid="112"/>
                                        </p:tgtEl>
                                        <p:attrNameLst>
                                          <p:attrName>ppt_y</p:attrName>
                                        </p:attrNameLst>
                                      </p:cBhvr>
                                      <p:tavLst>
                                        <p:tav tm="0">
                                          <p:val>
                                            <p:strVal val="#ppt_y"/>
                                          </p:val>
                                        </p:tav>
                                        <p:tav tm="100000">
                                          <p:val>
                                            <p:strVal val="#ppt_y"/>
                                          </p:val>
                                        </p:tav>
                                      </p:tavLst>
                                    </p:anim>
                                    <p:anim calcmode="lin" valueType="num">
                                      <p:cBhvr>
                                        <p:cTn id="49" dur="500" fill="hold"/>
                                        <p:tgtEl>
                                          <p:spTgt spid="112"/>
                                        </p:tgtEl>
                                        <p:attrNameLst>
                                          <p:attrName>ppt_w</p:attrName>
                                        </p:attrNameLst>
                                      </p:cBhvr>
                                      <p:tavLst>
                                        <p:tav tm="0">
                                          <p:val>
                                            <p:fltVal val="0"/>
                                          </p:val>
                                        </p:tav>
                                        <p:tav tm="100000">
                                          <p:val>
                                            <p:strVal val="#ppt_w"/>
                                          </p:val>
                                        </p:tav>
                                      </p:tavLst>
                                    </p:anim>
                                    <p:anim calcmode="lin" valueType="num">
                                      <p:cBhvr>
                                        <p:cTn id="50" dur="500" fill="hold"/>
                                        <p:tgtEl>
                                          <p:spTgt spid="112"/>
                                        </p:tgtEl>
                                        <p:attrNameLst>
                                          <p:attrName>ppt_h</p:attrName>
                                        </p:attrNameLst>
                                      </p:cBhvr>
                                      <p:tavLst>
                                        <p:tav tm="0">
                                          <p:val>
                                            <p:strVal val="#ppt_h"/>
                                          </p:val>
                                        </p:tav>
                                        <p:tav tm="100000">
                                          <p:val>
                                            <p:strVal val="#ppt_h"/>
                                          </p:val>
                                        </p:tav>
                                      </p:tavLst>
                                    </p:anim>
                                  </p:childTnLst>
                                </p:cTn>
                              </p:par>
                            </p:childTnLst>
                          </p:cTn>
                        </p:par>
                        <p:par>
                          <p:cTn id="51" fill="hold">
                            <p:stCondLst>
                              <p:cond delay="500"/>
                            </p:stCondLst>
                            <p:childTnLst>
                              <p:par>
                                <p:cTn id="52" presetID="9" presetClass="entr" presetSubtype="0" fill="hold" grpId="0" nodeType="afterEffect">
                                  <p:stCondLst>
                                    <p:cond delay="1000"/>
                                  </p:stCondLst>
                                  <p:childTnLst>
                                    <p:set>
                                      <p:cBhvr>
                                        <p:cTn id="53" dur="1" fill="hold">
                                          <p:stCondLst>
                                            <p:cond delay="0"/>
                                          </p:stCondLst>
                                        </p:cTn>
                                        <p:tgtEl>
                                          <p:spTgt spid="111"/>
                                        </p:tgtEl>
                                        <p:attrNameLst>
                                          <p:attrName>style.visibility</p:attrName>
                                        </p:attrNameLst>
                                      </p:cBhvr>
                                      <p:to>
                                        <p:strVal val="visible"/>
                                      </p:to>
                                    </p:set>
                                    <p:animEffect transition="in" filter="dissolve">
                                      <p:cBhvr>
                                        <p:cTn id="54" dur="500"/>
                                        <p:tgtEl>
                                          <p:spTgt spid="111"/>
                                        </p:tgtEl>
                                      </p:cBhvr>
                                    </p:animEffect>
                                  </p:childTnLst>
                                </p:cTn>
                              </p:par>
                            </p:childTnLst>
                          </p:cTn>
                        </p:par>
                      </p:childTnLst>
                    </p:cTn>
                  </p:par>
                  <p:par>
                    <p:cTn id="55" fill="hold">
                      <p:stCondLst>
                        <p:cond delay="indefinite"/>
                      </p:stCondLst>
                      <p:childTnLst>
                        <p:par>
                          <p:cTn id="56" fill="hold">
                            <p:stCondLst>
                              <p:cond delay="0"/>
                            </p:stCondLst>
                            <p:childTnLst>
                              <p:par>
                                <p:cTn id="57" presetID="17" presetClass="entr" presetSubtype="8" fill="hold" nodeType="clickEffect">
                                  <p:stCondLst>
                                    <p:cond delay="0"/>
                                  </p:stCondLst>
                                  <p:childTnLst>
                                    <p:set>
                                      <p:cBhvr>
                                        <p:cTn id="58" dur="1" fill="hold">
                                          <p:stCondLst>
                                            <p:cond delay="0"/>
                                          </p:stCondLst>
                                        </p:cTn>
                                        <p:tgtEl>
                                          <p:spTgt spid="118"/>
                                        </p:tgtEl>
                                        <p:attrNameLst>
                                          <p:attrName>style.visibility</p:attrName>
                                        </p:attrNameLst>
                                      </p:cBhvr>
                                      <p:to>
                                        <p:strVal val="visible"/>
                                      </p:to>
                                    </p:set>
                                    <p:anim calcmode="lin" valueType="num">
                                      <p:cBhvr>
                                        <p:cTn id="59" dur="500" fill="hold"/>
                                        <p:tgtEl>
                                          <p:spTgt spid="118"/>
                                        </p:tgtEl>
                                        <p:attrNameLst>
                                          <p:attrName>ppt_x</p:attrName>
                                        </p:attrNameLst>
                                      </p:cBhvr>
                                      <p:tavLst>
                                        <p:tav tm="0">
                                          <p:val>
                                            <p:strVal val="#ppt_x-#ppt_w/2"/>
                                          </p:val>
                                        </p:tav>
                                        <p:tav tm="100000">
                                          <p:val>
                                            <p:strVal val="#ppt_x"/>
                                          </p:val>
                                        </p:tav>
                                      </p:tavLst>
                                    </p:anim>
                                    <p:anim calcmode="lin" valueType="num">
                                      <p:cBhvr>
                                        <p:cTn id="60" dur="500" fill="hold"/>
                                        <p:tgtEl>
                                          <p:spTgt spid="118"/>
                                        </p:tgtEl>
                                        <p:attrNameLst>
                                          <p:attrName>ppt_y</p:attrName>
                                        </p:attrNameLst>
                                      </p:cBhvr>
                                      <p:tavLst>
                                        <p:tav tm="0">
                                          <p:val>
                                            <p:strVal val="#ppt_y"/>
                                          </p:val>
                                        </p:tav>
                                        <p:tav tm="100000">
                                          <p:val>
                                            <p:strVal val="#ppt_y"/>
                                          </p:val>
                                        </p:tav>
                                      </p:tavLst>
                                    </p:anim>
                                    <p:anim calcmode="lin" valueType="num">
                                      <p:cBhvr>
                                        <p:cTn id="61" dur="500" fill="hold"/>
                                        <p:tgtEl>
                                          <p:spTgt spid="118"/>
                                        </p:tgtEl>
                                        <p:attrNameLst>
                                          <p:attrName>ppt_w</p:attrName>
                                        </p:attrNameLst>
                                      </p:cBhvr>
                                      <p:tavLst>
                                        <p:tav tm="0">
                                          <p:val>
                                            <p:fltVal val="0"/>
                                          </p:val>
                                        </p:tav>
                                        <p:tav tm="100000">
                                          <p:val>
                                            <p:strVal val="#ppt_w"/>
                                          </p:val>
                                        </p:tav>
                                      </p:tavLst>
                                    </p:anim>
                                    <p:anim calcmode="lin" valueType="num">
                                      <p:cBhvr>
                                        <p:cTn id="62" dur="500" fill="hold"/>
                                        <p:tgtEl>
                                          <p:spTgt spid="118"/>
                                        </p:tgtEl>
                                        <p:attrNameLst>
                                          <p:attrName>ppt_h</p:attrName>
                                        </p:attrNameLst>
                                      </p:cBhvr>
                                      <p:tavLst>
                                        <p:tav tm="0">
                                          <p:val>
                                            <p:strVal val="#ppt_h"/>
                                          </p:val>
                                        </p:tav>
                                        <p:tav tm="100000">
                                          <p:val>
                                            <p:strVal val="#ppt_h"/>
                                          </p:val>
                                        </p:tav>
                                      </p:tavLst>
                                    </p:anim>
                                  </p:childTnLst>
                                </p:cTn>
                              </p:par>
                            </p:childTnLst>
                          </p:cTn>
                        </p:par>
                        <p:par>
                          <p:cTn id="63" fill="hold">
                            <p:stCondLst>
                              <p:cond delay="500"/>
                            </p:stCondLst>
                            <p:childTnLst>
                              <p:par>
                                <p:cTn id="64" presetID="9" presetClass="entr" presetSubtype="0" fill="hold" nodeType="afterEffect">
                                  <p:stCondLst>
                                    <p:cond delay="0"/>
                                  </p:stCondLst>
                                  <p:childTnLst>
                                    <p:set>
                                      <p:cBhvr>
                                        <p:cTn id="65" dur="1" fill="hold">
                                          <p:stCondLst>
                                            <p:cond delay="0"/>
                                          </p:stCondLst>
                                        </p:cTn>
                                        <p:tgtEl>
                                          <p:spTgt spid="46"/>
                                        </p:tgtEl>
                                        <p:attrNameLst>
                                          <p:attrName>style.visibility</p:attrName>
                                        </p:attrNameLst>
                                      </p:cBhvr>
                                      <p:to>
                                        <p:strVal val="visible"/>
                                      </p:to>
                                    </p:set>
                                    <p:animEffect transition="in" filter="dissolve">
                                      <p:cBhvr>
                                        <p:cTn id="66" dur="500"/>
                                        <p:tgtEl>
                                          <p:spTgt spid="46"/>
                                        </p:tgtEl>
                                      </p:cBhvr>
                                    </p:animEffect>
                                  </p:childTnLst>
                                </p:cTn>
                              </p:par>
                            </p:childTnLst>
                          </p:cTn>
                        </p:par>
                      </p:childTnLst>
                    </p:cTn>
                  </p:par>
                  <p:par>
                    <p:cTn id="67" fill="hold">
                      <p:stCondLst>
                        <p:cond delay="indefinite"/>
                      </p:stCondLst>
                      <p:childTnLst>
                        <p:par>
                          <p:cTn id="68" fill="hold">
                            <p:stCondLst>
                              <p:cond delay="0"/>
                            </p:stCondLst>
                            <p:childTnLst>
                              <p:par>
                                <p:cTn id="69" presetID="17" presetClass="entr" presetSubtype="8" fill="hold" nodeType="clickEffect">
                                  <p:stCondLst>
                                    <p:cond delay="0"/>
                                  </p:stCondLst>
                                  <p:childTnLst>
                                    <p:set>
                                      <p:cBhvr>
                                        <p:cTn id="70" dur="1" fill="hold">
                                          <p:stCondLst>
                                            <p:cond delay="0"/>
                                          </p:stCondLst>
                                        </p:cTn>
                                        <p:tgtEl>
                                          <p:spTgt spid="86"/>
                                        </p:tgtEl>
                                        <p:attrNameLst>
                                          <p:attrName>style.visibility</p:attrName>
                                        </p:attrNameLst>
                                      </p:cBhvr>
                                      <p:to>
                                        <p:strVal val="visible"/>
                                      </p:to>
                                    </p:set>
                                    <p:anim calcmode="lin" valueType="num">
                                      <p:cBhvr>
                                        <p:cTn id="71" dur="500" fill="hold"/>
                                        <p:tgtEl>
                                          <p:spTgt spid="86"/>
                                        </p:tgtEl>
                                        <p:attrNameLst>
                                          <p:attrName>ppt_x</p:attrName>
                                        </p:attrNameLst>
                                      </p:cBhvr>
                                      <p:tavLst>
                                        <p:tav tm="0">
                                          <p:val>
                                            <p:strVal val="#ppt_x-#ppt_w/2"/>
                                          </p:val>
                                        </p:tav>
                                        <p:tav tm="100000">
                                          <p:val>
                                            <p:strVal val="#ppt_x"/>
                                          </p:val>
                                        </p:tav>
                                      </p:tavLst>
                                    </p:anim>
                                    <p:anim calcmode="lin" valueType="num">
                                      <p:cBhvr>
                                        <p:cTn id="72" dur="500" fill="hold"/>
                                        <p:tgtEl>
                                          <p:spTgt spid="86"/>
                                        </p:tgtEl>
                                        <p:attrNameLst>
                                          <p:attrName>ppt_y</p:attrName>
                                        </p:attrNameLst>
                                      </p:cBhvr>
                                      <p:tavLst>
                                        <p:tav tm="0">
                                          <p:val>
                                            <p:strVal val="#ppt_y"/>
                                          </p:val>
                                        </p:tav>
                                        <p:tav tm="100000">
                                          <p:val>
                                            <p:strVal val="#ppt_y"/>
                                          </p:val>
                                        </p:tav>
                                      </p:tavLst>
                                    </p:anim>
                                    <p:anim calcmode="lin" valueType="num">
                                      <p:cBhvr>
                                        <p:cTn id="73" dur="500" fill="hold"/>
                                        <p:tgtEl>
                                          <p:spTgt spid="86"/>
                                        </p:tgtEl>
                                        <p:attrNameLst>
                                          <p:attrName>ppt_w</p:attrName>
                                        </p:attrNameLst>
                                      </p:cBhvr>
                                      <p:tavLst>
                                        <p:tav tm="0">
                                          <p:val>
                                            <p:fltVal val="0"/>
                                          </p:val>
                                        </p:tav>
                                        <p:tav tm="100000">
                                          <p:val>
                                            <p:strVal val="#ppt_w"/>
                                          </p:val>
                                        </p:tav>
                                      </p:tavLst>
                                    </p:anim>
                                    <p:anim calcmode="lin" valueType="num">
                                      <p:cBhvr>
                                        <p:cTn id="74" dur="500" fill="hold"/>
                                        <p:tgtEl>
                                          <p:spTgt spid="86"/>
                                        </p:tgtEl>
                                        <p:attrNameLst>
                                          <p:attrName>ppt_h</p:attrName>
                                        </p:attrNameLst>
                                      </p:cBhvr>
                                      <p:tavLst>
                                        <p:tav tm="0">
                                          <p:val>
                                            <p:strVal val="#ppt_h"/>
                                          </p:val>
                                        </p:tav>
                                        <p:tav tm="100000">
                                          <p:val>
                                            <p:strVal val="#ppt_h"/>
                                          </p:val>
                                        </p:tav>
                                      </p:tavLst>
                                    </p:anim>
                                  </p:childTnLst>
                                </p:cTn>
                              </p:par>
                            </p:childTnLst>
                          </p:cTn>
                        </p:par>
                        <p:par>
                          <p:cTn id="75" fill="hold">
                            <p:stCondLst>
                              <p:cond delay="500"/>
                            </p:stCondLst>
                            <p:childTnLst>
                              <p:par>
                                <p:cTn id="76" presetID="9" presetClass="entr" presetSubtype="0" fill="hold" nodeType="afterEffect">
                                  <p:stCondLst>
                                    <p:cond delay="0"/>
                                  </p:stCondLst>
                                  <p:childTnLst>
                                    <p:set>
                                      <p:cBhvr>
                                        <p:cTn id="77" dur="1" fill="hold">
                                          <p:stCondLst>
                                            <p:cond delay="0"/>
                                          </p:stCondLst>
                                        </p:cTn>
                                        <p:tgtEl>
                                          <p:spTgt spid="10"/>
                                        </p:tgtEl>
                                        <p:attrNameLst>
                                          <p:attrName>style.visibility</p:attrName>
                                        </p:attrNameLst>
                                      </p:cBhvr>
                                      <p:to>
                                        <p:strVal val="visible"/>
                                      </p:to>
                                    </p:set>
                                    <p:animEffect transition="in" filter="dissolve">
                                      <p:cBhvr>
                                        <p:cTn id="78" dur="500"/>
                                        <p:tgtEl>
                                          <p:spTgt spid="10"/>
                                        </p:tgtEl>
                                      </p:cBhvr>
                                    </p:animEffect>
                                  </p:childTnLst>
                                </p:cTn>
                              </p:par>
                            </p:childTnLst>
                          </p:cTn>
                        </p:par>
                      </p:childTnLst>
                    </p:cTn>
                  </p:par>
                  <p:par>
                    <p:cTn id="79" fill="hold">
                      <p:stCondLst>
                        <p:cond delay="indefinite"/>
                      </p:stCondLst>
                      <p:childTnLst>
                        <p:par>
                          <p:cTn id="80" fill="hold">
                            <p:stCondLst>
                              <p:cond delay="0"/>
                            </p:stCondLst>
                            <p:childTnLst>
                              <p:par>
                                <p:cTn id="81" presetID="17" presetClass="entr" presetSubtype="8" fill="hold" nodeType="clickEffect">
                                  <p:stCondLst>
                                    <p:cond delay="0"/>
                                  </p:stCondLst>
                                  <p:childTnLst>
                                    <p:set>
                                      <p:cBhvr>
                                        <p:cTn id="82" dur="1" fill="hold">
                                          <p:stCondLst>
                                            <p:cond delay="0"/>
                                          </p:stCondLst>
                                        </p:cTn>
                                        <p:tgtEl>
                                          <p:spTgt spid="123"/>
                                        </p:tgtEl>
                                        <p:attrNameLst>
                                          <p:attrName>style.visibility</p:attrName>
                                        </p:attrNameLst>
                                      </p:cBhvr>
                                      <p:to>
                                        <p:strVal val="visible"/>
                                      </p:to>
                                    </p:set>
                                    <p:anim calcmode="lin" valueType="num">
                                      <p:cBhvr>
                                        <p:cTn id="83" dur="500" fill="hold"/>
                                        <p:tgtEl>
                                          <p:spTgt spid="123"/>
                                        </p:tgtEl>
                                        <p:attrNameLst>
                                          <p:attrName>ppt_x</p:attrName>
                                        </p:attrNameLst>
                                      </p:cBhvr>
                                      <p:tavLst>
                                        <p:tav tm="0">
                                          <p:val>
                                            <p:strVal val="#ppt_x-#ppt_w/2"/>
                                          </p:val>
                                        </p:tav>
                                        <p:tav tm="100000">
                                          <p:val>
                                            <p:strVal val="#ppt_x"/>
                                          </p:val>
                                        </p:tav>
                                      </p:tavLst>
                                    </p:anim>
                                    <p:anim calcmode="lin" valueType="num">
                                      <p:cBhvr>
                                        <p:cTn id="84" dur="500" fill="hold"/>
                                        <p:tgtEl>
                                          <p:spTgt spid="123"/>
                                        </p:tgtEl>
                                        <p:attrNameLst>
                                          <p:attrName>ppt_y</p:attrName>
                                        </p:attrNameLst>
                                      </p:cBhvr>
                                      <p:tavLst>
                                        <p:tav tm="0">
                                          <p:val>
                                            <p:strVal val="#ppt_y"/>
                                          </p:val>
                                        </p:tav>
                                        <p:tav tm="100000">
                                          <p:val>
                                            <p:strVal val="#ppt_y"/>
                                          </p:val>
                                        </p:tav>
                                      </p:tavLst>
                                    </p:anim>
                                    <p:anim calcmode="lin" valueType="num">
                                      <p:cBhvr>
                                        <p:cTn id="85" dur="500" fill="hold"/>
                                        <p:tgtEl>
                                          <p:spTgt spid="123"/>
                                        </p:tgtEl>
                                        <p:attrNameLst>
                                          <p:attrName>ppt_w</p:attrName>
                                        </p:attrNameLst>
                                      </p:cBhvr>
                                      <p:tavLst>
                                        <p:tav tm="0">
                                          <p:val>
                                            <p:fltVal val="0"/>
                                          </p:val>
                                        </p:tav>
                                        <p:tav tm="100000">
                                          <p:val>
                                            <p:strVal val="#ppt_w"/>
                                          </p:val>
                                        </p:tav>
                                      </p:tavLst>
                                    </p:anim>
                                    <p:anim calcmode="lin" valueType="num">
                                      <p:cBhvr>
                                        <p:cTn id="86" dur="500" fill="hold"/>
                                        <p:tgtEl>
                                          <p:spTgt spid="123"/>
                                        </p:tgtEl>
                                        <p:attrNameLst>
                                          <p:attrName>ppt_h</p:attrName>
                                        </p:attrNameLst>
                                      </p:cBhvr>
                                      <p:tavLst>
                                        <p:tav tm="0">
                                          <p:val>
                                            <p:strVal val="#ppt_h"/>
                                          </p:val>
                                        </p:tav>
                                        <p:tav tm="100000">
                                          <p:val>
                                            <p:strVal val="#ppt_h"/>
                                          </p:val>
                                        </p:tav>
                                      </p:tavLst>
                                    </p:anim>
                                  </p:childTnLst>
                                </p:cTn>
                              </p:par>
                            </p:childTnLst>
                          </p:cTn>
                        </p:par>
                        <p:par>
                          <p:cTn id="87" fill="hold">
                            <p:stCondLst>
                              <p:cond delay="500"/>
                            </p:stCondLst>
                            <p:childTnLst>
                              <p:par>
                                <p:cTn id="88" presetID="9" presetClass="entr" presetSubtype="0" fill="hold" grpId="0" nodeType="afterEffect">
                                  <p:stCondLst>
                                    <p:cond delay="1000"/>
                                  </p:stCondLst>
                                  <p:childTnLst>
                                    <p:set>
                                      <p:cBhvr>
                                        <p:cTn id="89" dur="1" fill="hold">
                                          <p:stCondLst>
                                            <p:cond delay="0"/>
                                          </p:stCondLst>
                                        </p:cTn>
                                        <p:tgtEl>
                                          <p:spTgt spid="9"/>
                                        </p:tgtEl>
                                        <p:attrNameLst>
                                          <p:attrName>style.visibility</p:attrName>
                                        </p:attrNameLst>
                                      </p:cBhvr>
                                      <p:to>
                                        <p:strVal val="visible"/>
                                      </p:to>
                                    </p:set>
                                    <p:animEffect transition="in" filter="dissolve">
                                      <p:cBhvr>
                                        <p:cTn id="90" dur="500"/>
                                        <p:tgtEl>
                                          <p:spTgt spid="9"/>
                                        </p:tgtEl>
                                      </p:cBhvr>
                                    </p:animEffect>
                                  </p:childTnLst>
                                </p:cTn>
                              </p:par>
                            </p:childTnLst>
                          </p:cTn>
                        </p:par>
                      </p:childTnLst>
                    </p:cTn>
                  </p:par>
                  <p:par>
                    <p:cTn id="91" fill="hold">
                      <p:stCondLst>
                        <p:cond delay="indefinite"/>
                      </p:stCondLst>
                      <p:childTnLst>
                        <p:par>
                          <p:cTn id="92" fill="hold">
                            <p:stCondLst>
                              <p:cond delay="0"/>
                            </p:stCondLst>
                            <p:childTnLst>
                              <p:par>
                                <p:cTn id="93" presetID="9" presetClass="entr" presetSubtype="0" fill="hold" nodeType="clickEffect">
                                  <p:stCondLst>
                                    <p:cond delay="0"/>
                                  </p:stCondLst>
                                  <p:childTnLst>
                                    <p:set>
                                      <p:cBhvr>
                                        <p:cTn id="94" dur="1" fill="hold">
                                          <p:stCondLst>
                                            <p:cond delay="0"/>
                                          </p:stCondLst>
                                        </p:cTn>
                                        <p:tgtEl>
                                          <p:spTgt spid="58"/>
                                        </p:tgtEl>
                                        <p:attrNameLst>
                                          <p:attrName>style.visibility</p:attrName>
                                        </p:attrNameLst>
                                      </p:cBhvr>
                                      <p:to>
                                        <p:strVal val="visible"/>
                                      </p:to>
                                    </p:set>
                                    <p:animEffect transition="in" filter="dissolve">
                                      <p:cBhvr>
                                        <p:cTn id="95" dur="500"/>
                                        <p:tgtEl>
                                          <p:spTgt spid="58"/>
                                        </p:tgtEl>
                                      </p:cBhvr>
                                    </p:animEffect>
                                  </p:childTnLst>
                                </p:cTn>
                              </p:par>
                            </p:childTnLst>
                          </p:cTn>
                        </p:par>
                        <p:par>
                          <p:cTn id="96" fill="hold">
                            <p:stCondLst>
                              <p:cond delay="500"/>
                            </p:stCondLst>
                            <p:childTnLst>
                              <p:par>
                                <p:cTn id="97" presetID="9" presetClass="entr" presetSubtype="0" fill="hold" nodeType="afterEffect">
                                  <p:stCondLst>
                                    <p:cond delay="0"/>
                                  </p:stCondLst>
                                  <p:childTnLst>
                                    <p:set>
                                      <p:cBhvr>
                                        <p:cTn id="98" dur="1" fill="hold">
                                          <p:stCondLst>
                                            <p:cond delay="0"/>
                                          </p:stCondLst>
                                        </p:cTn>
                                        <p:tgtEl>
                                          <p:spTgt spid="16"/>
                                        </p:tgtEl>
                                        <p:attrNameLst>
                                          <p:attrName>style.visibility</p:attrName>
                                        </p:attrNameLst>
                                      </p:cBhvr>
                                      <p:to>
                                        <p:strVal val="visible"/>
                                      </p:to>
                                    </p:set>
                                    <p:animEffect transition="in" filter="dissolve">
                                      <p:cBhvr>
                                        <p:cTn id="99" dur="500"/>
                                        <p:tgtEl>
                                          <p:spTgt spid="16"/>
                                        </p:tgtEl>
                                      </p:cBhvr>
                                    </p:animEffect>
                                  </p:childTnLst>
                                </p:cTn>
                              </p:par>
                            </p:childTnLst>
                          </p:cTn>
                        </p:par>
                      </p:childTnLst>
                    </p:cTn>
                  </p:par>
                  <p:par>
                    <p:cTn id="100" fill="hold">
                      <p:stCondLst>
                        <p:cond delay="indefinite"/>
                      </p:stCondLst>
                      <p:childTnLst>
                        <p:par>
                          <p:cTn id="101" fill="hold">
                            <p:stCondLst>
                              <p:cond delay="0"/>
                            </p:stCondLst>
                            <p:childTnLst>
                              <p:par>
                                <p:cTn id="102" presetID="17" presetClass="entr" presetSubtype="8" fill="hold" nodeType="clickEffect">
                                  <p:stCondLst>
                                    <p:cond delay="0"/>
                                  </p:stCondLst>
                                  <p:childTnLst>
                                    <p:set>
                                      <p:cBhvr>
                                        <p:cTn id="103" dur="1" fill="hold">
                                          <p:stCondLst>
                                            <p:cond delay="0"/>
                                          </p:stCondLst>
                                        </p:cTn>
                                        <p:tgtEl>
                                          <p:spTgt spid="129"/>
                                        </p:tgtEl>
                                        <p:attrNameLst>
                                          <p:attrName>style.visibility</p:attrName>
                                        </p:attrNameLst>
                                      </p:cBhvr>
                                      <p:to>
                                        <p:strVal val="visible"/>
                                      </p:to>
                                    </p:set>
                                    <p:anim calcmode="lin" valueType="num">
                                      <p:cBhvr>
                                        <p:cTn id="104" dur="500" fill="hold"/>
                                        <p:tgtEl>
                                          <p:spTgt spid="129"/>
                                        </p:tgtEl>
                                        <p:attrNameLst>
                                          <p:attrName>ppt_x</p:attrName>
                                        </p:attrNameLst>
                                      </p:cBhvr>
                                      <p:tavLst>
                                        <p:tav tm="0">
                                          <p:val>
                                            <p:strVal val="#ppt_x-#ppt_w/2"/>
                                          </p:val>
                                        </p:tav>
                                        <p:tav tm="100000">
                                          <p:val>
                                            <p:strVal val="#ppt_x"/>
                                          </p:val>
                                        </p:tav>
                                      </p:tavLst>
                                    </p:anim>
                                    <p:anim calcmode="lin" valueType="num">
                                      <p:cBhvr>
                                        <p:cTn id="105" dur="500" fill="hold"/>
                                        <p:tgtEl>
                                          <p:spTgt spid="129"/>
                                        </p:tgtEl>
                                        <p:attrNameLst>
                                          <p:attrName>ppt_y</p:attrName>
                                        </p:attrNameLst>
                                      </p:cBhvr>
                                      <p:tavLst>
                                        <p:tav tm="0">
                                          <p:val>
                                            <p:strVal val="#ppt_y"/>
                                          </p:val>
                                        </p:tav>
                                        <p:tav tm="100000">
                                          <p:val>
                                            <p:strVal val="#ppt_y"/>
                                          </p:val>
                                        </p:tav>
                                      </p:tavLst>
                                    </p:anim>
                                    <p:anim calcmode="lin" valueType="num">
                                      <p:cBhvr>
                                        <p:cTn id="106" dur="500" fill="hold"/>
                                        <p:tgtEl>
                                          <p:spTgt spid="129"/>
                                        </p:tgtEl>
                                        <p:attrNameLst>
                                          <p:attrName>ppt_w</p:attrName>
                                        </p:attrNameLst>
                                      </p:cBhvr>
                                      <p:tavLst>
                                        <p:tav tm="0">
                                          <p:val>
                                            <p:fltVal val="0"/>
                                          </p:val>
                                        </p:tav>
                                        <p:tav tm="100000">
                                          <p:val>
                                            <p:strVal val="#ppt_w"/>
                                          </p:val>
                                        </p:tav>
                                      </p:tavLst>
                                    </p:anim>
                                    <p:anim calcmode="lin" valueType="num">
                                      <p:cBhvr>
                                        <p:cTn id="107" dur="500" fill="hold"/>
                                        <p:tgtEl>
                                          <p:spTgt spid="129"/>
                                        </p:tgtEl>
                                        <p:attrNameLst>
                                          <p:attrName>ppt_h</p:attrName>
                                        </p:attrNameLst>
                                      </p:cBhvr>
                                      <p:tavLst>
                                        <p:tav tm="0">
                                          <p:val>
                                            <p:strVal val="#ppt_h"/>
                                          </p:val>
                                        </p:tav>
                                        <p:tav tm="100000">
                                          <p:val>
                                            <p:strVal val="#ppt_h"/>
                                          </p:val>
                                        </p:tav>
                                      </p:tavLst>
                                    </p:anim>
                                  </p:childTnLst>
                                </p:cTn>
                              </p:par>
                            </p:childTnLst>
                          </p:cTn>
                        </p:par>
                        <p:par>
                          <p:cTn id="108" fill="hold">
                            <p:stCondLst>
                              <p:cond delay="500"/>
                            </p:stCondLst>
                            <p:childTnLst>
                              <p:par>
                                <p:cTn id="109" presetID="9" presetClass="entr" presetSubtype="0" fill="hold" grpId="0" nodeType="afterEffect">
                                  <p:stCondLst>
                                    <p:cond delay="0"/>
                                  </p:stCondLst>
                                  <p:childTnLst>
                                    <p:set>
                                      <p:cBhvr>
                                        <p:cTn id="110" dur="1" fill="hold">
                                          <p:stCondLst>
                                            <p:cond delay="0"/>
                                          </p:stCondLst>
                                        </p:cTn>
                                        <p:tgtEl>
                                          <p:spTgt spid="15"/>
                                        </p:tgtEl>
                                        <p:attrNameLst>
                                          <p:attrName>style.visibility</p:attrName>
                                        </p:attrNameLst>
                                      </p:cBhvr>
                                      <p:to>
                                        <p:strVal val="visible"/>
                                      </p:to>
                                    </p:set>
                                    <p:animEffect transition="in" filter="dissolve">
                                      <p:cBhvr>
                                        <p:cTn id="111" dur="500"/>
                                        <p:tgtEl>
                                          <p:spTgt spid="15"/>
                                        </p:tgtEl>
                                      </p:cBhvr>
                                    </p:animEffect>
                                  </p:childTnLst>
                                </p:cTn>
                              </p:par>
                            </p:childTnLst>
                          </p:cTn>
                        </p:par>
                      </p:childTnLst>
                    </p:cTn>
                  </p:par>
                  <p:par>
                    <p:cTn id="112" fill="hold">
                      <p:stCondLst>
                        <p:cond delay="indefinite"/>
                      </p:stCondLst>
                      <p:childTnLst>
                        <p:par>
                          <p:cTn id="113" fill="hold">
                            <p:stCondLst>
                              <p:cond delay="0"/>
                            </p:stCondLst>
                            <p:childTnLst>
                              <p:par>
                                <p:cTn id="114" presetID="17" presetClass="entr" presetSubtype="8" fill="hold" nodeType="clickEffect">
                                  <p:stCondLst>
                                    <p:cond delay="0"/>
                                  </p:stCondLst>
                                  <p:childTnLst>
                                    <p:set>
                                      <p:cBhvr>
                                        <p:cTn id="115" dur="1" fill="hold">
                                          <p:stCondLst>
                                            <p:cond delay="0"/>
                                          </p:stCondLst>
                                        </p:cTn>
                                        <p:tgtEl>
                                          <p:spTgt spid="147"/>
                                        </p:tgtEl>
                                        <p:attrNameLst>
                                          <p:attrName>style.visibility</p:attrName>
                                        </p:attrNameLst>
                                      </p:cBhvr>
                                      <p:to>
                                        <p:strVal val="visible"/>
                                      </p:to>
                                    </p:set>
                                    <p:anim calcmode="lin" valueType="num">
                                      <p:cBhvr>
                                        <p:cTn id="116" dur="500" fill="hold"/>
                                        <p:tgtEl>
                                          <p:spTgt spid="147"/>
                                        </p:tgtEl>
                                        <p:attrNameLst>
                                          <p:attrName>ppt_x</p:attrName>
                                        </p:attrNameLst>
                                      </p:cBhvr>
                                      <p:tavLst>
                                        <p:tav tm="0">
                                          <p:val>
                                            <p:strVal val="#ppt_x-#ppt_w/2"/>
                                          </p:val>
                                        </p:tav>
                                        <p:tav tm="100000">
                                          <p:val>
                                            <p:strVal val="#ppt_x"/>
                                          </p:val>
                                        </p:tav>
                                      </p:tavLst>
                                    </p:anim>
                                    <p:anim calcmode="lin" valueType="num">
                                      <p:cBhvr>
                                        <p:cTn id="117" dur="500" fill="hold"/>
                                        <p:tgtEl>
                                          <p:spTgt spid="147"/>
                                        </p:tgtEl>
                                        <p:attrNameLst>
                                          <p:attrName>ppt_y</p:attrName>
                                        </p:attrNameLst>
                                      </p:cBhvr>
                                      <p:tavLst>
                                        <p:tav tm="0">
                                          <p:val>
                                            <p:strVal val="#ppt_y"/>
                                          </p:val>
                                        </p:tav>
                                        <p:tav tm="100000">
                                          <p:val>
                                            <p:strVal val="#ppt_y"/>
                                          </p:val>
                                        </p:tav>
                                      </p:tavLst>
                                    </p:anim>
                                    <p:anim calcmode="lin" valueType="num">
                                      <p:cBhvr>
                                        <p:cTn id="118" dur="500" fill="hold"/>
                                        <p:tgtEl>
                                          <p:spTgt spid="147"/>
                                        </p:tgtEl>
                                        <p:attrNameLst>
                                          <p:attrName>ppt_w</p:attrName>
                                        </p:attrNameLst>
                                      </p:cBhvr>
                                      <p:tavLst>
                                        <p:tav tm="0">
                                          <p:val>
                                            <p:fltVal val="0"/>
                                          </p:val>
                                        </p:tav>
                                        <p:tav tm="100000">
                                          <p:val>
                                            <p:strVal val="#ppt_w"/>
                                          </p:val>
                                        </p:tav>
                                      </p:tavLst>
                                    </p:anim>
                                    <p:anim calcmode="lin" valueType="num">
                                      <p:cBhvr>
                                        <p:cTn id="119" dur="500" fill="hold"/>
                                        <p:tgtEl>
                                          <p:spTgt spid="147"/>
                                        </p:tgtEl>
                                        <p:attrNameLst>
                                          <p:attrName>ppt_h</p:attrName>
                                        </p:attrNameLst>
                                      </p:cBhvr>
                                      <p:tavLst>
                                        <p:tav tm="0">
                                          <p:val>
                                            <p:strVal val="#ppt_h"/>
                                          </p:val>
                                        </p:tav>
                                        <p:tav tm="100000">
                                          <p:val>
                                            <p:strVal val="#ppt_h"/>
                                          </p:val>
                                        </p:tav>
                                      </p:tavLst>
                                    </p:anim>
                                  </p:childTnLst>
                                </p:cTn>
                              </p:par>
                            </p:childTnLst>
                          </p:cTn>
                        </p:par>
                        <p:par>
                          <p:cTn id="120" fill="hold">
                            <p:stCondLst>
                              <p:cond delay="500"/>
                            </p:stCondLst>
                            <p:childTnLst>
                              <p:par>
                                <p:cTn id="121" presetID="9" presetClass="entr" presetSubtype="0" fill="hold" nodeType="afterEffect">
                                  <p:stCondLst>
                                    <p:cond delay="0"/>
                                  </p:stCondLst>
                                  <p:childTnLst>
                                    <p:set>
                                      <p:cBhvr>
                                        <p:cTn id="122" dur="1" fill="hold">
                                          <p:stCondLst>
                                            <p:cond delay="0"/>
                                          </p:stCondLst>
                                        </p:cTn>
                                        <p:tgtEl>
                                          <p:spTgt spid="21"/>
                                        </p:tgtEl>
                                        <p:attrNameLst>
                                          <p:attrName>style.visibility</p:attrName>
                                        </p:attrNameLst>
                                      </p:cBhvr>
                                      <p:to>
                                        <p:strVal val="visible"/>
                                      </p:to>
                                    </p:set>
                                    <p:animEffect transition="in" filter="dissolve">
                                      <p:cBhvr>
                                        <p:cTn id="123" dur="500"/>
                                        <p:tgtEl>
                                          <p:spTgt spid="21"/>
                                        </p:tgtEl>
                                      </p:cBhvr>
                                    </p:animEffect>
                                  </p:childTnLst>
                                </p:cTn>
                              </p:par>
                            </p:childTnLst>
                          </p:cTn>
                        </p:par>
                      </p:childTnLst>
                    </p:cTn>
                  </p:par>
                  <p:par>
                    <p:cTn id="124" fill="hold">
                      <p:stCondLst>
                        <p:cond delay="indefinite"/>
                      </p:stCondLst>
                      <p:childTnLst>
                        <p:par>
                          <p:cTn id="125" fill="hold">
                            <p:stCondLst>
                              <p:cond delay="0"/>
                            </p:stCondLst>
                            <p:childTnLst>
                              <p:par>
                                <p:cTn id="126" presetID="17" presetClass="entr" presetSubtype="8" fill="hold" nodeType="clickEffect">
                                  <p:stCondLst>
                                    <p:cond delay="0"/>
                                  </p:stCondLst>
                                  <p:childTnLst>
                                    <p:set>
                                      <p:cBhvr>
                                        <p:cTn id="127" dur="1" fill="hold">
                                          <p:stCondLst>
                                            <p:cond delay="0"/>
                                          </p:stCondLst>
                                        </p:cTn>
                                        <p:tgtEl>
                                          <p:spTgt spid="95"/>
                                        </p:tgtEl>
                                        <p:attrNameLst>
                                          <p:attrName>style.visibility</p:attrName>
                                        </p:attrNameLst>
                                      </p:cBhvr>
                                      <p:to>
                                        <p:strVal val="visible"/>
                                      </p:to>
                                    </p:set>
                                    <p:anim calcmode="lin" valueType="num">
                                      <p:cBhvr>
                                        <p:cTn id="128" dur="500" fill="hold"/>
                                        <p:tgtEl>
                                          <p:spTgt spid="95"/>
                                        </p:tgtEl>
                                        <p:attrNameLst>
                                          <p:attrName>ppt_x</p:attrName>
                                        </p:attrNameLst>
                                      </p:cBhvr>
                                      <p:tavLst>
                                        <p:tav tm="0">
                                          <p:val>
                                            <p:strVal val="#ppt_x-#ppt_w/2"/>
                                          </p:val>
                                        </p:tav>
                                        <p:tav tm="100000">
                                          <p:val>
                                            <p:strVal val="#ppt_x"/>
                                          </p:val>
                                        </p:tav>
                                      </p:tavLst>
                                    </p:anim>
                                    <p:anim calcmode="lin" valueType="num">
                                      <p:cBhvr>
                                        <p:cTn id="129" dur="500" fill="hold"/>
                                        <p:tgtEl>
                                          <p:spTgt spid="95"/>
                                        </p:tgtEl>
                                        <p:attrNameLst>
                                          <p:attrName>ppt_y</p:attrName>
                                        </p:attrNameLst>
                                      </p:cBhvr>
                                      <p:tavLst>
                                        <p:tav tm="0">
                                          <p:val>
                                            <p:strVal val="#ppt_y"/>
                                          </p:val>
                                        </p:tav>
                                        <p:tav tm="100000">
                                          <p:val>
                                            <p:strVal val="#ppt_y"/>
                                          </p:val>
                                        </p:tav>
                                      </p:tavLst>
                                    </p:anim>
                                    <p:anim calcmode="lin" valueType="num">
                                      <p:cBhvr>
                                        <p:cTn id="130" dur="500" fill="hold"/>
                                        <p:tgtEl>
                                          <p:spTgt spid="95"/>
                                        </p:tgtEl>
                                        <p:attrNameLst>
                                          <p:attrName>ppt_w</p:attrName>
                                        </p:attrNameLst>
                                      </p:cBhvr>
                                      <p:tavLst>
                                        <p:tav tm="0">
                                          <p:val>
                                            <p:fltVal val="0"/>
                                          </p:val>
                                        </p:tav>
                                        <p:tav tm="100000">
                                          <p:val>
                                            <p:strVal val="#ppt_w"/>
                                          </p:val>
                                        </p:tav>
                                      </p:tavLst>
                                    </p:anim>
                                    <p:anim calcmode="lin" valueType="num">
                                      <p:cBhvr>
                                        <p:cTn id="131" dur="500" fill="hold"/>
                                        <p:tgtEl>
                                          <p:spTgt spid="95"/>
                                        </p:tgtEl>
                                        <p:attrNameLst>
                                          <p:attrName>ppt_h</p:attrName>
                                        </p:attrNameLst>
                                      </p:cBhvr>
                                      <p:tavLst>
                                        <p:tav tm="0">
                                          <p:val>
                                            <p:strVal val="#ppt_h"/>
                                          </p:val>
                                        </p:tav>
                                        <p:tav tm="100000">
                                          <p:val>
                                            <p:strVal val="#ppt_h"/>
                                          </p:val>
                                        </p:tav>
                                      </p:tavLst>
                                    </p:anim>
                                  </p:childTnLst>
                                </p:cTn>
                              </p:par>
                            </p:childTnLst>
                          </p:cTn>
                        </p:par>
                        <p:par>
                          <p:cTn id="132" fill="hold">
                            <p:stCondLst>
                              <p:cond delay="500"/>
                            </p:stCondLst>
                            <p:childTnLst>
                              <p:par>
                                <p:cTn id="133" presetID="9" presetClass="entr" presetSubtype="0" fill="hold" nodeType="afterEffect">
                                  <p:stCondLst>
                                    <p:cond delay="0"/>
                                  </p:stCondLst>
                                  <p:childTnLst>
                                    <p:set>
                                      <p:cBhvr>
                                        <p:cTn id="134" dur="1" fill="hold">
                                          <p:stCondLst>
                                            <p:cond delay="0"/>
                                          </p:stCondLst>
                                        </p:cTn>
                                        <p:tgtEl>
                                          <p:spTgt spid="30"/>
                                        </p:tgtEl>
                                        <p:attrNameLst>
                                          <p:attrName>style.visibility</p:attrName>
                                        </p:attrNameLst>
                                      </p:cBhvr>
                                      <p:to>
                                        <p:strVal val="visible"/>
                                      </p:to>
                                    </p:set>
                                    <p:animEffect transition="in" filter="dissolve">
                                      <p:cBhvr>
                                        <p:cTn id="135" dur="500"/>
                                        <p:tgtEl>
                                          <p:spTgt spid="30"/>
                                        </p:tgtEl>
                                      </p:cBhvr>
                                    </p:animEffect>
                                  </p:childTnLst>
                                </p:cTn>
                              </p:par>
                            </p:childTnLst>
                          </p:cTn>
                        </p:par>
                      </p:childTnLst>
                    </p:cTn>
                  </p:par>
                  <p:par>
                    <p:cTn id="136" fill="hold">
                      <p:stCondLst>
                        <p:cond delay="indefinite"/>
                      </p:stCondLst>
                      <p:childTnLst>
                        <p:par>
                          <p:cTn id="137" fill="hold">
                            <p:stCondLst>
                              <p:cond delay="0"/>
                            </p:stCondLst>
                            <p:childTnLst>
                              <p:par>
                                <p:cTn id="138" presetID="17" presetClass="entr" presetSubtype="8" fill="hold" nodeType="clickEffect">
                                  <p:stCondLst>
                                    <p:cond delay="0"/>
                                  </p:stCondLst>
                                  <p:childTnLst>
                                    <p:set>
                                      <p:cBhvr>
                                        <p:cTn id="139" dur="1" fill="hold">
                                          <p:stCondLst>
                                            <p:cond delay="0"/>
                                          </p:stCondLst>
                                        </p:cTn>
                                        <p:tgtEl>
                                          <p:spTgt spid="135"/>
                                        </p:tgtEl>
                                        <p:attrNameLst>
                                          <p:attrName>style.visibility</p:attrName>
                                        </p:attrNameLst>
                                      </p:cBhvr>
                                      <p:to>
                                        <p:strVal val="visible"/>
                                      </p:to>
                                    </p:set>
                                    <p:anim calcmode="lin" valueType="num">
                                      <p:cBhvr>
                                        <p:cTn id="140" dur="500" fill="hold"/>
                                        <p:tgtEl>
                                          <p:spTgt spid="135"/>
                                        </p:tgtEl>
                                        <p:attrNameLst>
                                          <p:attrName>ppt_x</p:attrName>
                                        </p:attrNameLst>
                                      </p:cBhvr>
                                      <p:tavLst>
                                        <p:tav tm="0">
                                          <p:val>
                                            <p:strVal val="#ppt_x-#ppt_w/2"/>
                                          </p:val>
                                        </p:tav>
                                        <p:tav tm="100000">
                                          <p:val>
                                            <p:strVal val="#ppt_x"/>
                                          </p:val>
                                        </p:tav>
                                      </p:tavLst>
                                    </p:anim>
                                    <p:anim calcmode="lin" valueType="num">
                                      <p:cBhvr>
                                        <p:cTn id="141" dur="500" fill="hold"/>
                                        <p:tgtEl>
                                          <p:spTgt spid="135"/>
                                        </p:tgtEl>
                                        <p:attrNameLst>
                                          <p:attrName>ppt_y</p:attrName>
                                        </p:attrNameLst>
                                      </p:cBhvr>
                                      <p:tavLst>
                                        <p:tav tm="0">
                                          <p:val>
                                            <p:strVal val="#ppt_y"/>
                                          </p:val>
                                        </p:tav>
                                        <p:tav tm="100000">
                                          <p:val>
                                            <p:strVal val="#ppt_y"/>
                                          </p:val>
                                        </p:tav>
                                      </p:tavLst>
                                    </p:anim>
                                    <p:anim calcmode="lin" valueType="num">
                                      <p:cBhvr>
                                        <p:cTn id="142" dur="500" fill="hold"/>
                                        <p:tgtEl>
                                          <p:spTgt spid="135"/>
                                        </p:tgtEl>
                                        <p:attrNameLst>
                                          <p:attrName>ppt_w</p:attrName>
                                        </p:attrNameLst>
                                      </p:cBhvr>
                                      <p:tavLst>
                                        <p:tav tm="0">
                                          <p:val>
                                            <p:fltVal val="0"/>
                                          </p:val>
                                        </p:tav>
                                        <p:tav tm="100000">
                                          <p:val>
                                            <p:strVal val="#ppt_w"/>
                                          </p:val>
                                        </p:tav>
                                      </p:tavLst>
                                    </p:anim>
                                    <p:anim calcmode="lin" valueType="num">
                                      <p:cBhvr>
                                        <p:cTn id="143" dur="500" fill="hold"/>
                                        <p:tgtEl>
                                          <p:spTgt spid="135"/>
                                        </p:tgtEl>
                                        <p:attrNameLst>
                                          <p:attrName>ppt_h</p:attrName>
                                        </p:attrNameLst>
                                      </p:cBhvr>
                                      <p:tavLst>
                                        <p:tav tm="0">
                                          <p:val>
                                            <p:strVal val="#ppt_h"/>
                                          </p:val>
                                        </p:tav>
                                        <p:tav tm="100000">
                                          <p:val>
                                            <p:strVal val="#ppt_h"/>
                                          </p:val>
                                        </p:tav>
                                      </p:tavLst>
                                    </p:anim>
                                  </p:childTnLst>
                                </p:cTn>
                              </p:par>
                            </p:childTnLst>
                          </p:cTn>
                        </p:par>
                        <p:par>
                          <p:cTn id="144" fill="hold">
                            <p:stCondLst>
                              <p:cond delay="500"/>
                            </p:stCondLst>
                            <p:childTnLst>
                              <p:par>
                                <p:cTn id="145" presetID="9" presetClass="entr" presetSubtype="0" fill="hold" grpId="0" nodeType="afterEffect">
                                  <p:stCondLst>
                                    <p:cond delay="1000"/>
                                  </p:stCondLst>
                                  <p:childTnLst>
                                    <p:set>
                                      <p:cBhvr>
                                        <p:cTn id="146" dur="1" fill="hold">
                                          <p:stCondLst>
                                            <p:cond delay="0"/>
                                          </p:stCondLst>
                                        </p:cTn>
                                        <p:tgtEl>
                                          <p:spTgt spid="29"/>
                                        </p:tgtEl>
                                        <p:attrNameLst>
                                          <p:attrName>style.visibility</p:attrName>
                                        </p:attrNameLst>
                                      </p:cBhvr>
                                      <p:to>
                                        <p:strVal val="visible"/>
                                      </p:to>
                                    </p:set>
                                    <p:animEffect transition="in" filter="dissolve">
                                      <p:cBhvr>
                                        <p:cTn id="147" dur="500"/>
                                        <p:tgtEl>
                                          <p:spTgt spid="29"/>
                                        </p:tgtEl>
                                      </p:cBhvr>
                                    </p:animEffect>
                                  </p:childTnLst>
                                </p:cTn>
                              </p:par>
                            </p:childTnLst>
                          </p:cTn>
                        </p:par>
                      </p:childTnLst>
                    </p:cTn>
                  </p:par>
                  <p:par>
                    <p:cTn id="148" fill="hold">
                      <p:stCondLst>
                        <p:cond delay="indefinite"/>
                      </p:stCondLst>
                      <p:childTnLst>
                        <p:par>
                          <p:cTn id="149" fill="hold">
                            <p:stCondLst>
                              <p:cond delay="0"/>
                            </p:stCondLst>
                            <p:childTnLst>
                              <p:par>
                                <p:cTn id="150" presetID="9" presetClass="entr" presetSubtype="0" fill="hold" nodeType="clickEffect">
                                  <p:stCondLst>
                                    <p:cond delay="0"/>
                                  </p:stCondLst>
                                  <p:childTnLst>
                                    <p:set>
                                      <p:cBhvr>
                                        <p:cTn id="151" dur="1" fill="hold">
                                          <p:stCondLst>
                                            <p:cond delay="0"/>
                                          </p:stCondLst>
                                        </p:cTn>
                                        <p:tgtEl>
                                          <p:spTgt spid="26"/>
                                        </p:tgtEl>
                                        <p:attrNameLst>
                                          <p:attrName>style.visibility</p:attrName>
                                        </p:attrNameLst>
                                      </p:cBhvr>
                                      <p:to>
                                        <p:strVal val="visible"/>
                                      </p:to>
                                    </p:set>
                                    <p:animEffect transition="in" filter="dissolve">
                                      <p:cBhvr>
                                        <p:cTn id="152" dur="500"/>
                                        <p:tgtEl>
                                          <p:spTgt spid="26"/>
                                        </p:tgtEl>
                                      </p:cBhvr>
                                    </p:animEffect>
                                  </p:childTnLst>
                                </p:cTn>
                              </p:par>
                            </p:childTnLst>
                          </p:cTn>
                        </p:par>
                        <p:par>
                          <p:cTn id="153" fill="hold">
                            <p:stCondLst>
                              <p:cond delay="500"/>
                            </p:stCondLst>
                            <p:childTnLst>
                              <p:par>
                                <p:cTn id="154" presetID="9" presetClass="entr" presetSubtype="0" fill="hold" nodeType="afterEffect">
                                  <p:stCondLst>
                                    <p:cond delay="0"/>
                                  </p:stCondLst>
                                  <p:childTnLst>
                                    <p:set>
                                      <p:cBhvr>
                                        <p:cTn id="155" dur="1" fill="hold">
                                          <p:stCondLst>
                                            <p:cond delay="0"/>
                                          </p:stCondLst>
                                        </p:cTn>
                                        <p:tgtEl>
                                          <p:spTgt spid="36"/>
                                        </p:tgtEl>
                                        <p:attrNameLst>
                                          <p:attrName>style.visibility</p:attrName>
                                        </p:attrNameLst>
                                      </p:cBhvr>
                                      <p:to>
                                        <p:strVal val="visible"/>
                                      </p:to>
                                    </p:set>
                                    <p:animEffect transition="in" filter="dissolve">
                                      <p:cBhvr>
                                        <p:cTn id="156" dur="500"/>
                                        <p:tgtEl>
                                          <p:spTgt spid="36"/>
                                        </p:tgtEl>
                                      </p:cBhvr>
                                    </p:animEffect>
                                  </p:childTnLst>
                                </p:cTn>
                              </p:par>
                            </p:childTnLst>
                          </p:cTn>
                        </p:par>
                      </p:childTnLst>
                    </p:cTn>
                  </p:par>
                  <p:par>
                    <p:cTn id="157" fill="hold">
                      <p:stCondLst>
                        <p:cond delay="indefinite"/>
                      </p:stCondLst>
                      <p:childTnLst>
                        <p:par>
                          <p:cTn id="158" fill="hold">
                            <p:stCondLst>
                              <p:cond delay="0"/>
                            </p:stCondLst>
                            <p:childTnLst>
                              <p:par>
                                <p:cTn id="159" presetID="17" presetClass="entr" presetSubtype="8" fill="hold" nodeType="clickEffect">
                                  <p:stCondLst>
                                    <p:cond delay="0"/>
                                  </p:stCondLst>
                                  <p:childTnLst>
                                    <p:set>
                                      <p:cBhvr>
                                        <p:cTn id="160" dur="1" fill="hold">
                                          <p:stCondLst>
                                            <p:cond delay="0"/>
                                          </p:stCondLst>
                                        </p:cTn>
                                        <p:tgtEl>
                                          <p:spTgt spid="141"/>
                                        </p:tgtEl>
                                        <p:attrNameLst>
                                          <p:attrName>style.visibility</p:attrName>
                                        </p:attrNameLst>
                                      </p:cBhvr>
                                      <p:to>
                                        <p:strVal val="visible"/>
                                      </p:to>
                                    </p:set>
                                    <p:anim calcmode="lin" valueType="num">
                                      <p:cBhvr>
                                        <p:cTn id="161" dur="500" fill="hold"/>
                                        <p:tgtEl>
                                          <p:spTgt spid="141"/>
                                        </p:tgtEl>
                                        <p:attrNameLst>
                                          <p:attrName>ppt_x</p:attrName>
                                        </p:attrNameLst>
                                      </p:cBhvr>
                                      <p:tavLst>
                                        <p:tav tm="0">
                                          <p:val>
                                            <p:strVal val="#ppt_x-#ppt_w/2"/>
                                          </p:val>
                                        </p:tav>
                                        <p:tav tm="100000">
                                          <p:val>
                                            <p:strVal val="#ppt_x"/>
                                          </p:val>
                                        </p:tav>
                                      </p:tavLst>
                                    </p:anim>
                                    <p:anim calcmode="lin" valueType="num">
                                      <p:cBhvr>
                                        <p:cTn id="162" dur="500" fill="hold"/>
                                        <p:tgtEl>
                                          <p:spTgt spid="141"/>
                                        </p:tgtEl>
                                        <p:attrNameLst>
                                          <p:attrName>ppt_y</p:attrName>
                                        </p:attrNameLst>
                                      </p:cBhvr>
                                      <p:tavLst>
                                        <p:tav tm="0">
                                          <p:val>
                                            <p:strVal val="#ppt_y"/>
                                          </p:val>
                                        </p:tav>
                                        <p:tav tm="100000">
                                          <p:val>
                                            <p:strVal val="#ppt_y"/>
                                          </p:val>
                                        </p:tav>
                                      </p:tavLst>
                                    </p:anim>
                                    <p:anim calcmode="lin" valueType="num">
                                      <p:cBhvr>
                                        <p:cTn id="163" dur="500" fill="hold"/>
                                        <p:tgtEl>
                                          <p:spTgt spid="141"/>
                                        </p:tgtEl>
                                        <p:attrNameLst>
                                          <p:attrName>ppt_w</p:attrName>
                                        </p:attrNameLst>
                                      </p:cBhvr>
                                      <p:tavLst>
                                        <p:tav tm="0">
                                          <p:val>
                                            <p:fltVal val="0"/>
                                          </p:val>
                                        </p:tav>
                                        <p:tav tm="100000">
                                          <p:val>
                                            <p:strVal val="#ppt_w"/>
                                          </p:val>
                                        </p:tav>
                                      </p:tavLst>
                                    </p:anim>
                                    <p:anim calcmode="lin" valueType="num">
                                      <p:cBhvr>
                                        <p:cTn id="164" dur="500" fill="hold"/>
                                        <p:tgtEl>
                                          <p:spTgt spid="141"/>
                                        </p:tgtEl>
                                        <p:attrNameLst>
                                          <p:attrName>ppt_h</p:attrName>
                                        </p:attrNameLst>
                                      </p:cBhvr>
                                      <p:tavLst>
                                        <p:tav tm="0">
                                          <p:val>
                                            <p:strVal val="#ppt_h"/>
                                          </p:val>
                                        </p:tav>
                                        <p:tav tm="100000">
                                          <p:val>
                                            <p:strVal val="#ppt_h"/>
                                          </p:val>
                                        </p:tav>
                                      </p:tavLst>
                                    </p:anim>
                                  </p:childTnLst>
                                </p:cTn>
                              </p:par>
                            </p:childTnLst>
                          </p:cTn>
                        </p:par>
                        <p:par>
                          <p:cTn id="165" fill="hold">
                            <p:stCondLst>
                              <p:cond delay="500"/>
                            </p:stCondLst>
                            <p:childTnLst>
                              <p:par>
                                <p:cTn id="166" presetID="9" presetClass="entr" presetSubtype="0" fill="hold" grpId="0" nodeType="afterEffect">
                                  <p:stCondLst>
                                    <p:cond delay="1000"/>
                                  </p:stCondLst>
                                  <p:childTnLst>
                                    <p:set>
                                      <p:cBhvr>
                                        <p:cTn id="167" dur="1" fill="hold">
                                          <p:stCondLst>
                                            <p:cond delay="0"/>
                                          </p:stCondLst>
                                        </p:cTn>
                                        <p:tgtEl>
                                          <p:spTgt spid="35"/>
                                        </p:tgtEl>
                                        <p:attrNameLst>
                                          <p:attrName>style.visibility</p:attrName>
                                        </p:attrNameLst>
                                      </p:cBhvr>
                                      <p:to>
                                        <p:strVal val="visible"/>
                                      </p:to>
                                    </p:set>
                                    <p:animEffect transition="in" filter="dissolve">
                                      <p:cBhvr>
                                        <p:cTn id="168" dur="500"/>
                                        <p:tgtEl>
                                          <p:spTgt spid="35"/>
                                        </p:tgtEl>
                                      </p:cBhvr>
                                    </p:animEffect>
                                  </p:childTnLst>
                                </p:cTn>
                              </p:par>
                            </p:childTnLst>
                          </p:cTn>
                        </p:par>
                        <p:par>
                          <p:cTn id="169" fill="hold">
                            <p:stCondLst>
                              <p:cond delay="2000"/>
                            </p:stCondLst>
                            <p:childTnLst>
                              <p:par>
                                <p:cTn id="170" presetID="17" presetClass="entr" presetSubtype="1" fill="hold" nodeType="afterEffect">
                                  <p:stCondLst>
                                    <p:cond delay="0"/>
                                  </p:stCondLst>
                                  <p:childTnLst>
                                    <p:set>
                                      <p:cBhvr>
                                        <p:cTn id="171" dur="1" fill="hold">
                                          <p:stCondLst>
                                            <p:cond delay="0"/>
                                          </p:stCondLst>
                                        </p:cTn>
                                        <p:tgtEl>
                                          <p:spTgt spid="8"/>
                                        </p:tgtEl>
                                        <p:attrNameLst>
                                          <p:attrName>style.visibility</p:attrName>
                                        </p:attrNameLst>
                                      </p:cBhvr>
                                      <p:to>
                                        <p:strVal val="visible"/>
                                      </p:to>
                                    </p:set>
                                    <p:anim calcmode="lin" valueType="num">
                                      <p:cBhvr>
                                        <p:cTn id="172" dur="500" fill="hold"/>
                                        <p:tgtEl>
                                          <p:spTgt spid="8"/>
                                        </p:tgtEl>
                                        <p:attrNameLst>
                                          <p:attrName>ppt_x</p:attrName>
                                        </p:attrNameLst>
                                      </p:cBhvr>
                                      <p:tavLst>
                                        <p:tav tm="0">
                                          <p:val>
                                            <p:strVal val="#ppt_x"/>
                                          </p:val>
                                        </p:tav>
                                        <p:tav tm="100000">
                                          <p:val>
                                            <p:strVal val="#ppt_x"/>
                                          </p:val>
                                        </p:tav>
                                      </p:tavLst>
                                    </p:anim>
                                    <p:anim calcmode="lin" valueType="num">
                                      <p:cBhvr>
                                        <p:cTn id="173" dur="500" fill="hold"/>
                                        <p:tgtEl>
                                          <p:spTgt spid="8"/>
                                        </p:tgtEl>
                                        <p:attrNameLst>
                                          <p:attrName>ppt_y</p:attrName>
                                        </p:attrNameLst>
                                      </p:cBhvr>
                                      <p:tavLst>
                                        <p:tav tm="0">
                                          <p:val>
                                            <p:strVal val="#ppt_y-#ppt_h/2"/>
                                          </p:val>
                                        </p:tav>
                                        <p:tav tm="100000">
                                          <p:val>
                                            <p:strVal val="#ppt_y"/>
                                          </p:val>
                                        </p:tav>
                                      </p:tavLst>
                                    </p:anim>
                                    <p:anim calcmode="lin" valueType="num">
                                      <p:cBhvr>
                                        <p:cTn id="174" dur="500" fill="hold"/>
                                        <p:tgtEl>
                                          <p:spTgt spid="8"/>
                                        </p:tgtEl>
                                        <p:attrNameLst>
                                          <p:attrName>ppt_w</p:attrName>
                                        </p:attrNameLst>
                                      </p:cBhvr>
                                      <p:tavLst>
                                        <p:tav tm="0">
                                          <p:val>
                                            <p:strVal val="#ppt_w"/>
                                          </p:val>
                                        </p:tav>
                                        <p:tav tm="100000">
                                          <p:val>
                                            <p:strVal val="#ppt_w"/>
                                          </p:val>
                                        </p:tav>
                                      </p:tavLst>
                                    </p:anim>
                                    <p:anim calcmode="lin" valueType="num">
                                      <p:cBhvr>
                                        <p:cTn id="175" dur="500" fill="hold"/>
                                        <p:tgtEl>
                                          <p:spTgt spid="8"/>
                                        </p:tgtEl>
                                        <p:attrNameLst>
                                          <p:attrName>ppt_h</p:attrName>
                                        </p:attrNameLst>
                                      </p:cBhvr>
                                      <p:tavLst>
                                        <p:tav tm="0">
                                          <p:val>
                                            <p:fltVal val="0"/>
                                          </p:val>
                                        </p:tav>
                                        <p:tav tm="100000">
                                          <p:val>
                                            <p:strVal val="#ppt_h"/>
                                          </p:val>
                                        </p:tav>
                                      </p:tavLst>
                                    </p:anim>
                                  </p:childTnLst>
                                </p:cTn>
                              </p:par>
                            </p:childTnLst>
                          </p:cTn>
                        </p:par>
                      </p:childTnLst>
                    </p:cTn>
                  </p:par>
                  <p:par>
                    <p:cTn id="176" fill="hold">
                      <p:stCondLst>
                        <p:cond delay="indefinite"/>
                      </p:stCondLst>
                      <p:childTnLst>
                        <p:par>
                          <p:cTn id="177" fill="hold">
                            <p:stCondLst>
                              <p:cond delay="0"/>
                            </p:stCondLst>
                            <p:childTnLst>
                              <p:par>
                                <p:cTn id="178" presetID="4" presetClass="entr" presetSubtype="32" fill="hold" grpId="0" nodeType="clickEffect">
                                  <p:stCondLst>
                                    <p:cond delay="0"/>
                                  </p:stCondLst>
                                  <p:childTnLst>
                                    <p:set>
                                      <p:cBhvr>
                                        <p:cTn id="179" dur="1" fill="hold">
                                          <p:stCondLst>
                                            <p:cond delay="0"/>
                                          </p:stCondLst>
                                        </p:cTn>
                                        <p:tgtEl>
                                          <p:spTgt spid="154">
                                            <p:txEl>
                                              <p:pRg st="0" end="0"/>
                                            </p:txEl>
                                          </p:spTgt>
                                        </p:tgtEl>
                                        <p:attrNameLst>
                                          <p:attrName>style.visibility</p:attrName>
                                        </p:attrNameLst>
                                      </p:cBhvr>
                                      <p:to>
                                        <p:strVal val="visible"/>
                                      </p:to>
                                    </p:set>
                                    <p:animEffect transition="in" filter="box(out)">
                                      <p:cBhvr>
                                        <p:cTn id="180" dur="500"/>
                                        <p:tgtEl>
                                          <p:spTgt spid="154">
                                            <p:txEl>
                                              <p:pRg st="0" end="0"/>
                                            </p:txEl>
                                          </p:spTgt>
                                        </p:tgtEl>
                                      </p:cBhvr>
                                    </p:animEffect>
                                  </p:childTnLst>
                                  <p:subTnLst>
                                    <p:audio>
                                      <p:cMediaNode>
                                        <p:cTn display="0" masterRel="sameClick">
                                          <p:stCondLst>
                                            <p:cond evt="begin" delay="0">
                                              <p:tn val="178"/>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autoUpdateAnimBg="0"/>
      <p:bldP spid="15" grpId="0" animBg="1" autoUpdateAnimBg="0"/>
      <p:bldP spid="29" grpId="0" animBg="1" autoUpdateAnimBg="0"/>
      <p:bldP spid="35" grpId="0" animBg="1" autoUpdateAnimBg="0"/>
      <p:bldP spid="111" grpId="0" animBg="1" autoUpdateAnimBg="0"/>
      <p:bldP spid="154" grpId="0" build="p"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D5A7A58-86A6-50FE-AC55-EE18391B766D}"/>
              </a:ext>
            </a:extLst>
          </p:cNvPr>
          <p:cNvSpPr txBox="1"/>
          <p:nvPr/>
        </p:nvSpPr>
        <p:spPr>
          <a:xfrm>
            <a:off x="581967" y="1453509"/>
            <a:ext cx="3990033" cy="2806987"/>
          </a:xfrm>
          <a:prstGeom prst="rect">
            <a:avLst/>
          </a:prstGeom>
          <a:noFill/>
        </p:spPr>
        <p:txBody>
          <a:bodyPr wrap="square">
            <a:spAutoFit/>
          </a:bodyPr>
          <a:lstStyle/>
          <a:p>
            <a:pPr marL="0" marR="0" lvl="0" indent="0" algn="l" defTabSz="914400" rtl="0" eaLnBrk="1" fontAlgn="base" latinLnBrk="0" hangingPunct="1">
              <a:lnSpc>
                <a:spcPct val="110000"/>
              </a:lnSpc>
              <a:spcBef>
                <a:spcPct val="20000"/>
              </a:spcBef>
              <a:spcAft>
                <a:spcPct val="0"/>
              </a:spcAft>
              <a:buClr>
                <a:srgbClr val="FFFFFF"/>
              </a:buClr>
              <a:buSzPct val="80000"/>
              <a:buFont typeface="Wingdings" panose="05000000000000000000" pitchFamily="2" charset="2"/>
              <a:buNone/>
              <a:tabLst/>
              <a:defRPr/>
            </a:pPr>
            <a:r>
              <a:rPr kumimoji="1" lang="en-US" altLang="zh-CN" sz="2000" b="1" i="0" u="none" strike="noStrike" kern="1200" cap="none" spc="0" normalizeH="0" baseline="0" noProof="0" dirty="0">
                <a:ln>
                  <a:noFill/>
                </a:ln>
                <a:solidFill>
                  <a:srgbClr val="0070C0"/>
                </a:solidFill>
                <a:effectLst/>
                <a:uLnTx/>
                <a:uFillTx/>
                <a:latin typeface="Times New Roman" panose="02020603050405020304" pitchFamily="18" charset="0"/>
                <a:ea typeface="黑体" panose="02010609060101010101" pitchFamily="49" charset="-122"/>
                <a:cs typeface="Times New Roman" panose="02020603050405020304" pitchFamily="18" charset="0"/>
              </a:rPr>
              <a:t>void  </a:t>
            </a:r>
            <a:r>
              <a:rPr kumimoji="1" lang="en-US" altLang="zh-CN" sz="2000" i="0" u="none" strike="noStrike" kern="1200" cap="none" spc="0" normalizeH="0" baseline="0" noProof="0" dirty="0" err="1">
                <a:ln>
                  <a:noFill/>
                </a:ln>
                <a:solidFill>
                  <a:srgbClr val="00B0F0"/>
                </a:solidFill>
                <a:effectLst/>
                <a:uLnTx/>
                <a:uFillTx/>
                <a:latin typeface="Times New Roman" panose="02020603050405020304" pitchFamily="18" charset="0"/>
                <a:ea typeface="黑体" panose="02010609060101010101" pitchFamily="49" charset="-122"/>
                <a:cs typeface="Times New Roman" panose="02020603050405020304" pitchFamily="18" charset="0"/>
              </a:rPr>
              <a:t>InorderTraverse</a:t>
            </a:r>
            <a:r>
              <a:rPr kumimoji="1" lang="en-US" altLang="zh-CN" sz="2000" i="0" u="none" strike="noStrike" kern="1200" cap="none" spc="0" normalizeH="0" baseline="0" noProof="0" dirty="0">
                <a:ln>
                  <a:noFill/>
                </a:ln>
                <a:solidFill>
                  <a:srgbClr val="0070C0"/>
                </a:solidFill>
                <a:effectLst/>
                <a:uLnTx/>
                <a:uFillTx/>
                <a:latin typeface="Times New Roman" panose="02020603050405020304" pitchFamily="18" charset="0"/>
                <a:ea typeface="黑体" panose="02010609060101010101" pitchFamily="49" charset="-122"/>
                <a:cs typeface="Times New Roman" panose="02020603050405020304" pitchFamily="18" charset="0"/>
              </a:rPr>
              <a:t>(</a:t>
            </a:r>
            <a:r>
              <a:rPr kumimoji="1" lang="en-US" altLang="zh-CN" sz="2000" i="0" u="none" strike="noStrike" kern="1200" cap="none" spc="0" normalizeH="0" baseline="0" noProof="0" dirty="0" err="1">
                <a:ln>
                  <a:noFill/>
                </a:ln>
                <a:solidFill>
                  <a:srgbClr val="0070C0"/>
                </a:solidFill>
                <a:effectLst/>
                <a:uLnTx/>
                <a:uFillTx/>
                <a:latin typeface="Times New Roman" panose="02020603050405020304" pitchFamily="18" charset="0"/>
                <a:ea typeface="黑体" panose="02010609060101010101" pitchFamily="49" charset="-122"/>
                <a:cs typeface="Times New Roman" panose="02020603050405020304" pitchFamily="18" charset="0"/>
              </a:rPr>
              <a:t>BTNode</a:t>
            </a:r>
            <a:r>
              <a:rPr kumimoji="1" lang="en-US" altLang="zh-CN" sz="2000" i="0" u="none" strike="noStrike" kern="1200" cap="none" spc="0" normalizeH="0" baseline="0" noProof="0" dirty="0">
                <a:ln>
                  <a:noFill/>
                </a:ln>
                <a:solidFill>
                  <a:srgbClr val="0070C0"/>
                </a:solidFill>
                <a:effectLst/>
                <a:uLnTx/>
                <a:uFillTx/>
                <a:latin typeface="Times New Roman" panose="02020603050405020304" pitchFamily="18" charset="0"/>
                <a:ea typeface="黑体" panose="02010609060101010101" pitchFamily="49" charset="-122"/>
                <a:cs typeface="Times New Roman" panose="02020603050405020304" pitchFamily="18" charset="0"/>
              </a:rPr>
              <a:t> *T){</a:t>
            </a:r>
          </a:p>
          <a:p>
            <a:pPr marL="0" marR="0" lvl="0" indent="0" algn="l" defTabSz="914400" rtl="0" eaLnBrk="1" fontAlgn="base" latinLnBrk="0" hangingPunct="1">
              <a:lnSpc>
                <a:spcPct val="110000"/>
              </a:lnSpc>
              <a:spcBef>
                <a:spcPct val="20000"/>
              </a:spcBef>
              <a:spcAft>
                <a:spcPct val="0"/>
              </a:spcAft>
              <a:buClr>
                <a:srgbClr val="FFFFFF"/>
              </a:buClr>
              <a:buSzPct val="80000"/>
              <a:buFont typeface="Wingdings" panose="05000000000000000000" pitchFamily="2" charset="2"/>
              <a:buNone/>
              <a:tabLst/>
              <a:defRPr/>
            </a:pPr>
            <a:r>
              <a:rPr kumimoji="1" lang="en-US" altLang="zh-CN" sz="2000" dirty="0">
                <a:solidFill>
                  <a:srgbClr val="0070C0"/>
                </a:solidFill>
                <a:latin typeface="Times New Roman" panose="02020603050405020304" pitchFamily="18" charset="0"/>
                <a:ea typeface="黑体" panose="02010609060101010101" pitchFamily="49" charset="-122"/>
                <a:cs typeface="Times New Roman" panose="02020603050405020304" pitchFamily="18" charset="0"/>
              </a:rPr>
              <a:t> </a:t>
            </a:r>
            <a:r>
              <a:rPr kumimoji="1" lang="en-US" altLang="zh-CN" sz="2000" i="0" u="none" strike="noStrike" kern="1200" cap="none" spc="0" normalizeH="0" baseline="0" noProof="0" dirty="0">
                <a:ln>
                  <a:noFill/>
                </a:ln>
                <a:solidFill>
                  <a:srgbClr val="0070C0"/>
                </a:solidFill>
                <a:effectLst/>
                <a:uLnTx/>
                <a:uFillTx/>
                <a:latin typeface="Times New Roman" panose="02020603050405020304" pitchFamily="18" charset="0"/>
                <a:ea typeface="黑体" panose="02010609060101010101" pitchFamily="49" charset="-122"/>
                <a:cs typeface="Times New Roman" panose="02020603050405020304" pitchFamily="18" charset="0"/>
              </a:rPr>
              <a:t> </a:t>
            </a:r>
            <a:r>
              <a:rPr kumimoji="1" lang="en-US" altLang="zh-CN" sz="2000" b="1" i="0" u="none" strike="noStrike" kern="1200" cap="none" spc="0" normalizeH="0" baseline="0" noProof="0" dirty="0">
                <a:ln>
                  <a:noFill/>
                </a:ln>
                <a:solidFill>
                  <a:srgbClr val="0070C0"/>
                </a:solidFill>
                <a:effectLst/>
                <a:uLnTx/>
                <a:uFillTx/>
                <a:latin typeface="Times New Roman" panose="02020603050405020304" pitchFamily="18" charset="0"/>
                <a:ea typeface="黑体" panose="02010609060101010101" pitchFamily="49" charset="-122"/>
                <a:cs typeface="Times New Roman" panose="02020603050405020304" pitchFamily="18" charset="0"/>
              </a:rPr>
              <a:t>if</a:t>
            </a:r>
            <a:r>
              <a:rPr kumimoji="1" lang="en-US" altLang="zh-CN" sz="2000" i="0" u="none" strike="noStrike" kern="1200" cap="none" spc="0" normalizeH="0" baseline="0" noProof="0" dirty="0">
                <a:ln>
                  <a:noFill/>
                </a:ln>
                <a:solidFill>
                  <a:srgbClr val="0070C0"/>
                </a:solidFill>
                <a:effectLst/>
                <a:uLnTx/>
                <a:uFillTx/>
                <a:latin typeface="Times New Roman" panose="02020603050405020304" pitchFamily="18" charset="0"/>
                <a:ea typeface="黑体" panose="02010609060101010101" pitchFamily="49" charset="-122"/>
                <a:cs typeface="Times New Roman" panose="02020603050405020304" pitchFamily="18" charset="0"/>
              </a:rPr>
              <a:t>  (T!=NULL){ </a:t>
            </a:r>
            <a:endParaRPr kumimoji="1" lang="en-US" altLang="zh-CN" sz="2000" dirty="0">
              <a:solidFill>
                <a:srgbClr val="0070C0"/>
              </a:solidFill>
              <a:latin typeface="Times New Roman" panose="02020603050405020304" pitchFamily="18" charset="0"/>
              <a:ea typeface="黑体" panose="02010609060101010101" pitchFamily="49" charset="-122"/>
              <a:cs typeface="Times New Roman" panose="02020603050405020304" pitchFamily="18" charset="0"/>
            </a:endParaRPr>
          </a:p>
          <a:p>
            <a:pPr marL="0" marR="0" lvl="0" indent="0" algn="l" defTabSz="914400" rtl="0" eaLnBrk="1" fontAlgn="base" latinLnBrk="0" hangingPunct="1">
              <a:lnSpc>
                <a:spcPct val="110000"/>
              </a:lnSpc>
              <a:spcBef>
                <a:spcPct val="20000"/>
              </a:spcBef>
              <a:spcAft>
                <a:spcPct val="0"/>
              </a:spcAft>
              <a:buClr>
                <a:srgbClr val="FFFFFF"/>
              </a:buClr>
              <a:buSzPct val="80000"/>
              <a:buFont typeface="Wingdings" panose="05000000000000000000" pitchFamily="2" charset="2"/>
              <a:buNone/>
              <a:tabLst/>
              <a:defRPr/>
            </a:pPr>
            <a:r>
              <a:rPr kumimoji="1" lang="en-US" altLang="zh-CN" sz="2000" i="0" u="none" strike="noStrike" kern="1200" cap="none" spc="0" normalizeH="0" baseline="0" noProof="0" dirty="0">
                <a:ln>
                  <a:noFill/>
                </a:ln>
                <a:solidFill>
                  <a:srgbClr val="0070C0"/>
                </a:solidFill>
                <a:effectLst/>
                <a:uLnTx/>
                <a:uFillTx/>
                <a:latin typeface="Times New Roman" panose="02020603050405020304" pitchFamily="18" charset="0"/>
                <a:ea typeface="黑体" panose="02010609060101010101" pitchFamily="49" charset="-122"/>
                <a:cs typeface="Times New Roman" panose="02020603050405020304" pitchFamily="18" charset="0"/>
              </a:rPr>
              <a:t>    </a:t>
            </a:r>
            <a:r>
              <a:rPr kumimoji="1" lang="en-US" altLang="zh-CN" sz="2000" i="0" u="none" strike="noStrike" kern="1200" cap="none" spc="0" normalizeH="0" baseline="0" noProof="0" dirty="0" err="1">
                <a:ln>
                  <a:noFill/>
                </a:ln>
                <a:solidFill>
                  <a:srgbClr val="00B0F0"/>
                </a:solidFill>
                <a:effectLst/>
                <a:uLnTx/>
                <a:uFillTx/>
                <a:latin typeface="Times New Roman" panose="02020603050405020304" pitchFamily="18" charset="0"/>
                <a:ea typeface="黑体" panose="02010609060101010101" pitchFamily="49" charset="-122"/>
                <a:cs typeface="Times New Roman" panose="02020603050405020304" pitchFamily="18" charset="0"/>
              </a:rPr>
              <a:t>InorderTraverse</a:t>
            </a:r>
            <a:r>
              <a:rPr kumimoji="1" lang="en-US" altLang="zh-CN" sz="2000" i="0" u="none" strike="noStrike" kern="1200" cap="none" spc="0" normalizeH="0" baseline="0" noProof="0" dirty="0">
                <a:ln>
                  <a:noFill/>
                </a:ln>
                <a:solidFill>
                  <a:srgbClr val="0070C0"/>
                </a:solidFill>
                <a:effectLst/>
                <a:uLnTx/>
                <a:uFillTx/>
                <a:latin typeface="Times New Roman" panose="02020603050405020304" pitchFamily="18" charset="0"/>
                <a:ea typeface="黑体" panose="02010609060101010101" pitchFamily="49" charset="-122"/>
                <a:cs typeface="Times New Roman" panose="02020603050405020304" pitchFamily="18" charset="0"/>
              </a:rPr>
              <a:t>(T-&gt;</a:t>
            </a:r>
            <a:r>
              <a:rPr kumimoji="1" lang="en-US" altLang="zh-CN" sz="2000" i="0" u="none" strike="noStrike" kern="1200" cap="none" spc="0" normalizeH="0" baseline="0" noProof="0" dirty="0" err="1">
                <a:ln>
                  <a:noFill/>
                </a:ln>
                <a:solidFill>
                  <a:srgbClr val="0070C0"/>
                </a:solidFill>
                <a:effectLst/>
                <a:uLnTx/>
                <a:uFillTx/>
                <a:latin typeface="Times New Roman" panose="02020603050405020304" pitchFamily="18" charset="0"/>
                <a:ea typeface="黑体" panose="02010609060101010101" pitchFamily="49" charset="-122"/>
                <a:cs typeface="Times New Roman" panose="02020603050405020304" pitchFamily="18" charset="0"/>
              </a:rPr>
              <a:t>Lchild</a:t>
            </a:r>
            <a:r>
              <a:rPr kumimoji="1" lang="en-US" altLang="zh-CN" sz="2000" i="0" u="none" strike="noStrike" kern="1200" cap="none" spc="0" normalizeH="0" baseline="0" noProof="0" dirty="0">
                <a:ln>
                  <a:noFill/>
                </a:ln>
                <a:solidFill>
                  <a:srgbClr val="0070C0"/>
                </a:solidFill>
                <a:effectLst/>
                <a:uLnTx/>
                <a:uFillTx/>
                <a:latin typeface="Times New Roman" panose="02020603050405020304" pitchFamily="18" charset="0"/>
                <a:ea typeface="黑体" panose="02010609060101010101" pitchFamily="49" charset="-122"/>
                <a:cs typeface="Times New Roman" panose="02020603050405020304" pitchFamily="18" charset="0"/>
              </a:rPr>
              <a:t>) ;</a:t>
            </a:r>
          </a:p>
          <a:p>
            <a:pPr marL="0" marR="0" lvl="0" indent="0" algn="l" defTabSz="914400" rtl="0" eaLnBrk="1" fontAlgn="base" latinLnBrk="0" hangingPunct="1">
              <a:lnSpc>
                <a:spcPct val="110000"/>
              </a:lnSpc>
              <a:spcBef>
                <a:spcPct val="20000"/>
              </a:spcBef>
              <a:spcAft>
                <a:spcPct val="0"/>
              </a:spcAft>
              <a:buClr>
                <a:srgbClr val="FFFFFF"/>
              </a:buClr>
              <a:buSzPct val="80000"/>
              <a:buFont typeface="Wingdings" panose="05000000000000000000" pitchFamily="2" charset="2"/>
              <a:buNone/>
              <a:tabLst/>
              <a:defRPr/>
            </a:pPr>
            <a:r>
              <a:rPr kumimoji="1" lang="en-US" altLang="zh-CN" sz="2000" dirty="0">
                <a:solidFill>
                  <a:srgbClr val="0070C0"/>
                </a:solidFill>
                <a:latin typeface="Times New Roman" panose="02020603050405020304" pitchFamily="18" charset="0"/>
                <a:ea typeface="黑体" panose="02010609060101010101" pitchFamily="49" charset="-122"/>
                <a:cs typeface="Times New Roman" panose="02020603050405020304" pitchFamily="18" charset="0"/>
              </a:rPr>
              <a:t>    </a:t>
            </a:r>
            <a:r>
              <a:rPr kumimoji="1" lang="en-US" altLang="zh-CN" sz="2000" i="0" u="none" strike="noStrike" kern="1200" cap="none" spc="0" normalizeH="0" baseline="0" noProof="0" dirty="0">
                <a:ln>
                  <a:noFill/>
                </a:ln>
                <a:solidFill>
                  <a:srgbClr val="0070C0"/>
                </a:solidFill>
                <a:effectLst/>
                <a:uLnTx/>
                <a:uFillTx/>
                <a:latin typeface="Times New Roman" panose="02020603050405020304" pitchFamily="18" charset="0"/>
                <a:ea typeface="黑体" panose="02010609060101010101" pitchFamily="49" charset="-122"/>
                <a:cs typeface="Times New Roman" panose="02020603050405020304" pitchFamily="18" charset="0"/>
              </a:rPr>
              <a:t>visit(T-&gt;data) ;       </a:t>
            </a:r>
            <a:r>
              <a:rPr kumimoji="1" lang="en-US" altLang="zh-CN" i="0" u="none" strike="noStrike" kern="1200" cap="none" spc="0" normalizeH="0" baseline="0" noProof="0" dirty="0">
                <a:ln>
                  <a:noFill/>
                </a:ln>
                <a:solidFill>
                  <a:srgbClr val="7030A0"/>
                </a:solidFill>
                <a:effectLst/>
                <a:uLnTx/>
                <a:uFillTx/>
                <a:latin typeface="Times New Roman" panose="02020603050405020304" pitchFamily="18" charset="0"/>
                <a:ea typeface="黑体" panose="02010609060101010101" pitchFamily="49" charset="-122"/>
                <a:cs typeface="Times New Roman" panose="02020603050405020304" pitchFamily="18" charset="0"/>
              </a:rPr>
              <a:t>//</a:t>
            </a:r>
            <a:r>
              <a:rPr kumimoji="1" lang="zh-CN" altLang="en-US" i="0" u="none" strike="noStrike" kern="1200" cap="none" spc="0" normalizeH="0" baseline="0" noProof="0" dirty="0">
                <a:ln>
                  <a:noFill/>
                </a:ln>
                <a:solidFill>
                  <a:srgbClr val="7030A0"/>
                </a:solidFill>
                <a:effectLst/>
                <a:uLnTx/>
                <a:uFillTx/>
                <a:latin typeface="Times New Roman" panose="02020603050405020304" pitchFamily="18" charset="0"/>
                <a:ea typeface="黑体" panose="02010609060101010101" pitchFamily="49" charset="-122"/>
                <a:cs typeface="Times New Roman" panose="02020603050405020304" pitchFamily="18" charset="0"/>
              </a:rPr>
              <a:t>访问根结点   </a:t>
            </a:r>
            <a:endParaRPr kumimoji="1" lang="en-US" altLang="zh-CN" i="0" u="none" strike="noStrike" kern="1200" cap="none" spc="0" normalizeH="0" baseline="0" noProof="0" dirty="0">
              <a:ln>
                <a:noFill/>
              </a:ln>
              <a:solidFill>
                <a:srgbClr val="7030A0"/>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a:p>
            <a:pPr marL="0" marR="0" lvl="0" indent="0" algn="l" defTabSz="914400" rtl="0" eaLnBrk="1" fontAlgn="base" latinLnBrk="0" hangingPunct="1">
              <a:lnSpc>
                <a:spcPct val="110000"/>
              </a:lnSpc>
              <a:spcBef>
                <a:spcPct val="20000"/>
              </a:spcBef>
              <a:spcAft>
                <a:spcPct val="0"/>
              </a:spcAft>
              <a:buClr>
                <a:srgbClr val="FFFFFF"/>
              </a:buClr>
              <a:buSzPct val="80000"/>
              <a:buFont typeface="Wingdings" panose="05000000000000000000" pitchFamily="2" charset="2"/>
              <a:buNone/>
              <a:tabLst/>
              <a:defRPr/>
            </a:pPr>
            <a:r>
              <a:rPr kumimoji="1" lang="en-US" altLang="zh-CN" sz="2000" dirty="0">
                <a:solidFill>
                  <a:srgbClr val="7030A0"/>
                </a:solidFill>
                <a:latin typeface="Times New Roman" panose="02020603050405020304" pitchFamily="18" charset="0"/>
                <a:ea typeface="黑体" panose="02010609060101010101" pitchFamily="49" charset="-122"/>
                <a:cs typeface="Times New Roman" panose="02020603050405020304" pitchFamily="18" charset="0"/>
              </a:rPr>
              <a:t>    </a:t>
            </a:r>
            <a:r>
              <a:rPr kumimoji="1" lang="en-US" altLang="zh-CN" sz="2000" i="0" u="none" strike="noStrike" kern="1200" cap="none" spc="0" normalizeH="0" baseline="0" noProof="0" dirty="0" err="1">
                <a:ln>
                  <a:noFill/>
                </a:ln>
                <a:solidFill>
                  <a:srgbClr val="00B0F0"/>
                </a:solidFill>
                <a:effectLst/>
                <a:uLnTx/>
                <a:uFillTx/>
                <a:latin typeface="Times New Roman" panose="02020603050405020304" pitchFamily="18" charset="0"/>
                <a:ea typeface="黑体" panose="02010609060101010101" pitchFamily="49" charset="-122"/>
                <a:cs typeface="Times New Roman" panose="02020603050405020304" pitchFamily="18" charset="0"/>
              </a:rPr>
              <a:t>InorderTraverse</a:t>
            </a:r>
            <a:r>
              <a:rPr kumimoji="1" lang="en-US" altLang="zh-CN" sz="2000" i="0" u="none" strike="noStrike" kern="1200" cap="none" spc="0" normalizeH="0" baseline="0" noProof="0" dirty="0">
                <a:ln>
                  <a:noFill/>
                </a:ln>
                <a:solidFill>
                  <a:srgbClr val="0070C0"/>
                </a:solidFill>
                <a:effectLst/>
                <a:uLnTx/>
                <a:uFillTx/>
                <a:latin typeface="Times New Roman" panose="02020603050405020304" pitchFamily="18" charset="0"/>
                <a:ea typeface="黑体" panose="02010609060101010101" pitchFamily="49" charset="-122"/>
                <a:cs typeface="Times New Roman" panose="02020603050405020304" pitchFamily="18" charset="0"/>
              </a:rPr>
              <a:t>(T-&gt;</a:t>
            </a:r>
            <a:r>
              <a:rPr kumimoji="1" lang="en-US" altLang="zh-CN" sz="2000" i="0" u="none" strike="noStrike" kern="1200" cap="none" spc="0" normalizeH="0" baseline="0" noProof="0" dirty="0" err="1">
                <a:ln>
                  <a:noFill/>
                </a:ln>
                <a:solidFill>
                  <a:srgbClr val="0070C0"/>
                </a:solidFill>
                <a:effectLst/>
                <a:uLnTx/>
                <a:uFillTx/>
                <a:latin typeface="Times New Roman" panose="02020603050405020304" pitchFamily="18" charset="0"/>
                <a:ea typeface="黑体" panose="02010609060101010101" pitchFamily="49" charset="-122"/>
                <a:cs typeface="Times New Roman" panose="02020603050405020304" pitchFamily="18" charset="0"/>
              </a:rPr>
              <a:t>Rchild</a:t>
            </a:r>
            <a:r>
              <a:rPr kumimoji="1" lang="en-US" altLang="zh-CN" sz="2000" i="0" u="none" strike="noStrike" kern="1200" cap="none" spc="0" normalizeH="0" baseline="0" noProof="0" dirty="0">
                <a:ln>
                  <a:noFill/>
                </a:ln>
                <a:solidFill>
                  <a:srgbClr val="0070C0"/>
                </a:solidFill>
                <a:effectLst/>
                <a:uLnTx/>
                <a:uFillTx/>
                <a:latin typeface="Times New Roman" panose="02020603050405020304" pitchFamily="18" charset="0"/>
                <a:ea typeface="黑体" panose="02010609060101010101" pitchFamily="49" charset="-122"/>
                <a:cs typeface="Times New Roman" panose="02020603050405020304" pitchFamily="18" charset="0"/>
              </a:rPr>
              <a:t>) ;</a:t>
            </a:r>
          </a:p>
          <a:p>
            <a:pPr marL="0" marR="0" lvl="0" indent="0" algn="l" defTabSz="914400" rtl="0" eaLnBrk="1" fontAlgn="base" latinLnBrk="0" hangingPunct="1">
              <a:lnSpc>
                <a:spcPct val="110000"/>
              </a:lnSpc>
              <a:spcBef>
                <a:spcPct val="20000"/>
              </a:spcBef>
              <a:spcAft>
                <a:spcPct val="0"/>
              </a:spcAft>
              <a:buClr>
                <a:srgbClr val="FFFFFF"/>
              </a:buClr>
              <a:buSzPct val="80000"/>
              <a:buFont typeface="Wingdings" panose="05000000000000000000" pitchFamily="2" charset="2"/>
              <a:buNone/>
              <a:tabLst/>
              <a:defRPr/>
            </a:pPr>
            <a:r>
              <a:rPr kumimoji="1" lang="en-US" altLang="zh-CN" sz="2000" dirty="0">
                <a:solidFill>
                  <a:srgbClr val="0070C0"/>
                </a:solidFill>
                <a:latin typeface="Times New Roman" panose="02020603050405020304" pitchFamily="18" charset="0"/>
                <a:ea typeface="黑体" panose="02010609060101010101" pitchFamily="49" charset="-122"/>
                <a:cs typeface="Times New Roman" panose="02020603050405020304" pitchFamily="18" charset="0"/>
              </a:rPr>
              <a:t>  </a:t>
            </a:r>
            <a:r>
              <a:rPr kumimoji="1" lang="en-US" altLang="zh-CN" sz="2000" i="0" u="none" strike="noStrike" kern="1200" cap="none" spc="0" normalizeH="0" baseline="0" noProof="0" dirty="0">
                <a:ln>
                  <a:noFill/>
                </a:ln>
                <a:solidFill>
                  <a:srgbClr val="0070C0"/>
                </a:solidFill>
                <a:effectLst/>
                <a:uLnTx/>
                <a:uFillTx/>
                <a:latin typeface="Times New Roman" panose="02020603050405020304" pitchFamily="18" charset="0"/>
                <a:ea typeface="黑体" panose="02010609060101010101" pitchFamily="49" charset="-122"/>
                <a:cs typeface="Times New Roman" panose="02020603050405020304" pitchFamily="18" charset="0"/>
              </a:rPr>
              <a:t>}</a:t>
            </a:r>
          </a:p>
          <a:p>
            <a:pPr marL="0" marR="0" lvl="1" algn="l" defTabSz="914400" rtl="0" eaLnBrk="1" fontAlgn="base" latinLnBrk="0" hangingPunct="1">
              <a:lnSpc>
                <a:spcPct val="110000"/>
              </a:lnSpc>
              <a:spcBef>
                <a:spcPct val="20000"/>
              </a:spcBef>
              <a:spcAft>
                <a:spcPct val="0"/>
              </a:spcAft>
              <a:buClr>
                <a:srgbClr val="FFFFFF"/>
              </a:buClr>
              <a:buSzPct val="80000"/>
              <a:buFont typeface="Wingdings" panose="05000000000000000000" pitchFamily="2" charset="2"/>
              <a:buNone/>
              <a:tabLst/>
              <a:defRPr/>
            </a:pPr>
            <a:r>
              <a:rPr kumimoji="1" lang="en-US" altLang="zh-CN" sz="2000" i="0" u="none" strike="noStrike" kern="1200" cap="none" spc="0" normalizeH="0" baseline="0" noProof="0" dirty="0">
                <a:ln>
                  <a:noFill/>
                </a:ln>
                <a:solidFill>
                  <a:srgbClr val="0070C0"/>
                </a:solidFill>
                <a:effectLst/>
                <a:uLnTx/>
                <a:uFillTx/>
                <a:latin typeface="Times New Roman" panose="02020603050405020304" pitchFamily="18" charset="0"/>
                <a:ea typeface="黑体" panose="02010609060101010101" pitchFamily="49" charset="-122"/>
                <a:cs typeface="Times New Roman" panose="02020603050405020304" pitchFamily="18" charset="0"/>
              </a:rPr>
              <a:t>}</a:t>
            </a:r>
            <a:endParaRPr kumimoji="1" lang="en-US" altLang="zh-CN" i="0" u="none" strike="noStrike" kern="1200" cap="none" spc="0" normalizeH="0" baseline="0" noProof="0" dirty="0">
              <a:ln>
                <a:noFill/>
              </a:ln>
              <a:solidFill>
                <a:srgbClr val="0070C0"/>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3" name="矩形 2">
            <a:extLst>
              <a:ext uri="{FF2B5EF4-FFF2-40B4-BE49-F238E27FC236}">
                <a16:creationId xmlns:a16="http://schemas.microsoft.com/office/drawing/2014/main" id="{1EA34F51-9475-6D25-172B-43E50F38B9D7}"/>
              </a:ext>
            </a:extLst>
          </p:cNvPr>
          <p:cNvSpPr/>
          <p:nvPr/>
        </p:nvSpPr>
        <p:spPr>
          <a:xfrm>
            <a:off x="1277282" y="5108480"/>
            <a:ext cx="5437529" cy="1015663"/>
          </a:xfrm>
          <a:prstGeom prst="rect">
            <a:avLst/>
          </a:prstGeom>
        </p:spPr>
        <p:txBody>
          <a:bodyPr wrap="square">
            <a:spAutoFit/>
          </a:bodyPr>
          <a:lstStyle/>
          <a:p>
            <a:r>
              <a:rPr kumimoji="1" lang="zh-CN" altLang="en-US" sz="2000" b="1" dirty="0">
                <a:solidFill>
                  <a:srgbClr val="660066"/>
                </a:solidFill>
                <a:latin typeface="Times New Roman" panose="02020603050405020304" pitchFamily="18" charset="0"/>
                <a:ea typeface="黑体" panose="02010609060101010101" pitchFamily="49" charset="-122"/>
                <a:cs typeface="Times New Roman" panose="02020603050405020304" pitchFamily="18" charset="0"/>
              </a:rPr>
              <a:t>遍历二叉树的算法中基本操作是访问结点，因此，无论是哪种次序的遍历，对有</a:t>
            </a:r>
            <a:r>
              <a:rPr kumimoji="1" lang="en-US" altLang="zh-CN" sz="2000" b="1" dirty="0">
                <a:solidFill>
                  <a:srgbClr val="00B050"/>
                </a:solidFill>
                <a:latin typeface="Times New Roman" panose="02020603050405020304" pitchFamily="18" charset="0"/>
                <a:ea typeface="黑体" panose="02010609060101010101" pitchFamily="49" charset="-122"/>
                <a:cs typeface="Times New Roman" panose="02020603050405020304" pitchFamily="18" charset="0"/>
              </a:rPr>
              <a:t>n</a:t>
            </a:r>
            <a:r>
              <a:rPr kumimoji="1" lang="zh-CN" altLang="en-US" sz="2000" b="1" dirty="0">
                <a:solidFill>
                  <a:srgbClr val="660066"/>
                </a:solidFill>
                <a:latin typeface="Times New Roman" panose="02020603050405020304" pitchFamily="18" charset="0"/>
                <a:ea typeface="黑体" panose="02010609060101010101" pitchFamily="49" charset="-122"/>
                <a:cs typeface="Times New Roman" panose="02020603050405020304" pitchFamily="18" charset="0"/>
              </a:rPr>
              <a:t>个结点的二叉树，其时间复杂度均为</a:t>
            </a:r>
            <a:r>
              <a:rPr kumimoji="1" lang="en-US" altLang="zh-CN" sz="2000" b="1" dirty="0">
                <a:solidFill>
                  <a:srgbClr val="00B050"/>
                </a:solidFill>
                <a:latin typeface="Times New Roman" panose="02020603050405020304" pitchFamily="18" charset="0"/>
                <a:ea typeface="黑体" panose="02010609060101010101" pitchFamily="49" charset="-122"/>
                <a:cs typeface="Times New Roman" panose="02020603050405020304" pitchFamily="18" charset="0"/>
              </a:rPr>
              <a:t>O(n)</a:t>
            </a:r>
            <a:r>
              <a:rPr kumimoji="1" lang="en-US" altLang="zh-CN" sz="2000" b="1" dirty="0">
                <a:solidFill>
                  <a:srgbClr val="660066"/>
                </a:solidFill>
                <a:latin typeface="Times New Roman" panose="02020603050405020304" pitchFamily="18" charset="0"/>
                <a:ea typeface="黑体" panose="02010609060101010101" pitchFamily="49" charset="-122"/>
                <a:cs typeface="Times New Roman" panose="02020603050405020304" pitchFamily="18" charset="0"/>
              </a:rPr>
              <a:t> </a:t>
            </a:r>
            <a:r>
              <a:rPr kumimoji="1" lang="zh-CN" altLang="en-US" sz="2000" b="1" dirty="0">
                <a:solidFill>
                  <a:srgbClr val="660066"/>
                </a:solidFill>
                <a:latin typeface="Times New Roman" panose="02020603050405020304" pitchFamily="18" charset="0"/>
                <a:ea typeface="黑体" panose="02010609060101010101" pitchFamily="49" charset="-122"/>
                <a:cs typeface="Times New Roman" panose="02020603050405020304" pitchFamily="18" charset="0"/>
              </a:rPr>
              <a:t>。</a:t>
            </a:r>
            <a:endParaRPr lang="zh-Hans-HK" altLang="en-US" sz="2000"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4" name="文本框 3">
            <a:extLst>
              <a:ext uri="{FF2B5EF4-FFF2-40B4-BE49-F238E27FC236}">
                <a16:creationId xmlns:a16="http://schemas.microsoft.com/office/drawing/2014/main" id="{4607032E-907C-FA94-3686-AB03ED23D168}"/>
              </a:ext>
            </a:extLst>
          </p:cNvPr>
          <p:cNvSpPr txBox="1"/>
          <p:nvPr/>
        </p:nvSpPr>
        <p:spPr>
          <a:xfrm>
            <a:off x="4572000" y="2025506"/>
            <a:ext cx="4285622" cy="2806987"/>
          </a:xfrm>
          <a:prstGeom prst="rect">
            <a:avLst/>
          </a:prstGeom>
          <a:noFill/>
        </p:spPr>
        <p:txBody>
          <a:bodyPr wrap="square">
            <a:spAutoFit/>
          </a:bodyPr>
          <a:lstStyle/>
          <a:p>
            <a:pPr marL="0" marR="0" lvl="0" indent="0" algn="l" defTabSz="914400" rtl="0" eaLnBrk="1" fontAlgn="base" latinLnBrk="0" hangingPunct="1">
              <a:lnSpc>
                <a:spcPct val="110000"/>
              </a:lnSpc>
              <a:spcBef>
                <a:spcPct val="20000"/>
              </a:spcBef>
              <a:spcAft>
                <a:spcPct val="0"/>
              </a:spcAft>
              <a:buClr>
                <a:srgbClr val="FFFFFF"/>
              </a:buClr>
              <a:buSzPct val="80000"/>
              <a:buFont typeface="Wingdings" panose="05000000000000000000" pitchFamily="2" charset="2"/>
              <a:buNone/>
              <a:tabLst>
                <a:tab pos="723900" algn="l"/>
              </a:tabLst>
              <a:defRPr/>
            </a:pPr>
            <a:r>
              <a:rPr kumimoji="1" lang="en-US" altLang="zh-CN" sz="2000" b="1" i="0" u="none" strike="noStrike" kern="1200" cap="none" spc="0" normalizeH="0" baseline="0" noProof="0" dirty="0">
                <a:ln>
                  <a:noFill/>
                </a:ln>
                <a:solidFill>
                  <a:srgbClr val="0070C0"/>
                </a:solidFill>
                <a:effectLst/>
                <a:uLnTx/>
                <a:uFillTx/>
                <a:latin typeface="Times New Roman" panose="02020603050405020304" pitchFamily="18" charset="0"/>
                <a:ea typeface="黑体" panose="02010609060101010101" pitchFamily="49" charset="-122"/>
                <a:cs typeface="Times New Roman" panose="02020603050405020304" pitchFamily="18" charset="0"/>
              </a:rPr>
              <a:t>void</a:t>
            </a:r>
            <a:r>
              <a:rPr kumimoji="1" lang="en-US" altLang="zh-CN" sz="2000" i="0" u="none" strike="noStrike" kern="1200" cap="none" spc="0" normalizeH="0" baseline="0" noProof="0" dirty="0">
                <a:ln>
                  <a:noFill/>
                </a:ln>
                <a:solidFill>
                  <a:srgbClr val="0070C0"/>
                </a:solidFill>
                <a:effectLst/>
                <a:uLnTx/>
                <a:uFillTx/>
                <a:latin typeface="Times New Roman" panose="02020603050405020304" pitchFamily="18" charset="0"/>
                <a:ea typeface="黑体" panose="02010609060101010101" pitchFamily="49" charset="-122"/>
                <a:cs typeface="Times New Roman" panose="02020603050405020304" pitchFamily="18" charset="0"/>
              </a:rPr>
              <a:t>  </a:t>
            </a:r>
            <a:r>
              <a:rPr kumimoji="1" lang="en-US" altLang="zh-CN" sz="2000" i="0" u="none" strike="noStrike" kern="1200" cap="none" spc="0" normalizeH="0" baseline="0" noProof="0" dirty="0" err="1">
                <a:ln>
                  <a:noFill/>
                </a:ln>
                <a:solidFill>
                  <a:srgbClr val="00B0F0"/>
                </a:solidFill>
                <a:effectLst/>
                <a:uLnTx/>
                <a:uFillTx/>
                <a:latin typeface="Times New Roman" panose="02020603050405020304" pitchFamily="18" charset="0"/>
                <a:ea typeface="黑体" panose="02010609060101010101" pitchFamily="49" charset="-122"/>
                <a:cs typeface="Times New Roman" panose="02020603050405020304" pitchFamily="18" charset="0"/>
              </a:rPr>
              <a:t>PostorderTraverse</a:t>
            </a:r>
            <a:r>
              <a:rPr kumimoji="1" lang="en-US" altLang="zh-CN" sz="2000" i="0" u="none" strike="noStrike" kern="1200" cap="none" spc="0" normalizeH="0" baseline="0" noProof="0" dirty="0">
                <a:ln>
                  <a:noFill/>
                </a:ln>
                <a:solidFill>
                  <a:srgbClr val="0070C0"/>
                </a:solidFill>
                <a:effectLst/>
                <a:uLnTx/>
                <a:uFillTx/>
                <a:latin typeface="Times New Roman" panose="02020603050405020304" pitchFamily="18" charset="0"/>
                <a:ea typeface="黑体" panose="02010609060101010101" pitchFamily="49" charset="-122"/>
                <a:cs typeface="Times New Roman" panose="02020603050405020304" pitchFamily="18" charset="0"/>
              </a:rPr>
              <a:t>(</a:t>
            </a:r>
            <a:r>
              <a:rPr kumimoji="1" lang="en-US" altLang="zh-CN" sz="2000" i="0" u="none" strike="noStrike" kern="1200" cap="none" spc="0" normalizeH="0" baseline="0" noProof="0" dirty="0" err="1">
                <a:ln>
                  <a:noFill/>
                </a:ln>
                <a:solidFill>
                  <a:srgbClr val="0070C0"/>
                </a:solidFill>
                <a:effectLst/>
                <a:uLnTx/>
                <a:uFillTx/>
                <a:latin typeface="Times New Roman" panose="02020603050405020304" pitchFamily="18" charset="0"/>
                <a:ea typeface="黑体" panose="02010609060101010101" pitchFamily="49" charset="-122"/>
                <a:cs typeface="Times New Roman" panose="02020603050405020304" pitchFamily="18" charset="0"/>
              </a:rPr>
              <a:t>BTNode</a:t>
            </a:r>
            <a:r>
              <a:rPr kumimoji="1" lang="en-US" altLang="zh-CN" sz="2000" i="0" u="none" strike="noStrike" kern="1200" cap="none" spc="0" normalizeH="0" baseline="0" noProof="0" dirty="0">
                <a:ln>
                  <a:noFill/>
                </a:ln>
                <a:solidFill>
                  <a:srgbClr val="0070C0"/>
                </a:solidFill>
                <a:effectLst/>
                <a:uLnTx/>
                <a:uFillTx/>
                <a:latin typeface="Times New Roman" panose="02020603050405020304" pitchFamily="18" charset="0"/>
                <a:ea typeface="黑体" panose="02010609060101010101" pitchFamily="49" charset="-122"/>
                <a:cs typeface="Times New Roman" panose="02020603050405020304" pitchFamily="18" charset="0"/>
              </a:rPr>
              <a:t> *T){</a:t>
            </a:r>
          </a:p>
          <a:p>
            <a:pPr marL="0" marR="0" lvl="0" indent="0" algn="l" defTabSz="914400" rtl="0" eaLnBrk="1" fontAlgn="base" latinLnBrk="0" hangingPunct="1">
              <a:lnSpc>
                <a:spcPct val="110000"/>
              </a:lnSpc>
              <a:spcBef>
                <a:spcPct val="20000"/>
              </a:spcBef>
              <a:spcAft>
                <a:spcPct val="0"/>
              </a:spcAft>
              <a:buClr>
                <a:srgbClr val="FFFFFF"/>
              </a:buClr>
              <a:buSzPct val="80000"/>
              <a:buFont typeface="Wingdings" panose="05000000000000000000" pitchFamily="2" charset="2"/>
              <a:buNone/>
              <a:tabLst>
                <a:tab pos="723900" algn="l"/>
              </a:tabLst>
              <a:defRPr/>
            </a:pPr>
            <a:r>
              <a:rPr kumimoji="1" lang="en-US" altLang="zh-CN" sz="2000" b="1" dirty="0">
                <a:solidFill>
                  <a:srgbClr val="0070C0"/>
                </a:solidFill>
                <a:latin typeface="Times New Roman" panose="02020603050405020304" pitchFamily="18" charset="0"/>
                <a:ea typeface="黑体" panose="02010609060101010101" pitchFamily="49" charset="-122"/>
                <a:cs typeface="Times New Roman" panose="02020603050405020304" pitchFamily="18" charset="0"/>
              </a:rPr>
              <a:t>  </a:t>
            </a:r>
            <a:r>
              <a:rPr kumimoji="1" lang="en-US" altLang="zh-CN" sz="2000" b="1" i="0" u="none" strike="noStrike" kern="1200" cap="none" spc="0" normalizeH="0" baseline="0" noProof="0" dirty="0">
                <a:ln>
                  <a:noFill/>
                </a:ln>
                <a:solidFill>
                  <a:srgbClr val="0070C0"/>
                </a:solidFill>
                <a:effectLst/>
                <a:uLnTx/>
                <a:uFillTx/>
                <a:latin typeface="Times New Roman" panose="02020603050405020304" pitchFamily="18" charset="0"/>
                <a:ea typeface="黑体" panose="02010609060101010101" pitchFamily="49" charset="-122"/>
                <a:cs typeface="Times New Roman" panose="02020603050405020304" pitchFamily="18" charset="0"/>
              </a:rPr>
              <a:t>if </a:t>
            </a:r>
            <a:r>
              <a:rPr kumimoji="1" lang="en-US" altLang="zh-CN" sz="2000" i="0" u="none" strike="noStrike" kern="1200" cap="none" spc="0" normalizeH="0" baseline="0" noProof="0" dirty="0">
                <a:ln>
                  <a:noFill/>
                </a:ln>
                <a:solidFill>
                  <a:srgbClr val="0070C0"/>
                </a:solidFill>
                <a:effectLst/>
                <a:uLnTx/>
                <a:uFillTx/>
                <a:latin typeface="Times New Roman" panose="02020603050405020304" pitchFamily="18" charset="0"/>
                <a:ea typeface="黑体" panose="02010609060101010101" pitchFamily="49" charset="-122"/>
                <a:cs typeface="Times New Roman" panose="02020603050405020304" pitchFamily="18" charset="0"/>
              </a:rPr>
              <a:t> (T!=NULL){</a:t>
            </a:r>
          </a:p>
          <a:p>
            <a:pPr marL="0" marR="0" lvl="0" indent="0" algn="l" defTabSz="914400" rtl="0" eaLnBrk="1" fontAlgn="base" latinLnBrk="0" hangingPunct="1">
              <a:lnSpc>
                <a:spcPct val="110000"/>
              </a:lnSpc>
              <a:spcBef>
                <a:spcPct val="20000"/>
              </a:spcBef>
              <a:spcAft>
                <a:spcPct val="0"/>
              </a:spcAft>
              <a:buClr>
                <a:srgbClr val="FFFFFF"/>
              </a:buClr>
              <a:buSzPct val="80000"/>
              <a:buFont typeface="Wingdings" panose="05000000000000000000" pitchFamily="2" charset="2"/>
              <a:buNone/>
              <a:tabLst>
                <a:tab pos="723900" algn="l"/>
              </a:tabLst>
              <a:defRPr/>
            </a:pPr>
            <a:r>
              <a:rPr kumimoji="1" lang="en-US" altLang="zh-CN" sz="2000" dirty="0">
                <a:solidFill>
                  <a:srgbClr val="0070C0"/>
                </a:solidFill>
                <a:latin typeface="Times New Roman" panose="02020603050405020304" pitchFamily="18" charset="0"/>
                <a:ea typeface="黑体" panose="02010609060101010101" pitchFamily="49" charset="-122"/>
                <a:cs typeface="Times New Roman" panose="02020603050405020304" pitchFamily="18" charset="0"/>
              </a:rPr>
              <a:t>    </a:t>
            </a:r>
            <a:r>
              <a:rPr kumimoji="1" lang="en-US" altLang="zh-CN" sz="2000" i="0" u="none" strike="noStrike" kern="1200" cap="none" spc="0" normalizeH="0" baseline="0" noProof="0" dirty="0" err="1">
                <a:ln>
                  <a:noFill/>
                </a:ln>
                <a:solidFill>
                  <a:srgbClr val="00B0F0"/>
                </a:solidFill>
                <a:effectLst/>
                <a:uLnTx/>
                <a:uFillTx/>
                <a:latin typeface="Times New Roman" panose="02020603050405020304" pitchFamily="18" charset="0"/>
                <a:ea typeface="黑体" panose="02010609060101010101" pitchFamily="49" charset="-122"/>
                <a:cs typeface="Times New Roman" panose="02020603050405020304" pitchFamily="18" charset="0"/>
              </a:rPr>
              <a:t>PostorderTraverse</a:t>
            </a:r>
            <a:r>
              <a:rPr kumimoji="1" lang="en-US" altLang="zh-CN" sz="2000" i="0" u="none" strike="noStrike" kern="1200" cap="none" spc="0" normalizeH="0" baseline="0" noProof="0" dirty="0">
                <a:ln>
                  <a:noFill/>
                </a:ln>
                <a:solidFill>
                  <a:srgbClr val="0070C0"/>
                </a:solidFill>
                <a:effectLst/>
                <a:uLnTx/>
                <a:uFillTx/>
                <a:latin typeface="Times New Roman" panose="02020603050405020304" pitchFamily="18" charset="0"/>
                <a:ea typeface="黑体" panose="02010609060101010101" pitchFamily="49" charset="-122"/>
                <a:cs typeface="Times New Roman" panose="02020603050405020304" pitchFamily="18" charset="0"/>
              </a:rPr>
              <a:t>(T-&gt;</a:t>
            </a:r>
            <a:r>
              <a:rPr kumimoji="1" lang="en-US" altLang="zh-CN" sz="2000" i="0" u="none" strike="noStrike" kern="1200" cap="none" spc="0" normalizeH="0" baseline="0" noProof="0" dirty="0" err="1">
                <a:ln>
                  <a:noFill/>
                </a:ln>
                <a:solidFill>
                  <a:srgbClr val="0070C0"/>
                </a:solidFill>
                <a:effectLst/>
                <a:uLnTx/>
                <a:uFillTx/>
                <a:latin typeface="Times New Roman" panose="02020603050405020304" pitchFamily="18" charset="0"/>
                <a:ea typeface="黑体" panose="02010609060101010101" pitchFamily="49" charset="-122"/>
                <a:cs typeface="Times New Roman" panose="02020603050405020304" pitchFamily="18" charset="0"/>
              </a:rPr>
              <a:t>Lchild</a:t>
            </a:r>
            <a:r>
              <a:rPr kumimoji="1" lang="en-US" altLang="zh-CN" sz="2000" i="0" u="none" strike="noStrike" kern="1200" cap="none" spc="0" normalizeH="0" baseline="0" noProof="0" dirty="0">
                <a:ln>
                  <a:noFill/>
                </a:ln>
                <a:solidFill>
                  <a:srgbClr val="0070C0"/>
                </a:solidFill>
                <a:effectLst/>
                <a:uLnTx/>
                <a:uFillTx/>
                <a:latin typeface="Times New Roman" panose="02020603050405020304" pitchFamily="18" charset="0"/>
                <a:ea typeface="黑体" panose="02010609060101010101" pitchFamily="49" charset="-122"/>
                <a:cs typeface="Times New Roman" panose="02020603050405020304" pitchFamily="18" charset="0"/>
              </a:rPr>
              <a:t>);</a:t>
            </a:r>
          </a:p>
          <a:p>
            <a:pPr marL="0" marR="0" lvl="0" indent="0" algn="l" defTabSz="914400" rtl="0" eaLnBrk="1" fontAlgn="base" latinLnBrk="0" hangingPunct="1">
              <a:lnSpc>
                <a:spcPct val="110000"/>
              </a:lnSpc>
              <a:spcBef>
                <a:spcPct val="20000"/>
              </a:spcBef>
              <a:spcAft>
                <a:spcPct val="0"/>
              </a:spcAft>
              <a:buClr>
                <a:srgbClr val="FFFFFF"/>
              </a:buClr>
              <a:buSzPct val="80000"/>
              <a:buFont typeface="Wingdings" panose="05000000000000000000" pitchFamily="2" charset="2"/>
              <a:buNone/>
              <a:tabLst>
                <a:tab pos="723900" algn="l"/>
              </a:tabLst>
              <a:defRPr/>
            </a:pPr>
            <a:r>
              <a:rPr kumimoji="1" lang="en-US" altLang="zh-CN" sz="2000" dirty="0">
                <a:solidFill>
                  <a:srgbClr val="0070C0"/>
                </a:solidFill>
                <a:latin typeface="Times New Roman" panose="02020603050405020304" pitchFamily="18" charset="0"/>
                <a:ea typeface="黑体" panose="02010609060101010101" pitchFamily="49" charset="-122"/>
                <a:cs typeface="Times New Roman" panose="02020603050405020304" pitchFamily="18" charset="0"/>
              </a:rPr>
              <a:t>    </a:t>
            </a:r>
            <a:r>
              <a:rPr kumimoji="1" lang="en-US" altLang="zh-CN" sz="2000" i="0" u="none" strike="noStrike" kern="1200" cap="none" spc="0" normalizeH="0" baseline="0" noProof="0" dirty="0" err="1">
                <a:ln>
                  <a:noFill/>
                </a:ln>
                <a:solidFill>
                  <a:srgbClr val="00B0F0"/>
                </a:solidFill>
                <a:effectLst/>
                <a:uLnTx/>
                <a:uFillTx/>
                <a:latin typeface="Times New Roman" panose="02020603050405020304" pitchFamily="18" charset="0"/>
                <a:ea typeface="黑体" panose="02010609060101010101" pitchFamily="49" charset="-122"/>
                <a:cs typeface="Times New Roman" panose="02020603050405020304" pitchFamily="18" charset="0"/>
              </a:rPr>
              <a:t>PostorderTraverse</a:t>
            </a:r>
            <a:r>
              <a:rPr kumimoji="1" lang="en-US" altLang="zh-CN" sz="2000" i="0" u="none" strike="noStrike" kern="1200" cap="none" spc="0" normalizeH="0" baseline="0" noProof="0" dirty="0">
                <a:ln>
                  <a:noFill/>
                </a:ln>
                <a:solidFill>
                  <a:srgbClr val="0070C0"/>
                </a:solidFill>
                <a:effectLst/>
                <a:uLnTx/>
                <a:uFillTx/>
                <a:latin typeface="Times New Roman" panose="02020603050405020304" pitchFamily="18" charset="0"/>
                <a:ea typeface="黑体" panose="02010609060101010101" pitchFamily="49" charset="-122"/>
                <a:cs typeface="Times New Roman" panose="02020603050405020304" pitchFamily="18" charset="0"/>
              </a:rPr>
              <a:t>(T-&gt;</a:t>
            </a:r>
            <a:r>
              <a:rPr kumimoji="1" lang="en-US" altLang="zh-CN" sz="2000" i="0" u="none" strike="noStrike" kern="1200" cap="none" spc="0" normalizeH="0" baseline="0" noProof="0" dirty="0" err="1">
                <a:ln>
                  <a:noFill/>
                </a:ln>
                <a:solidFill>
                  <a:srgbClr val="0070C0"/>
                </a:solidFill>
                <a:effectLst/>
                <a:uLnTx/>
                <a:uFillTx/>
                <a:latin typeface="Times New Roman" panose="02020603050405020304" pitchFamily="18" charset="0"/>
                <a:ea typeface="黑体" panose="02010609060101010101" pitchFamily="49" charset="-122"/>
                <a:cs typeface="Times New Roman" panose="02020603050405020304" pitchFamily="18" charset="0"/>
              </a:rPr>
              <a:t>Rchild</a:t>
            </a:r>
            <a:r>
              <a:rPr kumimoji="1" lang="en-US" altLang="zh-CN" sz="2000" i="0" u="none" strike="noStrike" kern="1200" cap="none" spc="0" normalizeH="0" baseline="0" noProof="0" dirty="0">
                <a:ln>
                  <a:noFill/>
                </a:ln>
                <a:solidFill>
                  <a:srgbClr val="0070C0"/>
                </a:solidFill>
                <a:effectLst/>
                <a:uLnTx/>
                <a:uFillTx/>
                <a:latin typeface="Times New Roman" panose="02020603050405020304" pitchFamily="18" charset="0"/>
                <a:ea typeface="黑体" panose="02010609060101010101" pitchFamily="49" charset="-122"/>
                <a:cs typeface="Times New Roman" panose="02020603050405020304" pitchFamily="18" charset="0"/>
              </a:rPr>
              <a:t>);</a:t>
            </a:r>
          </a:p>
          <a:p>
            <a:pPr marL="0" marR="0" lvl="0" indent="0" algn="l" defTabSz="914400" rtl="0" eaLnBrk="1" fontAlgn="base" latinLnBrk="0" hangingPunct="1">
              <a:lnSpc>
                <a:spcPct val="110000"/>
              </a:lnSpc>
              <a:spcBef>
                <a:spcPct val="20000"/>
              </a:spcBef>
              <a:spcAft>
                <a:spcPct val="0"/>
              </a:spcAft>
              <a:buClr>
                <a:srgbClr val="FFFFFF"/>
              </a:buClr>
              <a:buSzPct val="80000"/>
              <a:buFont typeface="Wingdings" panose="05000000000000000000" pitchFamily="2" charset="2"/>
              <a:buNone/>
              <a:tabLst>
                <a:tab pos="723900" algn="l"/>
              </a:tabLst>
              <a:defRPr/>
            </a:pPr>
            <a:r>
              <a:rPr kumimoji="1" lang="en-US" altLang="zh-CN" sz="2000" dirty="0">
                <a:solidFill>
                  <a:srgbClr val="0070C0"/>
                </a:solidFill>
                <a:latin typeface="Times New Roman" panose="02020603050405020304" pitchFamily="18" charset="0"/>
                <a:ea typeface="黑体" panose="02010609060101010101" pitchFamily="49" charset="-122"/>
                <a:cs typeface="Times New Roman" panose="02020603050405020304" pitchFamily="18" charset="0"/>
              </a:rPr>
              <a:t>    </a:t>
            </a:r>
            <a:r>
              <a:rPr kumimoji="1" lang="en-US" altLang="zh-CN" sz="2000" i="0" u="none" strike="noStrike" kern="1200" cap="none" spc="0" normalizeH="0" baseline="0" noProof="0" dirty="0">
                <a:ln>
                  <a:noFill/>
                </a:ln>
                <a:solidFill>
                  <a:srgbClr val="0070C0"/>
                </a:solidFill>
                <a:effectLst/>
                <a:uLnTx/>
                <a:uFillTx/>
                <a:latin typeface="Times New Roman" panose="02020603050405020304" pitchFamily="18" charset="0"/>
                <a:ea typeface="黑体" panose="02010609060101010101" pitchFamily="49" charset="-122"/>
                <a:cs typeface="Times New Roman" panose="02020603050405020304" pitchFamily="18" charset="0"/>
              </a:rPr>
              <a:t>visit(T-&gt;data) ;     </a:t>
            </a:r>
            <a:r>
              <a:rPr kumimoji="1" lang="en-US" altLang="zh-CN" i="0" u="none" strike="noStrike" kern="1200" cap="none" spc="0" normalizeH="0" baseline="0" noProof="0" dirty="0">
                <a:ln>
                  <a:noFill/>
                </a:ln>
                <a:solidFill>
                  <a:srgbClr val="7030A0"/>
                </a:solidFill>
                <a:effectLst/>
                <a:uLnTx/>
                <a:uFillTx/>
                <a:latin typeface="Times New Roman" panose="02020603050405020304" pitchFamily="18" charset="0"/>
                <a:ea typeface="黑体" panose="02010609060101010101" pitchFamily="49" charset="-122"/>
                <a:cs typeface="Times New Roman" panose="02020603050405020304" pitchFamily="18" charset="0"/>
              </a:rPr>
              <a:t>/*  </a:t>
            </a:r>
            <a:r>
              <a:rPr kumimoji="1" lang="zh-CN" altLang="en-US" i="0" u="none" strike="noStrike" kern="1200" cap="none" spc="0" normalizeH="0" baseline="0" noProof="0" dirty="0">
                <a:ln>
                  <a:noFill/>
                </a:ln>
                <a:solidFill>
                  <a:srgbClr val="7030A0"/>
                </a:solidFill>
                <a:effectLst/>
                <a:uLnTx/>
                <a:uFillTx/>
                <a:latin typeface="Times New Roman" panose="02020603050405020304" pitchFamily="18" charset="0"/>
                <a:ea typeface="黑体" panose="02010609060101010101" pitchFamily="49" charset="-122"/>
                <a:cs typeface="Times New Roman" panose="02020603050405020304" pitchFamily="18" charset="0"/>
              </a:rPr>
              <a:t>访问根结点  *</a:t>
            </a:r>
            <a:r>
              <a:rPr kumimoji="1" lang="en-US" altLang="zh-CN" i="0" u="none" strike="noStrike" kern="1200" cap="none" spc="0" normalizeH="0" baseline="0" noProof="0" dirty="0">
                <a:ln>
                  <a:noFill/>
                </a:ln>
                <a:solidFill>
                  <a:srgbClr val="7030A0"/>
                </a:solidFill>
                <a:effectLst/>
                <a:uLnTx/>
                <a:uFillTx/>
                <a:latin typeface="Times New Roman" panose="02020603050405020304" pitchFamily="18" charset="0"/>
                <a:ea typeface="黑体" panose="02010609060101010101" pitchFamily="49" charset="-122"/>
                <a:cs typeface="Times New Roman" panose="02020603050405020304" pitchFamily="18" charset="0"/>
              </a:rPr>
              <a:t>/</a:t>
            </a:r>
            <a:endParaRPr kumimoji="1" lang="en-US" altLang="zh-CN" sz="2000" dirty="0">
              <a:solidFill>
                <a:srgbClr val="7030A0"/>
              </a:solidFill>
              <a:latin typeface="Times New Roman" panose="02020603050405020304" pitchFamily="18" charset="0"/>
              <a:ea typeface="黑体" panose="02010609060101010101" pitchFamily="49" charset="-122"/>
              <a:cs typeface="Times New Roman" panose="02020603050405020304" pitchFamily="18" charset="0"/>
            </a:endParaRPr>
          </a:p>
          <a:p>
            <a:pPr marL="0" marR="0" lvl="0" indent="0" algn="l" defTabSz="914400" rtl="0" eaLnBrk="1" fontAlgn="base" latinLnBrk="0" hangingPunct="1">
              <a:lnSpc>
                <a:spcPct val="110000"/>
              </a:lnSpc>
              <a:spcBef>
                <a:spcPct val="20000"/>
              </a:spcBef>
              <a:spcAft>
                <a:spcPct val="0"/>
              </a:spcAft>
              <a:buClr>
                <a:srgbClr val="FFFFFF"/>
              </a:buClr>
              <a:buSzPct val="80000"/>
              <a:buFont typeface="Wingdings" panose="05000000000000000000" pitchFamily="2" charset="2"/>
              <a:buNone/>
              <a:tabLst>
                <a:tab pos="723900" algn="l"/>
              </a:tabLst>
              <a:defRPr/>
            </a:pPr>
            <a:r>
              <a:rPr kumimoji="1" lang="en-US" altLang="zh-CN" sz="2000" i="0" u="none" strike="noStrike" kern="1200" cap="none" spc="0" normalizeH="0" baseline="0" noProof="0" dirty="0">
                <a:ln>
                  <a:noFill/>
                </a:ln>
                <a:solidFill>
                  <a:srgbClr val="7030A0"/>
                </a:solidFill>
                <a:effectLst/>
                <a:uLnTx/>
                <a:uFillTx/>
                <a:latin typeface="Times New Roman" panose="02020603050405020304" pitchFamily="18" charset="0"/>
                <a:ea typeface="黑体" panose="02010609060101010101" pitchFamily="49" charset="-122"/>
                <a:cs typeface="Times New Roman" panose="02020603050405020304" pitchFamily="18" charset="0"/>
              </a:rPr>
              <a:t>  </a:t>
            </a:r>
            <a:r>
              <a:rPr kumimoji="1" lang="en-US" altLang="zh-CN" sz="2000" i="0" u="none" strike="noStrike" kern="1200" cap="none" spc="0" normalizeH="0" baseline="0" noProof="0" dirty="0">
                <a:ln>
                  <a:noFill/>
                </a:ln>
                <a:solidFill>
                  <a:srgbClr val="0070C0"/>
                </a:solidFill>
                <a:effectLst/>
                <a:uLnTx/>
                <a:uFillTx/>
                <a:latin typeface="Times New Roman" panose="02020603050405020304" pitchFamily="18" charset="0"/>
                <a:ea typeface="黑体" panose="02010609060101010101" pitchFamily="49" charset="-122"/>
                <a:cs typeface="Times New Roman" panose="02020603050405020304" pitchFamily="18" charset="0"/>
              </a:rPr>
              <a:t>}</a:t>
            </a:r>
            <a:endParaRPr kumimoji="1" lang="en-US" altLang="zh-CN" sz="2000" noProof="0" dirty="0">
              <a:solidFill>
                <a:srgbClr val="0070C0"/>
              </a:solidFill>
              <a:latin typeface="Times New Roman" panose="02020603050405020304" pitchFamily="18" charset="0"/>
              <a:ea typeface="黑体" panose="02010609060101010101" pitchFamily="49" charset="-122"/>
              <a:cs typeface="Times New Roman" panose="02020603050405020304" pitchFamily="18" charset="0"/>
            </a:endParaRPr>
          </a:p>
          <a:p>
            <a:pPr marL="0" marR="0" lvl="3" algn="l" defTabSz="914400" rtl="0" eaLnBrk="1" fontAlgn="base" latinLnBrk="0" hangingPunct="1">
              <a:lnSpc>
                <a:spcPct val="110000"/>
              </a:lnSpc>
              <a:spcBef>
                <a:spcPct val="20000"/>
              </a:spcBef>
              <a:spcAft>
                <a:spcPct val="0"/>
              </a:spcAft>
              <a:buClr>
                <a:srgbClr val="FFFFFF"/>
              </a:buClr>
              <a:buSzPct val="80000"/>
              <a:buFont typeface="Wingdings" panose="05000000000000000000" pitchFamily="2" charset="2"/>
              <a:buNone/>
              <a:tabLst>
                <a:tab pos="720725" algn="l"/>
                <a:tab pos="723900" algn="l"/>
              </a:tabLst>
              <a:defRPr/>
            </a:pPr>
            <a:r>
              <a:rPr kumimoji="1" lang="en-US" altLang="zh-CN" sz="2000" i="0" u="none" strike="noStrike" kern="1200" cap="none" spc="0" normalizeH="0" baseline="0" noProof="0" dirty="0">
                <a:ln>
                  <a:noFill/>
                </a:ln>
                <a:solidFill>
                  <a:srgbClr val="0070C0"/>
                </a:solidFill>
                <a:effectLst/>
                <a:uLnTx/>
                <a:uFillTx/>
                <a:latin typeface="Times New Roman" panose="02020603050405020304" pitchFamily="18" charset="0"/>
                <a:ea typeface="黑体" panose="02010609060101010101" pitchFamily="49" charset="-122"/>
                <a:cs typeface="Times New Roman" panose="02020603050405020304" pitchFamily="18" charset="0"/>
              </a:rPr>
              <a:t>}</a:t>
            </a:r>
            <a:endParaRPr kumimoji="1" lang="en-US" altLang="zh-CN" i="0" u="none" strike="noStrike" kern="1200" cap="none" spc="0" normalizeH="0" baseline="0" noProof="0" dirty="0">
              <a:ln>
                <a:noFill/>
              </a:ln>
              <a:solidFill>
                <a:srgbClr val="0070C0"/>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5" name="标题 1">
            <a:extLst>
              <a:ext uri="{FF2B5EF4-FFF2-40B4-BE49-F238E27FC236}">
                <a16:creationId xmlns:a16="http://schemas.microsoft.com/office/drawing/2014/main" id="{B38A0F95-7FA6-C522-37CC-A3DD6420F406}"/>
              </a:ext>
            </a:extLst>
          </p:cNvPr>
          <p:cNvSpPr>
            <a:spLocks noGrp="1"/>
          </p:cNvSpPr>
          <p:nvPr>
            <p:ph type="title"/>
          </p:nvPr>
        </p:nvSpPr>
        <p:spPr>
          <a:xfrm>
            <a:off x="0" y="1"/>
            <a:ext cx="7886700" cy="720000"/>
          </a:xfrm>
        </p:spPr>
        <p:txBody>
          <a:bodyPr>
            <a:normAutofit/>
          </a:bodyPr>
          <a:lstStyle/>
          <a:p>
            <a:r>
              <a:rPr lang="zh-CN" altLang="en-US" sz="2800" b="1" dirty="0">
                <a:latin typeface="Times New Roman" panose="02020603050405020304" pitchFamily="18" charset="0"/>
                <a:cs typeface="Times New Roman" panose="02020603050405020304" pitchFamily="18" charset="0"/>
              </a:rPr>
              <a:t>中序、后序遍历的递归算法</a:t>
            </a:r>
          </a:p>
        </p:txBody>
      </p:sp>
    </p:spTree>
    <p:extLst>
      <p:ext uri="{BB962C8B-B14F-4D97-AF65-F5344CB8AC3E}">
        <p14:creationId xmlns:p14="http://schemas.microsoft.com/office/powerpoint/2010/main" val="23737845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ectangle 3">
            <a:extLst>
              <a:ext uri="{FF2B5EF4-FFF2-40B4-BE49-F238E27FC236}">
                <a16:creationId xmlns:a16="http://schemas.microsoft.com/office/drawing/2014/main" id="{4B183491-B366-8E09-1523-99C0C0C67CF3}"/>
              </a:ext>
            </a:extLst>
          </p:cNvPr>
          <p:cNvSpPr txBox="1">
            <a:spLocks noChangeArrowheads="1"/>
          </p:cNvSpPr>
          <p:nvPr/>
        </p:nvSpPr>
        <p:spPr>
          <a:xfrm>
            <a:off x="144379" y="945309"/>
            <a:ext cx="8680319" cy="1611564"/>
          </a:xfrm>
          <a:prstGeom prst="rect">
            <a:avLst/>
          </a:prstGeom>
        </p:spPr>
        <p:txBody>
          <a:bodyPr/>
          <a:lstStyle>
            <a:lvl1pPr marL="228600" indent="-360000" algn="l" defTabSz="914400" rtl="0" eaLnBrk="1" latinLnBrk="0" hangingPunct="1">
              <a:lnSpc>
                <a:spcPct val="90000"/>
              </a:lnSpc>
              <a:spcBef>
                <a:spcPts val="1000"/>
              </a:spcBef>
              <a:buClr>
                <a:schemeClr val="tx2"/>
              </a:buClr>
              <a:buSzPct val="120000"/>
              <a:buFont typeface="Wingdings" panose="05000000000000000000" pitchFamily="2" charset="2"/>
              <a:buChar char="p"/>
              <a:defRPr sz="2200" kern="1200" baseline="0">
                <a:solidFill>
                  <a:schemeClr val="tx1"/>
                </a:solidFill>
                <a:latin typeface="Verdana" panose="020B0604030504040204" pitchFamily="34" charset="0"/>
                <a:ea typeface="幼圆" panose="02010509060101010101" pitchFamily="49" charset="-122"/>
                <a:cs typeface="+mn-cs"/>
              </a:defRPr>
            </a:lvl1pPr>
            <a:lvl2pPr marL="685800" indent="-360000" algn="l" defTabSz="914400" rtl="0" eaLnBrk="1" latinLnBrk="0" hangingPunct="1">
              <a:lnSpc>
                <a:spcPct val="90000"/>
              </a:lnSpc>
              <a:spcBef>
                <a:spcPts val="500"/>
              </a:spcBef>
              <a:buClr>
                <a:schemeClr val="tx2"/>
              </a:buClr>
              <a:buFont typeface="Wingdings" panose="05000000000000000000" pitchFamily="2" charset="2"/>
              <a:buChar char="l"/>
              <a:defRPr sz="2000" kern="1200" baseline="0">
                <a:solidFill>
                  <a:schemeClr val="tx1"/>
                </a:solidFill>
                <a:latin typeface="Verdana" panose="020B0604030504040204" pitchFamily="34" charset="0"/>
                <a:ea typeface="幼圆" panose="02010509060101010101" pitchFamily="49" charset="-122"/>
                <a:cs typeface="+mn-cs"/>
              </a:defRPr>
            </a:lvl2pPr>
            <a:lvl3pPr marL="1143000" indent="-360000" algn="l" defTabSz="914400" rtl="0" eaLnBrk="1" latinLnBrk="0" hangingPunct="1">
              <a:lnSpc>
                <a:spcPct val="90000"/>
              </a:lnSpc>
              <a:spcBef>
                <a:spcPts val="500"/>
              </a:spcBef>
              <a:buClr>
                <a:schemeClr val="tx2"/>
              </a:buClr>
              <a:buFont typeface="Wingdings" panose="05000000000000000000" pitchFamily="2" charset="2"/>
              <a:buChar char="l"/>
              <a:defRPr sz="1800" kern="1200" baseline="0">
                <a:solidFill>
                  <a:schemeClr val="tx1"/>
                </a:solidFill>
                <a:latin typeface="Verdana" panose="020B0604030504040204" pitchFamily="34" charset="0"/>
                <a:ea typeface="幼圆" panose="02010509060101010101" pitchFamily="49" charset="-122"/>
                <a:cs typeface="+mn-cs"/>
              </a:defRPr>
            </a:lvl3pPr>
            <a:lvl4pPr marL="1600200" indent="-360000" algn="l" defTabSz="914400" rtl="0" eaLnBrk="1" latinLnBrk="0" hangingPunct="1">
              <a:lnSpc>
                <a:spcPct val="90000"/>
              </a:lnSpc>
              <a:spcBef>
                <a:spcPts val="500"/>
              </a:spcBef>
              <a:buClr>
                <a:schemeClr val="tx2"/>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4pPr>
            <a:lvl5pPr marL="2057400" indent="-360000" algn="l" defTabSz="914400" rtl="0" eaLnBrk="1" latinLnBrk="0" hangingPunct="1">
              <a:lnSpc>
                <a:spcPct val="90000"/>
              </a:lnSpc>
              <a:spcBef>
                <a:spcPts val="500"/>
              </a:spcBef>
              <a:buClr>
                <a:schemeClr val="tx2"/>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fontAlgn="auto">
              <a:spcAft>
                <a:spcPts val="0"/>
              </a:spcAft>
              <a:buFont typeface="Wingdings" panose="05000000000000000000" pitchFamily="2" charset="2"/>
              <a:buChar char="Ø"/>
            </a:pPr>
            <a:r>
              <a:rPr lang="zh-CN" altLang="en-US" sz="2800" dirty="0">
                <a:latin typeface="Times New Roman" panose="02020603050405020304" pitchFamily="18" charset="0"/>
                <a:ea typeface="黑体" panose="02010609060101010101" pitchFamily="49" charset="-122"/>
                <a:cs typeface="Times New Roman" panose="02020603050405020304" pitchFamily="18" charset="0"/>
              </a:rPr>
              <a:t>若</a:t>
            </a:r>
            <a:r>
              <a:rPr lang="en-US" altLang="zh-CN" sz="2800" dirty="0">
                <a:solidFill>
                  <a:srgbClr val="00B050"/>
                </a:solidFill>
                <a:latin typeface="Times New Roman" panose="02020603050405020304" pitchFamily="18" charset="0"/>
                <a:ea typeface="黑体" panose="02010609060101010101" pitchFamily="49" charset="-122"/>
                <a:cs typeface="Times New Roman" panose="02020603050405020304" pitchFamily="18" charset="0"/>
              </a:rPr>
              <a:t>n&gt;0</a:t>
            </a:r>
            <a:r>
              <a:rPr lang="zh-CN" altLang="zh-CN" sz="2800" dirty="0">
                <a:latin typeface="Times New Roman" panose="02020603050405020304" pitchFamily="18" charset="0"/>
                <a:ea typeface="黑体" panose="02010609060101010101" pitchFamily="49" charset="-122"/>
                <a:cs typeface="Times New Roman" panose="02020603050405020304" pitchFamily="18" charset="0"/>
              </a:rPr>
              <a:t>：</a:t>
            </a:r>
          </a:p>
          <a:p>
            <a:pPr lvl="2" fontAlgn="auto">
              <a:spcAft>
                <a:spcPts val="0"/>
              </a:spcAft>
              <a:buFont typeface="Wingdings" panose="05000000000000000000" pitchFamily="2" charset="2"/>
              <a:buChar char="ü"/>
            </a:pP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有一个特定的结点称为树的</a:t>
            </a:r>
            <a:r>
              <a:rPr lang="zh-CN" altLang="en-US" sz="2400" dirty="0">
                <a:solidFill>
                  <a:srgbClr val="00B0F0"/>
                </a:solidFill>
                <a:latin typeface="Times New Roman" panose="02020603050405020304" pitchFamily="18" charset="0"/>
                <a:ea typeface="黑体" panose="02010609060101010101" pitchFamily="49" charset="-122"/>
                <a:cs typeface="Times New Roman" panose="02020603050405020304" pitchFamily="18" charset="0"/>
              </a:rPr>
              <a:t>根</a:t>
            </a:r>
            <a:r>
              <a:rPr lang="en-US" altLang="zh-CN" sz="2400" dirty="0">
                <a:latin typeface="Times New Roman" panose="02020603050405020304" pitchFamily="18" charset="0"/>
                <a:ea typeface="黑体" panose="02010609060101010101" pitchFamily="49" charset="-122"/>
                <a:cs typeface="Times New Roman" panose="02020603050405020304" pitchFamily="18" charset="0"/>
              </a:rPr>
              <a:t>(root)</a:t>
            </a:r>
          </a:p>
          <a:p>
            <a:pPr lvl="2" fontAlgn="auto">
              <a:spcAft>
                <a:spcPts val="0"/>
              </a:spcAft>
              <a:buFont typeface="Wingdings" panose="05000000000000000000" pitchFamily="2" charset="2"/>
              <a:buChar char="ü"/>
            </a:pP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当</a:t>
            </a:r>
            <a:r>
              <a:rPr lang="en-US" altLang="zh-CN" sz="2400" dirty="0">
                <a:solidFill>
                  <a:srgbClr val="00B050"/>
                </a:solidFill>
                <a:latin typeface="Times New Roman" panose="02020603050405020304" pitchFamily="18" charset="0"/>
                <a:ea typeface="黑体" panose="02010609060101010101" pitchFamily="49" charset="-122"/>
                <a:cs typeface="Times New Roman" panose="02020603050405020304" pitchFamily="18" charset="0"/>
              </a:rPr>
              <a:t>n&gt;1</a:t>
            </a:r>
            <a:r>
              <a:rPr lang="zh-CN" altLang="zh-CN" sz="2400" dirty="0">
                <a:latin typeface="Times New Roman" panose="02020603050405020304" pitchFamily="18" charset="0"/>
                <a:ea typeface="黑体" panose="02010609060101010101" pitchFamily="49" charset="-122"/>
                <a:cs typeface="Times New Roman" panose="02020603050405020304" pitchFamily="18" charset="0"/>
              </a:rPr>
              <a:t>时，其结点可分为</a:t>
            </a:r>
            <a:r>
              <a:rPr lang="en-US" altLang="zh-CN" sz="2400" dirty="0">
                <a:solidFill>
                  <a:srgbClr val="00B050"/>
                </a:solidFill>
                <a:latin typeface="Times New Roman" panose="02020603050405020304" pitchFamily="18" charset="0"/>
                <a:ea typeface="黑体" panose="02010609060101010101" pitchFamily="49" charset="-122"/>
                <a:cs typeface="Times New Roman" panose="02020603050405020304" pitchFamily="18" charset="0"/>
              </a:rPr>
              <a:t>m(m&gt;0)</a:t>
            </a:r>
            <a:r>
              <a:rPr lang="zh-CN" altLang="zh-CN" sz="2400" dirty="0">
                <a:latin typeface="Times New Roman" panose="02020603050405020304" pitchFamily="18" charset="0"/>
                <a:ea typeface="黑体" panose="02010609060101010101" pitchFamily="49" charset="-122"/>
                <a:cs typeface="Times New Roman" panose="02020603050405020304" pitchFamily="18" charset="0"/>
              </a:rPr>
              <a:t>个</a:t>
            </a:r>
            <a:r>
              <a:rPr lang="zh-CN" altLang="zh-CN" sz="2400" dirty="0">
                <a:solidFill>
                  <a:srgbClr val="00B0F0"/>
                </a:solidFill>
                <a:latin typeface="Times New Roman" panose="02020603050405020304" pitchFamily="18" charset="0"/>
                <a:ea typeface="黑体" panose="02010609060101010101" pitchFamily="49" charset="-122"/>
                <a:cs typeface="Times New Roman" panose="02020603050405020304" pitchFamily="18" charset="0"/>
              </a:rPr>
              <a:t>互不相交</a:t>
            </a:r>
            <a:r>
              <a:rPr lang="zh-CN" altLang="zh-CN" sz="2400" dirty="0">
                <a:latin typeface="Times New Roman" panose="02020603050405020304" pitchFamily="18" charset="0"/>
                <a:ea typeface="黑体" panose="02010609060101010101" pitchFamily="49" charset="-122"/>
                <a:cs typeface="Times New Roman" panose="02020603050405020304" pitchFamily="18" charset="0"/>
              </a:rPr>
              <a:t>的有限集</a:t>
            </a:r>
            <a:r>
              <a:rPr lang="en-US" altLang="zh-CN" sz="2400" dirty="0">
                <a:solidFill>
                  <a:srgbClr val="00B050"/>
                </a:solidFill>
                <a:latin typeface="Times New Roman" panose="02020603050405020304" pitchFamily="18" charset="0"/>
                <a:ea typeface="黑体" panose="02010609060101010101" pitchFamily="49" charset="-122"/>
                <a:cs typeface="Times New Roman" panose="02020603050405020304" pitchFamily="18" charset="0"/>
              </a:rPr>
              <a:t>T</a:t>
            </a:r>
            <a:r>
              <a:rPr lang="en-US" altLang="zh-CN" dirty="0">
                <a:solidFill>
                  <a:srgbClr val="00B050"/>
                </a:solidFill>
                <a:latin typeface="Times New Roman" panose="02020603050405020304" pitchFamily="18" charset="0"/>
                <a:ea typeface="黑体" panose="02010609060101010101" pitchFamily="49" charset="-122"/>
                <a:cs typeface="Times New Roman" panose="02020603050405020304" pitchFamily="18" charset="0"/>
              </a:rPr>
              <a:t>1</a:t>
            </a:r>
            <a:r>
              <a:rPr lang="en-US" altLang="zh-CN" sz="2400" dirty="0">
                <a:solidFill>
                  <a:srgbClr val="00B050"/>
                </a:solidFill>
                <a:latin typeface="Times New Roman" panose="02020603050405020304" pitchFamily="18" charset="0"/>
                <a:ea typeface="黑体" panose="02010609060101010101" pitchFamily="49" charset="-122"/>
                <a:cs typeface="Times New Roman" panose="02020603050405020304" pitchFamily="18" charset="0"/>
              </a:rPr>
              <a:t>,…,T</a:t>
            </a:r>
            <a:r>
              <a:rPr lang="en-US" altLang="zh-CN" dirty="0">
                <a:solidFill>
                  <a:srgbClr val="00B050"/>
                </a:solidFill>
                <a:latin typeface="Times New Roman" panose="02020603050405020304" pitchFamily="18" charset="0"/>
                <a:ea typeface="黑体" panose="02010609060101010101" pitchFamily="49" charset="-122"/>
                <a:cs typeface="Times New Roman" panose="02020603050405020304" pitchFamily="18" charset="0"/>
              </a:rPr>
              <a:t>m</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a:t>
            </a:r>
            <a:r>
              <a:rPr lang="zh-CN" altLang="zh-CN" sz="2400" dirty="0">
                <a:latin typeface="Times New Roman" panose="02020603050405020304" pitchFamily="18" charset="0"/>
                <a:ea typeface="黑体" panose="02010609060101010101" pitchFamily="49" charset="-122"/>
                <a:cs typeface="Times New Roman" panose="02020603050405020304" pitchFamily="18" charset="0"/>
              </a:rPr>
              <a:t>每一个本身又是一棵树，称</a:t>
            </a:r>
            <a:r>
              <a:rPr lang="zh-CN" altLang="zh-CN" sz="2400" dirty="0">
                <a:solidFill>
                  <a:srgbClr val="00B0F0"/>
                </a:solidFill>
                <a:latin typeface="Times New Roman" panose="02020603050405020304" pitchFamily="18" charset="0"/>
                <a:ea typeface="黑体" panose="02010609060101010101" pitchFamily="49" charset="-122"/>
                <a:cs typeface="Times New Roman" panose="02020603050405020304" pitchFamily="18" charset="0"/>
              </a:rPr>
              <a:t>子树</a:t>
            </a:r>
            <a:r>
              <a:rPr lang="zh-CN" altLang="zh-CN" sz="2400"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400" dirty="0">
                <a:latin typeface="Times New Roman" panose="02020603050405020304" pitchFamily="18" charset="0"/>
                <a:ea typeface="黑体" panose="02010609060101010101" pitchFamily="49" charset="-122"/>
                <a:cs typeface="Times New Roman" panose="02020603050405020304" pitchFamily="18" charset="0"/>
              </a:rPr>
              <a:t>subtree)</a:t>
            </a:r>
          </a:p>
        </p:txBody>
      </p:sp>
      <p:grpSp>
        <p:nvGrpSpPr>
          <p:cNvPr id="42" name="Group 2">
            <a:extLst>
              <a:ext uri="{FF2B5EF4-FFF2-40B4-BE49-F238E27FC236}">
                <a16:creationId xmlns:a16="http://schemas.microsoft.com/office/drawing/2014/main" id="{D591FB19-9381-83D8-0950-C70D31D52FF6}"/>
              </a:ext>
            </a:extLst>
          </p:cNvPr>
          <p:cNvGrpSpPr>
            <a:grpSpLocks/>
          </p:cNvGrpSpPr>
          <p:nvPr/>
        </p:nvGrpSpPr>
        <p:grpSpPr bwMode="auto">
          <a:xfrm>
            <a:off x="410423" y="3034127"/>
            <a:ext cx="2376487" cy="1287463"/>
            <a:chOff x="2418" y="220"/>
            <a:chExt cx="1497" cy="811"/>
          </a:xfrm>
        </p:grpSpPr>
        <p:sp>
          <p:nvSpPr>
            <p:cNvPr id="43" name="Oval 3">
              <a:extLst>
                <a:ext uri="{FF2B5EF4-FFF2-40B4-BE49-F238E27FC236}">
                  <a16:creationId xmlns:a16="http://schemas.microsoft.com/office/drawing/2014/main" id="{6CE78A55-41C1-D3A0-B8B3-E56685BCAB2C}"/>
                </a:ext>
              </a:extLst>
            </p:cNvPr>
            <p:cNvSpPr>
              <a:spLocks noChangeArrowheads="1"/>
            </p:cNvSpPr>
            <p:nvPr/>
          </p:nvSpPr>
          <p:spPr bwMode="auto">
            <a:xfrm>
              <a:off x="2418" y="739"/>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A</a:t>
              </a:r>
            </a:p>
          </p:txBody>
        </p:sp>
        <p:sp>
          <p:nvSpPr>
            <p:cNvPr id="44" name="AutoShape 4">
              <a:extLst>
                <a:ext uri="{FF2B5EF4-FFF2-40B4-BE49-F238E27FC236}">
                  <a16:creationId xmlns:a16="http://schemas.microsoft.com/office/drawing/2014/main" id="{5BB741F6-430A-CED6-83D5-6BA85387D41C}"/>
                </a:ext>
              </a:extLst>
            </p:cNvPr>
            <p:cNvSpPr>
              <a:spLocks noChangeArrowheads="1"/>
            </p:cNvSpPr>
            <p:nvPr/>
          </p:nvSpPr>
          <p:spPr bwMode="auto">
            <a:xfrm>
              <a:off x="2661" y="220"/>
              <a:ext cx="1254" cy="252"/>
            </a:xfrm>
            <a:prstGeom prst="wedgeRectCallout">
              <a:avLst>
                <a:gd name="adj1" fmla="val -45491"/>
                <a:gd name="adj2" fmla="val 143750"/>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zh-CN" sz="2000" b="1" i="0" u="none" strike="noStrike" kern="1200" cap="none" spc="0" normalizeH="0" baseline="0" noProof="0" dirty="0">
                  <a:ln>
                    <a:noFill/>
                  </a:ln>
                  <a:solidFill>
                    <a:srgbClr val="00B0F0"/>
                  </a:solidFill>
                  <a:effectLst/>
                  <a:uLnTx/>
                  <a:uFillTx/>
                  <a:latin typeface="Times New Roman" panose="02020603050405020304" pitchFamily="18" charset="0"/>
                  <a:ea typeface="宋体" panose="02010600030101010101" pitchFamily="2" charset="-122"/>
                  <a:cs typeface="+mn-cs"/>
                </a:rPr>
                <a:t>只有根结点的树</a:t>
              </a:r>
              <a:endParaRPr kumimoji="1" lang="zh-CN" altLang="en-US" sz="2000" b="1" i="0" u="none" strike="noStrike" kern="1200" cap="none" spc="0" normalizeH="0" baseline="0" noProof="0" dirty="0">
                <a:ln>
                  <a:noFill/>
                </a:ln>
                <a:solidFill>
                  <a:srgbClr val="00B0F0"/>
                </a:solidFill>
                <a:effectLst/>
                <a:uLnTx/>
                <a:uFillTx/>
                <a:latin typeface="Times New Roman" panose="02020603050405020304" pitchFamily="18" charset="0"/>
                <a:ea typeface="宋体" panose="02010600030101010101" pitchFamily="2" charset="-122"/>
                <a:cs typeface="+mn-cs"/>
              </a:endParaRPr>
            </a:p>
          </p:txBody>
        </p:sp>
      </p:grpSp>
      <p:grpSp>
        <p:nvGrpSpPr>
          <p:cNvPr id="45" name="Group 5">
            <a:extLst>
              <a:ext uri="{FF2B5EF4-FFF2-40B4-BE49-F238E27FC236}">
                <a16:creationId xmlns:a16="http://schemas.microsoft.com/office/drawing/2014/main" id="{5ED8B14D-19F1-9142-E77D-DA8BF1942098}"/>
              </a:ext>
            </a:extLst>
          </p:cNvPr>
          <p:cNvGrpSpPr>
            <a:grpSpLocks/>
          </p:cNvGrpSpPr>
          <p:nvPr/>
        </p:nvGrpSpPr>
        <p:grpSpPr bwMode="auto">
          <a:xfrm>
            <a:off x="3584777" y="3191011"/>
            <a:ext cx="4437063" cy="2898775"/>
            <a:chOff x="1549" y="1597"/>
            <a:chExt cx="2795" cy="1826"/>
          </a:xfrm>
        </p:grpSpPr>
        <p:grpSp>
          <p:nvGrpSpPr>
            <p:cNvPr id="46" name="Group 6">
              <a:extLst>
                <a:ext uri="{FF2B5EF4-FFF2-40B4-BE49-F238E27FC236}">
                  <a16:creationId xmlns:a16="http://schemas.microsoft.com/office/drawing/2014/main" id="{196CB25B-88CC-9782-E684-08D96C3373D2}"/>
                </a:ext>
              </a:extLst>
            </p:cNvPr>
            <p:cNvGrpSpPr>
              <a:grpSpLocks/>
            </p:cNvGrpSpPr>
            <p:nvPr/>
          </p:nvGrpSpPr>
          <p:grpSpPr bwMode="auto">
            <a:xfrm>
              <a:off x="1621" y="1668"/>
              <a:ext cx="2723" cy="1755"/>
              <a:chOff x="2243" y="1124"/>
              <a:chExt cx="2723" cy="1755"/>
            </a:xfrm>
          </p:grpSpPr>
          <p:sp>
            <p:nvSpPr>
              <p:cNvPr id="48" name="Oval 7">
                <a:extLst>
                  <a:ext uri="{FF2B5EF4-FFF2-40B4-BE49-F238E27FC236}">
                    <a16:creationId xmlns:a16="http://schemas.microsoft.com/office/drawing/2014/main" id="{666BDF87-3F41-9A62-6838-8B14DE2E366A}"/>
                  </a:ext>
                </a:extLst>
              </p:cNvPr>
              <p:cNvSpPr>
                <a:spLocks noChangeArrowheads="1"/>
              </p:cNvSpPr>
              <p:nvPr/>
            </p:nvSpPr>
            <p:spPr bwMode="auto">
              <a:xfrm>
                <a:off x="3526" y="1124"/>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A</a:t>
                </a:r>
              </a:p>
            </p:txBody>
          </p:sp>
          <p:sp>
            <p:nvSpPr>
              <p:cNvPr id="49" name="Oval 8">
                <a:extLst>
                  <a:ext uri="{FF2B5EF4-FFF2-40B4-BE49-F238E27FC236}">
                    <a16:creationId xmlns:a16="http://schemas.microsoft.com/office/drawing/2014/main" id="{F690C70F-174E-8388-F9FF-4E14257530DE}"/>
                  </a:ext>
                </a:extLst>
              </p:cNvPr>
              <p:cNvSpPr>
                <a:spLocks noChangeArrowheads="1"/>
              </p:cNvSpPr>
              <p:nvPr/>
            </p:nvSpPr>
            <p:spPr bwMode="auto">
              <a:xfrm>
                <a:off x="2880" y="1636"/>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B</a:t>
                </a:r>
              </a:p>
            </p:txBody>
          </p:sp>
          <p:sp>
            <p:nvSpPr>
              <p:cNvPr id="50" name="Oval 9">
                <a:extLst>
                  <a:ext uri="{FF2B5EF4-FFF2-40B4-BE49-F238E27FC236}">
                    <a16:creationId xmlns:a16="http://schemas.microsoft.com/office/drawing/2014/main" id="{11F8A32B-C129-9CF7-2980-24BF434303FB}"/>
                  </a:ext>
                </a:extLst>
              </p:cNvPr>
              <p:cNvSpPr>
                <a:spLocks noChangeArrowheads="1"/>
              </p:cNvSpPr>
              <p:nvPr/>
            </p:nvSpPr>
            <p:spPr bwMode="auto">
              <a:xfrm>
                <a:off x="3526" y="1636"/>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C</a:t>
                </a:r>
              </a:p>
            </p:txBody>
          </p:sp>
          <p:sp>
            <p:nvSpPr>
              <p:cNvPr id="51" name="Oval 10">
                <a:extLst>
                  <a:ext uri="{FF2B5EF4-FFF2-40B4-BE49-F238E27FC236}">
                    <a16:creationId xmlns:a16="http://schemas.microsoft.com/office/drawing/2014/main" id="{BC8307D1-02E8-CC45-525E-EDFFB4E56268}"/>
                  </a:ext>
                </a:extLst>
              </p:cNvPr>
              <p:cNvSpPr>
                <a:spLocks noChangeArrowheads="1"/>
              </p:cNvSpPr>
              <p:nvPr/>
            </p:nvSpPr>
            <p:spPr bwMode="auto">
              <a:xfrm>
                <a:off x="4303" y="1636"/>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D</a:t>
                </a:r>
              </a:p>
            </p:txBody>
          </p:sp>
          <p:sp>
            <p:nvSpPr>
              <p:cNvPr id="52" name="Oval 11">
                <a:extLst>
                  <a:ext uri="{FF2B5EF4-FFF2-40B4-BE49-F238E27FC236}">
                    <a16:creationId xmlns:a16="http://schemas.microsoft.com/office/drawing/2014/main" id="{BFC4B966-83C1-E613-ED39-0B1A5BDD18B9}"/>
                  </a:ext>
                </a:extLst>
              </p:cNvPr>
              <p:cNvSpPr>
                <a:spLocks noChangeArrowheads="1"/>
              </p:cNvSpPr>
              <p:nvPr/>
            </p:nvSpPr>
            <p:spPr bwMode="auto">
              <a:xfrm>
                <a:off x="2504" y="2121"/>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E</a:t>
                </a:r>
              </a:p>
            </p:txBody>
          </p:sp>
          <p:sp>
            <p:nvSpPr>
              <p:cNvPr id="53" name="Oval 12">
                <a:extLst>
                  <a:ext uri="{FF2B5EF4-FFF2-40B4-BE49-F238E27FC236}">
                    <a16:creationId xmlns:a16="http://schemas.microsoft.com/office/drawing/2014/main" id="{00CD0109-F37C-640A-059D-F0223AC52ED1}"/>
                  </a:ext>
                </a:extLst>
              </p:cNvPr>
              <p:cNvSpPr>
                <a:spLocks noChangeArrowheads="1"/>
              </p:cNvSpPr>
              <p:nvPr/>
            </p:nvSpPr>
            <p:spPr bwMode="auto">
              <a:xfrm>
                <a:off x="3148" y="2121"/>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F</a:t>
                </a:r>
              </a:p>
            </p:txBody>
          </p:sp>
          <p:sp>
            <p:nvSpPr>
              <p:cNvPr id="54" name="Oval 13">
                <a:extLst>
                  <a:ext uri="{FF2B5EF4-FFF2-40B4-BE49-F238E27FC236}">
                    <a16:creationId xmlns:a16="http://schemas.microsoft.com/office/drawing/2014/main" id="{C0895ADB-9625-81F3-8628-FF0AEB774BC0}"/>
                  </a:ext>
                </a:extLst>
              </p:cNvPr>
              <p:cNvSpPr>
                <a:spLocks noChangeArrowheads="1"/>
              </p:cNvSpPr>
              <p:nvPr/>
            </p:nvSpPr>
            <p:spPr bwMode="auto">
              <a:xfrm>
                <a:off x="3526" y="2121"/>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G</a:t>
                </a:r>
              </a:p>
            </p:txBody>
          </p:sp>
          <p:sp>
            <p:nvSpPr>
              <p:cNvPr id="55" name="Oval 14">
                <a:extLst>
                  <a:ext uri="{FF2B5EF4-FFF2-40B4-BE49-F238E27FC236}">
                    <a16:creationId xmlns:a16="http://schemas.microsoft.com/office/drawing/2014/main" id="{4854F8E2-21C3-203B-BF35-5C5D962A1C29}"/>
                  </a:ext>
                </a:extLst>
              </p:cNvPr>
              <p:cNvSpPr>
                <a:spLocks noChangeArrowheads="1"/>
              </p:cNvSpPr>
              <p:nvPr/>
            </p:nvSpPr>
            <p:spPr bwMode="auto">
              <a:xfrm>
                <a:off x="3893" y="2121"/>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H</a:t>
                </a:r>
              </a:p>
            </p:txBody>
          </p:sp>
          <p:sp>
            <p:nvSpPr>
              <p:cNvPr id="56" name="Oval 15">
                <a:extLst>
                  <a:ext uri="{FF2B5EF4-FFF2-40B4-BE49-F238E27FC236}">
                    <a16:creationId xmlns:a16="http://schemas.microsoft.com/office/drawing/2014/main" id="{490D3133-39F2-6621-3628-87DB5466C254}"/>
                  </a:ext>
                </a:extLst>
              </p:cNvPr>
              <p:cNvSpPr>
                <a:spLocks noChangeArrowheads="1"/>
              </p:cNvSpPr>
              <p:nvPr/>
            </p:nvSpPr>
            <p:spPr bwMode="auto">
              <a:xfrm>
                <a:off x="4303" y="2121"/>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I</a:t>
                </a:r>
              </a:p>
            </p:txBody>
          </p:sp>
          <p:sp>
            <p:nvSpPr>
              <p:cNvPr id="57" name="Oval 16">
                <a:extLst>
                  <a:ext uri="{FF2B5EF4-FFF2-40B4-BE49-F238E27FC236}">
                    <a16:creationId xmlns:a16="http://schemas.microsoft.com/office/drawing/2014/main" id="{49D0F649-AB17-96B8-CF57-4B7E74C4A6BA}"/>
                  </a:ext>
                </a:extLst>
              </p:cNvPr>
              <p:cNvSpPr>
                <a:spLocks noChangeArrowheads="1"/>
              </p:cNvSpPr>
              <p:nvPr/>
            </p:nvSpPr>
            <p:spPr bwMode="auto">
              <a:xfrm>
                <a:off x="4676" y="2121"/>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J</a:t>
                </a:r>
              </a:p>
            </p:txBody>
          </p:sp>
          <p:sp>
            <p:nvSpPr>
              <p:cNvPr id="58" name="Oval 17">
                <a:extLst>
                  <a:ext uri="{FF2B5EF4-FFF2-40B4-BE49-F238E27FC236}">
                    <a16:creationId xmlns:a16="http://schemas.microsoft.com/office/drawing/2014/main" id="{01A213CF-DD8C-D47E-C568-B5CBAA3D8129}"/>
                  </a:ext>
                </a:extLst>
              </p:cNvPr>
              <p:cNvSpPr>
                <a:spLocks noChangeArrowheads="1"/>
              </p:cNvSpPr>
              <p:nvPr/>
            </p:nvSpPr>
            <p:spPr bwMode="auto">
              <a:xfrm>
                <a:off x="2243" y="2587"/>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K</a:t>
                </a:r>
              </a:p>
            </p:txBody>
          </p:sp>
          <p:sp>
            <p:nvSpPr>
              <p:cNvPr id="59" name="Oval 18">
                <a:extLst>
                  <a:ext uri="{FF2B5EF4-FFF2-40B4-BE49-F238E27FC236}">
                    <a16:creationId xmlns:a16="http://schemas.microsoft.com/office/drawing/2014/main" id="{595D5A9D-F6B8-062D-E97F-189DB1B8BCCB}"/>
                  </a:ext>
                </a:extLst>
              </p:cNvPr>
              <p:cNvSpPr>
                <a:spLocks noChangeArrowheads="1"/>
              </p:cNvSpPr>
              <p:nvPr/>
            </p:nvSpPr>
            <p:spPr bwMode="auto">
              <a:xfrm>
                <a:off x="2754" y="2587"/>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L</a:t>
                </a:r>
              </a:p>
            </p:txBody>
          </p:sp>
          <p:sp>
            <p:nvSpPr>
              <p:cNvPr id="60" name="Oval 19">
                <a:extLst>
                  <a:ext uri="{FF2B5EF4-FFF2-40B4-BE49-F238E27FC236}">
                    <a16:creationId xmlns:a16="http://schemas.microsoft.com/office/drawing/2014/main" id="{C093EA01-0517-B416-826D-A8310B23A870}"/>
                  </a:ext>
                </a:extLst>
              </p:cNvPr>
              <p:cNvSpPr>
                <a:spLocks noChangeArrowheads="1"/>
              </p:cNvSpPr>
              <p:nvPr/>
            </p:nvSpPr>
            <p:spPr bwMode="auto">
              <a:xfrm>
                <a:off x="3877" y="2587"/>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M</a:t>
                </a:r>
              </a:p>
            </p:txBody>
          </p:sp>
          <p:sp>
            <p:nvSpPr>
              <p:cNvPr id="61" name="Line 20">
                <a:extLst>
                  <a:ext uri="{FF2B5EF4-FFF2-40B4-BE49-F238E27FC236}">
                    <a16:creationId xmlns:a16="http://schemas.microsoft.com/office/drawing/2014/main" id="{C9CEE690-B1DE-2678-C82C-0663DADEC5EA}"/>
                  </a:ext>
                </a:extLst>
              </p:cNvPr>
              <p:cNvSpPr>
                <a:spLocks noChangeShapeType="1"/>
              </p:cNvSpPr>
              <p:nvPr/>
            </p:nvSpPr>
            <p:spPr bwMode="auto">
              <a:xfrm>
                <a:off x="3667" y="1422"/>
                <a:ext cx="0" cy="21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62" name="Line 21">
                <a:extLst>
                  <a:ext uri="{FF2B5EF4-FFF2-40B4-BE49-F238E27FC236}">
                    <a16:creationId xmlns:a16="http://schemas.microsoft.com/office/drawing/2014/main" id="{146F9310-3EF4-E0BE-040A-162165DE818A}"/>
                  </a:ext>
                </a:extLst>
              </p:cNvPr>
              <p:cNvSpPr>
                <a:spLocks noChangeShapeType="1"/>
              </p:cNvSpPr>
              <p:nvPr/>
            </p:nvSpPr>
            <p:spPr bwMode="auto">
              <a:xfrm flipH="1">
                <a:off x="3667" y="1933"/>
                <a:ext cx="0" cy="1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63" name="Line 22">
                <a:extLst>
                  <a:ext uri="{FF2B5EF4-FFF2-40B4-BE49-F238E27FC236}">
                    <a16:creationId xmlns:a16="http://schemas.microsoft.com/office/drawing/2014/main" id="{83D5ED12-3475-0221-6C73-F4D91121B1B8}"/>
                  </a:ext>
                </a:extLst>
              </p:cNvPr>
              <p:cNvSpPr>
                <a:spLocks noChangeShapeType="1"/>
              </p:cNvSpPr>
              <p:nvPr/>
            </p:nvSpPr>
            <p:spPr bwMode="auto">
              <a:xfrm>
                <a:off x="4445" y="1933"/>
                <a:ext cx="0" cy="1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64" name="Line 23">
                <a:extLst>
                  <a:ext uri="{FF2B5EF4-FFF2-40B4-BE49-F238E27FC236}">
                    <a16:creationId xmlns:a16="http://schemas.microsoft.com/office/drawing/2014/main" id="{28613CF2-F5DE-703C-1C39-C96D86426908}"/>
                  </a:ext>
                </a:extLst>
              </p:cNvPr>
              <p:cNvSpPr>
                <a:spLocks noChangeShapeType="1"/>
              </p:cNvSpPr>
              <p:nvPr/>
            </p:nvSpPr>
            <p:spPr bwMode="auto">
              <a:xfrm flipH="1">
                <a:off x="4089" y="1889"/>
                <a:ext cx="256" cy="25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65" name="Line 24">
                <a:extLst>
                  <a:ext uri="{FF2B5EF4-FFF2-40B4-BE49-F238E27FC236}">
                    <a16:creationId xmlns:a16="http://schemas.microsoft.com/office/drawing/2014/main" id="{466F759F-3576-E734-8000-65934C87E052}"/>
                  </a:ext>
                </a:extLst>
              </p:cNvPr>
              <p:cNvSpPr>
                <a:spLocks noChangeShapeType="1"/>
              </p:cNvSpPr>
              <p:nvPr/>
            </p:nvSpPr>
            <p:spPr bwMode="auto">
              <a:xfrm>
                <a:off x="4556" y="1889"/>
                <a:ext cx="234" cy="23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66" name="Line 25">
                <a:extLst>
                  <a:ext uri="{FF2B5EF4-FFF2-40B4-BE49-F238E27FC236}">
                    <a16:creationId xmlns:a16="http://schemas.microsoft.com/office/drawing/2014/main" id="{16C8516E-344D-B6A8-760E-2049BCC1F2F4}"/>
                  </a:ext>
                </a:extLst>
              </p:cNvPr>
              <p:cNvSpPr>
                <a:spLocks noChangeShapeType="1"/>
              </p:cNvSpPr>
              <p:nvPr/>
            </p:nvSpPr>
            <p:spPr bwMode="auto">
              <a:xfrm>
                <a:off x="3767" y="1322"/>
                <a:ext cx="567" cy="41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67" name="Line 26">
                <a:extLst>
                  <a:ext uri="{FF2B5EF4-FFF2-40B4-BE49-F238E27FC236}">
                    <a16:creationId xmlns:a16="http://schemas.microsoft.com/office/drawing/2014/main" id="{BF2DB40D-E6A9-8BCB-CEE4-143FC5A06E5C}"/>
                  </a:ext>
                </a:extLst>
              </p:cNvPr>
              <p:cNvSpPr>
                <a:spLocks noChangeShapeType="1"/>
              </p:cNvSpPr>
              <p:nvPr/>
            </p:nvSpPr>
            <p:spPr bwMode="auto">
              <a:xfrm flipH="1">
                <a:off x="3112" y="1344"/>
                <a:ext cx="422" cy="34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68" name="Line 27">
                <a:extLst>
                  <a:ext uri="{FF2B5EF4-FFF2-40B4-BE49-F238E27FC236}">
                    <a16:creationId xmlns:a16="http://schemas.microsoft.com/office/drawing/2014/main" id="{253B73CF-A15C-3BF5-E765-E2BAB4B3582E}"/>
                  </a:ext>
                </a:extLst>
              </p:cNvPr>
              <p:cNvSpPr>
                <a:spLocks noChangeShapeType="1"/>
              </p:cNvSpPr>
              <p:nvPr/>
            </p:nvSpPr>
            <p:spPr bwMode="auto">
              <a:xfrm>
                <a:off x="3078" y="1911"/>
                <a:ext cx="167" cy="23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69" name="Line 28">
                <a:extLst>
                  <a:ext uri="{FF2B5EF4-FFF2-40B4-BE49-F238E27FC236}">
                    <a16:creationId xmlns:a16="http://schemas.microsoft.com/office/drawing/2014/main" id="{C5F8C3B0-930D-80F4-09FB-7D3BDCD28571}"/>
                  </a:ext>
                </a:extLst>
              </p:cNvPr>
              <p:cNvSpPr>
                <a:spLocks noChangeShapeType="1"/>
              </p:cNvSpPr>
              <p:nvPr/>
            </p:nvSpPr>
            <p:spPr bwMode="auto">
              <a:xfrm flipH="1">
                <a:off x="2734" y="1922"/>
                <a:ext cx="222" cy="22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70" name="Line 29">
                <a:extLst>
                  <a:ext uri="{FF2B5EF4-FFF2-40B4-BE49-F238E27FC236}">
                    <a16:creationId xmlns:a16="http://schemas.microsoft.com/office/drawing/2014/main" id="{21D0CAB4-7580-C533-E71A-AB3E1E9A85F7}"/>
                  </a:ext>
                </a:extLst>
              </p:cNvPr>
              <p:cNvSpPr>
                <a:spLocks noChangeShapeType="1"/>
              </p:cNvSpPr>
              <p:nvPr/>
            </p:nvSpPr>
            <p:spPr bwMode="auto">
              <a:xfrm flipH="1">
                <a:off x="2434" y="2411"/>
                <a:ext cx="122" cy="1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71" name="Line 30">
                <a:extLst>
                  <a:ext uri="{FF2B5EF4-FFF2-40B4-BE49-F238E27FC236}">
                    <a16:creationId xmlns:a16="http://schemas.microsoft.com/office/drawing/2014/main" id="{5081E0E5-B166-F7E6-E5D1-8752F80309D7}"/>
                  </a:ext>
                </a:extLst>
              </p:cNvPr>
              <p:cNvSpPr>
                <a:spLocks noChangeShapeType="1"/>
              </p:cNvSpPr>
              <p:nvPr/>
            </p:nvSpPr>
            <p:spPr bwMode="auto">
              <a:xfrm>
                <a:off x="2734" y="2378"/>
                <a:ext cx="166" cy="22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72" name="Line 31">
                <a:extLst>
                  <a:ext uri="{FF2B5EF4-FFF2-40B4-BE49-F238E27FC236}">
                    <a16:creationId xmlns:a16="http://schemas.microsoft.com/office/drawing/2014/main" id="{9CBEC313-9330-0880-F5BE-804BEAF652DD}"/>
                  </a:ext>
                </a:extLst>
              </p:cNvPr>
              <p:cNvSpPr>
                <a:spLocks noChangeShapeType="1"/>
              </p:cNvSpPr>
              <p:nvPr/>
            </p:nvSpPr>
            <p:spPr bwMode="auto">
              <a:xfrm>
                <a:off x="4034" y="2411"/>
                <a:ext cx="0" cy="1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
          <p:nvSpPr>
            <p:cNvPr id="47" name="AutoShape 32">
              <a:extLst>
                <a:ext uri="{FF2B5EF4-FFF2-40B4-BE49-F238E27FC236}">
                  <a16:creationId xmlns:a16="http://schemas.microsoft.com/office/drawing/2014/main" id="{5122A099-62D5-7106-8A89-DB13A5DA2C06}"/>
                </a:ext>
              </a:extLst>
            </p:cNvPr>
            <p:cNvSpPr>
              <a:spLocks noChangeArrowheads="1"/>
            </p:cNvSpPr>
            <p:nvPr/>
          </p:nvSpPr>
          <p:spPr bwMode="auto">
            <a:xfrm>
              <a:off x="1549" y="1597"/>
              <a:ext cx="922" cy="256"/>
            </a:xfrm>
            <a:prstGeom prst="wedgeRectCallout">
              <a:avLst>
                <a:gd name="adj1" fmla="val 80173"/>
                <a:gd name="adj2" fmla="val 76466"/>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000" b="1"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有子树的树</a:t>
              </a:r>
            </a:p>
          </p:txBody>
        </p:sp>
      </p:grpSp>
      <p:sp>
        <p:nvSpPr>
          <p:cNvPr id="73" name="Freeform 33">
            <a:extLst>
              <a:ext uri="{FF2B5EF4-FFF2-40B4-BE49-F238E27FC236}">
                <a16:creationId xmlns:a16="http://schemas.microsoft.com/office/drawing/2014/main" id="{688F4810-6262-DE23-AE90-5AA414B6E5D2}"/>
              </a:ext>
            </a:extLst>
          </p:cNvPr>
          <p:cNvSpPr>
            <a:spLocks/>
          </p:cNvSpPr>
          <p:nvPr/>
        </p:nvSpPr>
        <p:spPr bwMode="auto">
          <a:xfrm>
            <a:off x="3506990" y="3970473"/>
            <a:ext cx="2152650" cy="2293938"/>
          </a:xfrm>
          <a:custGeom>
            <a:avLst/>
            <a:gdLst>
              <a:gd name="T0" fmla="*/ 2147483646 w 1356"/>
              <a:gd name="T1" fmla="*/ 2147483646 h 1445"/>
              <a:gd name="T2" fmla="*/ 2147483646 w 1356"/>
              <a:gd name="T3" fmla="*/ 0 h 1445"/>
              <a:gd name="T4" fmla="*/ 2147483646 w 1356"/>
              <a:gd name="T5" fmla="*/ 2147483646 h 1445"/>
              <a:gd name="T6" fmla="*/ 2147483646 w 1356"/>
              <a:gd name="T7" fmla="*/ 2147483646 h 1445"/>
              <a:gd name="T8" fmla="*/ 2147483646 w 1356"/>
              <a:gd name="T9" fmla="*/ 2147483646 h 1445"/>
              <a:gd name="T10" fmla="*/ 2147483646 w 1356"/>
              <a:gd name="T11" fmla="*/ 2147483646 h 1445"/>
              <a:gd name="T12" fmla="*/ 2147483646 w 1356"/>
              <a:gd name="T13" fmla="*/ 2147483646 h 1445"/>
              <a:gd name="T14" fmla="*/ 2147483646 w 1356"/>
              <a:gd name="T15" fmla="*/ 2147483646 h 1445"/>
              <a:gd name="T16" fmla="*/ 2147483646 w 1356"/>
              <a:gd name="T17" fmla="*/ 2147483646 h 1445"/>
              <a:gd name="T18" fmla="*/ 2147483646 w 1356"/>
              <a:gd name="T19" fmla="*/ 2147483646 h 1445"/>
              <a:gd name="T20" fmla="*/ 2147483646 w 1356"/>
              <a:gd name="T21" fmla="*/ 2147483646 h 1445"/>
              <a:gd name="T22" fmla="*/ 2147483646 w 1356"/>
              <a:gd name="T23" fmla="*/ 2147483646 h 1445"/>
              <a:gd name="T24" fmla="*/ 2147483646 w 1356"/>
              <a:gd name="T25" fmla="*/ 2147483646 h 1445"/>
              <a:gd name="T26" fmla="*/ 2147483646 w 1356"/>
              <a:gd name="T27" fmla="*/ 2147483646 h 1445"/>
              <a:gd name="T28" fmla="*/ 2147483646 w 1356"/>
              <a:gd name="T29" fmla="*/ 2147483646 h 1445"/>
              <a:gd name="T30" fmla="*/ 2147483646 w 1356"/>
              <a:gd name="T31" fmla="*/ 2147483646 h 1445"/>
              <a:gd name="T32" fmla="*/ 2147483646 w 1356"/>
              <a:gd name="T33" fmla="*/ 2147483646 h 1445"/>
              <a:gd name="T34" fmla="*/ 2147483646 w 1356"/>
              <a:gd name="T35" fmla="*/ 2147483646 h 1445"/>
              <a:gd name="T36" fmla="*/ 2147483646 w 1356"/>
              <a:gd name="T37" fmla="*/ 2147483646 h 1445"/>
              <a:gd name="T38" fmla="*/ 0 w 1356"/>
              <a:gd name="T39" fmla="*/ 2147483646 h 1445"/>
              <a:gd name="T40" fmla="*/ 2147483646 w 1356"/>
              <a:gd name="T41" fmla="*/ 2147483646 h 1445"/>
              <a:gd name="T42" fmla="*/ 2147483646 w 1356"/>
              <a:gd name="T43" fmla="*/ 2147483646 h 1445"/>
              <a:gd name="T44" fmla="*/ 2147483646 w 1356"/>
              <a:gd name="T45" fmla="*/ 2147483646 h 1445"/>
              <a:gd name="T46" fmla="*/ 2147483646 w 1356"/>
              <a:gd name="T47" fmla="*/ 2147483646 h 1445"/>
              <a:gd name="T48" fmla="*/ 2147483646 w 1356"/>
              <a:gd name="T49" fmla="*/ 2147483646 h 1445"/>
              <a:gd name="T50" fmla="*/ 2147483646 w 1356"/>
              <a:gd name="T51" fmla="*/ 2147483646 h 1445"/>
              <a:gd name="T52" fmla="*/ 2147483646 w 1356"/>
              <a:gd name="T53" fmla="*/ 2147483646 h 1445"/>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1356" h="1445">
                <a:moveTo>
                  <a:pt x="333" y="245"/>
                </a:moveTo>
                <a:cubicBezTo>
                  <a:pt x="396" y="66"/>
                  <a:pt x="587" y="19"/>
                  <a:pt x="756" y="0"/>
                </a:cubicBezTo>
                <a:cubicBezTo>
                  <a:pt x="831" y="7"/>
                  <a:pt x="919" y="10"/>
                  <a:pt x="989" y="45"/>
                </a:cubicBezTo>
                <a:cubicBezTo>
                  <a:pt x="1043" y="72"/>
                  <a:pt x="1084" y="123"/>
                  <a:pt x="1134" y="156"/>
                </a:cubicBezTo>
                <a:cubicBezTo>
                  <a:pt x="1141" y="167"/>
                  <a:pt x="1147" y="180"/>
                  <a:pt x="1156" y="189"/>
                </a:cubicBezTo>
                <a:cubicBezTo>
                  <a:pt x="1165" y="198"/>
                  <a:pt x="1182" y="200"/>
                  <a:pt x="1189" y="211"/>
                </a:cubicBezTo>
                <a:cubicBezTo>
                  <a:pt x="1201" y="231"/>
                  <a:pt x="1198" y="259"/>
                  <a:pt x="1211" y="278"/>
                </a:cubicBezTo>
                <a:cubicBezTo>
                  <a:pt x="1219" y="289"/>
                  <a:pt x="1226" y="300"/>
                  <a:pt x="1234" y="311"/>
                </a:cubicBezTo>
                <a:cubicBezTo>
                  <a:pt x="1258" y="383"/>
                  <a:pt x="1298" y="439"/>
                  <a:pt x="1322" y="511"/>
                </a:cubicBezTo>
                <a:cubicBezTo>
                  <a:pt x="1327" y="526"/>
                  <a:pt x="1329" y="541"/>
                  <a:pt x="1334" y="556"/>
                </a:cubicBezTo>
                <a:cubicBezTo>
                  <a:pt x="1341" y="578"/>
                  <a:pt x="1356" y="622"/>
                  <a:pt x="1356" y="622"/>
                </a:cubicBezTo>
                <a:cubicBezTo>
                  <a:pt x="1352" y="678"/>
                  <a:pt x="1351" y="734"/>
                  <a:pt x="1345" y="789"/>
                </a:cubicBezTo>
                <a:cubicBezTo>
                  <a:pt x="1336" y="873"/>
                  <a:pt x="1293" y="960"/>
                  <a:pt x="1256" y="1034"/>
                </a:cubicBezTo>
                <a:cubicBezTo>
                  <a:pt x="1233" y="1080"/>
                  <a:pt x="1260" y="1057"/>
                  <a:pt x="1222" y="1100"/>
                </a:cubicBezTo>
                <a:cubicBezTo>
                  <a:pt x="1160" y="1169"/>
                  <a:pt x="1117" y="1197"/>
                  <a:pt x="1045" y="1245"/>
                </a:cubicBezTo>
                <a:cubicBezTo>
                  <a:pt x="993" y="1280"/>
                  <a:pt x="949" y="1323"/>
                  <a:pt x="889" y="1345"/>
                </a:cubicBezTo>
                <a:cubicBezTo>
                  <a:pt x="827" y="1392"/>
                  <a:pt x="765" y="1425"/>
                  <a:pt x="689" y="1445"/>
                </a:cubicBezTo>
                <a:cubicBezTo>
                  <a:pt x="548" y="1441"/>
                  <a:pt x="408" y="1440"/>
                  <a:pt x="267" y="1433"/>
                </a:cubicBezTo>
                <a:cubicBezTo>
                  <a:pt x="219" y="1431"/>
                  <a:pt x="160" y="1390"/>
                  <a:pt x="111" y="1378"/>
                </a:cubicBezTo>
                <a:cubicBezTo>
                  <a:pt x="57" y="1342"/>
                  <a:pt x="20" y="1306"/>
                  <a:pt x="0" y="1245"/>
                </a:cubicBezTo>
                <a:cubicBezTo>
                  <a:pt x="2" y="1220"/>
                  <a:pt x="7" y="1102"/>
                  <a:pt x="22" y="1056"/>
                </a:cubicBezTo>
                <a:cubicBezTo>
                  <a:pt x="58" y="948"/>
                  <a:pt x="115" y="839"/>
                  <a:pt x="178" y="745"/>
                </a:cubicBezTo>
                <a:cubicBezTo>
                  <a:pt x="191" y="704"/>
                  <a:pt x="198" y="670"/>
                  <a:pt x="222" y="634"/>
                </a:cubicBezTo>
                <a:cubicBezTo>
                  <a:pt x="240" y="562"/>
                  <a:pt x="281" y="495"/>
                  <a:pt x="322" y="434"/>
                </a:cubicBezTo>
                <a:cubicBezTo>
                  <a:pt x="334" y="396"/>
                  <a:pt x="345" y="367"/>
                  <a:pt x="367" y="334"/>
                </a:cubicBezTo>
                <a:cubicBezTo>
                  <a:pt x="363" y="319"/>
                  <a:pt x="363" y="303"/>
                  <a:pt x="356" y="289"/>
                </a:cubicBezTo>
                <a:cubicBezTo>
                  <a:pt x="328" y="233"/>
                  <a:pt x="333" y="297"/>
                  <a:pt x="333" y="245"/>
                </a:cubicBezTo>
                <a:close/>
              </a:path>
            </a:pathLst>
          </a:custGeom>
          <a:noFill/>
          <a:ln w="38100" cap="flat" cmpd="sng">
            <a:solidFill>
              <a:schemeClr val="bg2">
                <a:lumMod val="25000"/>
              </a:schemeClr>
            </a:solidFill>
            <a:prstDash val="dash"/>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74" name="Freeform 34">
            <a:extLst>
              <a:ext uri="{FF2B5EF4-FFF2-40B4-BE49-F238E27FC236}">
                <a16:creationId xmlns:a16="http://schemas.microsoft.com/office/drawing/2014/main" id="{40F6024D-448D-CB37-6D49-9C9BF543010E}"/>
              </a:ext>
            </a:extLst>
          </p:cNvPr>
          <p:cNvSpPr>
            <a:spLocks/>
          </p:cNvSpPr>
          <p:nvPr/>
        </p:nvSpPr>
        <p:spPr bwMode="auto">
          <a:xfrm>
            <a:off x="5588202" y="4059373"/>
            <a:ext cx="785813" cy="1587500"/>
          </a:xfrm>
          <a:custGeom>
            <a:avLst/>
            <a:gdLst>
              <a:gd name="T0" fmla="*/ 2147483646 w 495"/>
              <a:gd name="T1" fmla="*/ 2147483646 h 1000"/>
              <a:gd name="T2" fmla="*/ 2147483646 w 495"/>
              <a:gd name="T3" fmla="*/ 0 h 1000"/>
              <a:gd name="T4" fmla="*/ 2147483646 w 495"/>
              <a:gd name="T5" fmla="*/ 2147483646 h 1000"/>
              <a:gd name="T6" fmla="*/ 2147483646 w 495"/>
              <a:gd name="T7" fmla="*/ 2147483646 h 1000"/>
              <a:gd name="T8" fmla="*/ 2147483646 w 495"/>
              <a:gd name="T9" fmla="*/ 2147483646 h 1000"/>
              <a:gd name="T10" fmla="*/ 2147483646 w 495"/>
              <a:gd name="T11" fmla="*/ 2147483646 h 1000"/>
              <a:gd name="T12" fmla="*/ 2147483646 w 495"/>
              <a:gd name="T13" fmla="*/ 2147483646 h 1000"/>
              <a:gd name="T14" fmla="*/ 2147483646 w 495"/>
              <a:gd name="T15" fmla="*/ 2147483646 h 1000"/>
              <a:gd name="T16" fmla="*/ 2147483646 w 495"/>
              <a:gd name="T17" fmla="*/ 2147483646 h 1000"/>
              <a:gd name="T18" fmla="*/ 2147483646 w 495"/>
              <a:gd name="T19" fmla="*/ 2147483646 h 1000"/>
              <a:gd name="T20" fmla="*/ 2147483646 w 495"/>
              <a:gd name="T21" fmla="*/ 2147483646 h 1000"/>
              <a:gd name="T22" fmla="*/ 2147483646 w 495"/>
              <a:gd name="T23" fmla="*/ 2147483646 h 1000"/>
              <a:gd name="T24" fmla="*/ 2147483646 w 495"/>
              <a:gd name="T25" fmla="*/ 2147483646 h 1000"/>
              <a:gd name="T26" fmla="*/ 2147483646 w 495"/>
              <a:gd name="T27" fmla="*/ 2147483646 h 1000"/>
              <a:gd name="T28" fmla="*/ 0 w 495"/>
              <a:gd name="T29" fmla="*/ 2147483646 h 1000"/>
              <a:gd name="T30" fmla="*/ 2147483646 w 495"/>
              <a:gd name="T31" fmla="*/ 2147483646 h 100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495" h="1000">
                <a:moveTo>
                  <a:pt x="11" y="100"/>
                </a:moveTo>
                <a:cubicBezTo>
                  <a:pt x="56" y="34"/>
                  <a:pt x="78" y="15"/>
                  <a:pt x="156" y="0"/>
                </a:cubicBezTo>
                <a:cubicBezTo>
                  <a:pt x="242" y="7"/>
                  <a:pt x="268" y="2"/>
                  <a:pt x="334" y="22"/>
                </a:cubicBezTo>
                <a:cubicBezTo>
                  <a:pt x="356" y="29"/>
                  <a:pt x="400" y="44"/>
                  <a:pt x="400" y="44"/>
                </a:cubicBezTo>
                <a:cubicBezTo>
                  <a:pt x="439" y="83"/>
                  <a:pt x="461" y="103"/>
                  <a:pt x="478" y="155"/>
                </a:cubicBezTo>
                <a:cubicBezTo>
                  <a:pt x="472" y="246"/>
                  <a:pt x="495" y="325"/>
                  <a:pt x="434" y="389"/>
                </a:cubicBezTo>
                <a:cubicBezTo>
                  <a:pt x="389" y="524"/>
                  <a:pt x="391" y="669"/>
                  <a:pt x="378" y="811"/>
                </a:cubicBezTo>
                <a:cubicBezTo>
                  <a:pt x="372" y="875"/>
                  <a:pt x="336" y="899"/>
                  <a:pt x="300" y="944"/>
                </a:cubicBezTo>
                <a:cubicBezTo>
                  <a:pt x="292" y="955"/>
                  <a:pt x="289" y="971"/>
                  <a:pt x="278" y="978"/>
                </a:cubicBezTo>
                <a:cubicBezTo>
                  <a:pt x="258" y="990"/>
                  <a:pt x="212" y="1000"/>
                  <a:pt x="212" y="1000"/>
                </a:cubicBezTo>
                <a:cubicBezTo>
                  <a:pt x="191" y="986"/>
                  <a:pt x="166" y="980"/>
                  <a:pt x="145" y="966"/>
                </a:cubicBezTo>
                <a:cubicBezTo>
                  <a:pt x="132" y="957"/>
                  <a:pt x="123" y="943"/>
                  <a:pt x="111" y="933"/>
                </a:cubicBezTo>
                <a:cubicBezTo>
                  <a:pt x="101" y="925"/>
                  <a:pt x="89" y="918"/>
                  <a:pt x="78" y="911"/>
                </a:cubicBezTo>
                <a:cubicBezTo>
                  <a:pt x="22" y="827"/>
                  <a:pt x="47" y="725"/>
                  <a:pt x="78" y="633"/>
                </a:cubicBezTo>
                <a:cubicBezTo>
                  <a:pt x="64" y="493"/>
                  <a:pt x="23" y="361"/>
                  <a:pt x="0" y="222"/>
                </a:cubicBezTo>
                <a:cubicBezTo>
                  <a:pt x="6" y="175"/>
                  <a:pt x="5" y="80"/>
                  <a:pt x="56" y="55"/>
                </a:cubicBezTo>
              </a:path>
            </a:pathLst>
          </a:custGeom>
          <a:noFill/>
          <a:ln w="38100" cap="flat" cmpd="sng">
            <a:solidFill>
              <a:srgbClr val="6600CC"/>
            </a:solidFill>
            <a:prstDash val="dash"/>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75" name="Freeform 35">
            <a:extLst>
              <a:ext uri="{FF2B5EF4-FFF2-40B4-BE49-F238E27FC236}">
                <a16:creationId xmlns:a16="http://schemas.microsoft.com/office/drawing/2014/main" id="{9C16AE82-2C81-2FF5-C3AC-F8994C2052B3}"/>
              </a:ext>
            </a:extLst>
          </p:cNvPr>
          <p:cNvSpPr>
            <a:spLocks/>
          </p:cNvSpPr>
          <p:nvPr/>
        </p:nvSpPr>
        <p:spPr bwMode="auto">
          <a:xfrm>
            <a:off x="6147002" y="4129223"/>
            <a:ext cx="2035175" cy="2135188"/>
          </a:xfrm>
          <a:custGeom>
            <a:avLst/>
            <a:gdLst>
              <a:gd name="T0" fmla="*/ 2147483646 w 1282"/>
              <a:gd name="T1" fmla="*/ 2147483646 h 1345"/>
              <a:gd name="T2" fmla="*/ 2147483646 w 1282"/>
              <a:gd name="T3" fmla="*/ 0 h 1345"/>
              <a:gd name="T4" fmla="*/ 2147483646 w 1282"/>
              <a:gd name="T5" fmla="*/ 2147483646 h 1345"/>
              <a:gd name="T6" fmla="*/ 2147483646 w 1282"/>
              <a:gd name="T7" fmla="*/ 2147483646 h 1345"/>
              <a:gd name="T8" fmla="*/ 2147483646 w 1282"/>
              <a:gd name="T9" fmla="*/ 2147483646 h 1345"/>
              <a:gd name="T10" fmla="*/ 2147483646 w 1282"/>
              <a:gd name="T11" fmla="*/ 2147483646 h 1345"/>
              <a:gd name="T12" fmla="*/ 2147483646 w 1282"/>
              <a:gd name="T13" fmla="*/ 2147483646 h 1345"/>
              <a:gd name="T14" fmla="*/ 2147483646 w 1282"/>
              <a:gd name="T15" fmla="*/ 2147483646 h 1345"/>
              <a:gd name="T16" fmla="*/ 2147483646 w 1282"/>
              <a:gd name="T17" fmla="*/ 2147483646 h 1345"/>
              <a:gd name="T18" fmla="*/ 2147483646 w 1282"/>
              <a:gd name="T19" fmla="*/ 2147483646 h 1345"/>
              <a:gd name="T20" fmla="*/ 2147483646 w 1282"/>
              <a:gd name="T21" fmla="*/ 2147483646 h 1345"/>
              <a:gd name="T22" fmla="*/ 2147483646 w 1282"/>
              <a:gd name="T23" fmla="*/ 2147483646 h 1345"/>
              <a:gd name="T24" fmla="*/ 2147483646 w 1282"/>
              <a:gd name="T25" fmla="*/ 2147483646 h 1345"/>
              <a:gd name="T26" fmla="*/ 2147483646 w 1282"/>
              <a:gd name="T27" fmla="*/ 2147483646 h 1345"/>
              <a:gd name="T28" fmla="*/ 2147483646 w 1282"/>
              <a:gd name="T29" fmla="*/ 2147483646 h 1345"/>
              <a:gd name="T30" fmla="*/ 2147483646 w 1282"/>
              <a:gd name="T31" fmla="*/ 2147483646 h 1345"/>
              <a:gd name="T32" fmla="*/ 2147483646 w 1282"/>
              <a:gd name="T33" fmla="*/ 2147483646 h 1345"/>
              <a:gd name="T34" fmla="*/ 2147483646 w 1282"/>
              <a:gd name="T35" fmla="*/ 2147483646 h 1345"/>
              <a:gd name="T36" fmla="*/ 2147483646 w 1282"/>
              <a:gd name="T37" fmla="*/ 2147483646 h 1345"/>
              <a:gd name="T38" fmla="*/ 2147483646 w 1282"/>
              <a:gd name="T39" fmla="*/ 2147483646 h 1345"/>
              <a:gd name="T40" fmla="*/ 2147483646 w 1282"/>
              <a:gd name="T41" fmla="*/ 2147483646 h 1345"/>
              <a:gd name="T42" fmla="*/ 2147483646 w 1282"/>
              <a:gd name="T43" fmla="*/ 2147483646 h 1345"/>
              <a:gd name="T44" fmla="*/ 2147483646 w 1282"/>
              <a:gd name="T45" fmla="*/ 2147483646 h 1345"/>
              <a:gd name="T46" fmla="*/ 2147483646 w 1282"/>
              <a:gd name="T47" fmla="*/ 2147483646 h 1345"/>
              <a:gd name="T48" fmla="*/ 2147483646 w 1282"/>
              <a:gd name="T49" fmla="*/ 2147483646 h 1345"/>
              <a:gd name="T50" fmla="*/ 2147483646 w 1282"/>
              <a:gd name="T51" fmla="*/ 2147483646 h 1345"/>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1282" h="1345">
                <a:moveTo>
                  <a:pt x="337" y="100"/>
                </a:moveTo>
                <a:cubicBezTo>
                  <a:pt x="413" y="27"/>
                  <a:pt x="505" y="14"/>
                  <a:pt x="604" y="0"/>
                </a:cubicBezTo>
                <a:cubicBezTo>
                  <a:pt x="682" y="9"/>
                  <a:pt x="740" y="14"/>
                  <a:pt x="804" y="56"/>
                </a:cubicBezTo>
                <a:cubicBezTo>
                  <a:pt x="846" y="118"/>
                  <a:pt x="899" y="177"/>
                  <a:pt x="971" y="200"/>
                </a:cubicBezTo>
                <a:cubicBezTo>
                  <a:pt x="982" y="207"/>
                  <a:pt x="992" y="216"/>
                  <a:pt x="1004" y="222"/>
                </a:cubicBezTo>
                <a:cubicBezTo>
                  <a:pt x="1014" y="227"/>
                  <a:pt x="1027" y="228"/>
                  <a:pt x="1037" y="234"/>
                </a:cubicBezTo>
                <a:cubicBezTo>
                  <a:pt x="1063" y="250"/>
                  <a:pt x="1113" y="332"/>
                  <a:pt x="1115" y="334"/>
                </a:cubicBezTo>
                <a:cubicBezTo>
                  <a:pt x="1132" y="358"/>
                  <a:pt x="1143" y="387"/>
                  <a:pt x="1160" y="411"/>
                </a:cubicBezTo>
                <a:cubicBezTo>
                  <a:pt x="1169" y="424"/>
                  <a:pt x="1183" y="433"/>
                  <a:pt x="1193" y="445"/>
                </a:cubicBezTo>
                <a:cubicBezTo>
                  <a:pt x="1224" y="483"/>
                  <a:pt x="1266" y="575"/>
                  <a:pt x="1282" y="622"/>
                </a:cubicBezTo>
                <a:cubicBezTo>
                  <a:pt x="1262" y="745"/>
                  <a:pt x="1230" y="788"/>
                  <a:pt x="1137" y="867"/>
                </a:cubicBezTo>
                <a:cubicBezTo>
                  <a:pt x="1085" y="911"/>
                  <a:pt x="1031" y="959"/>
                  <a:pt x="971" y="989"/>
                </a:cubicBezTo>
                <a:cubicBezTo>
                  <a:pt x="924" y="1012"/>
                  <a:pt x="900" y="1050"/>
                  <a:pt x="849" y="1067"/>
                </a:cubicBezTo>
                <a:cubicBezTo>
                  <a:pt x="806" y="1108"/>
                  <a:pt x="761" y="1130"/>
                  <a:pt x="704" y="1145"/>
                </a:cubicBezTo>
                <a:cubicBezTo>
                  <a:pt x="626" y="1204"/>
                  <a:pt x="519" y="1228"/>
                  <a:pt x="426" y="1256"/>
                </a:cubicBezTo>
                <a:cubicBezTo>
                  <a:pt x="331" y="1284"/>
                  <a:pt x="231" y="1312"/>
                  <a:pt x="137" y="1345"/>
                </a:cubicBezTo>
                <a:cubicBezTo>
                  <a:pt x="107" y="1341"/>
                  <a:pt x="76" y="1344"/>
                  <a:pt x="48" y="1333"/>
                </a:cubicBezTo>
                <a:cubicBezTo>
                  <a:pt x="8" y="1317"/>
                  <a:pt x="30" y="1235"/>
                  <a:pt x="37" y="1189"/>
                </a:cubicBezTo>
                <a:cubicBezTo>
                  <a:pt x="46" y="1127"/>
                  <a:pt x="65" y="1173"/>
                  <a:pt x="93" y="1089"/>
                </a:cubicBezTo>
                <a:cubicBezTo>
                  <a:pt x="105" y="1053"/>
                  <a:pt x="125" y="1025"/>
                  <a:pt x="137" y="989"/>
                </a:cubicBezTo>
                <a:cubicBezTo>
                  <a:pt x="147" y="889"/>
                  <a:pt x="211" y="710"/>
                  <a:pt x="82" y="667"/>
                </a:cubicBezTo>
                <a:cubicBezTo>
                  <a:pt x="0" y="545"/>
                  <a:pt x="138" y="455"/>
                  <a:pt x="215" y="378"/>
                </a:cubicBezTo>
                <a:cubicBezTo>
                  <a:pt x="232" y="361"/>
                  <a:pt x="246" y="341"/>
                  <a:pt x="260" y="322"/>
                </a:cubicBezTo>
                <a:cubicBezTo>
                  <a:pt x="276" y="301"/>
                  <a:pt x="304" y="256"/>
                  <a:pt x="304" y="256"/>
                </a:cubicBezTo>
                <a:cubicBezTo>
                  <a:pt x="314" y="225"/>
                  <a:pt x="348" y="189"/>
                  <a:pt x="348" y="156"/>
                </a:cubicBezTo>
                <a:cubicBezTo>
                  <a:pt x="348" y="137"/>
                  <a:pt x="341" y="119"/>
                  <a:pt x="337" y="100"/>
                </a:cubicBezTo>
                <a:close/>
              </a:path>
            </a:pathLst>
          </a:custGeom>
          <a:noFill/>
          <a:ln w="38100" cap="flat" cmpd="sng">
            <a:solidFill>
              <a:srgbClr val="FF9900"/>
            </a:solidFill>
            <a:prstDash val="dash"/>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76" name="AutoShape 36">
            <a:extLst>
              <a:ext uri="{FF2B5EF4-FFF2-40B4-BE49-F238E27FC236}">
                <a16:creationId xmlns:a16="http://schemas.microsoft.com/office/drawing/2014/main" id="{AA16DD25-086F-0774-A273-E3FDA2A58414}"/>
              </a:ext>
            </a:extLst>
          </p:cNvPr>
          <p:cNvSpPr>
            <a:spLocks noChangeArrowheads="1"/>
          </p:cNvSpPr>
          <p:nvPr/>
        </p:nvSpPr>
        <p:spPr bwMode="auto">
          <a:xfrm>
            <a:off x="6900920" y="3125596"/>
            <a:ext cx="622590" cy="562630"/>
          </a:xfrm>
          <a:prstGeom prst="wedgeEllipseCallout">
            <a:avLst>
              <a:gd name="adj1" fmla="val -183431"/>
              <a:gd name="adj2" fmla="val 20236"/>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000" b="1" i="0" u="none" strike="noStrike" kern="1200" cap="none" spc="0" normalizeH="0" baseline="0" noProof="0" dirty="0">
                <a:ln>
                  <a:noFill/>
                </a:ln>
                <a:solidFill>
                  <a:srgbClr val="00B0F0"/>
                </a:solidFill>
                <a:effectLst/>
                <a:uLnTx/>
                <a:uFillTx/>
                <a:latin typeface="Times New Roman" panose="02020603050405020304" pitchFamily="18" charset="0"/>
                <a:ea typeface="宋体" panose="02010600030101010101" pitchFamily="2" charset="-122"/>
                <a:cs typeface="+mn-cs"/>
              </a:rPr>
              <a:t>根</a:t>
            </a:r>
          </a:p>
        </p:txBody>
      </p:sp>
      <p:sp>
        <p:nvSpPr>
          <p:cNvPr id="77" name="AutoShape 37">
            <a:extLst>
              <a:ext uri="{FF2B5EF4-FFF2-40B4-BE49-F238E27FC236}">
                <a16:creationId xmlns:a16="http://schemas.microsoft.com/office/drawing/2014/main" id="{928C5C7D-39F2-B3FB-46BF-B14F0919CEDD}"/>
              </a:ext>
            </a:extLst>
          </p:cNvPr>
          <p:cNvSpPr>
            <a:spLocks noChangeArrowheads="1"/>
          </p:cNvSpPr>
          <p:nvPr/>
        </p:nvSpPr>
        <p:spPr bwMode="auto">
          <a:xfrm>
            <a:off x="1659472" y="5470661"/>
            <a:ext cx="985505" cy="562630"/>
          </a:xfrm>
          <a:prstGeom prst="wedgeEllipseCallout">
            <a:avLst>
              <a:gd name="adj1" fmla="val 169368"/>
              <a:gd name="adj2" fmla="val -62411"/>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000" b="1"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子树</a:t>
            </a:r>
          </a:p>
        </p:txBody>
      </p:sp>
    </p:spTree>
    <p:extLst>
      <p:ext uri="{BB962C8B-B14F-4D97-AF65-F5344CB8AC3E}">
        <p14:creationId xmlns:p14="http://schemas.microsoft.com/office/powerpoint/2010/main" val="3876017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1">
                                            <p:txEl>
                                              <p:pRg st="0" end="0"/>
                                            </p:txEl>
                                          </p:spTgt>
                                        </p:tgtEl>
                                        <p:attrNameLst>
                                          <p:attrName>style.visibility</p:attrName>
                                        </p:attrNameLst>
                                      </p:cBhvr>
                                      <p:to>
                                        <p:strVal val="visible"/>
                                      </p:to>
                                    </p:set>
                                    <p:anim calcmode="lin" valueType="num">
                                      <p:cBhvr additive="base">
                                        <p:cTn id="7" dur="500" fill="hold"/>
                                        <p:tgtEl>
                                          <p:spTgt spid="4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1">
                                            <p:txEl>
                                              <p:pRg st="1" end="1"/>
                                            </p:txEl>
                                          </p:spTgt>
                                        </p:tgtEl>
                                        <p:attrNameLst>
                                          <p:attrName>style.visibility</p:attrName>
                                        </p:attrNameLst>
                                      </p:cBhvr>
                                      <p:to>
                                        <p:strVal val="visible"/>
                                      </p:to>
                                    </p:set>
                                    <p:anim calcmode="lin" valueType="num">
                                      <p:cBhvr additive="base">
                                        <p:cTn id="13" dur="500" fill="hold"/>
                                        <p:tgtEl>
                                          <p:spTgt spid="41">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1">
                                            <p:txEl>
                                              <p:pRg st="2" end="2"/>
                                            </p:txEl>
                                          </p:spTgt>
                                        </p:tgtEl>
                                        <p:attrNameLst>
                                          <p:attrName>style.visibility</p:attrName>
                                        </p:attrNameLst>
                                      </p:cBhvr>
                                      <p:to>
                                        <p:strVal val="visible"/>
                                      </p:to>
                                    </p:set>
                                    <p:anim calcmode="lin" valueType="num">
                                      <p:cBhvr additive="base">
                                        <p:cTn id="19" dur="500" fill="hold"/>
                                        <p:tgtEl>
                                          <p:spTgt spid="41">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42"/>
                                        </p:tgtEl>
                                        <p:attrNameLst>
                                          <p:attrName>style.visibility</p:attrName>
                                        </p:attrNameLst>
                                      </p:cBhvr>
                                      <p:to>
                                        <p:strVal val="visible"/>
                                      </p:to>
                                    </p:set>
                                    <p:anim calcmode="lin" valueType="num">
                                      <p:cBhvr additive="base">
                                        <p:cTn id="25" dur="500" fill="hold"/>
                                        <p:tgtEl>
                                          <p:spTgt spid="42"/>
                                        </p:tgtEl>
                                        <p:attrNameLst>
                                          <p:attrName>ppt_x</p:attrName>
                                        </p:attrNameLst>
                                      </p:cBhvr>
                                      <p:tavLst>
                                        <p:tav tm="0">
                                          <p:val>
                                            <p:strVal val="0-#ppt_w/2"/>
                                          </p:val>
                                        </p:tav>
                                        <p:tav tm="100000">
                                          <p:val>
                                            <p:strVal val="#ppt_x"/>
                                          </p:val>
                                        </p:tav>
                                      </p:tavLst>
                                    </p:anim>
                                    <p:anim calcmode="lin" valueType="num">
                                      <p:cBhvr additive="base">
                                        <p:cTn id="26" dur="500" fill="hold"/>
                                        <p:tgtEl>
                                          <p:spTgt spid="42"/>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45"/>
                                        </p:tgtEl>
                                        <p:attrNameLst>
                                          <p:attrName>style.visibility</p:attrName>
                                        </p:attrNameLst>
                                      </p:cBhvr>
                                      <p:to>
                                        <p:strVal val="visible"/>
                                      </p:to>
                                    </p:set>
                                    <p:anim calcmode="lin" valueType="num">
                                      <p:cBhvr additive="base">
                                        <p:cTn id="31" dur="500" fill="hold"/>
                                        <p:tgtEl>
                                          <p:spTgt spid="45"/>
                                        </p:tgtEl>
                                        <p:attrNameLst>
                                          <p:attrName>ppt_x</p:attrName>
                                        </p:attrNameLst>
                                      </p:cBhvr>
                                      <p:tavLst>
                                        <p:tav tm="0">
                                          <p:val>
                                            <p:strVal val="0-#ppt_w/2"/>
                                          </p:val>
                                        </p:tav>
                                        <p:tav tm="100000">
                                          <p:val>
                                            <p:strVal val="#ppt_x"/>
                                          </p:val>
                                        </p:tav>
                                      </p:tavLst>
                                    </p:anim>
                                    <p:anim calcmode="lin" valueType="num">
                                      <p:cBhvr additive="base">
                                        <p:cTn id="32" dur="500" fill="hold"/>
                                        <p:tgtEl>
                                          <p:spTgt spid="45"/>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76"/>
                                        </p:tgtEl>
                                        <p:attrNameLst>
                                          <p:attrName>style.visibility</p:attrName>
                                        </p:attrNameLst>
                                      </p:cBhvr>
                                      <p:to>
                                        <p:strVal val="visible"/>
                                      </p:to>
                                    </p:set>
                                    <p:anim calcmode="lin" valueType="num">
                                      <p:cBhvr additive="base">
                                        <p:cTn id="37" dur="500" fill="hold"/>
                                        <p:tgtEl>
                                          <p:spTgt spid="76"/>
                                        </p:tgtEl>
                                        <p:attrNameLst>
                                          <p:attrName>ppt_x</p:attrName>
                                        </p:attrNameLst>
                                      </p:cBhvr>
                                      <p:tavLst>
                                        <p:tav tm="0">
                                          <p:val>
                                            <p:strVal val="0-#ppt_w/2"/>
                                          </p:val>
                                        </p:tav>
                                        <p:tav tm="100000">
                                          <p:val>
                                            <p:strVal val="#ppt_x"/>
                                          </p:val>
                                        </p:tav>
                                      </p:tavLst>
                                    </p:anim>
                                    <p:anim calcmode="lin" valueType="num">
                                      <p:cBhvr additive="base">
                                        <p:cTn id="38" dur="500" fill="hold"/>
                                        <p:tgtEl>
                                          <p:spTgt spid="76"/>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73"/>
                                        </p:tgtEl>
                                        <p:attrNameLst>
                                          <p:attrName>style.visibility</p:attrName>
                                        </p:attrNameLst>
                                      </p:cBhvr>
                                      <p:to>
                                        <p:strVal val="visible"/>
                                      </p:to>
                                    </p:set>
                                    <p:anim calcmode="lin" valueType="num">
                                      <p:cBhvr additive="base">
                                        <p:cTn id="43" dur="500" fill="hold"/>
                                        <p:tgtEl>
                                          <p:spTgt spid="73"/>
                                        </p:tgtEl>
                                        <p:attrNameLst>
                                          <p:attrName>ppt_x</p:attrName>
                                        </p:attrNameLst>
                                      </p:cBhvr>
                                      <p:tavLst>
                                        <p:tav tm="0">
                                          <p:val>
                                            <p:strVal val="0-#ppt_w/2"/>
                                          </p:val>
                                        </p:tav>
                                        <p:tav tm="100000">
                                          <p:val>
                                            <p:strVal val="#ppt_x"/>
                                          </p:val>
                                        </p:tav>
                                      </p:tavLst>
                                    </p:anim>
                                    <p:anim calcmode="lin" valueType="num">
                                      <p:cBhvr additive="base">
                                        <p:cTn id="44" dur="500" fill="hold"/>
                                        <p:tgtEl>
                                          <p:spTgt spid="73"/>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nodeType="clickEffect">
                                  <p:stCondLst>
                                    <p:cond delay="0"/>
                                  </p:stCondLst>
                                  <p:childTnLst>
                                    <p:set>
                                      <p:cBhvr>
                                        <p:cTn id="48" dur="1" fill="hold">
                                          <p:stCondLst>
                                            <p:cond delay="0"/>
                                          </p:stCondLst>
                                        </p:cTn>
                                        <p:tgtEl>
                                          <p:spTgt spid="74"/>
                                        </p:tgtEl>
                                        <p:attrNameLst>
                                          <p:attrName>style.visibility</p:attrName>
                                        </p:attrNameLst>
                                      </p:cBhvr>
                                      <p:to>
                                        <p:strVal val="visible"/>
                                      </p:to>
                                    </p:set>
                                    <p:anim calcmode="lin" valueType="num">
                                      <p:cBhvr additive="base">
                                        <p:cTn id="49" dur="500" fill="hold"/>
                                        <p:tgtEl>
                                          <p:spTgt spid="74"/>
                                        </p:tgtEl>
                                        <p:attrNameLst>
                                          <p:attrName>ppt_x</p:attrName>
                                        </p:attrNameLst>
                                      </p:cBhvr>
                                      <p:tavLst>
                                        <p:tav tm="0">
                                          <p:val>
                                            <p:strVal val="0-#ppt_w/2"/>
                                          </p:val>
                                        </p:tav>
                                        <p:tav tm="100000">
                                          <p:val>
                                            <p:strVal val="#ppt_x"/>
                                          </p:val>
                                        </p:tav>
                                      </p:tavLst>
                                    </p:anim>
                                    <p:anim calcmode="lin" valueType="num">
                                      <p:cBhvr additive="base">
                                        <p:cTn id="50" dur="500" fill="hold"/>
                                        <p:tgtEl>
                                          <p:spTgt spid="74"/>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nodeType="clickEffect">
                                  <p:stCondLst>
                                    <p:cond delay="0"/>
                                  </p:stCondLst>
                                  <p:childTnLst>
                                    <p:set>
                                      <p:cBhvr>
                                        <p:cTn id="54" dur="1" fill="hold">
                                          <p:stCondLst>
                                            <p:cond delay="0"/>
                                          </p:stCondLst>
                                        </p:cTn>
                                        <p:tgtEl>
                                          <p:spTgt spid="75"/>
                                        </p:tgtEl>
                                        <p:attrNameLst>
                                          <p:attrName>style.visibility</p:attrName>
                                        </p:attrNameLst>
                                      </p:cBhvr>
                                      <p:to>
                                        <p:strVal val="visible"/>
                                      </p:to>
                                    </p:set>
                                    <p:anim calcmode="lin" valueType="num">
                                      <p:cBhvr additive="base">
                                        <p:cTn id="55" dur="500" fill="hold"/>
                                        <p:tgtEl>
                                          <p:spTgt spid="75"/>
                                        </p:tgtEl>
                                        <p:attrNameLst>
                                          <p:attrName>ppt_x</p:attrName>
                                        </p:attrNameLst>
                                      </p:cBhvr>
                                      <p:tavLst>
                                        <p:tav tm="0">
                                          <p:val>
                                            <p:strVal val="0-#ppt_w/2"/>
                                          </p:val>
                                        </p:tav>
                                        <p:tav tm="100000">
                                          <p:val>
                                            <p:strVal val="#ppt_x"/>
                                          </p:val>
                                        </p:tav>
                                      </p:tavLst>
                                    </p:anim>
                                    <p:anim calcmode="lin" valueType="num">
                                      <p:cBhvr additive="base">
                                        <p:cTn id="56" dur="500" fill="hold"/>
                                        <p:tgtEl>
                                          <p:spTgt spid="75"/>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77"/>
                                        </p:tgtEl>
                                        <p:attrNameLst>
                                          <p:attrName>style.visibility</p:attrName>
                                        </p:attrNameLst>
                                      </p:cBhvr>
                                      <p:to>
                                        <p:strVal val="visible"/>
                                      </p:to>
                                    </p:set>
                                    <p:anim calcmode="lin" valueType="num">
                                      <p:cBhvr additive="base">
                                        <p:cTn id="61" dur="500" fill="hold"/>
                                        <p:tgtEl>
                                          <p:spTgt spid="77"/>
                                        </p:tgtEl>
                                        <p:attrNameLst>
                                          <p:attrName>ppt_x</p:attrName>
                                        </p:attrNameLst>
                                      </p:cBhvr>
                                      <p:tavLst>
                                        <p:tav tm="0">
                                          <p:val>
                                            <p:strVal val="0-#ppt_w/2"/>
                                          </p:val>
                                        </p:tav>
                                        <p:tav tm="100000">
                                          <p:val>
                                            <p:strVal val="#ppt_x"/>
                                          </p:val>
                                        </p:tav>
                                      </p:tavLst>
                                    </p:anim>
                                    <p:anim calcmode="lin" valueType="num">
                                      <p:cBhvr additive="base">
                                        <p:cTn id="62" dur="500" fill="hold"/>
                                        <p:tgtEl>
                                          <p:spTgt spid="7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build="p" bldLvl="5" autoUpdateAnimBg="0"/>
      <p:bldP spid="76" grpId="0" animBg="1" autoUpdateAnimBg="0"/>
      <p:bldP spid="77" grpId="0" animBg="1"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E13E3FD2-8B2C-8055-CEDE-0D3D48685DFE}"/>
              </a:ext>
            </a:extLst>
          </p:cNvPr>
          <p:cNvSpPr txBox="1">
            <a:spLocks noChangeArrowheads="1"/>
          </p:cNvSpPr>
          <p:nvPr/>
        </p:nvSpPr>
        <p:spPr>
          <a:xfrm>
            <a:off x="391885" y="1371836"/>
            <a:ext cx="8585860" cy="3817682"/>
          </a:xfrm>
          <a:prstGeom prst="rect">
            <a:avLst/>
          </a:prstGeom>
        </p:spPr>
        <p:txBody>
          <a:bodyPr/>
          <a:lstStyle>
            <a:lvl1pPr marL="228600" indent="-360000" algn="l" defTabSz="914400" rtl="0" eaLnBrk="1" latinLnBrk="0" hangingPunct="1">
              <a:lnSpc>
                <a:spcPct val="90000"/>
              </a:lnSpc>
              <a:spcBef>
                <a:spcPts val="1000"/>
              </a:spcBef>
              <a:buClr>
                <a:schemeClr val="tx2"/>
              </a:buClr>
              <a:buSzPct val="120000"/>
              <a:buFont typeface="Wingdings" panose="05000000000000000000" pitchFamily="2" charset="2"/>
              <a:buChar char="p"/>
              <a:defRPr sz="2200" kern="1200" baseline="0">
                <a:solidFill>
                  <a:schemeClr val="tx1"/>
                </a:solidFill>
                <a:latin typeface="Verdana" panose="020B0604030504040204" pitchFamily="34" charset="0"/>
                <a:ea typeface="幼圆" panose="02010509060101010101" pitchFamily="49" charset="-122"/>
                <a:cs typeface="+mn-cs"/>
              </a:defRPr>
            </a:lvl1pPr>
            <a:lvl2pPr marL="685800" indent="-360000" algn="l" defTabSz="914400" rtl="0" eaLnBrk="1" latinLnBrk="0" hangingPunct="1">
              <a:lnSpc>
                <a:spcPct val="90000"/>
              </a:lnSpc>
              <a:spcBef>
                <a:spcPts val="500"/>
              </a:spcBef>
              <a:buClr>
                <a:schemeClr val="tx2"/>
              </a:buClr>
              <a:buFont typeface="Wingdings" panose="05000000000000000000" pitchFamily="2" charset="2"/>
              <a:buChar char="l"/>
              <a:defRPr sz="2000" kern="1200" baseline="0">
                <a:solidFill>
                  <a:schemeClr val="tx1"/>
                </a:solidFill>
                <a:latin typeface="Verdana" panose="020B0604030504040204" pitchFamily="34" charset="0"/>
                <a:ea typeface="幼圆" panose="02010509060101010101" pitchFamily="49" charset="-122"/>
                <a:cs typeface="+mn-cs"/>
              </a:defRPr>
            </a:lvl2pPr>
            <a:lvl3pPr marL="1143000" indent="-360000" algn="l" defTabSz="914400" rtl="0" eaLnBrk="1" latinLnBrk="0" hangingPunct="1">
              <a:lnSpc>
                <a:spcPct val="90000"/>
              </a:lnSpc>
              <a:spcBef>
                <a:spcPts val="500"/>
              </a:spcBef>
              <a:buClr>
                <a:schemeClr val="tx2"/>
              </a:buClr>
              <a:buFont typeface="Wingdings" panose="05000000000000000000" pitchFamily="2" charset="2"/>
              <a:buChar char="l"/>
              <a:defRPr sz="1800" kern="1200" baseline="0">
                <a:solidFill>
                  <a:schemeClr val="tx1"/>
                </a:solidFill>
                <a:latin typeface="Verdana" panose="020B0604030504040204" pitchFamily="34" charset="0"/>
                <a:ea typeface="幼圆" panose="02010509060101010101" pitchFamily="49" charset="-122"/>
                <a:cs typeface="+mn-cs"/>
              </a:defRPr>
            </a:lvl3pPr>
            <a:lvl4pPr marL="1600200" indent="-360000" algn="l" defTabSz="914400" rtl="0" eaLnBrk="1" latinLnBrk="0" hangingPunct="1">
              <a:lnSpc>
                <a:spcPct val="90000"/>
              </a:lnSpc>
              <a:spcBef>
                <a:spcPts val="500"/>
              </a:spcBef>
              <a:buClr>
                <a:schemeClr val="tx2"/>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4pPr>
            <a:lvl5pPr marL="2057400" indent="-360000" algn="l" defTabSz="914400" rtl="0" eaLnBrk="1" latinLnBrk="0" hangingPunct="1">
              <a:lnSpc>
                <a:spcPct val="90000"/>
              </a:lnSpc>
              <a:spcBef>
                <a:spcPts val="500"/>
              </a:spcBef>
              <a:buClr>
                <a:schemeClr val="tx2"/>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auto">
              <a:lnSpc>
                <a:spcPct val="110000"/>
              </a:lnSpc>
              <a:spcAft>
                <a:spcPts val="0"/>
              </a:spcAft>
              <a:buFont typeface="Wingdings" panose="05000000000000000000" pitchFamily="2" charset="2"/>
              <a:buNone/>
            </a:pPr>
            <a:endParaRPr lang="en-US" altLang="zh-CN" sz="3200" b="1" dirty="0">
              <a:latin typeface="Times New Roman" panose="02020603050405020304" pitchFamily="18" charset="0"/>
              <a:ea typeface="黑体" panose="02010609060101010101" pitchFamily="49" charset="-122"/>
              <a:cs typeface="Times New Roman" panose="02020603050405020304" pitchFamily="18" charset="0"/>
            </a:endParaRPr>
          </a:p>
          <a:p>
            <a:pPr marL="0" indent="0" fontAlgn="auto">
              <a:lnSpc>
                <a:spcPct val="110000"/>
              </a:lnSpc>
              <a:spcAft>
                <a:spcPts val="0"/>
              </a:spcAft>
              <a:buFont typeface="Wingdings" panose="05000000000000000000" pitchFamily="2" charset="2"/>
              <a:buNone/>
            </a:pPr>
            <a:r>
              <a:rPr lang="en-US" altLang="zh-CN" sz="3200" b="1" dirty="0">
                <a:latin typeface="Times New Roman" panose="02020603050405020304" pitchFamily="18" charset="0"/>
                <a:ea typeface="黑体" panose="02010609060101010101" pitchFamily="49" charset="-122"/>
                <a:cs typeface="Times New Roman" panose="02020603050405020304" pitchFamily="18" charset="0"/>
              </a:rPr>
              <a:t>   </a:t>
            </a:r>
            <a:r>
              <a:rPr lang="zh-CN" altLang="en-US" sz="3200" b="1" dirty="0">
                <a:latin typeface="Times New Roman" panose="02020603050405020304" pitchFamily="18" charset="0"/>
                <a:ea typeface="黑体" panose="02010609060101010101" pitchFamily="49" charset="-122"/>
                <a:cs typeface="Times New Roman" panose="02020603050405020304" pitchFamily="18" charset="0"/>
              </a:rPr>
              <a:t>设</a:t>
            </a:r>
            <a:r>
              <a:rPr lang="en-US" altLang="zh-CN" sz="3200" b="1" dirty="0">
                <a:solidFill>
                  <a:srgbClr val="00B050"/>
                </a:solidFill>
                <a:latin typeface="Times New Roman" panose="02020603050405020304" pitchFamily="18" charset="0"/>
                <a:ea typeface="黑体" panose="02010609060101010101" pitchFamily="49" charset="-122"/>
                <a:cs typeface="Times New Roman" panose="02020603050405020304" pitchFamily="18" charset="0"/>
              </a:rPr>
              <a:t>T</a:t>
            </a:r>
            <a:r>
              <a:rPr lang="zh-CN" altLang="en-US" sz="3200" b="1" dirty="0">
                <a:latin typeface="Times New Roman" panose="02020603050405020304" pitchFamily="18" charset="0"/>
                <a:ea typeface="黑体" panose="02010609060101010101" pitchFamily="49" charset="-122"/>
                <a:cs typeface="Times New Roman" panose="02020603050405020304" pitchFamily="18" charset="0"/>
              </a:rPr>
              <a:t>是指向二叉树根结点的指针变量</a:t>
            </a:r>
          </a:p>
          <a:p>
            <a:pPr marL="0" indent="0" fontAlgn="auto">
              <a:lnSpc>
                <a:spcPct val="110000"/>
              </a:lnSpc>
              <a:spcAft>
                <a:spcPts val="0"/>
              </a:spcAft>
              <a:buFont typeface="Wingdings" panose="05000000000000000000" pitchFamily="2" charset="2"/>
              <a:buNone/>
            </a:pPr>
            <a:r>
              <a:rPr lang="zh-CN" altLang="en-US" sz="3200" b="1" dirty="0">
                <a:latin typeface="Times New Roman" panose="02020603050405020304" pitchFamily="18" charset="0"/>
                <a:ea typeface="黑体" panose="02010609060101010101" pitchFamily="49" charset="-122"/>
                <a:cs typeface="Times New Roman" panose="02020603050405020304" pitchFamily="18" charset="0"/>
              </a:rPr>
              <a:t>    若二叉树为空，则返回；否则，令</a:t>
            </a:r>
            <a:r>
              <a:rPr lang="en-US" altLang="zh-CN" sz="3200" b="1" dirty="0">
                <a:solidFill>
                  <a:srgbClr val="00B050"/>
                </a:solidFill>
                <a:latin typeface="Times New Roman" panose="02020603050405020304" pitchFamily="18" charset="0"/>
                <a:ea typeface="黑体" panose="02010609060101010101" pitchFamily="49" charset="-122"/>
                <a:cs typeface="Times New Roman" panose="02020603050405020304" pitchFamily="18" charset="0"/>
              </a:rPr>
              <a:t>p=T</a:t>
            </a:r>
          </a:p>
          <a:p>
            <a:pPr marL="0" indent="0" fontAlgn="auto">
              <a:lnSpc>
                <a:spcPct val="110000"/>
              </a:lnSpc>
              <a:spcAft>
                <a:spcPts val="0"/>
              </a:spcAft>
              <a:buFont typeface="Wingdings" panose="05000000000000000000" pitchFamily="2" charset="2"/>
              <a:buNone/>
            </a:pPr>
            <a:r>
              <a:rPr lang="zh-CN" altLang="en-US" sz="3200" b="1" dirty="0">
                <a:solidFill>
                  <a:srgbClr val="00B050"/>
                </a:solidFill>
                <a:latin typeface="Times New Roman" panose="02020603050405020304" pitchFamily="18" charset="0"/>
                <a:ea typeface="黑体" panose="02010609060101010101" pitchFamily="49" charset="-122"/>
                <a:cs typeface="Times New Roman" panose="02020603050405020304" pitchFamily="18" charset="0"/>
              </a:rPr>
              <a:t>    若</a:t>
            </a:r>
            <a:r>
              <a:rPr lang="en-US" altLang="zh-CN" sz="3200" b="1" dirty="0">
                <a:solidFill>
                  <a:srgbClr val="00B050"/>
                </a:solidFill>
                <a:latin typeface="Times New Roman" panose="02020603050405020304" pitchFamily="18" charset="0"/>
                <a:ea typeface="黑体" panose="02010609060101010101" pitchFamily="49" charset="-122"/>
                <a:cs typeface="Times New Roman" panose="02020603050405020304" pitchFamily="18" charset="0"/>
              </a:rPr>
              <a:t>p</a:t>
            </a:r>
            <a:r>
              <a:rPr lang="zh-CN" altLang="en-US" sz="3200" b="1" dirty="0">
                <a:solidFill>
                  <a:srgbClr val="00B050"/>
                </a:solidFill>
                <a:latin typeface="Times New Roman" panose="02020603050405020304" pitchFamily="18" charset="0"/>
                <a:ea typeface="黑体" panose="02010609060101010101" pitchFamily="49" charset="-122"/>
                <a:cs typeface="Times New Roman" panose="02020603050405020304" pitchFamily="18" charset="0"/>
              </a:rPr>
              <a:t>非空</a:t>
            </a:r>
            <a:r>
              <a:rPr lang="zh-CN" altLang="en-US" sz="3200" b="1" dirty="0">
                <a:latin typeface="Times New Roman" panose="02020603050405020304" pitchFamily="18" charset="0"/>
                <a:ea typeface="黑体" panose="02010609060101010101" pitchFamily="49" charset="-122"/>
                <a:cs typeface="Times New Roman" panose="02020603050405020304" pitchFamily="18" charset="0"/>
              </a:rPr>
              <a:t>或者</a:t>
            </a:r>
            <a:r>
              <a:rPr lang="zh-CN" altLang="en-US" sz="3200" b="1" dirty="0">
                <a:solidFill>
                  <a:srgbClr val="00B050"/>
                </a:solidFill>
                <a:latin typeface="Times New Roman" panose="02020603050405020304" pitchFamily="18" charset="0"/>
                <a:ea typeface="黑体" panose="02010609060101010101" pitchFamily="49" charset="-122"/>
                <a:cs typeface="Times New Roman" panose="02020603050405020304" pitchFamily="18" charset="0"/>
              </a:rPr>
              <a:t>栈非空</a:t>
            </a:r>
            <a:endParaRPr lang="en-US" altLang="zh-CN" sz="3200" b="1" dirty="0">
              <a:solidFill>
                <a:srgbClr val="00B050"/>
              </a:solidFill>
              <a:latin typeface="Times New Roman" panose="02020603050405020304" pitchFamily="18" charset="0"/>
              <a:ea typeface="黑体" panose="02010609060101010101" pitchFamily="49" charset="-122"/>
              <a:cs typeface="Times New Roman" panose="02020603050405020304" pitchFamily="18" charset="0"/>
            </a:endParaRPr>
          </a:p>
          <a:p>
            <a:pPr marL="533400" lvl="1" indent="0" fontAlgn="auto">
              <a:lnSpc>
                <a:spcPct val="110000"/>
              </a:lnSpc>
              <a:spcAft>
                <a:spcPts val="0"/>
              </a:spcAft>
              <a:buFontTx/>
              <a:buNone/>
            </a:pPr>
            <a:r>
              <a:rPr lang="en-US" altLang="zh-CN" sz="2400" b="1" dirty="0">
                <a:latin typeface="Times New Roman" panose="02020603050405020304" pitchFamily="18" charset="0"/>
                <a:ea typeface="黑体" panose="02010609060101010101" pitchFamily="49" charset="-122"/>
                <a:cs typeface="Times New Roman" panose="02020603050405020304" pitchFamily="18" charset="0"/>
              </a:rPr>
              <a:t>⑴ </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若</a:t>
            </a:r>
            <a:r>
              <a:rPr lang="en-US" altLang="zh-CN" sz="2400" b="1" dirty="0">
                <a:solidFill>
                  <a:srgbClr val="00B050"/>
                </a:solidFill>
                <a:latin typeface="Times New Roman" panose="02020603050405020304" pitchFamily="18" charset="0"/>
                <a:ea typeface="黑体" panose="02010609060101010101" pitchFamily="49" charset="-122"/>
                <a:cs typeface="Times New Roman" panose="02020603050405020304" pitchFamily="18" charset="0"/>
              </a:rPr>
              <a:t>p</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不为空，</a:t>
            </a:r>
            <a:r>
              <a:rPr lang="en-US" altLang="zh-CN" sz="2400" b="1" dirty="0">
                <a:solidFill>
                  <a:srgbClr val="00B050"/>
                </a:solidFill>
                <a:latin typeface="Times New Roman" panose="02020603050405020304" pitchFamily="18" charset="0"/>
                <a:ea typeface="黑体" panose="02010609060101010101" pitchFamily="49" charset="-122"/>
                <a:cs typeface="Times New Roman" panose="02020603050405020304" pitchFamily="18" charset="0"/>
              </a:rPr>
              <a:t>p</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进栈， </a:t>
            </a:r>
            <a:r>
              <a:rPr lang="en-US" altLang="zh-CN" sz="2400" b="1" dirty="0">
                <a:solidFill>
                  <a:srgbClr val="00B050"/>
                </a:solidFill>
                <a:latin typeface="Times New Roman" panose="02020603050405020304" pitchFamily="18" charset="0"/>
                <a:ea typeface="黑体" panose="02010609060101010101" pitchFamily="49" charset="-122"/>
                <a:cs typeface="Times New Roman" panose="02020603050405020304" pitchFamily="18" charset="0"/>
              </a:rPr>
              <a:t>p=p-&gt;</a:t>
            </a:r>
            <a:r>
              <a:rPr lang="en-US" altLang="zh-CN" sz="2400" b="1" dirty="0" err="1">
                <a:solidFill>
                  <a:srgbClr val="00B050"/>
                </a:solidFill>
                <a:latin typeface="Times New Roman" panose="02020603050405020304" pitchFamily="18" charset="0"/>
                <a:ea typeface="黑体" panose="02010609060101010101" pitchFamily="49" charset="-122"/>
                <a:cs typeface="Times New Roman" panose="02020603050405020304" pitchFamily="18" charset="0"/>
              </a:rPr>
              <a:t>Lchild</a:t>
            </a:r>
            <a:r>
              <a:rPr lang="en-US" altLang="zh-CN" sz="2400" b="1" dirty="0">
                <a:solidFill>
                  <a:srgbClr val="00B050"/>
                </a:solidFill>
                <a:latin typeface="Times New Roman" panose="02020603050405020304" pitchFamily="18" charset="0"/>
                <a:ea typeface="黑体" panose="02010609060101010101" pitchFamily="49" charset="-122"/>
                <a:cs typeface="Times New Roman" panose="02020603050405020304" pitchFamily="18" charset="0"/>
              </a:rPr>
              <a:t> </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a:t>
            </a:r>
          </a:p>
          <a:p>
            <a:pPr marL="533400" lvl="1" indent="0" fontAlgn="auto">
              <a:lnSpc>
                <a:spcPct val="110000"/>
              </a:lnSpc>
              <a:spcAft>
                <a:spcPts val="0"/>
              </a:spcAft>
              <a:buFontTx/>
              <a:buNone/>
            </a:pP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⑵ 否则</a:t>
            </a:r>
            <a:r>
              <a:rPr lang="en-US" altLang="zh-CN" sz="2400" b="1" dirty="0">
                <a:latin typeface="Times New Roman" panose="02020603050405020304" pitchFamily="18" charset="0"/>
                <a:ea typeface="黑体" panose="02010609060101010101" pitchFamily="49" charset="-122"/>
                <a:cs typeface="Times New Roman" panose="02020603050405020304" pitchFamily="18" charset="0"/>
              </a:rPr>
              <a:t>(</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即</a:t>
            </a:r>
            <a:r>
              <a:rPr lang="en-US" altLang="zh-CN" sz="2400" b="1" dirty="0">
                <a:solidFill>
                  <a:srgbClr val="00B050"/>
                </a:solidFill>
                <a:latin typeface="Times New Roman" panose="02020603050405020304" pitchFamily="18" charset="0"/>
                <a:ea typeface="黑体" panose="02010609060101010101" pitchFamily="49" charset="-122"/>
                <a:cs typeface="Times New Roman" panose="02020603050405020304" pitchFamily="18" charset="0"/>
              </a:rPr>
              <a:t>p</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为空</a:t>
            </a:r>
            <a:r>
              <a:rPr lang="en-US" altLang="zh-CN" sz="2400" b="1" dirty="0">
                <a:latin typeface="Times New Roman" panose="02020603050405020304" pitchFamily="18" charset="0"/>
                <a:ea typeface="黑体" panose="02010609060101010101" pitchFamily="49" charset="-122"/>
                <a:cs typeface="Times New Roman" panose="02020603050405020304" pitchFamily="18" charset="0"/>
              </a:rPr>
              <a:t>)</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，退栈到</a:t>
            </a:r>
            <a:r>
              <a:rPr lang="en-US" altLang="zh-CN" sz="2400" b="1" dirty="0">
                <a:solidFill>
                  <a:srgbClr val="00B050"/>
                </a:solidFill>
                <a:latin typeface="Times New Roman" panose="02020603050405020304" pitchFamily="18" charset="0"/>
                <a:ea typeface="黑体" panose="02010609060101010101" pitchFamily="49" charset="-122"/>
                <a:cs typeface="Times New Roman" panose="02020603050405020304" pitchFamily="18" charset="0"/>
              </a:rPr>
              <a:t>p</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，访问</a:t>
            </a:r>
            <a:r>
              <a:rPr lang="en-US" altLang="zh-CN" sz="2400" b="1" dirty="0">
                <a:solidFill>
                  <a:srgbClr val="00B050"/>
                </a:solidFill>
                <a:latin typeface="Times New Roman" panose="02020603050405020304" pitchFamily="18" charset="0"/>
                <a:ea typeface="黑体" panose="02010609060101010101" pitchFamily="49" charset="-122"/>
                <a:cs typeface="Times New Roman" panose="02020603050405020304" pitchFamily="18" charset="0"/>
              </a:rPr>
              <a:t>p</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所指向的结点；</a:t>
            </a:r>
            <a:endParaRPr lang="en-US" altLang="zh-CN" sz="2400" b="1" dirty="0">
              <a:latin typeface="Times New Roman" panose="02020603050405020304" pitchFamily="18" charset="0"/>
              <a:ea typeface="黑体" panose="02010609060101010101" pitchFamily="49" charset="-122"/>
              <a:cs typeface="Times New Roman" panose="02020603050405020304" pitchFamily="18" charset="0"/>
            </a:endParaRPr>
          </a:p>
          <a:p>
            <a:pPr marL="533400" lvl="1" indent="0" fontAlgn="auto">
              <a:lnSpc>
                <a:spcPct val="110000"/>
              </a:lnSpc>
              <a:spcAft>
                <a:spcPts val="0"/>
              </a:spcAft>
              <a:buFontTx/>
              <a:buNone/>
            </a:pPr>
            <a:r>
              <a:rPr lang="en-US" altLang="zh-CN" sz="2400" b="1" dirty="0">
                <a:solidFill>
                  <a:srgbClr val="00B050"/>
                </a:solidFill>
                <a:latin typeface="Times New Roman" panose="02020603050405020304" pitchFamily="18" charset="0"/>
                <a:ea typeface="黑体" panose="02010609060101010101" pitchFamily="49" charset="-122"/>
                <a:cs typeface="Times New Roman" panose="02020603050405020304" pitchFamily="18" charset="0"/>
              </a:rPr>
              <a:t>p=p-&gt;</a:t>
            </a:r>
            <a:r>
              <a:rPr lang="en-US" altLang="zh-CN" sz="2400" b="1" dirty="0" err="1">
                <a:solidFill>
                  <a:srgbClr val="00B050"/>
                </a:solidFill>
                <a:latin typeface="Times New Roman" panose="02020603050405020304" pitchFamily="18" charset="0"/>
                <a:ea typeface="黑体" panose="02010609060101010101" pitchFamily="49" charset="-122"/>
                <a:cs typeface="Times New Roman" panose="02020603050405020304" pitchFamily="18" charset="0"/>
              </a:rPr>
              <a:t>Rchild</a:t>
            </a:r>
            <a:r>
              <a:rPr lang="en-US" altLang="zh-CN" sz="2400" b="1" dirty="0">
                <a:solidFill>
                  <a:srgbClr val="00B050"/>
                </a:solidFill>
                <a:latin typeface="Times New Roman" panose="02020603050405020304" pitchFamily="18" charset="0"/>
                <a:ea typeface="黑体" panose="02010609060101010101" pitchFamily="49" charset="-122"/>
                <a:cs typeface="Times New Roman" panose="02020603050405020304" pitchFamily="18" charset="0"/>
              </a:rPr>
              <a:t> </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，转</a:t>
            </a:r>
            <a:r>
              <a:rPr lang="en-US" altLang="zh-CN" sz="2400" b="1" dirty="0">
                <a:latin typeface="Times New Roman" panose="02020603050405020304" pitchFamily="18" charset="0"/>
                <a:ea typeface="黑体" panose="02010609060101010101" pitchFamily="49" charset="-122"/>
                <a:cs typeface="Times New Roman" panose="02020603050405020304" pitchFamily="18" charset="0"/>
              </a:rPr>
              <a:t>⑴</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a:t>
            </a:r>
          </a:p>
          <a:p>
            <a:pPr marL="533400" lvl="1" indent="0" fontAlgn="auto">
              <a:lnSpc>
                <a:spcPct val="110000"/>
              </a:lnSpc>
              <a:spcAft>
                <a:spcPts val="0"/>
              </a:spcAft>
              <a:buFontTx/>
              <a:buNone/>
            </a:pP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直到栈空为止。</a:t>
            </a:r>
          </a:p>
        </p:txBody>
      </p:sp>
      <p:sp>
        <p:nvSpPr>
          <p:cNvPr id="3" name="标题 1">
            <a:extLst>
              <a:ext uri="{FF2B5EF4-FFF2-40B4-BE49-F238E27FC236}">
                <a16:creationId xmlns:a16="http://schemas.microsoft.com/office/drawing/2014/main" id="{95AF8E20-7967-A01D-6640-311B4A73F700}"/>
              </a:ext>
            </a:extLst>
          </p:cNvPr>
          <p:cNvSpPr>
            <a:spLocks noGrp="1"/>
          </p:cNvSpPr>
          <p:nvPr>
            <p:ph type="title"/>
          </p:nvPr>
        </p:nvSpPr>
        <p:spPr>
          <a:xfrm>
            <a:off x="0" y="1"/>
            <a:ext cx="7886700" cy="720000"/>
          </a:xfrm>
        </p:spPr>
        <p:txBody>
          <a:bodyPr>
            <a:normAutofit/>
          </a:bodyPr>
          <a:lstStyle/>
          <a:p>
            <a:r>
              <a:rPr lang="zh-CN" altLang="en-US" sz="2800" b="1" dirty="0">
                <a:latin typeface="Times New Roman" panose="02020603050405020304" pitchFamily="18" charset="0"/>
                <a:cs typeface="Times New Roman" panose="02020603050405020304" pitchFamily="18" charset="0"/>
              </a:rPr>
              <a:t>中序遍历非递归算法</a:t>
            </a:r>
          </a:p>
        </p:txBody>
      </p:sp>
    </p:spTree>
    <p:extLst>
      <p:ext uri="{BB962C8B-B14F-4D97-AF65-F5344CB8AC3E}">
        <p14:creationId xmlns:p14="http://schemas.microsoft.com/office/powerpoint/2010/main" val="365482252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a:extLst>
              <a:ext uri="{FF2B5EF4-FFF2-40B4-BE49-F238E27FC236}">
                <a16:creationId xmlns:a16="http://schemas.microsoft.com/office/drawing/2014/main" id="{95AF8E20-7967-A01D-6640-311B4A73F700}"/>
              </a:ext>
            </a:extLst>
          </p:cNvPr>
          <p:cNvSpPr>
            <a:spLocks noGrp="1"/>
          </p:cNvSpPr>
          <p:nvPr>
            <p:ph type="title"/>
          </p:nvPr>
        </p:nvSpPr>
        <p:spPr>
          <a:xfrm>
            <a:off x="0" y="1"/>
            <a:ext cx="7886700" cy="720000"/>
          </a:xfrm>
        </p:spPr>
        <p:txBody>
          <a:bodyPr>
            <a:normAutofit/>
          </a:bodyPr>
          <a:lstStyle/>
          <a:p>
            <a:r>
              <a:rPr lang="zh-CN" altLang="en-US" sz="2800" b="1" dirty="0">
                <a:latin typeface="Times New Roman" panose="02020603050405020304" pitchFamily="18" charset="0"/>
                <a:cs typeface="Times New Roman" panose="02020603050405020304" pitchFamily="18" charset="0"/>
              </a:rPr>
              <a:t>中序遍历算法的非递归描述</a:t>
            </a:r>
          </a:p>
        </p:txBody>
      </p:sp>
      <p:sp>
        <p:nvSpPr>
          <p:cNvPr id="6" name="Text Box 3">
            <a:extLst>
              <a:ext uri="{FF2B5EF4-FFF2-40B4-BE49-F238E27FC236}">
                <a16:creationId xmlns:a16="http://schemas.microsoft.com/office/drawing/2014/main" id="{BB936993-B14E-E7AA-0CE2-42FCA937CD12}"/>
              </a:ext>
            </a:extLst>
          </p:cNvPr>
          <p:cNvSpPr txBox="1">
            <a:spLocks noChangeArrowheads="1"/>
          </p:cNvSpPr>
          <p:nvPr/>
        </p:nvSpPr>
        <p:spPr bwMode="auto">
          <a:xfrm>
            <a:off x="1362462" y="1018413"/>
            <a:ext cx="6677131" cy="56938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800" b="1"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rPr>
              <a:t>void</a:t>
            </a:r>
            <a:r>
              <a:rPr kumimoji="1" lang="en-US" altLang="zh-CN" sz="28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rPr>
              <a:t> </a:t>
            </a:r>
            <a:r>
              <a:rPr kumimoji="1" lang="en-US" altLang="zh-CN" sz="2800" b="0" i="0" u="none" strike="noStrike" kern="1200" cap="none" spc="0" normalizeH="0" baseline="0" noProof="0" dirty="0" err="1">
                <a:ln>
                  <a:noFill/>
                </a:ln>
                <a:solidFill>
                  <a:srgbClr val="0070C0"/>
                </a:solidFill>
                <a:effectLst/>
                <a:uLnTx/>
                <a:uFillTx/>
                <a:latin typeface="Times New Roman" panose="02020603050405020304" pitchFamily="18" charset="0"/>
                <a:ea typeface="宋体" panose="02010600030101010101" pitchFamily="2" charset="-122"/>
              </a:rPr>
              <a:t>InOrderTraverse</a:t>
            </a:r>
            <a:r>
              <a:rPr kumimoji="1" lang="en-US" altLang="zh-CN" sz="28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rPr>
              <a:t>(</a:t>
            </a:r>
            <a:r>
              <a:rPr kumimoji="1" lang="en-US" altLang="zh-CN" sz="2800" b="0" i="0" u="none" strike="noStrike" kern="1200" cap="none" spc="0" normalizeH="0" baseline="0" noProof="0" dirty="0" err="1">
                <a:ln>
                  <a:noFill/>
                </a:ln>
                <a:solidFill>
                  <a:srgbClr val="0070C0"/>
                </a:solidFill>
                <a:effectLst/>
                <a:uLnTx/>
                <a:uFillTx/>
                <a:latin typeface="Times New Roman" panose="02020603050405020304" pitchFamily="18" charset="0"/>
                <a:ea typeface="宋体" panose="02010600030101010101" pitchFamily="2" charset="-122"/>
              </a:rPr>
              <a:t>BiTree</a:t>
            </a:r>
            <a:r>
              <a:rPr kumimoji="1" lang="en-US" altLang="zh-CN" sz="28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rPr>
              <a:t> T){</a:t>
            </a:r>
          </a:p>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sz="2800" dirty="0">
                <a:solidFill>
                  <a:srgbClr val="0070C0"/>
                </a:solidFill>
                <a:latin typeface="Times New Roman" panose="02020603050405020304" pitchFamily="18" charset="0"/>
                <a:ea typeface="宋体" panose="02010600030101010101" pitchFamily="2" charset="-122"/>
              </a:rPr>
              <a:t>      </a:t>
            </a:r>
            <a:r>
              <a:rPr kumimoji="1" lang="en-US" altLang="zh-CN" sz="2800" b="0" i="0" u="none" strike="noStrike" kern="1200" cap="none" spc="0" normalizeH="0" baseline="0" noProof="0" dirty="0" err="1">
                <a:ln>
                  <a:noFill/>
                </a:ln>
                <a:solidFill>
                  <a:srgbClr val="0070C0"/>
                </a:solidFill>
                <a:effectLst/>
                <a:uLnTx/>
                <a:uFillTx/>
                <a:latin typeface="Times New Roman" panose="02020603050405020304" pitchFamily="18" charset="0"/>
                <a:ea typeface="宋体" panose="02010600030101010101" pitchFamily="2" charset="-122"/>
              </a:rPr>
              <a:t>InitStack</a:t>
            </a:r>
            <a:r>
              <a:rPr kumimoji="1" lang="en-US" altLang="zh-CN" sz="28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rPr>
              <a:t>(S);  p = T ; </a:t>
            </a:r>
          </a:p>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sz="2800" dirty="0">
                <a:solidFill>
                  <a:srgbClr val="0070C0"/>
                </a:solidFill>
                <a:latin typeface="Times New Roman" panose="02020603050405020304" pitchFamily="18" charset="0"/>
                <a:ea typeface="宋体" panose="02010600030101010101" pitchFamily="2" charset="-122"/>
              </a:rPr>
              <a:t>      </a:t>
            </a:r>
            <a:r>
              <a:rPr kumimoji="1" lang="en-US" altLang="zh-CN" sz="2800" b="1"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rPr>
              <a:t>while </a:t>
            </a:r>
            <a:r>
              <a:rPr kumimoji="1" lang="en-US" altLang="zh-CN" sz="28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rPr>
              <a:t>(p || !</a:t>
            </a:r>
            <a:r>
              <a:rPr kumimoji="1" lang="en-US" altLang="zh-CN" sz="2800" b="0" i="0" u="none" strike="noStrike" kern="1200" cap="none" spc="0" normalizeH="0" baseline="0" noProof="0" dirty="0" err="1">
                <a:ln>
                  <a:noFill/>
                </a:ln>
                <a:solidFill>
                  <a:srgbClr val="0070C0"/>
                </a:solidFill>
                <a:effectLst/>
                <a:uLnTx/>
                <a:uFillTx/>
                <a:latin typeface="Times New Roman" panose="02020603050405020304" pitchFamily="18" charset="0"/>
                <a:ea typeface="宋体" panose="02010600030101010101" pitchFamily="2" charset="-122"/>
              </a:rPr>
              <a:t>StackEmpty</a:t>
            </a:r>
            <a:r>
              <a:rPr kumimoji="1" lang="en-US" altLang="zh-CN" sz="28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rPr>
              <a:t>(S)){</a:t>
            </a:r>
          </a:p>
          <a:p>
            <a:pPr lvl="0" fontAlgn="base">
              <a:spcBef>
                <a:spcPct val="0"/>
              </a:spcBef>
              <a:spcAft>
                <a:spcPct val="0"/>
              </a:spcAft>
              <a:buNone/>
              <a:defRPr/>
            </a:pPr>
            <a:r>
              <a:rPr kumimoji="1" lang="en-US" altLang="zh-CN" sz="28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rPr>
              <a:t>         </a:t>
            </a:r>
            <a:r>
              <a:rPr kumimoji="1" lang="en-US" altLang="zh-CN" sz="2800" b="1"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rPr>
              <a:t>if</a:t>
            </a:r>
            <a:r>
              <a:rPr kumimoji="1" lang="en-US" altLang="zh-CN" sz="28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rPr>
              <a:t> (p</a:t>
            </a:r>
            <a:r>
              <a:rPr lang="en-US" altLang="zh-CN" sz="2800" dirty="0">
                <a:solidFill>
                  <a:srgbClr val="0070C0"/>
                </a:solidFill>
                <a:latin typeface="Times New Roman" panose="02020603050405020304" pitchFamily="18" charset="0"/>
                <a:ea typeface="宋体" panose="02010600030101010101" pitchFamily="2" charset="-122"/>
              </a:rPr>
              <a:t>){</a:t>
            </a:r>
            <a:endParaRPr kumimoji="1" lang="en-US" altLang="zh-CN" sz="28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sz="2800" dirty="0">
                <a:solidFill>
                  <a:srgbClr val="0070C0"/>
                </a:solidFill>
                <a:latin typeface="Times New Roman" panose="02020603050405020304" pitchFamily="18" charset="0"/>
                <a:ea typeface="宋体" panose="02010600030101010101" pitchFamily="2" charset="-122"/>
              </a:rPr>
              <a:t> 	 </a:t>
            </a:r>
            <a:r>
              <a:rPr kumimoji="1" lang="en-US" altLang="zh-CN" sz="2800" b="0" i="0" u="none" strike="noStrike" kern="1200" cap="none" spc="0" normalizeH="0" baseline="0" noProof="0" dirty="0">
                <a:ln>
                  <a:noFill/>
                </a:ln>
                <a:solidFill>
                  <a:srgbClr val="00B0F0"/>
                </a:solidFill>
                <a:effectLst/>
                <a:uLnTx/>
                <a:uFillTx/>
                <a:latin typeface="Times New Roman" panose="02020603050405020304" pitchFamily="18" charset="0"/>
                <a:ea typeface="宋体" panose="02010600030101010101" pitchFamily="2" charset="-122"/>
              </a:rPr>
              <a:t>Push(</a:t>
            </a:r>
            <a:r>
              <a:rPr kumimoji="1" lang="en-US" altLang="zh-CN" sz="2800" b="0" i="0" u="none" strike="noStrike" kern="1200" cap="none" spc="0" normalizeH="0" baseline="0" noProof="0" dirty="0" err="1">
                <a:ln>
                  <a:noFill/>
                </a:ln>
                <a:solidFill>
                  <a:srgbClr val="00B0F0"/>
                </a:solidFill>
                <a:effectLst/>
                <a:uLnTx/>
                <a:uFillTx/>
                <a:latin typeface="Times New Roman" panose="02020603050405020304" pitchFamily="18" charset="0"/>
                <a:ea typeface="宋体" panose="02010600030101010101" pitchFamily="2" charset="-122"/>
              </a:rPr>
              <a:t>S,p</a:t>
            </a:r>
            <a:r>
              <a:rPr kumimoji="1" lang="en-US" altLang="zh-CN" sz="2800" b="0" i="0" u="none" strike="noStrike" kern="1200" cap="none" spc="0" normalizeH="0" baseline="0" noProof="0" dirty="0">
                <a:ln>
                  <a:noFill/>
                </a:ln>
                <a:solidFill>
                  <a:srgbClr val="00B0F0"/>
                </a:solidFill>
                <a:effectLst/>
                <a:uLnTx/>
                <a:uFillTx/>
                <a:latin typeface="Times New Roman" panose="02020603050405020304" pitchFamily="18" charset="0"/>
                <a:ea typeface="宋体" panose="02010600030101010101" pitchFamily="2" charset="-122"/>
              </a:rPr>
              <a:t>); </a:t>
            </a:r>
            <a:r>
              <a:rPr kumimoji="1" lang="en-US" altLang="zh-CN" sz="28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rPr>
              <a:t>p=p-&gt;</a:t>
            </a:r>
            <a:r>
              <a:rPr kumimoji="1" lang="en-US" altLang="zh-CN" sz="2800" b="0" i="0" u="none" strike="noStrike" kern="1200" cap="none" spc="0" normalizeH="0" baseline="0" noProof="0" dirty="0" err="1">
                <a:ln>
                  <a:noFill/>
                </a:ln>
                <a:solidFill>
                  <a:srgbClr val="0070C0"/>
                </a:solidFill>
                <a:effectLst/>
                <a:uLnTx/>
                <a:uFillTx/>
                <a:latin typeface="Times New Roman" panose="02020603050405020304" pitchFamily="18" charset="0"/>
                <a:ea typeface="宋体" panose="02010600030101010101" pitchFamily="2" charset="-122"/>
              </a:rPr>
              <a:t>lchild</a:t>
            </a:r>
            <a:r>
              <a:rPr kumimoji="1" lang="en-US" altLang="zh-CN" sz="28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rPr>
              <a:t>;</a:t>
            </a:r>
          </a:p>
          <a:p>
            <a:pPr lvl="0" fontAlgn="base">
              <a:spcBef>
                <a:spcPct val="0"/>
              </a:spcBef>
              <a:spcAft>
                <a:spcPct val="0"/>
              </a:spcAft>
              <a:buNone/>
              <a:defRPr/>
            </a:pPr>
            <a:r>
              <a:rPr lang="en-US" altLang="zh-CN" sz="2800" dirty="0">
                <a:solidFill>
                  <a:srgbClr val="0070C0"/>
                </a:solidFill>
                <a:latin typeface="Times New Roman" panose="02020603050405020304" pitchFamily="18" charset="0"/>
                <a:ea typeface="宋体" panose="02010600030101010101" pitchFamily="2" charset="-122"/>
              </a:rPr>
              <a:t>         }</a:t>
            </a:r>
            <a:endParaRPr kumimoji="1" lang="zh-CN" altLang="en-US" sz="2800" b="0" i="0" u="none" strike="noStrike" kern="1200" cap="none" spc="0" normalizeH="0" baseline="0" noProof="0" dirty="0">
              <a:ln>
                <a:noFill/>
              </a:ln>
              <a:solidFill>
                <a:srgbClr val="7030A0"/>
              </a:solidFill>
              <a:effectLst/>
              <a:uLnTx/>
              <a:uFillTx/>
              <a:latin typeface="Times New Roman" panose="02020603050405020304" pitchFamily="18" charset="0"/>
              <a:ea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8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rPr>
              <a:t>         </a:t>
            </a:r>
            <a:r>
              <a:rPr kumimoji="1" lang="en-US" altLang="zh-CN" sz="2800" b="1"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rPr>
              <a:t>else</a:t>
            </a:r>
            <a:r>
              <a:rPr kumimoji="1" lang="en-US" altLang="zh-CN" sz="28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rPr>
              <a:t>{</a:t>
            </a:r>
            <a:endParaRPr kumimoji="1" lang="en-US" altLang="zh-CN" sz="2800" b="0" i="0" u="none" strike="noStrike" kern="1200" cap="none" spc="0" normalizeH="0" baseline="0" noProof="0" dirty="0">
              <a:ln>
                <a:noFill/>
              </a:ln>
              <a:solidFill>
                <a:srgbClr val="7030A0"/>
              </a:solidFill>
              <a:effectLst/>
              <a:uLnTx/>
              <a:uFillTx/>
              <a:latin typeface="Times New Roman" panose="02020603050405020304" pitchFamily="18" charset="0"/>
              <a:ea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sz="2800" dirty="0">
                <a:solidFill>
                  <a:srgbClr val="0070C0"/>
                </a:solidFill>
                <a:latin typeface="Times New Roman" panose="02020603050405020304" pitchFamily="18" charset="0"/>
                <a:ea typeface="宋体" panose="02010600030101010101" pitchFamily="2" charset="-122"/>
              </a:rPr>
              <a:t>	</a:t>
            </a:r>
            <a:r>
              <a:rPr kumimoji="1" lang="en-US" altLang="zh-CN" sz="28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rPr>
              <a:t> </a:t>
            </a:r>
            <a:r>
              <a:rPr kumimoji="1" lang="en-US" altLang="zh-CN" sz="2800" b="0" i="0" u="none" strike="noStrike" kern="1200" cap="none" spc="0" normalizeH="0" baseline="0" noProof="0" dirty="0">
                <a:ln>
                  <a:noFill/>
                </a:ln>
                <a:solidFill>
                  <a:srgbClr val="00B0F0"/>
                </a:solidFill>
                <a:effectLst/>
                <a:uLnTx/>
                <a:uFillTx/>
                <a:latin typeface="Times New Roman" panose="02020603050405020304" pitchFamily="18" charset="0"/>
                <a:ea typeface="宋体" panose="02010600030101010101" pitchFamily="2" charset="-122"/>
              </a:rPr>
              <a:t>Pop(</a:t>
            </a:r>
            <a:r>
              <a:rPr kumimoji="1" lang="en-US" altLang="zh-CN" sz="2800" b="0" i="0" u="none" strike="noStrike" kern="1200" cap="none" spc="0" normalizeH="0" baseline="0" noProof="0" dirty="0" err="1">
                <a:ln>
                  <a:noFill/>
                </a:ln>
                <a:solidFill>
                  <a:srgbClr val="00B0F0"/>
                </a:solidFill>
                <a:effectLst/>
                <a:uLnTx/>
                <a:uFillTx/>
                <a:latin typeface="Times New Roman" panose="02020603050405020304" pitchFamily="18" charset="0"/>
                <a:ea typeface="宋体" panose="02010600030101010101" pitchFamily="2" charset="-122"/>
              </a:rPr>
              <a:t>S,p</a:t>
            </a:r>
            <a:r>
              <a:rPr kumimoji="1" lang="en-US" altLang="zh-CN" sz="2800" b="0" i="0" u="none" strike="noStrike" kern="1200" cap="none" spc="0" normalizeH="0" baseline="0" noProof="0" dirty="0">
                <a:ln>
                  <a:noFill/>
                </a:ln>
                <a:solidFill>
                  <a:srgbClr val="00B0F0"/>
                </a:solidFill>
                <a:effectLst/>
                <a:uLnTx/>
                <a:uFillTx/>
                <a:latin typeface="Times New Roman" panose="02020603050405020304" pitchFamily="18" charset="0"/>
                <a:ea typeface="宋体" panose="02010600030101010101" pitchFamily="2" charset="-122"/>
              </a:rPr>
              <a:t>);</a:t>
            </a:r>
            <a:r>
              <a:rPr kumimoji="1" lang="en-US" altLang="zh-CN" sz="28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rPr>
              <a:t> </a:t>
            </a:r>
          </a:p>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sz="2800" dirty="0">
                <a:solidFill>
                  <a:srgbClr val="0070C0"/>
                </a:solidFill>
                <a:latin typeface="Times New Roman" panose="02020603050405020304" pitchFamily="18" charset="0"/>
                <a:ea typeface="宋体" panose="02010600030101010101" pitchFamily="2" charset="-122"/>
              </a:rPr>
              <a:t>             </a:t>
            </a:r>
            <a:r>
              <a:rPr kumimoji="1" lang="en-US" altLang="zh-CN" sz="28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rPr>
              <a:t>Visit(p-&gt;data)</a:t>
            </a:r>
            <a:r>
              <a:rPr lang="en-US" altLang="zh-CN" sz="2800" dirty="0">
                <a:solidFill>
                  <a:srgbClr val="0070C0"/>
                </a:solidFill>
                <a:latin typeface="Times New Roman" panose="02020603050405020304" pitchFamily="18" charset="0"/>
                <a:ea typeface="宋体" panose="02010600030101010101" pitchFamily="2" charset="-122"/>
              </a:rPr>
              <a:t>; // </a:t>
            </a:r>
            <a:r>
              <a:rPr lang="zh-CN" altLang="en-US" sz="2800" dirty="0">
                <a:solidFill>
                  <a:srgbClr val="0070C0"/>
                </a:solidFill>
                <a:latin typeface="Times New Roman" panose="02020603050405020304" pitchFamily="18" charset="0"/>
                <a:ea typeface="宋体" panose="02010600030101010101" pitchFamily="2" charset="-122"/>
              </a:rPr>
              <a:t>访问</a:t>
            </a:r>
            <a:r>
              <a:rPr lang="en-US" altLang="zh-CN" sz="2800" dirty="0">
                <a:solidFill>
                  <a:srgbClr val="0070C0"/>
                </a:solidFill>
                <a:latin typeface="Times New Roman" panose="02020603050405020304" pitchFamily="18" charset="0"/>
                <a:ea typeface="宋体" panose="02010600030101010101" pitchFamily="2" charset="-122"/>
              </a:rPr>
              <a:t>p-&gt;data.</a:t>
            </a:r>
            <a:endParaRPr kumimoji="1" lang="en-US" altLang="zh-CN" sz="28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8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rPr>
              <a:t>	</a:t>
            </a:r>
            <a:r>
              <a:rPr kumimoji="1" lang="en-US" altLang="zh-CN" sz="2800" b="0" i="0" u="none" strike="noStrike" kern="1200" cap="none" spc="0" normalizeH="0" noProof="0" dirty="0">
                <a:ln>
                  <a:noFill/>
                </a:ln>
                <a:solidFill>
                  <a:srgbClr val="0070C0"/>
                </a:solidFill>
                <a:effectLst/>
                <a:uLnTx/>
                <a:uFillTx/>
                <a:latin typeface="Times New Roman" panose="02020603050405020304" pitchFamily="18" charset="0"/>
                <a:ea typeface="宋体" panose="02010600030101010101" pitchFamily="2" charset="-122"/>
              </a:rPr>
              <a:t> </a:t>
            </a:r>
            <a:r>
              <a:rPr kumimoji="1" lang="en-US" altLang="zh-CN" sz="28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rPr>
              <a:t>p = p-&gt;</a:t>
            </a:r>
            <a:r>
              <a:rPr kumimoji="1" lang="en-US" altLang="zh-CN" sz="2800" b="0" i="0" u="none" strike="noStrike" kern="1200" cap="none" spc="0" normalizeH="0" baseline="0" noProof="0" dirty="0" err="1">
                <a:ln>
                  <a:noFill/>
                </a:ln>
                <a:solidFill>
                  <a:srgbClr val="0070C0"/>
                </a:solidFill>
                <a:effectLst/>
                <a:uLnTx/>
                <a:uFillTx/>
                <a:latin typeface="Times New Roman" panose="02020603050405020304" pitchFamily="18" charset="0"/>
                <a:ea typeface="宋体" panose="02010600030101010101" pitchFamily="2" charset="-122"/>
              </a:rPr>
              <a:t>rchild</a:t>
            </a:r>
            <a:r>
              <a:rPr kumimoji="1" lang="en-US" altLang="zh-CN" sz="28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rPr>
              <a:t>;</a:t>
            </a:r>
          </a:p>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sz="2800" noProof="0" dirty="0">
                <a:solidFill>
                  <a:srgbClr val="0070C0"/>
                </a:solidFill>
                <a:latin typeface="Times New Roman" panose="02020603050405020304" pitchFamily="18" charset="0"/>
                <a:ea typeface="宋体" panose="02010600030101010101" pitchFamily="2" charset="-122"/>
              </a:rPr>
              <a:t>         </a:t>
            </a:r>
            <a:r>
              <a:rPr kumimoji="1" lang="en-US" altLang="zh-CN" sz="28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8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rPr>
              <a:t>      }</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8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rPr>
              <a:t>}</a:t>
            </a:r>
          </a:p>
        </p:txBody>
      </p:sp>
    </p:spTree>
    <p:extLst>
      <p:ext uri="{BB962C8B-B14F-4D97-AF65-F5344CB8AC3E}">
        <p14:creationId xmlns:p14="http://schemas.microsoft.com/office/powerpoint/2010/main" val="8072401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4"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8" dur="500" fill="hold"/>
                                        <p:tgtEl>
                                          <p:spTgt spid="6">
                                            <p:txEl>
                                              <p:pRg st="0" end="0"/>
                                            </p:txEl>
                                          </p:spTgt>
                                        </p:tgtEl>
                                        <p:attrNameLst>
                                          <p:attrName>ppt_y</p:attrName>
                                        </p:attrNameLst>
                                      </p:cBhvr>
                                      <p:tavLst>
                                        <p:tav tm="0">
                                          <p:val>
                                            <p:strVal val="#ppt_y+#ppt_h/2"/>
                                          </p:val>
                                        </p:tav>
                                        <p:tav tm="100000">
                                          <p:val>
                                            <p:strVal val="#ppt_y"/>
                                          </p:val>
                                        </p:tav>
                                      </p:tavLst>
                                    </p:anim>
                                    <p:anim calcmode="lin" valueType="num">
                                      <p:cBhvr>
                                        <p:cTn id="9" dur="500" fill="hold"/>
                                        <p:tgtEl>
                                          <p:spTgt spid="6">
                                            <p:txEl>
                                              <p:pRg st="0" end="0"/>
                                            </p:txEl>
                                          </p:spTgt>
                                        </p:tgtEl>
                                        <p:attrNameLst>
                                          <p:attrName>ppt_w</p:attrName>
                                        </p:attrNameLst>
                                      </p:cBhvr>
                                      <p:tavLst>
                                        <p:tav tm="0">
                                          <p:val>
                                            <p:strVal val="#ppt_w"/>
                                          </p:val>
                                        </p:tav>
                                        <p:tav tm="100000">
                                          <p:val>
                                            <p:strVal val="#ppt_w"/>
                                          </p:val>
                                        </p:tav>
                                      </p:tavLst>
                                    </p:anim>
                                    <p:anim calcmode="lin" valueType="num">
                                      <p:cBhvr>
                                        <p:cTn id="10" dur="500" fill="hold"/>
                                        <p:tgtEl>
                                          <p:spTgt spid="6">
                                            <p:txEl>
                                              <p:pRg st="0" end="0"/>
                                            </p:txEl>
                                          </p:spTgt>
                                        </p:tgtEl>
                                        <p:attrNameLst>
                                          <p:attrName>ppt_h</p:attrName>
                                        </p:attrNameLst>
                                      </p:cBhvr>
                                      <p:tavLst>
                                        <p:tav tm="0">
                                          <p:val>
                                            <p:fltVal val="0"/>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17" presetClass="entr" presetSubtype="4" fill="hold" grpId="0" nodeType="clickEffect">
                                  <p:stCondLst>
                                    <p:cond delay="0"/>
                                  </p:stCondLst>
                                  <p:childTnLst>
                                    <p:set>
                                      <p:cBhvr>
                                        <p:cTn id="14" dur="1" fill="hold">
                                          <p:stCondLst>
                                            <p:cond delay="0"/>
                                          </p:stCondLst>
                                        </p:cTn>
                                        <p:tgtEl>
                                          <p:spTgt spid="6">
                                            <p:txEl>
                                              <p:pRg st="1" end="1"/>
                                            </p:txEl>
                                          </p:spTgt>
                                        </p:tgtEl>
                                        <p:attrNameLst>
                                          <p:attrName>style.visibility</p:attrName>
                                        </p:attrNameLst>
                                      </p:cBhvr>
                                      <p:to>
                                        <p:strVal val="visible"/>
                                      </p:to>
                                    </p:set>
                                    <p:anim calcmode="lin" valueType="num">
                                      <p:cBhvr>
                                        <p:cTn id="15"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16" dur="500" fill="hold"/>
                                        <p:tgtEl>
                                          <p:spTgt spid="6">
                                            <p:txEl>
                                              <p:pRg st="1" end="1"/>
                                            </p:txEl>
                                          </p:spTgt>
                                        </p:tgtEl>
                                        <p:attrNameLst>
                                          <p:attrName>ppt_y</p:attrName>
                                        </p:attrNameLst>
                                      </p:cBhvr>
                                      <p:tavLst>
                                        <p:tav tm="0">
                                          <p:val>
                                            <p:strVal val="#ppt_y+#ppt_h/2"/>
                                          </p:val>
                                        </p:tav>
                                        <p:tav tm="100000">
                                          <p:val>
                                            <p:strVal val="#ppt_y"/>
                                          </p:val>
                                        </p:tav>
                                      </p:tavLst>
                                    </p:anim>
                                    <p:anim calcmode="lin" valueType="num">
                                      <p:cBhvr>
                                        <p:cTn id="17" dur="500" fill="hold"/>
                                        <p:tgtEl>
                                          <p:spTgt spid="6">
                                            <p:txEl>
                                              <p:pRg st="1" end="1"/>
                                            </p:txEl>
                                          </p:spTgt>
                                        </p:tgtEl>
                                        <p:attrNameLst>
                                          <p:attrName>ppt_w</p:attrName>
                                        </p:attrNameLst>
                                      </p:cBhvr>
                                      <p:tavLst>
                                        <p:tav tm="0">
                                          <p:val>
                                            <p:strVal val="#ppt_w"/>
                                          </p:val>
                                        </p:tav>
                                        <p:tav tm="100000">
                                          <p:val>
                                            <p:strVal val="#ppt_w"/>
                                          </p:val>
                                        </p:tav>
                                      </p:tavLst>
                                    </p:anim>
                                    <p:anim calcmode="lin" valueType="num">
                                      <p:cBhvr>
                                        <p:cTn id="18" dur="500" fill="hold"/>
                                        <p:tgtEl>
                                          <p:spTgt spid="6">
                                            <p:txEl>
                                              <p:pRg st="1" end="1"/>
                                            </p:txEl>
                                          </p:spTgt>
                                        </p:tgtEl>
                                        <p:attrNameLst>
                                          <p:attrName>ppt_h</p:attrName>
                                        </p:attrNameLst>
                                      </p:cBhvr>
                                      <p:tavLst>
                                        <p:tav tm="0">
                                          <p:val>
                                            <p:fltVal val="0"/>
                                          </p:val>
                                        </p:tav>
                                        <p:tav tm="100000">
                                          <p:val>
                                            <p:strVal val="#ppt_h"/>
                                          </p:val>
                                        </p:tav>
                                      </p:tavLst>
                                    </p:anim>
                                  </p:childTnLst>
                                </p:cTn>
                              </p:par>
                            </p:childTnLst>
                          </p:cTn>
                        </p:par>
                      </p:childTnLst>
                    </p:cTn>
                  </p:par>
                  <p:par>
                    <p:cTn id="19" fill="hold">
                      <p:stCondLst>
                        <p:cond delay="indefinite"/>
                      </p:stCondLst>
                      <p:childTnLst>
                        <p:par>
                          <p:cTn id="20" fill="hold">
                            <p:stCondLst>
                              <p:cond delay="0"/>
                            </p:stCondLst>
                            <p:childTnLst>
                              <p:par>
                                <p:cTn id="21" presetID="17" presetClass="entr" presetSubtype="4" fill="hold" grpId="0" nodeType="clickEffect">
                                  <p:stCondLst>
                                    <p:cond delay="0"/>
                                  </p:stCondLst>
                                  <p:childTnLst>
                                    <p:set>
                                      <p:cBhvr>
                                        <p:cTn id="22" dur="1" fill="hold">
                                          <p:stCondLst>
                                            <p:cond delay="0"/>
                                          </p:stCondLst>
                                        </p:cTn>
                                        <p:tgtEl>
                                          <p:spTgt spid="6">
                                            <p:txEl>
                                              <p:pRg st="2" end="2"/>
                                            </p:txEl>
                                          </p:spTgt>
                                        </p:tgtEl>
                                        <p:attrNameLst>
                                          <p:attrName>style.visibility</p:attrName>
                                        </p:attrNameLst>
                                      </p:cBhvr>
                                      <p:to>
                                        <p:strVal val="visible"/>
                                      </p:to>
                                    </p:set>
                                    <p:anim calcmode="lin" valueType="num">
                                      <p:cBhvr>
                                        <p:cTn id="23"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24" dur="500" fill="hold"/>
                                        <p:tgtEl>
                                          <p:spTgt spid="6">
                                            <p:txEl>
                                              <p:pRg st="2" end="2"/>
                                            </p:txEl>
                                          </p:spTgt>
                                        </p:tgtEl>
                                        <p:attrNameLst>
                                          <p:attrName>ppt_y</p:attrName>
                                        </p:attrNameLst>
                                      </p:cBhvr>
                                      <p:tavLst>
                                        <p:tav tm="0">
                                          <p:val>
                                            <p:strVal val="#ppt_y+#ppt_h/2"/>
                                          </p:val>
                                        </p:tav>
                                        <p:tav tm="100000">
                                          <p:val>
                                            <p:strVal val="#ppt_y"/>
                                          </p:val>
                                        </p:tav>
                                      </p:tavLst>
                                    </p:anim>
                                    <p:anim calcmode="lin" valueType="num">
                                      <p:cBhvr>
                                        <p:cTn id="25" dur="500" fill="hold"/>
                                        <p:tgtEl>
                                          <p:spTgt spid="6">
                                            <p:txEl>
                                              <p:pRg st="2" end="2"/>
                                            </p:txEl>
                                          </p:spTgt>
                                        </p:tgtEl>
                                        <p:attrNameLst>
                                          <p:attrName>ppt_w</p:attrName>
                                        </p:attrNameLst>
                                      </p:cBhvr>
                                      <p:tavLst>
                                        <p:tav tm="0">
                                          <p:val>
                                            <p:strVal val="#ppt_w"/>
                                          </p:val>
                                        </p:tav>
                                        <p:tav tm="100000">
                                          <p:val>
                                            <p:strVal val="#ppt_w"/>
                                          </p:val>
                                        </p:tav>
                                      </p:tavLst>
                                    </p:anim>
                                    <p:anim calcmode="lin" valueType="num">
                                      <p:cBhvr>
                                        <p:cTn id="26" dur="500" fill="hold"/>
                                        <p:tgtEl>
                                          <p:spTgt spid="6">
                                            <p:txEl>
                                              <p:pRg st="2" end="2"/>
                                            </p:txEl>
                                          </p:spTgt>
                                        </p:tgtEl>
                                        <p:attrNameLst>
                                          <p:attrName>ppt_h</p:attrName>
                                        </p:attrNameLst>
                                      </p:cBhvr>
                                      <p:tavLst>
                                        <p:tav tm="0">
                                          <p:val>
                                            <p:fltVal val="0"/>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17" presetClass="entr" presetSubtype="4" fill="hold" grpId="0" nodeType="clickEffect">
                                  <p:stCondLst>
                                    <p:cond delay="0"/>
                                  </p:stCondLst>
                                  <p:childTnLst>
                                    <p:set>
                                      <p:cBhvr>
                                        <p:cTn id="30" dur="1" fill="hold">
                                          <p:stCondLst>
                                            <p:cond delay="0"/>
                                          </p:stCondLst>
                                        </p:cTn>
                                        <p:tgtEl>
                                          <p:spTgt spid="6">
                                            <p:txEl>
                                              <p:pRg st="3" end="3"/>
                                            </p:txEl>
                                          </p:spTgt>
                                        </p:tgtEl>
                                        <p:attrNameLst>
                                          <p:attrName>style.visibility</p:attrName>
                                        </p:attrNameLst>
                                      </p:cBhvr>
                                      <p:to>
                                        <p:strVal val="visible"/>
                                      </p:to>
                                    </p:set>
                                    <p:anim calcmode="lin" valueType="num">
                                      <p:cBhvr>
                                        <p:cTn id="31"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32" dur="500" fill="hold"/>
                                        <p:tgtEl>
                                          <p:spTgt spid="6">
                                            <p:txEl>
                                              <p:pRg st="3" end="3"/>
                                            </p:txEl>
                                          </p:spTgt>
                                        </p:tgtEl>
                                        <p:attrNameLst>
                                          <p:attrName>ppt_y</p:attrName>
                                        </p:attrNameLst>
                                      </p:cBhvr>
                                      <p:tavLst>
                                        <p:tav tm="0">
                                          <p:val>
                                            <p:strVal val="#ppt_y+#ppt_h/2"/>
                                          </p:val>
                                        </p:tav>
                                        <p:tav tm="100000">
                                          <p:val>
                                            <p:strVal val="#ppt_y"/>
                                          </p:val>
                                        </p:tav>
                                      </p:tavLst>
                                    </p:anim>
                                    <p:anim calcmode="lin" valueType="num">
                                      <p:cBhvr>
                                        <p:cTn id="33" dur="500" fill="hold"/>
                                        <p:tgtEl>
                                          <p:spTgt spid="6">
                                            <p:txEl>
                                              <p:pRg st="3" end="3"/>
                                            </p:txEl>
                                          </p:spTgt>
                                        </p:tgtEl>
                                        <p:attrNameLst>
                                          <p:attrName>ppt_w</p:attrName>
                                        </p:attrNameLst>
                                      </p:cBhvr>
                                      <p:tavLst>
                                        <p:tav tm="0">
                                          <p:val>
                                            <p:strVal val="#ppt_w"/>
                                          </p:val>
                                        </p:tav>
                                        <p:tav tm="100000">
                                          <p:val>
                                            <p:strVal val="#ppt_w"/>
                                          </p:val>
                                        </p:tav>
                                      </p:tavLst>
                                    </p:anim>
                                    <p:anim calcmode="lin" valueType="num">
                                      <p:cBhvr>
                                        <p:cTn id="34" dur="500" fill="hold"/>
                                        <p:tgtEl>
                                          <p:spTgt spid="6">
                                            <p:txEl>
                                              <p:pRg st="3" end="3"/>
                                            </p:txEl>
                                          </p:spTgt>
                                        </p:tgtEl>
                                        <p:attrNameLst>
                                          <p:attrName>ppt_h</p:attrName>
                                        </p:attrNameLst>
                                      </p:cBhvr>
                                      <p:tavLst>
                                        <p:tav tm="0">
                                          <p:val>
                                            <p:fltVal val="0"/>
                                          </p:val>
                                        </p:tav>
                                        <p:tav tm="100000">
                                          <p:val>
                                            <p:strVal val="#ppt_h"/>
                                          </p:val>
                                        </p:tav>
                                      </p:tavLst>
                                    </p:anim>
                                  </p:childTnLst>
                                </p:cTn>
                              </p:par>
                            </p:childTnLst>
                          </p:cTn>
                        </p:par>
                      </p:childTnLst>
                    </p:cTn>
                  </p:par>
                  <p:par>
                    <p:cTn id="35" fill="hold">
                      <p:stCondLst>
                        <p:cond delay="indefinite"/>
                      </p:stCondLst>
                      <p:childTnLst>
                        <p:par>
                          <p:cTn id="36" fill="hold">
                            <p:stCondLst>
                              <p:cond delay="0"/>
                            </p:stCondLst>
                            <p:childTnLst>
                              <p:par>
                                <p:cTn id="37" presetID="17" presetClass="entr" presetSubtype="4" fill="hold" grpId="0" nodeType="clickEffect">
                                  <p:stCondLst>
                                    <p:cond delay="0"/>
                                  </p:stCondLst>
                                  <p:childTnLst>
                                    <p:set>
                                      <p:cBhvr>
                                        <p:cTn id="38" dur="1" fill="hold">
                                          <p:stCondLst>
                                            <p:cond delay="0"/>
                                          </p:stCondLst>
                                        </p:cTn>
                                        <p:tgtEl>
                                          <p:spTgt spid="6">
                                            <p:txEl>
                                              <p:pRg st="4" end="4"/>
                                            </p:txEl>
                                          </p:spTgt>
                                        </p:tgtEl>
                                        <p:attrNameLst>
                                          <p:attrName>style.visibility</p:attrName>
                                        </p:attrNameLst>
                                      </p:cBhvr>
                                      <p:to>
                                        <p:strVal val="visible"/>
                                      </p:to>
                                    </p:set>
                                    <p:anim calcmode="lin" valueType="num">
                                      <p:cBhvr>
                                        <p:cTn id="39"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p:cTn id="40" dur="500" fill="hold"/>
                                        <p:tgtEl>
                                          <p:spTgt spid="6">
                                            <p:txEl>
                                              <p:pRg st="4" end="4"/>
                                            </p:txEl>
                                          </p:spTgt>
                                        </p:tgtEl>
                                        <p:attrNameLst>
                                          <p:attrName>ppt_y</p:attrName>
                                        </p:attrNameLst>
                                      </p:cBhvr>
                                      <p:tavLst>
                                        <p:tav tm="0">
                                          <p:val>
                                            <p:strVal val="#ppt_y+#ppt_h/2"/>
                                          </p:val>
                                        </p:tav>
                                        <p:tav tm="100000">
                                          <p:val>
                                            <p:strVal val="#ppt_y"/>
                                          </p:val>
                                        </p:tav>
                                      </p:tavLst>
                                    </p:anim>
                                    <p:anim calcmode="lin" valueType="num">
                                      <p:cBhvr>
                                        <p:cTn id="41" dur="500" fill="hold"/>
                                        <p:tgtEl>
                                          <p:spTgt spid="6">
                                            <p:txEl>
                                              <p:pRg st="4" end="4"/>
                                            </p:txEl>
                                          </p:spTgt>
                                        </p:tgtEl>
                                        <p:attrNameLst>
                                          <p:attrName>ppt_w</p:attrName>
                                        </p:attrNameLst>
                                      </p:cBhvr>
                                      <p:tavLst>
                                        <p:tav tm="0">
                                          <p:val>
                                            <p:strVal val="#ppt_w"/>
                                          </p:val>
                                        </p:tav>
                                        <p:tav tm="100000">
                                          <p:val>
                                            <p:strVal val="#ppt_w"/>
                                          </p:val>
                                        </p:tav>
                                      </p:tavLst>
                                    </p:anim>
                                    <p:anim calcmode="lin" valueType="num">
                                      <p:cBhvr>
                                        <p:cTn id="42" dur="500" fill="hold"/>
                                        <p:tgtEl>
                                          <p:spTgt spid="6">
                                            <p:txEl>
                                              <p:pRg st="4" end="4"/>
                                            </p:txEl>
                                          </p:spTgt>
                                        </p:tgtEl>
                                        <p:attrNameLst>
                                          <p:attrName>ppt_h</p:attrName>
                                        </p:attrNameLst>
                                      </p:cBhvr>
                                      <p:tavLst>
                                        <p:tav tm="0">
                                          <p:val>
                                            <p:fltVal val="0"/>
                                          </p:val>
                                        </p:tav>
                                        <p:tav tm="100000">
                                          <p:val>
                                            <p:strVal val="#ppt_h"/>
                                          </p:val>
                                        </p:tav>
                                      </p:tavLst>
                                    </p:anim>
                                  </p:childTnLst>
                                </p:cTn>
                              </p:par>
                            </p:childTnLst>
                          </p:cTn>
                        </p:par>
                      </p:childTnLst>
                    </p:cTn>
                  </p:par>
                  <p:par>
                    <p:cTn id="43" fill="hold">
                      <p:stCondLst>
                        <p:cond delay="indefinite"/>
                      </p:stCondLst>
                      <p:childTnLst>
                        <p:par>
                          <p:cTn id="44" fill="hold">
                            <p:stCondLst>
                              <p:cond delay="0"/>
                            </p:stCondLst>
                            <p:childTnLst>
                              <p:par>
                                <p:cTn id="45" presetID="17" presetClass="entr" presetSubtype="4" fill="hold" grpId="0" nodeType="clickEffect">
                                  <p:stCondLst>
                                    <p:cond delay="0"/>
                                  </p:stCondLst>
                                  <p:childTnLst>
                                    <p:set>
                                      <p:cBhvr>
                                        <p:cTn id="46" dur="1" fill="hold">
                                          <p:stCondLst>
                                            <p:cond delay="0"/>
                                          </p:stCondLst>
                                        </p:cTn>
                                        <p:tgtEl>
                                          <p:spTgt spid="6">
                                            <p:txEl>
                                              <p:pRg st="5" end="5"/>
                                            </p:txEl>
                                          </p:spTgt>
                                        </p:tgtEl>
                                        <p:attrNameLst>
                                          <p:attrName>style.visibility</p:attrName>
                                        </p:attrNameLst>
                                      </p:cBhvr>
                                      <p:to>
                                        <p:strVal val="visible"/>
                                      </p:to>
                                    </p:set>
                                    <p:anim calcmode="lin" valueType="num">
                                      <p:cBhvr>
                                        <p:cTn id="47"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p:cTn id="48" dur="500" fill="hold"/>
                                        <p:tgtEl>
                                          <p:spTgt spid="6">
                                            <p:txEl>
                                              <p:pRg st="5" end="5"/>
                                            </p:txEl>
                                          </p:spTgt>
                                        </p:tgtEl>
                                        <p:attrNameLst>
                                          <p:attrName>ppt_y</p:attrName>
                                        </p:attrNameLst>
                                      </p:cBhvr>
                                      <p:tavLst>
                                        <p:tav tm="0">
                                          <p:val>
                                            <p:strVal val="#ppt_y+#ppt_h/2"/>
                                          </p:val>
                                        </p:tav>
                                        <p:tav tm="100000">
                                          <p:val>
                                            <p:strVal val="#ppt_y"/>
                                          </p:val>
                                        </p:tav>
                                      </p:tavLst>
                                    </p:anim>
                                    <p:anim calcmode="lin" valueType="num">
                                      <p:cBhvr>
                                        <p:cTn id="49" dur="500" fill="hold"/>
                                        <p:tgtEl>
                                          <p:spTgt spid="6">
                                            <p:txEl>
                                              <p:pRg st="5" end="5"/>
                                            </p:txEl>
                                          </p:spTgt>
                                        </p:tgtEl>
                                        <p:attrNameLst>
                                          <p:attrName>ppt_w</p:attrName>
                                        </p:attrNameLst>
                                      </p:cBhvr>
                                      <p:tavLst>
                                        <p:tav tm="0">
                                          <p:val>
                                            <p:strVal val="#ppt_w"/>
                                          </p:val>
                                        </p:tav>
                                        <p:tav tm="100000">
                                          <p:val>
                                            <p:strVal val="#ppt_w"/>
                                          </p:val>
                                        </p:tav>
                                      </p:tavLst>
                                    </p:anim>
                                    <p:anim calcmode="lin" valueType="num">
                                      <p:cBhvr>
                                        <p:cTn id="50" dur="500" fill="hold"/>
                                        <p:tgtEl>
                                          <p:spTgt spid="6">
                                            <p:txEl>
                                              <p:pRg st="5" end="5"/>
                                            </p:txEl>
                                          </p:spTgt>
                                        </p:tgtEl>
                                        <p:attrNameLst>
                                          <p:attrName>ppt_h</p:attrName>
                                        </p:attrNameLst>
                                      </p:cBhvr>
                                      <p:tavLst>
                                        <p:tav tm="0">
                                          <p:val>
                                            <p:fltVal val="0"/>
                                          </p:val>
                                        </p:tav>
                                        <p:tav tm="100000">
                                          <p:val>
                                            <p:strVal val="#ppt_h"/>
                                          </p:val>
                                        </p:tav>
                                      </p:tavLst>
                                    </p:anim>
                                  </p:childTnLst>
                                </p:cTn>
                              </p:par>
                            </p:childTnLst>
                          </p:cTn>
                        </p:par>
                      </p:childTnLst>
                    </p:cTn>
                  </p:par>
                  <p:par>
                    <p:cTn id="51" fill="hold">
                      <p:stCondLst>
                        <p:cond delay="indefinite"/>
                      </p:stCondLst>
                      <p:childTnLst>
                        <p:par>
                          <p:cTn id="52" fill="hold">
                            <p:stCondLst>
                              <p:cond delay="0"/>
                            </p:stCondLst>
                            <p:childTnLst>
                              <p:par>
                                <p:cTn id="53" presetID="17" presetClass="entr" presetSubtype="4" fill="hold" grpId="0" nodeType="clickEffect">
                                  <p:stCondLst>
                                    <p:cond delay="0"/>
                                  </p:stCondLst>
                                  <p:childTnLst>
                                    <p:set>
                                      <p:cBhvr>
                                        <p:cTn id="54" dur="1" fill="hold">
                                          <p:stCondLst>
                                            <p:cond delay="0"/>
                                          </p:stCondLst>
                                        </p:cTn>
                                        <p:tgtEl>
                                          <p:spTgt spid="6">
                                            <p:txEl>
                                              <p:pRg st="6" end="6"/>
                                            </p:txEl>
                                          </p:spTgt>
                                        </p:tgtEl>
                                        <p:attrNameLst>
                                          <p:attrName>style.visibility</p:attrName>
                                        </p:attrNameLst>
                                      </p:cBhvr>
                                      <p:to>
                                        <p:strVal val="visible"/>
                                      </p:to>
                                    </p:set>
                                    <p:anim calcmode="lin" valueType="num">
                                      <p:cBhvr>
                                        <p:cTn id="55" dur="500" fill="hold"/>
                                        <p:tgtEl>
                                          <p:spTgt spid="6">
                                            <p:txEl>
                                              <p:pRg st="6" end="6"/>
                                            </p:txEl>
                                          </p:spTgt>
                                        </p:tgtEl>
                                        <p:attrNameLst>
                                          <p:attrName>ppt_x</p:attrName>
                                        </p:attrNameLst>
                                      </p:cBhvr>
                                      <p:tavLst>
                                        <p:tav tm="0">
                                          <p:val>
                                            <p:strVal val="#ppt_x"/>
                                          </p:val>
                                        </p:tav>
                                        <p:tav tm="100000">
                                          <p:val>
                                            <p:strVal val="#ppt_x"/>
                                          </p:val>
                                        </p:tav>
                                      </p:tavLst>
                                    </p:anim>
                                    <p:anim calcmode="lin" valueType="num">
                                      <p:cBhvr>
                                        <p:cTn id="56" dur="500" fill="hold"/>
                                        <p:tgtEl>
                                          <p:spTgt spid="6">
                                            <p:txEl>
                                              <p:pRg st="6" end="6"/>
                                            </p:txEl>
                                          </p:spTgt>
                                        </p:tgtEl>
                                        <p:attrNameLst>
                                          <p:attrName>ppt_y</p:attrName>
                                        </p:attrNameLst>
                                      </p:cBhvr>
                                      <p:tavLst>
                                        <p:tav tm="0">
                                          <p:val>
                                            <p:strVal val="#ppt_y+#ppt_h/2"/>
                                          </p:val>
                                        </p:tav>
                                        <p:tav tm="100000">
                                          <p:val>
                                            <p:strVal val="#ppt_y"/>
                                          </p:val>
                                        </p:tav>
                                      </p:tavLst>
                                    </p:anim>
                                    <p:anim calcmode="lin" valueType="num">
                                      <p:cBhvr>
                                        <p:cTn id="57" dur="500" fill="hold"/>
                                        <p:tgtEl>
                                          <p:spTgt spid="6">
                                            <p:txEl>
                                              <p:pRg st="6" end="6"/>
                                            </p:txEl>
                                          </p:spTgt>
                                        </p:tgtEl>
                                        <p:attrNameLst>
                                          <p:attrName>ppt_w</p:attrName>
                                        </p:attrNameLst>
                                      </p:cBhvr>
                                      <p:tavLst>
                                        <p:tav tm="0">
                                          <p:val>
                                            <p:strVal val="#ppt_w"/>
                                          </p:val>
                                        </p:tav>
                                        <p:tav tm="100000">
                                          <p:val>
                                            <p:strVal val="#ppt_w"/>
                                          </p:val>
                                        </p:tav>
                                      </p:tavLst>
                                    </p:anim>
                                    <p:anim calcmode="lin" valueType="num">
                                      <p:cBhvr>
                                        <p:cTn id="58" dur="500" fill="hold"/>
                                        <p:tgtEl>
                                          <p:spTgt spid="6">
                                            <p:txEl>
                                              <p:pRg st="6" end="6"/>
                                            </p:txEl>
                                          </p:spTgt>
                                        </p:tgtEl>
                                        <p:attrNameLst>
                                          <p:attrName>ppt_h</p:attrName>
                                        </p:attrNameLst>
                                      </p:cBhvr>
                                      <p:tavLst>
                                        <p:tav tm="0">
                                          <p:val>
                                            <p:fltVal val="0"/>
                                          </p:val>
                                        </p:tav>
                                        <p:tav tm="100000">
                                          <p:val>
                                            <p:strVal val="#ppt_h"/>
                                          </p:val>
                                        </p:tav>
                                      </p:tavLst>
                                    </p:anim>
                                  </p:childTnLst>
                                </p:cTn>
                              </p:par>
                            </p:childTnLst>
                          </p:cTn>
                        </p:par>
                      </p:childTnLst>
                    </p:cTn>
                  </p:par>
                  <p:par>
                    <p:cTn id="59" fill="hold">
                      <p:stCondLst>
                        <p:cond delay="indefinite"/>
                      </p:stCondLst>
                      <p:childTnLst>
                        <p:par>
                          <p:cTn id="60" fill="hold">
                            <p:stCondLst>
                              <p:cond delay="0"/>
                            </p:stCondLst>
                            <p:childTnLst>
                              <p:par>
                                <p:cTn id="61" presetID="17" presetClass="entr" presetSubtype="4" fill="hold" grpId="0" nodeType="clickEffect">
                                  <p:stCondLst>
                                    <p:cond delay="0"/>
                                  </p:stCondLst>
                                  <p:childTnLst>
                                    <p:set>
                                      <p:cBhvr>
                                        <p:cTn id="62" dur="1" fill="hold">
                                          <p:stCondLst>
                                            <p:cond delay="0"/>
                                          </p:stCondLst>
                                        </p:cTn>
                                        <p:tgtEl>
                                          <p:spTgt spid="6">
                                            <p:txEl>
                                              <p:pRg st="7" end="7"/>
                                            </p:txEl>
                                          </p:spTgt>
                                        </p:tgtEl>
                                        <p:attrNameLst>
                                          <p:attrName>style.visibility</p:attrName>
                                        </p:attrNameLst>
                                      </p:cBhvr>
                                      <p:to>
                                        <p:strVal val="visible"/>
                                      </p:to>
                                    </p:set>
                                    <p:anim calcmode="lin" valueType="num">
                                      <p:cBhvr>
                                        <p:cTn id="63" dur="500" fill="hold"/>
                                        <p:tgtEl>
                                          <p:spTgt spid="6">
                                            <p:txEl>
                                              <p:pRg st="7" end="7"/>
                                            </p:txEl>
                                          </p:spTgt>
                                        </p:tgtEl>
                                        <p:attrNameLst>
                                          <p:attrName>ppt_x</p:attrName>
                                        </p:attrNameLst>
                                      </p:cBhvr>
                                      <p:tavLst>
                                        <p:tav tm="0">
                                          <p:val>
                                            <p:strVal val="#ppt_x"/>
                                          </p:val>
                                        </p:tav>
                                        <p:tav tm="100000">
                                          <p:val>
                                            <p:strVal val="#ppt_x"/>
                                          </p:val>
                                        </p:tav>
                                      </p:tavLst>
                                    </p:anim>
                                    <p:anim calcmode="lin" valueType="num">
                                      <p:cBhvr>
                                        <p:cTn id="64" dur="500" fill="hold"/>
                                        <p:tgtEl>
                                          <p:spTgt spid="6">
                                            <p:txEl>
                                              <p:pRg st="7" end="7"/>
                                            </p:txEl>
                                          </p:spTgt>
                                        </p:tgtEl>
                                        <p:attrNameLst>
                                          <p:attrName>ppt_y</p:attrName>
                                        </p:attrNameLst>
                                      </p:cBhvr>
                                      <p:tavLst>
                                        <p:tav tm="0">
                                          <p:val>
                                            <p:strVal val="#ppt_y+#ppt_h/2"/>
                                          </p:val>
                                        </p:tav>
                                        <p:tav tm="100000">
                                          <p:val>
                                            <p:strVal val="#ppt_y"/>
                                          </p:val>
                                        </p:tav>
                                      </p:tavLst>
                                    </p:anim>
                                    <p:anim calcmode="lin" valueType="num">
                                      <p:cBhvr>
                                        <p:cTn id="65" dur="500" fill="hold"/>
                                        <p:tgtEl>
                                          <p:spTgt spid="6">
                                            <p:txEl>
                                              <p:pRg st="7" end="7"/>
                                            </p:txEl>
                                          </p:spTgt>
                                        </p:tgtEl>
                                        <p:attrNameLst>
                                          <p:attrName>ppt_w</p:attrName>
                                        </p:attrNameLst>
                                      </p:cBhvr>
                                      <p:tavLst>
                                        <p:tav tm="0">
                                          <p:val>
                                            <p:strVal val="#ppt_w"/>
                                          </p:val>
                                        </p:tav>
                                        <p:tav tm="100000">
                                          <p:val>
                                            <p:strVal val="#ppt_w"/>
                                          </p:val>
                                        </p:tav>
                                      </p:tavLst>
                                    </p:anim>
                                    <p:anim calcmode="lin" valueType="num">
                                      <p:cBhvr>
                                        <p:cTn id="66" dur="500" fill="hold"/>
                                        <p:tgtEl>
                                          <p:spTgt spid="6">
                                            <p:txEl>
                                              <p:pRg st="7" end="7"/>
                                            </p:txEl>
                                          </p:spTgt>
                                        </p:tgtEl>
                                        <p:attrNameLst>
                                          <p:attrName>ppt_h</p:attrName>
                                        </p:attrNameLst>
                                      </p:cBhvr>
                                      <p:tavLst>
                                        <p:tav tm="0">
                                          <p:val>
                                            <p:fltVal val="0"/>
                                          </p:val>
                                        </p:tav>
                                        <p:tav tm="100000">
                                          <p:val>
                                            <p:strVal val="#ppt_h"/>
                                          </p:val>
                                        </p:tav>
                                      </p:tavLst>
                                    </p:anim>
                                  </p:childTnLst>
                                </p:cTn>
                              </p:par>
                            </p:childTnLst>
                          </p:cTn>
                        </p:par>
                      </p:childTnLst>
                    </p:cTn>
                  </p:par>
                  <p:par>
                    <p:cTn id="67" fill="hold">
                      <p:stCondLst>
                        <p:cond delay="indefinite"/>
                      </p:stCondLst>
                      <p:childTnLst>
                        <p:par>
                          <p:cTn id="68" fill="hold">
                            <p:stCondLst>
                              <p:cond delay="0"/>
                            </p:stCondLst>
                            <p:childTnLst>
                              <p:par>
                                <p:cTn id="69" presetID="17" presetClass="entr" presetSubtype="4" fill="hold" grpId="0" nodeType="clickEffect">
                                  <p:stCondLst>
                                    <p:cond delay="0"/>
                                  </p:stCondLst>
                                  <p:childTnLst>
                                    <p:set>
                                      <p:cBhvr>
                                        <p:cTn id="70" dur="1" fill="hold">
                                          <p:stCondLst>
                                            <p:cond delay="0"/>
                                          </p:stCondLst>
                                        </p:cTn>
                                        <p:tgtEl>
                                          <p:spTgt spid="6">
                                            <p:txEl>
                                              <p:pRg st="8" end="8"/>
                                            </p:txEl>
                                          </p:spTgt>
                                        </p:tgtEl>
                                        <p:attrNameLst>
                                          <p:attrName>style.visibility</p:attrName>
                                        </p:attrNameLst>
                                      </p:cBhvr>
                                      <p:to>
                                        <p:strVal val="visible"/>
                                      </p:to>
                                    </p:set>
                                    <p:anim calcmode="lin" valueType="num">
                                      <p:cBhvr>
                                        <p:cTn id="71" dur="500" fill="hold"/>
                                        <p:tgtEl>
                                          <p:spTgt spid="6">
                                            <p:txEl>
                                              <p:pRg st="8" end="8"/>
                                            </p:txEl>
                                          </p:spTgt>
                                        </p:tgtEl>
                                        <p:attrNameLst>
                                          <p:attrName>ppt_x</p:attrName>
                                        </p:attrNameLst>
                                      </p:cBhvr>
                                      <p:tavLst>
                                        <p:tav tm="0">
                                          <p:val>
                                            <p:strVal val="#ppt_x"/>
                                          </p:val>
                                        </p:tav>
                                        <p:tav tm="100000">
                                          <p:val>
                                            <p:strVal val="#ppt_x"/>
                                          </p:val>
                                        </p:tav>
                                      </p:tavLst>
                                    </p:anim>
                                    <p:anim calcmode="lin" valueType="num">
                                      <p:cBhvr>
                                        <p:cTn id="72" dur="500" fill="hold"/>
                                        <p:tgtEl>
                                          <p:spTgt spid="6">
                                            <p:txEl>
                                              <p:pRg st="8" end="8"/>
                                            </p:txEl>
                                          </p:spTgt>
                                        </p:tgtEl>
                                        <p:attrNameLst>
                                          <p:attrName>ppt_y</p:attrName>
                                        </p:attrNameLst>
                                      </p:cBhvr>
                                      <p:tavLst>
                                        <p:tav tm="0">
                                          <p:val>
                                            <p:strVal val="#ppt_y+#ppt_h/2"/>
                                          </p:val>
                                        </p:tav>
                                        <p:tav tm="100000">
                                          <p:val>
                                            <p:strVal val="#ppt_y"/>
                                          </p:val>
                                        </p:tav>
                                      </p:tavLst>
                                    </p:anim>
                                    <p:anim calcmode="lin" valueType="num">
                                      <p:cBhvr>
                                        <p:cTn id="73" dur="500" fill="hold"/>
                                        <p:tgtEl>
                                          <p:spTgt spid="6">
                                            <p:txEl>
                                              <p:pRg st="8" end="8"/>
                                            </p:txEl>
                                          </p:spTgt>
                                        </p:tgtEl>
                                        <p:attrNameLst>
                                          <p:attrName>ppt_w</p:attrName>
                                        </p:attrNameLst>
                                      </p:cBhvr>
                                      <p:tavLst>
                                        <p:tav tm="0">
                                          <p:val>
                                            <p:strVal val="#ppt_w"/>
                                          </p:val>
                                        </p:tav>
                                        <p:tav tm="100000">
                                          <p:val>
                                            <p:strVal val="#ppt_w"/>
                                          </p:val>
                                        </p:tav>
                                      </p:tavLst>
                                    </p:anim>
                                    <p:anim calcmode="lin" valueType="num">
                                      <p:cBhvr>
                                        <p:cTn id="74" dur="500" fill="hold"/>
                                        <p:tgtEl>
                                          <p:spTgt spid="6">
                                            <p:txEl>
                                              <p:pRg st="8" end="8"/>
                                            </p:txEl>
                                          </p:spTgt>
                                        </p:tgtEl>
                                        <p:attrNameLst>
                                          <p:attrName>ppt_h</p:attrName>
                                        </p:attrNameLst>
                                      </p:cBhvr>
                                      <p:tavLst>
                                        <p:tav tm="0">
                                          <p:val>
                                            <p:fltVal val="0"/>
                                          </p:val>
                                        </p:tav>
                                        <p:tav tm="100000">
                                          <p:val>
                                            <p:strVal val="#ppt_h"/>
                                          </p:val>
                                        </p:tav>
                                      </p:tavLst>
                                    </p:anim>
                                  </p:childTnLst>
                                </p:cTn>
                              </p:par>
                            </p:childTnLst>
                          </p:cTn>
                        </p:par>
                      </p:childTnLst>
                    </p:cTn>
                  </p:par>
                  <p:par>
                    <p:cTn id="75" fill="hold">
                      <p:stCondLst>
                        <p:cond delay="indefinite"/>
                      </p:stCondLst>
                      <p:childTnLst>
                        <p:par>
                          <p:cTn id="76" fill="hold">
                            <p:stCondLst>
                              <p:cond delay="0"/>
                            </p:stCondLst>
                            <p:childTnLst>
                              <p:par>
                                <p:cTn id="77" presetID="17" presetClass="entr" presetSubtype="4" fill="hold" grpId="0" nodeType="clickEffect">
                                  <p:stCondLst>
                                    <p:cond delay="0"/>
                                  </p:stCondLst>
                                  <p:childTnLst>
                                    <p:set>
                                      <p:cBhvr>
                                        <p:cTn id="78" dur="1" fill="hold">
                                          <p:stCondLst>
                                            <p:cond delay="0"/>
                                          </p:stCondLst>
                                        </p:cTn>
                                        <p:tgtEl>
                                          <p:spTgt spid="6">
                                            <p:txEl>
                                              <p:pRg st="9" end="9"/>
                                            </p:txEl>
                                          </p:spTgt>
                                        </p:tgtEl>
                                        <p:attrNameLst>
                                          <p:attrName>style.visibility</p:attrName>
                                        </p:attrNameLst>
                                      </p:cBhvr>
                                      <p:to>
                                        <p:strVal val="visible"/>
                                      </p:to>
                                    </p:set>
                                    <p:anim calcmode="lin" valueType="num">
                                      <p:cBhvr>
                                        <p:cTn id="79" dur="500" fill="hold"/>
                                        <p:tgtEl>
                                          <p:spTgt spid="6">
                                            <p:txEl>
                                              <p:pRg st="9" end="9"/>
                                            </p:txEl>
                                          </p:spTgt>
                                        </p:tgtEl>
                                        <p:attrNameLst>
                                          <p:attrName>ppt_x</p:attrName>
                                        </p:attrNameLst>
                                      </p:cBhvr>
                                      <p:tavLst>
                                        <p:tav tm="0">
                                          <p:val>
                                            <p:strVal val="#ppt_x"/>
                                          </p:val>
                                        </p:tav>
                                        <p:tav tm="100000">
                                          <p:val>
                                            <p:strVal val="#ppt_x"/>
                                          </p:val>
                                        </p:tav>
                                      </p:tavLst>
                                    </p:anim>
                                    <p:anim calcmode="lin" valueType="num">
                                      <p:cBhvr>
                                        <p:cTn id="80" dur="500" fill="hold"/>
                                        <p:tgtEl>
                                          <p:spTgt spid="6">
                                            <p:txEl>
                                              <p:pRg st="9" end="9"/>
                                            </p:txEl>
                                          </p:spTgt>
                                        </p:tgtEl>
                                        <p:attrNameLst>
                                          <p:attrName>ppt_y</p:attrName>
                                        </p:attrNameLst>
                                      </p:cBhvr>
                                      <p:tavLst>
                                        <p:tav tm="0">
                                          <p:val>
                                            <p:strVal val="#ppt_y+#ppt_h/2"/>
                                          </p:val>
                                        </p:tav>
                                        <p:tav tm="100000">
                                          <p:val>
                                            <p:strVal val="#ppt_y"/>
                                          </p:val>
                                        </p:tav>
                                      </p:tavLst>
                                    </p:anim>
                                    <p:anim calcmode="lin" valueType="num">
                                      <p:cBhvr>
                                        <p:cTn id="81" dur="500" fill="hold"/>
                                        <p:tgtEl>
                                          <p:spTgt spid="6">
                                            <p:txEl>
                                              <p:pRg st="9" end="9"/>
                                            </p:txEl>
                                          </p:spTgt>
                                        </p:tgtEl>
                                        <p:attrNameLst>
                                          <p:attrName>ppt_w</p:attrName>
                                        </p:attrNameLst>
                                      </p:cBhvr>
                                      <p:tavLst>
                                        <p:tav tm="0">
                                          <p:val>
                                            <p:strVal val="#ppt_w"/>
                                          </p:val>
                                        </p:tav>
                                        <p:tav tm="100000">
                                          <p:val>
                                            <p:strVal val="#ppt_w"/>
                                          </p:val>
                                        </p:tav>
                                      </p:tavLst>
                                    </p:anim>
                                    <p:anim calcmode="lin" valueType="num">
                                      <p:cBhvr>
                                        <p:cTn id="82" dur="500" fill="hold"/>
                                        <p:tgtEl>
                                          <p:spTgt spid="6">
                                            <p:txEl>
                                              <p:pRg st="9" end="9"/>
                                            </p:txEl>
                                          </p:spTgt>
                                        </p:tgtEl>
                                        <p:attrNameLst>
                                          <p:attrName>ppt_h</p:attrName>
                                        </p:attrNameLst>
                                      </p:cBhvr>
                                      <p:tavLst>
                                        <p:tav tm="0">
                                          <p:val>
                                            <p:fltVal val="0"/>
                                          </p:val>
                                        </p:tav>
                                        <p:tav tm="100000">
                                          <p:val>
                                            <p:strVal val="#ppt_h"/>
                                          </p:val>
                                        </p:tav>
                                      </p:tavLst>
                                    </p:anim>
                                  </p:childTnLst>
                                </p:cTn>
                              </p:par>
                            </p:childTnLst>
                          </p:cTn>
                        </p:par>
                      </p:childTnLst>
                    </p:cTn>
                  </p:par>
                  <p:par>
                    <p:cTn id="83" fill="hold">
                      <p:stCondLst>
                        <p:cond delay="indefinite"/>
                      </p:stCondLst>
                      <p:childTnLst>
                        <p:par>
                          <p:cTn id="84" fill="hold">
                            <p:stCondLst>
                              <p:cond delay="0"/>
                            </p:stCondLst>
                            <p:childTnLst>
                              <p:par>
                                <p:cTn id="85" presetID="17" presetClass="entr" presetSubtype="4" fill="hold" grpId="0" nodeType="clickEffect">
                                  <p:stCondLst>
                                    <p:cond delay="0"/>
                                  </p:stCondLst>
                                  <p:childTnLst>
                                    <p:set>
                                      <p:cBhvr>
                                        <p:cTn id="86" dur="1" fill="hold">
                                          <p:stCondLst>
                                            <p:cond delay="0"/>
                                          </p:stCondLst>
                                        </p:cTn>
                                        <p:tgtEl>
                                          <p:spTgt spid="6">
                                            <p:txEl>
                                              <p:pRg st="10" end="10"/>
                                            </p:txEl>
                                          </p:spTgt>
                                        </p:tgtEl>
                                        <p:attrNameLst>
                                          <p:attrName>style.visibility</p:attrName>
                                        </p:attrNameLst>
                                      </p:cBhvr>
                                      <p:to>
                                        <p:strVal val="visible"/>
                                      </p:to>
                                    </p:set>
                                    <p:anim calcmode="lin" valueType="num">
                                      <p:cBhvr>
                                        <p:cTn id="87" dur="500" fill="hold"/>
                                        <p:tgtEl>
                                          <p:spTgt spid="6">
                                            <p:txEl>
                                              <p:pRg st="10" end="10"/>
                                            </p:txEl>
                                          </p:spTgt>
                                        </p:tgtEl>
                                        <p:attrNameLst>
                                          <p:attrName>ppt_x</p:attrName>
                                        </p:attrNameLst>
                                      </p:cBhvr>
                                      <p:tavLst>
                                        <p:tav tm="0">
                                          <p:val>
                                            <p:strVal val="#ppt_x"/>
                                          </p:val>
                                        </p:tav>
                                        <p:tav tm="100000">
                                          <p:val>
                                            <p:strVal val="#ppt_x"/>
                                          </p:val>
                                        </p:tav>
                                      </p:tavLst>
                                    </p:anim>
                                    <p:anim calcmode="lin" valueType="num">
                                      <p:cBhvr>
                                        <p:cTn id="88" dur="500" fill="hold"/>
                                        <p:tgtEl>
                                          <p:spTgt spid="6">
                                            <p:txEl>
                                              <p:pRg st="10" end="10"/>
                                            </p:txEl>
                                          </p:spTgt>
                                        </p:tgtEl>
                                        <p:attrNameLst>
                                          <p:attrName>ppt_y</p:attrName>
                                        </p:attrNameLst>
                                      </p:cBhvr>
                                      <p:tavLst>
                                        <p:tav tm="0">
                                          <p:val>
                                            <p:strVal val="#ppt_y+#ppt_h/2"/>
                                          </p:val>
                                        </p:tav>
                                        <p:tav tm="100000">
                                          <p:val>
                                            <p:strVal val="#ppt_y"/>
                                          </p:val>
                                        </p:tav>
                                      </p:tavLst>
                                    </p:anim>
                                    <p:anim calcmode="lin" valueType="num">
                                      <p:cBhvr>
                                        <p:cTn id="89" dur="500" fill="hold"/>
                                        <p:tgtEl>
                                          <p:spTgt spid="6">
                                            <p:txEl>
                                              <p:pRg st="10" end="10"/>
                                            </p:txEl>
                                          </p:spTgt>
                                        </p:tgtEl>
                                        <p:attrNameLst>
                                          <p:attrName>ppt_w</p:attrName>
                                        </p:attrNameLst>
                                      </p:cBhvr>
                                      <p:tavLst>
                                        <p:tav tm="0">
                                          <p:val>
                                            <p:strVal val="#ppt_w"/>
                                          </p:val>
                                        </p:tav>
                                        <p:tav tm="100000">
                                          <p:val>
                                            <p:strVal val="#ppt_w"/>
                                          </p:val>
                                        </p:tav>
                                      </p:tavLst>
                                    </p:anim>
                                    <p:anim calcmode="lin" valueType="num">
                                      <p:cBhvr>
                                        <p:cTn id="90" dur="500" fill="hold"/>
                                        <p:tgtEl>
                                          <p:spTgt spid="6">
                                            <p:txEl>
                                              <p:pRg st="10" end="10"/>
                                            </p:txEl>
                                          </p:spTgt>
                                        </p:tgtEl>
                                        <p:attrNameLst>
                                          <p:attrName>ppt_h</p:attrName>
                                        </p:attrNameLst>
                                      </p:cBhvr>
                                      <p:tavLst>
                                        <p:tav tm="0">
                                          <p:val>
                                            <p:fltVal val="0"/>
                                          </p:val>
                                        </p:tav>
                                        <p:tav tm="100000">
                                          <p:val>
                                            <p:strVal val="#ppt_h"/>
                                          </p:val>
                                        </p:tav>
                                      </p:tavLst>
                                    </p:anim>
                                  </p:childTnLst>
                                </p:cTn>
                              </p:par>
                            </p:childTnLst>
                          </p:cTn>
                        </p:par>
                      </p:childTnLst>
                    </p:cTn>
                  </p:par>
                  <p:par>
                    <p:cTn id="91" fill="hold">
                      <p:stCondLst>
                        <p:cond delay="indefinite"/>
                      </p:stCondLst>
                      <p:childTnLst>
                        <p:par>
                          <p:cTn id="92" fill="hold">
                            <p:stCondLst>
                              <p:cond delay="0"/>
                            </p:stCondLst>
                            <p:childTnLst>
                              <p:par>
                                <p:cTn id="93" presetID="17" presetClass="entr" presetSubtype="4" fill="hold" grpId="0" nodeType="clickEffect">
                                  <p:stCondLst>
                                    <p:cond delay="0"/>
                                  </p:stCondLst>
                                  <p:childTnLst>
                                    <p:set>
                                      <p:cBhvr>
                                        <p:cTn id="94" dur="1" fill="hold">
                                          <p:stCondLst>
                                            <p:cond delay="0"/>
                                          </p:stCondLst>
                                        </p:cTn>
                                        <p:tgtEl>
                                          <p:spTgt spid="6">
                                            <p:txEl>
                                              <p:pRg st="11" end="11"/>
                                            </p:txEl>
                                          </p:spTgt>
                                        </p:tgtEl>
                                        <p:attrNameLst>
                                          <p:attrName>style.visibility</p:attrName>
                                        </p:attrNameLst>
                                      </p:cBhvr>
                                      <p:to>
                                        <p:strVal val="visible"/>
                                      </p:to>
                                    </p:set>
                                    <p:anim calcmode="lin" valueType="num">
                                      <p:cBhvr>
                                        <p:cTn id="95" dur="500" fill="hold"/>
                                        <p:tgtEl>
                                          <p:spTgt spid="6">
                                            <p:txEl>
                                              <p:pRg st="11" end="11"/>
                                            </p:txEl>
                                          </p:spTgt>
                                        </p:tgtEl>
                                        <p:attrNameLst>
                                          <p:attrName>ppt_x</p:attrName>
                                        </p:attrNameLst>
                                      </p:cBhvr>
                                      <p:tavLst>
                                        <p:tav tm="0">
                                          <p:val>
                                            <p:strVal val="#ppt_x"/>
                                          </p:val>
                                        </p:tav>
                                        <p:tav tm="100000">
                                          <p:val>
                                            <p:strVal val="#ppt_x"/>
                                          </p:val>
                                        </p:tav>
                                      </p:tavLst>
                                    </p:anim>
                                    <p:anim calcmode="lin" valueType="num">
                                      <p:cBhvr>
                                        <p:cTn id="96" dur="500" fill="hold"/>
                                        <p:tgtEl>
                                          <p:spTgt spid="6">
                                            <p:txEl>
                                              <p:pRg st="11" end="11"/>
                                            </p:txEl>
                                          </p:spTgt>
                                        </p:tgtEl>
                                        <p:attrNameLst>
                                          <p:attrName>ppt_y</p:attrName>
                                        </p:attrNameLst>
                                      </p:cBhvr>
                                      <p:tavLst>
                                        <p:tav tm="0">
                                          <p:val>
                                            <p:strVal val="#ppt_y+#ppt_h/2"/>
                                          </p:val>
                                        </p:tav>
                                        <p:tav tm="100000">
                                          <p:val>
                                            <p:strVal val="#ppt_y"/>
                                          </p:val>
                                        </p:tav>
                                      </p:tavLst>
                                    </p:anim>
                                    <p:anim calcmode="lin" valueType="num">
                                      <p:cBhvr>
                                        <p:cTn id="97" dur="500" fill="hold"/>
                                        <p:tgtEl>
                                          <p:spTgt spid="6">
                                            <p:txEl>
                                              <p:pRg st="11" end="11"/>
                                            </p:txEl>
                                          </p:spTgt>
                                        </p:tgtEl>
                                        <p:attrNameLst>
                                          <p:attrName>ppt_w</p:attrName>
                                        </p:attrNameLst>
                                      </p:cBhvr>
                                      <p:tavLst>
                                        <p:tav tm="0">
                                          <p:val>
                                            <p:strVal val="#ppt_w"/>
                                          </p:val>
                                        </p:tav>
                                        <p:tav tm="100000">
                                          <p:val>
                                            <p:strVal val="#ppt_w"/>
                                          </p:val>
                                        </p:tav>
                                      </p:tavLst>
                                    </p:anim>
                                    <p:anim calcmode="lin" valueType="num">
                                      <p:cBhvr>
                                        <p:cTn id="98" dur="500" fill="hold"/>
                                        <p:tgtEl>
                                          <p:spTgt spid="6">
                                            <p:txEl>
                                              <p:pRg st="11" end="11"/>
                                            </p:txEl>
                                          </p:spTgt>
                                        </p:tgtEl>
                                        <p:attrNameLst>
                                          <p:attrName>ppt_h</p:attrName>
                                        </p:attrNameLst>
                                      </p:cBhvr>
                                      <p:tavLst>
                                        <p:tav tm="0">
                                          <p:val>
                                            <p:fltVal val="0"/>
                                          </p:val>
                                        </p:tav>
                                        <p:tav tm="100000">
                                          <p:val>
                                            <p:strVal val="#ppt_h"/>
                                          </p:val>
                                        </p:tav>
                                      </p:tavLst>
                                    </p:anim>
                                  </p:childTnLst>
                                </p:cTn>
                              </p:par>
                            </p:childTnLst>
                          </p:cTn>
                        </p:par>
                      </p:childTnLst>
                    </p:cTn>
                  </p:par>
                  <p:par>
                    <p:cTn id="99" fill="hold">
                      <p:stCondLst>
                        <p:cond delay="indefinite"/>
                      </p:stCondLst>
                      <p:childTnLst>
                        <p:par>
                          <p:cTn id="100" fill="hold">
                            <p:stCondLst>
                              <p:cond delay="0"/>
                            </p:stCondLst>
                            <p:childTnLst>
                              <p:par>
                                <p:cTn id="101" presetID="17" presetClass="entr" presetSubtype="4" fill="hold" grpId="0" nodeType="clickEffect">
                                  <p:stCondLst>
                                    <p:cond delay="0"/>
                                  </p:stCondLst>
                                  <p:childTnLst>
                                    <p:set>
                                      <p:cBhvr>
                                        <p:cTn id="102" dur="1" fill="hold">
                                          <p:stCondLst>
                                            <p:cond delay="0"/>
                                          </p:stCondLst>
                                        </p:cTn>
                                        <p:tgtEl>
                                          <p:spTgt spid="6">
                                            <p:txEl>
                                              <p:pRg st="12" end="12"/>
                                            </p:txEl>
                                          </p:spTgt>
                                        </p:tgtEl>
                                        <p:attrNameLst>
                                          <p:attrName>style.visibility</p:attrName>
                                        </p:attrNameLst>
                                      </p:cBhvr>
                                      <p:to>
                                        <p:strVal val="visible"/>
                                      </p:to>
                                    </p:set>
                                    <p:anim calcmode="lin" valueType="num">
                                      <p:cBhvr>
                                        <p:cTn id="103" dur="500" fill="hold"/>
                                        <p:tgtEl>
                                          <p:spTgt spid="6">
                                            <p:txEl>
                                              <p:pRg st="12" end="12"/>
                                            </p:txEl>
                                          </p:spTgt>
                                        </p:tgtEl>
                                        <p:attrNameLst>
                                          <p:attrName>ppt_x</p:attrName>
                                        </p:attrNameLst>
                                      </p:cBhvr>
                                      <p:tavLst>
                                        <p:tav tm="0">
                                          <p:val>
                                            <p:strVal val="#ppt_x"/>
                                          </p:val>
                                        </p:tav>
                                        <p:tav tm="100000">
                                          <p:val>
                                            <p:strVal val="#ppt_x"/>
                                          </p:val>
                                        </p:tav>
                                      </p:tavLst>
                                    </p:anim>
                                    <p:anim calcmode="lin" valueType="num">
                                      <p:cBhvr>
                                        <p:cTn id="104" dur="500" fill="hold"/>
                                        <p:tgtEl>
                                          <p:spTgt spid="6">
                                            <p:txEl>
                                              <p:pRg st="12" end="12"/>
                                            </p:txEl>
                                          </p:spTgt>
                                        </p:tgtEl>
                                        <p:attrNameLst>
                                          <p:attrName>ppt_y</p:attrName>
                                        </p:attrNameLst>
                                      </p:cBhvr>
                                      <p:tavLst>
                                        <p:tav tm="0">
                                          <p:val>
                                            <p:strVal val="#ppt_y+#ppt_h/2"/>
                                          </p:val>
                                        </p:tav>
                                        <p:tav tm="100000">
                                          <p:val>
                                            <p:strVal val="#ppt_y"/>
                                          </p:val>
                                        </p:tav>
                                      </p:tavLst>
                                    </p:anim>
                                    <p:anim calcmode="lin" valueType="num">
                                      <p:cBhvr>
                                        <p:cTn id="105" dur="500" fill="hold"/>
                                        <p:tgtEl>
                                          <p:spTgt spid="6">
                                            <p:txEl>
                                              <p:pRg st="12" end="12"/>
                                            </p:txEl>
                                          </p:spTgt>
                                        </p:tgtEl>
                                        <p:attrNameLst>
                                          <p:attrName>ppt_w</p:attrName>
                                        </p:attrNameLst>
                                      </p:cBhvr>
                                      <p:tavLst>
                                        <p:tav tm="0">
                                          <p:val>
                                            <p:strVal val="#ppt_w"/>
                                          </p:val>
                                        </p:tav>
                                        <p:tav tm="100000">
                                          <p:val>
                                            <p:strVal val="#ppt_w"/>
                                          </p:val>
                                        </p:tav>
                                      </p:tavLst>
                                    </p:anim>
                                    <p:anim calcmode="lin" valueType="num">
                                      <p:cBhvr>
                                        <p:cTn id="106" dur="500" fill="hold"/>
                                        <p:tgtEl>
                                          <p:spTgt spid="6">
                                            <p:txEl>
                                              <p:pRg st="12" end="12"/>
                                            </p:txEl>
                                          </p:spTgt>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Group 3">
            <a:extLst>
              <a:ext uri="{FF2B5EF4-FFF2-40B4-BE49-F238E27FC236}">
                <a16:creationId xmlns:a16="http://schemas.microsoft.com/office/drawing/2014/main" id="{18F70B7D-5201-5D2B-E4B5-7A827F139E0E}"/>
              </a:ext>
            </a:extLst>
          </p:cNvPr>
          <p:cNvGrpSpPr>
            <a:grpSpLocks/>
          </p:cNvGrpSpPr>
          <p:nvPr/>
        </p:nvGrpSpPr>
        <p:grpSpPr bwMode="auto">
          <a:xfrm>
            <a:off x="721673" y="0"/>
            <a:ext cx="3540125" cy="3263900"/>
            <a:chOff x="492" y="342"/>
            <a:chExt cx="2230" cy="2056"/>
          </a:xfrm>
        </p:grpSpPr>
        <p:grpSp>
          <p:nvGrpSpPr>
            <p:cNvPr id="64" name="Group 4">
              <a:extLst>
                <a:ext uri="{FF2B5EF4-FFF2-40B4-BE49-F238E27FC236}">
                  <a16:creationId xmlns:a16="http://schemas.microsoft.com/office/drawing/2014/main" id="{D3064AB0-F5A8-02BE-35FA-92D529B5EBCC}"/>
                </a:ext>
              </a:extLst>
            </p:cNvPr>
            <p:cNvGrpSpPr>
              <a:grpSpLocks/>
            </p:cNvGrpSpPr>
            <p:nvPr/>
          </p:nvGrpSpPr>
          <p:grpSpPr bwMode="auto">
            <a:xfrm>
              <a:off x="492" y="342"/>
              <a:ext cx="2230" cy="2056"/>
              <a:chOff x="492" y="342"/>
              <a:chExt cx="2230" cy="2056"/>
            </a:xfrm>
          </p:grpSpPr>
          <p:grpSp>
            <p:nvGrpSpPr>
              <p:cNvPr id="66" name="Group 5">
                <a:extLst>
                  <a:ext uri="{FF2B5EF4-FFF2-40B4-BE49-F238E27FC236}">
                    <a16:creationId xmlns:a16="http://schemas.microsoft.com/office/drawing/2014/main" id="{BFB97B06-0369-86AF-D1EA-09FF34A390D3}"/>
                  </a:ext>
                </a:extLst>
              </p:cNvPr>
              <p:cNvGrpSpPr>
                <a:grpSpLocks/>
              </p:cNvGrpSpPr>
              <p:nvPr/>
            </p:nvGrpSpPr>
            <p:grpSpPr bwMode="auto">
              <a:xfrm>
                <a:off x="492" y="726"/>
                <a:ext cx="1022" cy="1672"/>
                <a:chOff x="703" y="2015"/>
                <a:chExt cx="1022" cy="1672"/>
              </a:xfrm>
            </p:grpSpPr>
            <p:sp>
              <p:nvSpPr>
                <p:cNvPr id="91" name="Oval 6">
                  <a:extLst>
                    <a:ext uri="{FF2B5EF4-FFF2-40B4-BE49-F238E27FC236}">
                      <a16:creationId xmlns:a16="http://schemas.microsoft.com/office/drawing/2014/main" id="{E7133479-D64A-25A5-F3E2-B89F47D66669}"/>
                    </a:ext>
                  </a:extLst>
                </p:cNvPr>
                <p:cNvSpPr>
                  <a:spLocks noChangeArrowheads="1"/>
                </p:cNvSpPr>
                <p:nvPr/>
              </p:nvSpPr>
              <p:spPr bwMode="auto">
                <a:xfrm>
                  <a:off x="1222" y="2015"/>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A</a:t>
                  </a:r>
                </a:p>
              </p:txBody>
            </p:sp>
            <p:sp>
              <p:nvSpPr>
                <p:cNvPr id="92" name="Oval 7">
                  <a:extLst>
                    <a:ext uri="{FF2B5EF4-FFF2-40B4-BE49-F238E27FC236}">
                      <a16:creationId xmlns:a16="http://schemas.microsoft.com/office/drawing/2014/main" id="{5D7F7D5C-4B03-A3AB-2A2D-9CAD504D75A9}"/>
                    </a:ext>
                  </a:extLst>
                </p:cNvPr>
                <p:cNvSpPr>
                  <a:spLocks noChangeArrowheads="1"/>
                </p:cNvSpPr>
                <p:nvPr/>
              </p:nvSpPr>
              <p:spPr bwMode="auto">
                <a:xfrm>
                  <a:off x="974" y="2367"/>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B</a:t>
                  </a:r>
                </a:p>
              </p:txBody>
            </p:sp>
            <p:sp>
              <p:nvSpPr>
                <p:cNvPr id="93" name="Oval 8">
                  <a:extLst>
                    <a:ext uri="{FF2B5EF4-FFF2-40B4-BE49-F238E27FC236}">
                      <a16:creationId xmlns:a16="http://schemas.microsoft.com/office/drawing/2014/main" id="{5B0FCB98-FDE5-AF5B-E5B4-B4A6144EC73F}"/>
                    </a:ext>
                  </a:extLst>
                </p:cNvPr>
                <p:cNvSpPr>
                  <a:spLocks noChangeArrowheads="1"/>
                </p:cNvSpPr>
                <p:nvPr/>
              </p:nvSpPr>
              <p:spPr bwMode="auto">
                <a:xfrm>
                  <a:off x="703" y="2729"/>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C</a:t>
                  </a:r>
                </a:p>
              </p:txBody>
            </p:sp>
            <p:sp>
              <p:nvSpPr>
                <p:cNvPr id="94" name="Oval 9">
                  <a:extLst>
                    <a:ext uri="{FF2B5EF4-FFF2-40B4-BE49-F238E27FC236}">
                      <a16:creationId xmlns:a16="http://schemas.microsoft.com/office/drawing/2014/main" id="{74C49E18-6BA7-B1EA-2A83-FC0DCEAA809F}"/>
                    </a:ext>
                  </a:extLst>
                </p:cNvPr>
                <p:cNvSpPr>
                  <a:spLocks noChangeArrowheads="1"/>
                </p:cNvSpPr>
                <p:nvPr/>
              </p:nvSpPr>
              <p:spPr bwMode="auto">
                <a:xfrm>
                  <a:off x="1215" y="2729"/>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D</a:t>
                  </a:r>
                </a:p>
              </p:txBody>
            </p:sp>
            <p:sp>
              <p:nvSpPr>
                <p:cNvPr id="95" name="Oval 10">
                  <a:extLst>
                    <a:ext uri="{FF2B5EF4-FFF2-40B4-BE49-F238E27FC236}">
                      <a16:creationId xmlns:a16="http://schemas.microsoft.com/office/drawing/2014/main" id="{8890AE8F-B841-4528-7D5E-C6A0C6BC1F5C}"/>
                    </a:ext>
                  </a:extLst>
                </p:cNvPr>
                <p:cNvSpPr>
                  <a:spLocks noChangeArrowheads="1"/>
                </p:cNvSpPr>
                <p:nvPr/>
              </p:nvSpPr>
              <p:spPr bwMode="auto">
                <a:xfrm>
                  <a:off x="1015" y="3051"/>
                  <a:ext cx="255" cy="235"/>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E</a:t>
                  </a:r>
                </a:p>
              </p:txBody>
            </p:sp>
            <p:sp>
              <p:nvSpPr>
                <p:cNvPr id="96" name="Oval 11">
                  <a:extLst>
                    <a:ext uri="{FF2B5EF4-FFF2-40B4-BE49-F238E27FC236}">
                      <a16:creationId xmlns:a16="http://schemas.microsoft.com/office/drawing/2014/main" id="{FFA78F1D-B5B8-E222-5ABF-5122BCDE03E5}"/>
                    </a:ext>
                  </a:extLst>
                </p:cNvPr>
                <p:cNvSpPr>
                  <a:spLocks noChangeArrowheads="1"/>
                </p:cNvSpPr>
                <p:nvPr/>
              </p:nvSpPr>
              <p:spPr bwMode="auto">
                <a:xfrm>
                  <a:off x="1470" y="3051"/>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F</a:t>
                  </a:r>
                </a:p>
              </p:txBody>
            </p:sp>
            <p:sp>
              <p:nvSpPr>
                <p:cNvPr id="97" name="Oval 12">
                  <a:extLst>
                    <a:ext uri="{FF2B5EF4-FFF2-40B4-BE49-F238E27FC236}">
                      <a16:creationId xmlns:a16="http://schemas.microsoft.com/office/drawing/2014/main" id="{A1CEA8FD-387B-7A66-C6E3-B6EE50F96A51}"/>
                    </a:ext>
                  </a:extLst>
                </p:cNvPr>
                <p:cNvSpPr>
                  <a:spLocks noChangeArrowheads="1"/>
                </p:cNvSpPr>
                <p:nvPr/>
              </p:nvSpPr>
              <p:spPr bwMode="auto">
                <a:xfrm>
                  <a:off x="1225" y="3463"/>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G</a:t>
                  </a:r>
                </a:p>
              </p:txBody>
            </p:sp>
            <p:sp>
              <p:nvSpPr>
                <p:cNvPr id="98" name="Line 13">
                  <a:extLst>
                    <a:ext uri="{FF2B5EF4-FFF2-40B4-BE49-F238E27FC236}">
                      <a16:creationId xmlns:a16="http://schemas.microsoft.com/office/drawing/2014/main" id="{3B915BFE-C58B-B329-FD33-78BB128EB4F8}"/>
                    </a:ext>
                  </a:extLst>
                </p:cNvPr>
                <p:cNvSpPr>
                  <a:spLocks noChangeShapeType="1"/>
                </p:cNvSpPr>
                <p:nvPr/>
              </p:nvSpPr>
              <p:spPr bwMode="auto">
                <a:xfrm flipH="1">
                  <a:off x="1156" y="2200"/>
                  <a:ext cx="111" cy="19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99" name="Line 14">
                  <a:extLst>
                    <a:ext uri="{FF2B5EF4-FFF2-40B4-BE49-F238E27FC236}">
                      <a16:creationId xmlns:a16="http://schemas.microsoft.com/office/drawing/2014/main" id="{D4A5B4DD-9B37-5952-62D3-405555BD717F}"/>
                    </a:ext>
                  </a:extLst>
                </p:cNvPr>
                <p:cNvSpPr>
                  <a:spLocks noChangeShapeType="1"/>
                </p:cNvSpPr>
                <p:nvPr/>
              </p:nvSpPr>
              <p:spPr bwMode="auto">
                <a:xfrm flipH="1">
                  <a:off x="911" y="2566"/>
                  <a:ext cx="122" cy="1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00" name="Line 15">
                  <a:extLst>
                    <a:ext uri="{FF2B5EF4-FFF2-40B4-BE49-F238E27FC236}">
                      <a16:creationId xmlns:a16="http://schemas.microsoft.com/office/drawing/2014/main" id="{CD050A76-6EAF-1818-48B0-0CCFD43E8C40}"/>
                    </a:ext>
                  </a:extLst>
                </p:cNvPr>
                <p:cNvSpPr>
                  <a:spLocks noChangeShapeType="1"/>
                </p:cNvSpPr>
                <p:nvPr/>
              </p:nvSpPr>
              <p:spPr bwMode="auto">
                <a:xfrm>
                  <a:off x="1189" y="2566"/>
                  <a:ext cx="133" cy="1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01" name="Line 16">
                  <a:extLst>
                    <a:ext uri="{FF2B5EF4-FFF2-40B4-BE49-F238E27FC236}">
                      <a16:creationId xmlns:a16="http://schemas.microsoft.com/office/drawing/2014/main" id="{2836753B-F9A0-79D8-B63B-DB05172A529D}"/>
                    </a:ext>
                  </a:extLst>
                </p:cNvPr>
                <p:cNvSpPr>
                  <a:spLocks noChangeShapeType="1"/>
                </p:cNvSpPr>
                <p:nvPr/>
              </p:nvSpPr>
              <p:spPr bwMode="auto">
                <a:xfrm flipH="1">
                  <a:off x="1211" y="2955"/>
                  <a:ext cx="78" cy="14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02" name="Line 17">
                  <a:extLst>
                    <a:ext uri="{FF2B5EF4-FFF2-40B4-BE49-F238E27FC236}">
                      <a16:creationId xmlns:a16="http://schemas.microsoft.com/office/drawing/2014/main" id="{C6CDA5D7-1DAE-7486-4094-020256FEB4D3}"/>
                    </a:ext>
                  </a:extLst>
                </p:cNvPr>
                <p:cNvSpPr>
                  <a:spLocks noChangeShapeType="1"/>
                </p:cNvSpPr>
                <p:nvPr/>
              </p:nvSpPr>
              <p:spPr bwMode="auto">
                <a:xfrm>
                  <a:off x="1411" y="2933"/>
                  <a:ext cx="112" cy="14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03" name="Line 18">
                  <a:extLst>
                    <a:ext uri="{FF2B5EF4-FFF2-40B4-BE49-F238E27FC236}">
                      <a16:creationId xmlns:a16="http://schemas.microsoft.com/office/drawing/2014/main" id="{2299B54B-FD69-E7FB-798D-24D65FF0CB89}"/>
                    </a:ext>
                  </a:extLst>
                </p:cNvPr>
                <p:cNvSpPr>
                  <a:spLocks noChangeShapeType="1"/>
                </p:cNvSpPr>
                <p:nvPr/>
              </p:nvSpPr>
              <p:spPr bwMode="auto">
                <a:xfrm>
                  <a:off x="1178" y="3277"/>
                  <a:ext cx="133" cy="1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nvGrpSpPr>
              <p:cNvPr id="67" name="Group 19">
                <a:extLst>
                  <a:ext uri="{FF2B5EF4-FFF2-40B4-BE49-F238E27FC236}">
                    <a16:creationId xmlns:a16="http://schemas.microsoft.com/office/drawing/2014/main" id="{72CB59D2-AB78-84EA-9552-C3D6E0168C18}"/>
                  </a:ext>
                </a:extLst>
              </p:cNvPr>
              <p:cNvGrpSpPr>
                <a:grpSpLocks/>
              </p:cNvGrpSpPr>
              <p:nvPr/>
            </p:nvGrpSpPr>
            <p:grpSpPr bwMode="auto">
              <a:xfrm>
                <a:off x="747" y="342"/>
                <a:ext cx="342" cy="402"/>
                <a:chOff x="747" y="342"/>
                <a:chExt cx="342" cy="402"/>
              </a:xfrm>
            </p:grpSpPr>
            <p:sp>
              <p:nvSpPr>
                <p:cNvPr id="89" name="Line 20">
                  <a:extLst>
                    <a:ext uri="{FF2B5EF4-FFF2-40B4-BE49-F238E27FC236}">
                      <a16:creationId xmlns:a16="http://schemas.microsoft.com/office/drawing/2014/main" id="{17E434C7-0FD9-C6CA-1B23-F3F3334C0442}"/>
                    </a:ext>
                  </a:extLst>
                </p:cNvPr>
                <p:cNvSpPr>
                  <a:spLocks noChangeShapeType="1"/>
                </p:cNvSpPr>
                <p:nvPr/>
              </p:nvSpPr>
              <p:spPr bwMode="auto">
                <a:xfrm>
                  <a:off x="945" y="500"/>
                  <a:ext cx="144" cy="244"/>
                </a:xfrm>
                <a:prstGeom prst="line">
                  <a:avLst/>
                </a:prstGeom>
                <a:noFill/>
                <a:ln w="9525">
                  <a:solidFill>
                    <a:srgbClr val="0066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90" name="Text Box 21">
                  <a:extLst>
                    <a:ext uri="{FF2B5EF4-FFF2-40B4-BE49-F238E27FC236}">
                      <a16:creationId xmlns:a16="http://schemas.microsoft.com/office/drawing/2014/main" id="{3897FD04-AC59-F752-8E8D-8EFE29EBE928}"/>
                    </a:ext>
                  </a:extLst>
                </p:cNvPr>
                <p:cNvSpPr txBox="1">
                  <a:spLocks noChangeArrowheads="1"/>
                </p:cNvSpPr>
                <p:nvPr/>
              </p:nvSpPr>
              <p:spPr bwMode="auto">
                <a:xfrm>
                  <a:off x="747" y="342"/>
                  <a:ext cx="196"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66FF"/>
                      </a:solidFill>
                      <a:effectLst/>
                      <a:uLnTx/>
                      <a:uFillTx/>
                      <a:latin typeface="Times New Roman" panose="02020603050405020304" pitchFamily="18" charset="0"/>
                      <a:ea typeface="宋体" panose="02010600030101010101" pitchFamily="2" charset="-122"/>
                      <a:cs typeface="+mn-cs"/>
                    </a:rPr>
                    <a:t>p</a:t>
                  </a:r>
                </a:p>
              </p:txBody>
            </p:sp>
          </p:grpSp>
          <p:sp>
            <p:nvSpPr>
              <p:cNvPr id="68" name="Text Box 22">
                <a:extLst>
                  <a:ext uri="{FF2B5EF4-FFF2-40B4-BE49-F238E27FC236}">
                    <a16:creationId xmlns:a16="http://schemas.microsoft.com/office/drawing/2014/main" id="{218E46BE-DC6E-34AB-5827-F01A5E408084}"/>
                  </a:ext>
                </a:extLst>
              </p:cNvPr>
              <p:cNvSpPr txBox="1">
                <a:spLocks noChangeArrowheads="1"/>
              </p:cNvSpPr>
              <p:nvPr/>
            </p:nvSpPr>
            <p:spPr bwMode="auto">
              <a:xfrm>
                <a:off x="1698" y="1575"/>
                <a:ext cx="160"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i</a:t>
                </a:r>
              </a:p>
            </p:txBody>
          </p:sp>
          <p:grpSp>
            <p:nvGrpSpPr>
              <p:cNvPr id="69" name="Group 23">
                <a:extLst>
                  <a:ext uri="{FF2B5EF4-FFF2-40B4-BE49-F238E27FC236}">
                    <a16:creationId xmlns:a16="http://schemas.microsoft.com/office/drawing/2014/main" id="{7EB84C83-50D9-C58C-8ACF-B635138C5351}"/>
                  </a:ext>
                </a:extLst>
              </p:cNvPr>
              <p:cNvGrpSpPr>
                <a:grpSpLocks/>
              </p:cNvGrpSpPr>
              <p:nvPr/>
            </p:nvGrpSpPr>
            <p:grpSpPr bwMode="auto">
              <a:xfrm>
                <a:off x="1863" y="678"/>
                <a:ext cx="859" cy="1366"/>
                <a:chOff x="2908" y="567"/>
                <a:chExt cx="859" cy="1366"/>
              </a:xfrm>
            </p:grpSpPr>
            <p:sp>
              <p:nvSpPr>
                <p:cNvPr id="70" name="Rectangle 24">
                  <a:extLst>
                    <a:ext uri="{FF2B5EF4-FFF2-40B4-BE49-F238E27FC236}">
                      <a16:creationId xmlns:a16="http://schemas.microsoft.com/office/drawing/2014/main" id="{652FF11D-19ED-E284-6734-6186249DDA57}"/>
                    </a:ext>
                  </a:extLst>
                </p:cNvPr>
                <p:cNvSpPr>
                  <a:spLocks noChangeArrowheads="1"/>
                </p:cNvSpPr>
                <p:nvPr/>
              </p:nvSpPr>
              <p:spPr bwMode="auto">
                <a:xfrm>
                  <a:off x="2908" y="1699"/>
                  <a:ext cx="855" cy="2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A</a:t>
                  </a:r>
                </a:p>
              </p:txBody>
            </p:sp>
            <p:sp>
              <p:nvSpPr>
                <p:cNvPr id="71" name="Rectangle 25">
                  <a:extLst>
                    <a:ext uri="{FF2B5EF4-FFF2-40B4-BE49-F238E27FC236}">
                      <a16:creationId xmlns:a16="http://schemas.microsoft.com/office/drawing/2014/main" id="{C28D1BB2-3652-4760-9F8F-4EAB728FD93F}"/>
                    </a:ext>
                  </a:extLst>
                </p:cNvPr>
                <p:cNvSpPr>
                  <a:spLocks noChangeArrowheads="1"/>
                </p:cNvSpPr>
                <p:nvPr/>
              </p:nvSpPr>
              <p:spPr bwMode="auto">
                <a:xfrm>
                  <a:off x="2908" y="1463"/>
                  <a:ext cx="855" cy="2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72" name="Rectangle 26">
                  <a:extLst>
                    <a:ext uri="{FF2B5EF4-FFF2-40B4-BE49-F238E27FC236}">
                      <a16:creationId xmlns:a16="http://schemas.microsoft.com/office/drawing/2014/main" id="{6FE1A047-ABAF-38D3-50C0-7C390C01CA67}"/>
                    </a:ext>
                  </a:extLst>
                </p:cNvPr>
                <p:cNvSpPr>
                  <a:spLocks noChangeArrowheads="1"/>
                </p:cNvSpPr>
                <p:nvPr/>
              </p:nvSpPr>
              <p:spPr bwMode="auto">
                <a:xfrm>
                  <a:off x="2908" y="1228"/>
                  <a:ext cx="855" cy="2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73" name="Rectangle 27">
                  <a:extLst>
                    <a:ext uri="{FF2B5EF4-FFF2-40B4-BE49-F238E27FC236}">
                      <a16:creationId xmlns:a16="http://schemas.microsoft.com/office/drawing/2014/main" id="{6EF5FCA6-879A-D6D9-A5BD-10885B70C793}"/>
                    </a:ext>
                  </a:extLst>
                </p:cNvPr>
                <p:cNvSpPr>
                  <a:spLocks noChangeArrowheads="1"/>
                </p:cNvSpPr>
                <p:nvPr/>
              </p:nvSpPr>
              <p:spPr bwMode="auto">
                <a:xfrm>
                  <a:off x="2908" y="996"/>
                  <a:ext cx="855" cy="2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86" name="Rectangle 28">
                  <a:extLst>
                    <a:ext uri="{FF2B5EF4-FFF2-40B4-BE49-F238E27FC236}">
                      <a16:creationId xmlns:a16="http://schemas.microsoft.com/office/drawing/2014/main" id="{B2782C09-C095-E989-C295-32CDB78AD25F}"/>
                    </a:ext>
                  </a:extLst>
                </p:cNvPr>
                <p:cNvSpPr>
                  <a:spLocks noChangeArrowheads="1"/>
                </p:cNvSpPr>
                <p:nvPr/>
              </p:nvSpPr>
              <p:spPr bwMode="auto">
                <a:xfrm>
                  <a:off x="2908" y="762"/>
                  <a:ext cx="855" cy="2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87" name="Line 29">
                  <a:extLst>
                    <a:ext uri="{FF2B5EF4-FFF2-40B4-BE49-F238E27FC236}">
                      <a16:creationId xmlns:a16="http://schemas.microsoft.com/office/drawing/2014/main" id="{0ED14B15-ED49-2BC2-FBC3-CCA667F22B66}"/>
                    </a:ext>
                  </a:extLst>
                </p:cNvPr>
                <p:cNvSpPr>
                  <a:spLocks noChangeShapeType="1"/>
                </p:cNvSpPr>
                <p:nvPr/>
              </p:nvSpPr>
              <p:spPr bwMode="auto">
                <a:xfrm>
                  <a:off x="2911" y="567"/>
                  <a:ext cx="0" cy="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88" name="Line 30">
                  <a:extLst>
                    <a:ext uri="{FF2B5EF4-FFF2-40B4-BE49-F238E27FC236}">
                      <a16:creationId xmlns:a16="http://schemas.microsoft.com/office/drawing/2014/main" id="{176514D9-737E-EE8D-40C5-450802488F10}"/>
                    </a:ext>
                  </a:extLst>
                </p:cNvPr>
                <p:cNvSpPr>
                  <a:spLocks noChangeShapeType="1"/>
                </p:cNvSpPr>
                <p:nvPr/>
              </p:nvSpPr>
              <p:spPr bwMode="auto">
                <a:xfrm flipH="1">
                  <a:off x="3767" y="567"/>
                  <a:ext cx="0" cy="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sp>
          <p:nvSpPr>
            <p:cNvPr id="65" name="Text Box 31">
              <a:extLst>
                <a:ext uri="{FF2B5EF4-FFF2-40B4-BE49-F238E27FC236}">
                  <a16:creationId xmlns:a16="http://schemas.microsoft.com/office/drawing/2014/main" id="{FE76B8D0-2DBC-BE95-297A-6966EA5D5815}"/>
                </a:ext>
              </a:extLst>
            </p:cNvPr>
            <p:cNvSpPr txBox="1">
              <a:spLocks noChangeArrowheads="1"/>
            </p:cNvSpPr>
            <p:nvPr/>
          </p:nvSpPr>
          <p:spPr bwMode="auto">
            <a:xfrm>
              <a:off x="1939" y="2141"/>
              <a:ext cx="302"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(1)</a:t>
              </a:r>
            </a:p>
          </p:txBody>
        </p:sp>
      </p:grpSp>
      <p:grpSp>
        <p:nvGrpSpPr>
          <p:cNvPr id="104" name="Group 32">
            <a:extLst>
              <a:ext uri="{FF2B5EF4-FFF2-40B4-BE49-F238E27FC236}">
                <a16:creationId xmlns:a16="http://schemas.microsoft.com/office/drawing/2014/main" id="{A8EA28B9-5334-B01F-E46C-67E2CE950A88}"/>
              </a:ext>
            </a:extLst>
          </p:cNvPr>
          <p:cNvGrpSpPr>
            <a:grpSpLocks/>
          </p:cNvGrpSpPr>
          <p:nvPr/>
        </p:nvGrpSpPr>
        <p:grpSpPr bwMode="auto">
          <a:xfrm>
            <a:off x="4895211" y="384175"/>
            <a:ext cx="3640137" cy="2749550"/>
            <a:chOff x="3121" y="584"/>
            <a:chExt cx="2293" cy="1732"/>
          </a:xfrm>
        </p:grpSpPr>
        <p:grpSp>
          <p:nvGrpSpPr>
            <p:cNvPr id="105" name="Group 33">
              <a:extLst>
                <a:ext uri="{FF2B5EF4-FFF2-40B4-BE49-F238E27FC236}">
                  <a16:creationId xmlns:a16="http://schemas.microsoft.com/office/drawing/2014/main" id="{9F7F1663-8034-A4BB-E2C9-878971AAFBDF}"/>
                </a:ext>
              </a:extLst>
            </p:cNvPr>
            <p:cNvGrpSpPr>
              <a:grpSpLocks/>
            </p:cNvGrpSpPr>
            <p:nvPr/>
          </p:nvGrpSpPr>
          <p:grpSpPr bwMode="auto">
            <a:xfrm>
              <a:off x="3121" y="584"/>
              <a:ext cx="2293" cy="1732"/>
              <a:chOff x="3099" y="806"/>
              <a:chExt cx="2293" cy="1732"/>
            </a:xfrm>
          </p:grpSpPr>
          <p:grpSp>
            <p:nvGrpSpPr>
              <p:cNvPr id="107" name="Group 34">
                <a:extLst>
                  <a:ext uri="{FF2B5EF4-FFF2-40B4-BE49-F238E27FC236}">
                    <a16:creationId xmlns:a16="http://schemas.microsoft.com/office/drawing/2014/main" id="{36EF5395-EF3A-09D5-CF03-0F8D853625D6}"/>
                  </a:ext>
                </a:extLst>
              </p:cNvPr>
              <p:cNvGrpSpPr>
                <a:grpSpLocks/>
              </p:cNvGrpSpPr>
              <p:nvPr/>
            </p:nvGrpSpPr>
            <p:grpSpPr bwMode="auto">
              <a:xfrm>
                <a:off x="3099" y="866"/>
                <a:ext cx="1022" cy="1672"/>
                <a:chOff x="703" y="2015"/>
                <a:chExt cx="1022" cy="1672"/>
              </a:xfrm>
            </p:grpSpPr>
            <p:sp>
              <p:nvSpPr>
                <p:cNvPr id="119" name="Oval 35">
                  <a:extLst>
                    <a:ext uri="{FF2B5EF4-FFF2-40B4-BE49-F238E27FC236}">
                      <a16:creationId xmlns:a16="http://schemas.microsoft.com/office/drawing/2014/main" id="{853DF23D-2E48-B2BA-DBB6-37D6596E33CF}"/>
                    </a:ext>
                  </a:extLst>
                </p:cNvPr>
                <p:cNvSpPr>
                  <a:spLocks noChangeArrowheads="1"/>
                </p:cNvSpPr>
                <p:nvPr/>
              </p:nvSpPr>
              <p:spPr bwMode="auto">
                <a:xfrm>
                  <a:off x="1222" y="2015"/>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A</a:t>
                  </a:r>
                </a:p>
              </p:txBody>
            </p:sp>
            <p:sp>
              <p:nvSpPr>
                <p:cNvPr id="120" name="Oval 36">
                  <a:extLst>
                    <a:ext uri="{FF2B5EF4-FFF2-40B4-BE49-F238E27FC236}">
                      <a16:creationId xmlns:a16="http://schemas.microsoft.com/office/drawing/2014/main" id="{BCFC8833-15DE-9C36-7E1F-D6B5881729CE}"/>
                    </a:ext>
                  </a:extLst>
                </p:cNvPr>
                <p:cNvSpPr>
                  <a:spLocks noChangeArrowheads="1"/>
                </p:cNvSpPr>
                <p:nvPr/>
              </p:nvSpPr>
              <p:spPr bwMode="auto">
                <a:xfrm>
                  <a:off x="974" y="2367"/>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B</a:t>
                  </a:r>
                </a:p>
              </p:txBody>
            </p:sp>
            <p:sp>
              <p:nvSpPr>
                <p:cNvPr id="121" name="Oval 37">
                  <a:extLst>
                    <a:ext uri="{FF2B5EF4-FFF2-40B4-BE49-F238E27FC236}">
                      <a16:creationId xmlns:a16="http://schemas.microsoft.com/office/drawing/2014/main" id="{78C1BBEE-0F47-C640-12B3-5CF37E88A8F7}"/>
                    </a:ext>
                  </a:extLst>
                </p:cNvPr>
                <p:cNvSpPr>
                  <a:spLocks noChangeArrowheads="1"/>
                </p:cNvSpPr>
                <p:nvPr/>
              </p:nvSpPr>
              <p:spPr bwMode="auto">
                <a:xfrm>
                  <a:off x="703" y="2729"/>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C</a:t>
                  </a:r>
                </a:p>
              </p:txBody>
            </p:sp>
            <p:sp>
              <p:nvSpPr>
                <p:cNvPr id="122" name="Oval 38">
                  <a:extLst>
                    <a:ext uri="{FF2B5EF4-FFF2-40B4-BE49-F238E27FC236}">
                      <a16:creationId xmlns:a16="http://schemas.microsoft.com/office/drawing/2014/main" id="{6A3723D3-0944-652C-5ED2-850A55D8F66B}"/>
                    </a:ext>
                  </a:extLst>
                </p:cNvPr>
                <p:cNvSpPr>
                  <a:spLocks noChangeArrowheads="1"/>
                </p:cNvSpPr>
                <p:nvPr/>
              </p:nvSpPr>
              <p:spPr bwMode="auto">
                <a:xfrm>
                  <a:off x="1215" y="2729"/>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D</a:t>
                  </a:r>
                </a:p>
              </p:txBody>
            </p:sp>
            <p:sp>
              <p:nvSpPr>
                <p:cNvPr id="123" name="Oval 39">
                  <a:extLst>
                    <a:ext uri="{FF2B5EF4-FFF2-40B4-BE49-F238E27FC236}">
                      <a16:creationId xmlns:a16="http://schemas.microsoft.com/office/drawing/2014/main" id="{C02C8D00-DC19-C51A-AA3F-C0CBAB701B3B}"/>
                    </a:ext>
                  </a:extLst>
                </p:cNvPr>
                <p:cNvSpPr>
                  <a:spLocks noChangeArrowheads="1"/>
                </p:cNvSpPr>
                <p:nvPr/>
              </p:nvSpPr>
              <p:spPr bwMode="auto">
                <a:xfrm>
                  <a:off x="1015" y="3051"/>
                  <a:ext cx="255" cy="235"/>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E</a:t>
                  </a:r>
                </a:p>
              </p:txBody>
            </p:sp>
            <p:sp>
              <p:nvSpPr>
                <p:cNvPr id="124" name="Oval 40">
                  <a:extLst>
                    <a:ext uri="{FF2B5EF4-FFF2-40B4-BE49-F238E27FC236}">
                      <a16:creationId xmlns:a16="http://schemas.microsoft.com/office/drawing/2014/main" id="{2F52E43E-B48E-0068-462E-0DED7A65B6B0}"/>
                    </a:ext>
                  </a:extLst>
                </p:cNvPr>
                <p:cNvSpPr>
                  <a:spLocks noChangeArrowheads="1"/>
                </p:cNvSpPr>
                <p:nvPr/>
              </p:nvSpPr>
              <p:spPr bwMode="auto">
                <a:xfrm>
                  <a:off x="1470" y="3051"/>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F</a:t>
                  </a:r>
                </a:p>
              </p:txBody>
            </p:sp>
            <p:sp>
              <p:nvSpPr>
                <p:cNvPr id="125" name="Oval 41">
                  <a:extLst>
                    <a:ext uri="{FF2B5EF4-FFF2-40B4-BE49-F238E27FC236}">
                      <a16:creationId xmlns:a16="http://schemas.microsoft.com/office/drawing/2014/main" id="{59990BB6-58F1-2AB1-18B6-A0128A9E1357}"/>
                    </a:ext>
                  </a:extLst>
                </p:cNvPr>
                <p:cNvSpPr>
                  <a:spLocks noChangeArrowheads="1"/>
                </p:cNvSpPr>
                <p:nvPr/>
              </p:nvSpPr>
              <p:spPr bwMode="auto">
                <a:xfrm>
                  <a:off x="1225" y="3463"/>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G</a:t>
                  </a:r>
                </a:p>
              </p:txBody>
            </p:sp>
            <p:sp>
              <p:nvSpPr>
                <p:cNvPr id="126" name="Line 42">
                  <a:extLst>
                    <a:ext uri="{FF2B5EF4-FFF2-40B4-BE49-F238E27FC236}">
                      <a16:creationId xmlns:a16="http://schemas.microsoft.com/office/drawing/2014/main" id="{C991EC2C-160F-0A73-7AC4-057EA1804D8D}"/>
                    </a:ext>
                  </a:extLst>
                </p:cNvPr>
                <p:cNvSpPr>
                  <a:spLocks noChangeShapeType="1"/>
                </p:cNvSpPr>
                <p:nvPr/>
              </p:nvSpPr>
              <p:spPr bwMode="auto">
                <a:xfrm flipH="1">
                  <a:off x="1156" y="2200"/>
                  <a:ext cx="111" cy="19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27" name="Line 43">
                  <a:extLst>
                    <a:ext uri="{FF2B5EF4-FFF2-40B4-BE49-F238E27FC236}">
                      <a16:creationId xmlns:a16="http://schemas.microsoft.com/office/drawing/2014/main" id="{671528BD-807A-4F50-0492-57D297A444B1}"/>
                    </a:ext>
                  </a:extLst>
                </p:cNvPr>
                <p:cNvSpPr>
                  <a:spLocks noChangeShapeType="1"/>
                </p:cNvSpPr>
                <p:nvPr/>
              </p:nvSpPr>
              <p:spPr bwMode="auto">
                <a:xfrm flipH="1">
                  <a:off x="911" y="2566"/>
                  <a:ext cx="122" cy="1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28" name="Line 44">
                  <a:extLst>
                    <a:ext uri="{FF2B5EF4-FFF2-40B4-BE49-F238E27FC236}">
                      <a16:creationId xmlns:a16="http://schemas.microsoft.com/office/drawing/2014/main" id="{70995DA1-5509-B8CB-BD33-8463D8D6BDDC}"/>
                    </a:ext>
                  </a:extLst>
                </p:cNvPr>
                <p:cNvSpPr>
                  <a:spLocks noChangeShapeType="1"/>
                </p:cNvSpPr>
                <p:nvPr/>
              </p:nvSpPr>
              <p:spPr bwMode="auto">
                <a:xfrm>
                  <a:off x="1189" y="2566"/>
                  <a:ext cx="133" cy="1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29" name="Line 45">
                  <a:extLst>
                    <a:ext uri="{FF2B5EF4-FFF2-40B4-BE49-F238E27FC236}">
                      <a16:creationId xmlns:a16="http://schemas.microsoft.com/office/drawing/2014/main" id="{EF92AAC3-5091-7C37-DACE-30AE9A874F60}"/>
                    </a:ext>
                  </a:extLst>
                </p:cNvPr>
                <p:cNvSpPr>
                  <a:spLocks noChangeShapeType="1"/>
                </p:cNvSpPr>
                <p:nvPr/>
              </p:nvSpPr>
              <p:spPr bwMode="auto">
                <a:xfrm flipH="1">
                  <a:off x="1211" y="2955"/>
                  <a:ext cx="78" cy="14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30" name="Line 46">
                  <a:extLst>
                    <a:ext uri="{FF2B5EF4-FFF2-40B4-BE49-F238E27FC236}">
                      <a16:creationId xmlns:a16="http://schemas.microsoft.com/office/drawing/2014/main" id="{572D456E-34DD-CE43-BA07-B16576ABCFF6}"/>
                    </a:ext>
                  </a:extLst>
                </p:cNvPr>
                <p:cNvSpPr>
                  <a:spLocks noChangeShapeType="1"/>
                </p:cNvSpPr>
                <p:nvPr/>
              </p:nvSpPr>
              <p:spPr bwMode="auto">
                <a:xfrm>
                  <a:off x="1411" y="2933"/>
                  <a:ext cx="112" cy="14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31" name="Line 47">
                  <a:extLst>
                    <a:ext uri="{FF2B5EF4-FFF2-40B4-BE49-F238E27FC236}">
                      <a16:creationId xmlns:a16="http://schemas.microsoft.com/office/drawing/2014/main" id="{DFC89A64-895C-BC35-0E78-C549970769F0}"/>
                    </a:ext>
                  </a:extLst>
                </p:cNvPr>
                <p:cNvSpPr>
                  <a:spLocks noChangeShapeType="1"/>
                </p:cNvSpPr>
                <p:nvPr/>
              </p:nvSpPr>
              <p:spPr bwMode="auto">
                <a:xfrm>
                  <a:off x="1178" y="3277"/>
                  <a:ext cx="133" cy="1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nvGrpSpPr>
              <p:cNvPr id="108" name="Group 48">
                <a:extLst>
                  <a:ext uri="{FF2B5EF4-FFF2-40B4-BE49-F238E27FC236}">
                    <a16:creationId xmlns:a16="http://schemas.microsoft.com/office/drawing/2014/main" id="{2C8F0244-E700-096A-8C0A-4D4522E48795}"/>
                  </a:ext>
                </a:extLst>
              </p:cNvPr>
              <p:cNvGrpSpPr>
                <a:grpSpLocks/>
              </p:cNvGrpSpPr>
              <p:nvPr/>
            </p:nvGrpSpPr>
            <p:grpSpPr bwMode="auto">
              <a:xfrm>
                <a:off x="3107" y="849"/>
                <a:ext cx="300" cy="402"/>
                <a:chOff x="789" y="342"/>
                <a:chExt cx="300" cy="402"/>
              </a:xfrm>
            </p:grpSpPr>
            <p:sp>
              <p:nvSpPr>
                <p:cNvPr id="117" name="Line 49">
                  <a:extLst>
                    <a:ext uri="{FF2B5EF4-FFF2-40B4-BE49-F238E27FC236}">
                      <a16:creationId xmlns:a16="http://schemas.microsoft.com/office/drawing/2014/main" id="{7D2B4BB3-B298-A65E-B34B-8553438C2CD8}"/>
                    </a:ext>
                  </a:extLst>
                </p:cNvPr>
                <p:cNvSpPr>
                  <a:spLocks noChangeShapeType="1"/>
                </p:cNvSpPr>
                <p:nvPr/>
              </p:nvSpPr>
              <p:spPr bwMode="auto">
                <a:xfrm>
                  <a:off x="945" y="500"/>
                  <a:ext cx="144" cy="244"/>
                </a:xfrm>
                <a:prstGeom prst="line">
                  <a:avLst/>
                </a:prstGeom>
                <a:noFill/>
                <a:ln w="9525">
                  <a:solidFill>
                    <a:srgbClr val="0066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18" name="Text Box 50">
                  <a:extLst>
                    <a:ext uri="{FF2B5EF4-FFF2-40B4-BE49-F238E27FC236}">
                      <a16:creationId xmlns:a16="http://schemas.microsoft.com/office/drawing/2014/main" id="{E1678C65-1756-D5AF-15DB-6BA61AEEC60C}"/>
                    </a:ext>
                  </a:extLst>
                </p:cNvPr>
                <p:cNvSpPr txBox="1">
                  <a:spLocks noChangeArrowheads="1"/>
                </p:cNvSpPr>
                <p:nvPr/>
              </p:nvSpPr>
              <p:spPr bwMode="auto">
                <a:xfrm>
                  <a:off x="789" y="342"/>
                  <a:ext cx="196"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66FF"/>
                      </a:solidFill>
                      <a:effectLst/>
                      <a:uLnTx/>
                      <a:uFillTx/>
                      <a:latin typeface="Times New Roman" panose="02020603050405020304" pitchFamily="18" charset="0"/>
                      <a:ea typeface="宋体" panose="02010600030101010101" pitchFamily="2" charset="-122"/>
                      <a:cs typeface="+mn-cs"/>
                    </a:rPr>
                    <a:t>p</a:t>
                  </a:r>
                </a:p>
              </p:txBody>
            </p:sp>
          </p:grpSp>
          <p:sp>
            <p:nvSpPr>
              <p:cNvPr id="109" name="Text Box 51">
                <a:extLst>
                  <a:ext uri="{FF2B5EF4-FFF2-40B4-BE49-F238E27FC236}">
                    <a16:creationId xmlns:a16="http://schemas.microsoft.com/office/drawing/2014/main" id="{B6C6F1D7-394E-EC42-C208-1DA25A7237AF}"/>
                  </a:ext>
                </a:extLst>
              </p:cNvPr>
              <p:cNvSpPr txBox="1">
                <a:spLocks noChangeArrowheads="1"/>
              </p:cNvSpPr>
              <p:nvPr/>
            </p:nvSpPr>
            <p:spPr bwMode="auto">
              <a:xfrm>
                <a:off x="4339" y="1471"/>
                <a:ext cx="160"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i</a:t>
                </a:r>
              </a:p>
            </p:txBody>
          </p:sp>
          <p:sp>
            <p:nvSpPr>
              <p:cNvPr id="110" name="Rectangle 52">
                <a:extLst>
                  <a:ext uri="{FF2B5EF4-FFF2-40B4-BE49-F238E27FC236}">
                    <a16:creationId xmlns:a16="http://schemas.microsoft.com/office/drawing/2014/main" id="{8815FAB6-7EC7-12F8-F400-B7F53020D795}"/>
                  </a:ext>
                </a:extLst>
              </p:cNvPr>
              <p:cNvSpPr>
                <a:spLocks noChangeArrowheads="1"/>
              </p:cNvSpPr>
              <p:nvPr/>
            </p:nvSpPr>
            <p:spPr bwMode="auto">
              <a:xfrm>
                <a:off x="4537" y="1938"/>
                <a:ext cx="855" cy="2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A</a:t>
                </a:r>
              </a:p>
            </p:txBody>
          </p:sp>
          <p:sp>
            <p:nvSpPr>
              <p:cNvPr id="111" name="Rectangle 53">
                <a:extLst>
                  <a:ext uri="{FF2B5EF4-FFF2-40B4-BE49-F238E27FC236}">
                    <a16:creationId xmlns:a16="http://schemas.microsoft.com/office/drawing/2014/main" id="{B9EFBCF1-0C85-C687-4F82-E4F9AA466F2C}"/>
                  </a:ext>
                </a:extLst>
              </p:cNvPr>
              <p:cNvSpPr>
                <a:spLocks noChangeArrowheads="1"/>
              </p:cNvSpPr>
              <p:nvPr/>
            </p:nvSpPr>
            <p:spPr bwMode="auto">
              <a:xfrm>
                <a:off x="4537" y="1702"/>
                <a:ext cx="855" cy="2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B</a:t>
                </a:r>
              </a:p>
            </p:txBody>
          </p:sp>
          <p:sp>
            <p:nvSpPr>
              <p:cNvPr id="112" name="Rectangle 54">
                <a:extLst>
                  <a:ext uri="{FF2B5EF4-FFF2-40B4-BE49-F238E27FC236}">
                    <a16:creationId xmlns:a16="http://schemas.microsoft.com/office/drawing/2014/main" id="{61A5E961-E5CA-E8B1-6FB5-B5D3464CDE84}"/>
                  </a:ext>
                </a:extLst>
              </p:cNvPr>
              <p:cNvSpPr>
                <a:spLocks noChangeArrowheads="1"/>
              </p:cNvSpPr>
              <p:nvPr/>
            </p:nvSpPr>
            <p:spPr bwMode="auto">
              <a:xfrm>
                <a:off x="4537" y="1467"/>
                <a:ext cx="855" cy="2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13" name="Rectangle 55">
                <a:extLst>
                  <a:ext uri="{FF2B5EF4-FFF2-40B4-BE49-F238E27FC236}">
                    <a16:creationId xmlns:a16="http://schemas.microsoft.com/office/drawing/2014/main" id="{CFEAF07B-F4D7-AD1D-F1E6-80AC53809CED}"/>
                  </a:ext>
                </a:extLst>
              </p:cNvPr>
              <p:cNvSpPr>
                <a:spLocks noChangeArrowheads="1"/>
              </p:cNvSpPr>
              <p:nvPr/>
            </p:nvSpPr>
            <p:spPr bwMode="auto">
              <a:xfrm>
                <a:off x="4537" y="1235"/>
                <a:ext cx="855" cy="2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14" name="Rectangle 56">
                <a:extLst>
                  <a:ext uri="{FF2B5EF4-FFF2-40B4-BE49-F238E27FC236}">
                    <a16:creationId xmlns:a16="http://schemas.microsoft.com/office/drawing/2014/main" id="{36729057-AA49-436F-26FB-97451F37F7FB}"/>
                  </a:ext>
                </a:extLst>
              </p:cNvPr>
              <p:cNvSpPr>
                <a:spLocks noChangeArrowheads="1"/>
              </p:cNvSpPr>
              <p:nvPr/>
            </p:nvSpPr>
            <p:spPr bwMode="auto">
              <a:xfrm>
                <a:off x="4537" y="1001"/>
                <a:ext cx="855" cy="2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15" name="Line 57">
                <a:extLst>
                  <a:ext uri="{FF2B5EF4-FFF2-40B4-BE49-F238E27FC236}">
                    <a16:creationId xmlns:a16="http://schemas.microsoft.com/office/drawing/2014/main" id="{7C7D3780-33CA-890B-4C21-C505B9F30D09}"/>
                  </a:ext>
                </a:extLst>
              </p:cNvPr>
              <p:cNvSpPr>
                <a:spLocks noChangeShapeType="1"/>
              </p:cNvSpPr>
              <p:nvPr/>
            </p:nvSpPr>
            <p:spPr bwMode="auto">
              <a:xfrm>
                <a:off x="4529" y="806"/>
                <a:ext cx="0" cy="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16" name="Line 58">
                <a:extLst>
                  <a:ext uri="{FF2B5EF4-FFF2-40B4-BE49-F238E27FC236}">
                    <a16:creationId xmlns:a16="http://schemas.microsoft.com/office/drawing/2014/main" id="{4ABB1FC2-E8EC-2176-01E2-769CF6E10A77}"/>
                  </a:ext>
                </a:extLst>
              </p:cNvPr>
              <p:cNvSpPr>
                <a:spLocks noChangeShapeType="1"/>
              </p:cNvSpPr>
              <p:nvPr/>
            </p:nvSpPr>
            <p:spPr bwMode="auto">
              <a:xfrm flipH="1">
                <a:off x="5386" y="806"/>
                <a:ext cx="0" cy="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
          <p:nvSpPr>
            <p:cNvPr id="106" name="Text Box 59">
              <a:extLst>
                <a:ext uri="{FF2B5EF4-FFF2-40B4-BE49-F238E27FC236}">
                  <a16:creationId xmlns:a16="http://schemas.microsoft.com/office/drawing/2014/main" id="{09621B71-CF09-6F55-AC64-22222A0CD30E}"/>
                </a:ext>
              </a:extLst>
            </p:cNvPr>
            <p:cNvSpPr txBox="1">
              <a:spLocks noChangeArrowheads="1"/>
            </p:cNvSpPr>
            <p:nvPr/>
          </p:nvSpPr>
          <p:spPr bwMode="auto">
            <a:xfrm>
              <a:off x="4684" y="1975"/>
              <a:ext cx="302"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(2)</a:t>
              </a:r>
            </a:p>
          </p:txBody>
        </p:sp>
      </p:grpSp>
      <p:grpSp>
        <p:nvGrpSpPr>
          <p:cNvPr id="132" name="Group 60">
            <a:extLst>
              <a:ext uri="{FF2B5EF4-FFF2-40B4-BE49-F238E27FC236}">
                <a16:creationId xmlns:a16="http://schemas.microsoft.com/office/drawing/2014/main" id="{F548CC3C-0D29-7385-8AC5-E48B656784ED}"/>
              </a:ext>
            </a:extLst>
          </p:cNvPr>
          <p:cNvGrpSpPr>
            <a:grpSpLocks/>
          </p:cNvGrpSpPr>
          <p:nvPr/>
        </p:nvGrpSpPr>
        <p:grpSpPr bwMode="auto">
          <a:xfrm>
            <a:off x="289873" y="3565525"/>
            <a:ext cx="4014788" cy="2749550"/>
            <a:chOff x="220" y="2588"/>
            <a:chExt cx="2529" cy="1732"/>
          </a:xfrm>
        </p:grpSpPr>
        <p:grpSp>
          <p:nvGrpSpPr>
            <p:cNvPr id="133" name="Group 61">
              <a:extLst>
                <a:ext uri="{FF2B5EF4-FFF2-40B4-BE49-F238E27FC236}">
                  <a16:creationId xmlns:a16="http://schemas.microsoft.com/office/drawing/2014/main" id="{3C618442-8E88-B202-D076-0C44620EB48D}"/>
                </a:ext>
              </a:extLst>
            </p:cNvPr>
            <p:cNvGrpSpPr>
              <a:grpSpLocks/>
            </p:cNvGrpSpPr>
            <p:nvPr/>
          </p:nvGrpSpPr>
          <p:grpSpPr bwMode="auto">
            <a:xfrm>
              <a:off x="220" y="2588"/>
              <a:ext cx="2529" cy="1732"/>
              <a:chOff x="220" y="2588"/>
              <a:chExt cx="2529" cy="1732"/>
            </a:xfrm>
          </p:grpSpPr>
          <p:grpSp>
            <p:nvGrpSpPr>
              <p:cNvPr id="135" name="Group 62">
                <a:extLst>
                  <a:ext uri="{FF2B5EF4-FFF2-40B4-BE49-F238E27FC236}">
                    <a16:creationId xmlns:a16="http://schemas.microsoft.com/office/drawing/2014/main" id="{F22E9EDE-59CF-240A-AF8B-8FA8E85D62C4}"/>
                  </a:ext>
                </a:extLst>
              </p:cNvPr>
              <p:cNvGrpSpPr>
                <a:grpSpLocks/>
              </p:cNvGrpSpPr>
              <p:nvPr/>
            </p:nvGrpSpPr>
            <p:grpSpPr bwMode="auto">
              <a:xfrm>
                <a:off x="451" y="2648"/>
                <a:ext cx="1022" cy="1672"/>
                <a:chOff x="703" y="2015"/>
                <a:chExt cx="1022" cy="1672"/>
              </a:xfrm>
            </p:grpSpPr>
            <p:sp>
              <p:nvSpPr>
                <p:cNvPr id="147" name="Oval 63">
                  <a:extLst>
                    <a:ext uri="{FF2B5EF4-FFF2-40B4-BE49-F238E27FC236}">
                      <a16:creationId xmlns:a16="http://schemas.microsoft.com/office/drawing/2014/main" id="{C74481C2-BB76-1971-DE27-F1CF53B3F811}"/>
                    </a:ext>
                  </a:extLst>
                </p:cNvPr>
                <p:cNvSpPr>
                  <a:spLocks noChangeArrowheads="1"/>
                </p:cNvSpPr>
                <p:nvPr/>
              </p:nvSpPr>
              <p:spPr bwMode="auto">
                <a:xfrm>
                  <a:off x="1222" y="2015"/>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A</a:t>
                  </a:r>
                </a:p>
              </p:txBody>
            </p:sp>
            <p:sp>
              <p:nvSpPr>
                <p:cNvPr id="148" name="Oval 64">
                  <a:extLst>
                    <a:ext uri="{FF2B5EF4-FFF2-40B4-BE49-F238E27FC236}">
                      <a16:creationId xmlns:a16="http://schemas.microsoft.com/office/drawing/2014/main" id="{921E5AA2-94D8-069A-E31D-67662F5D17A8}"/>
                    </a:ext>
                  </a:extLst>
                </p:cNvPr>
                <p:cNvSpPr>
                  <a:spLocks noChangeArrowheads="1"/>
                </p:cNvSpPr>
                <p:nvPr/>
              </p:nvSpPr>
              <p:spPr bwMode="auto">
                <a:xfrm>
                  <a:off x="974" y="2367"/>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B</a:t>
                  </a:r>
                </a:p>
              </p:txBody>
            </p:sp>
            <p:sp>
              <p:nvSpPr>
                <p:cNvPr id="149" name="Oval 65">
                  <a:extLst>
                    <a:ext uri="{FF2B5EF4-FFF2-40B4-BE49-F238E27FC236}">
                      <a16:creationId xmlns:a16="http://schemas.microsoft.com/office/drawing/2014/main" id="{86FFE065-8BD5-DC37-4A4B-73C4A5E4F7AE}"/>
                    </a:ext>
                  </a:extLst>
                </p:cNvPr>
                <p:cNvSpPr>
                  <a:spLocks noChangeArrowheads="1"/>
                </p:cNvSpPr>
                <p:nvPr/>
              </p:nvSpPr>
              <p:spPr bwMode="auto">
                <a:xfrm>
                  <a:off x="703" y="2729"/>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C</a:t>
                  </a:r>
                </a:p>
              </p:txBody>
            </p:sp>
            <p:sp>
              <p:nvSpPr>
                <p:cNvPr id="150" name="Oval 66">
                  <a:extLst>
                    <a:ext uri="{FF2B5EF4-FFF2-40B4-BE49-F238E27FC236}">
                      <a16:creationId xmlns:a16="http://schemas.microsoft.com/office/drawing/2014/main" id="{A0DEF3A1-EBE4-D2C6-1279-9DF851AA2DF9}"/>
                    </a:ext>
                  </a:extLst>
                </p:cNvPr>
                <p:cNvSpPr>
                  <a:spLocks noChangeArrowheads="1"/>
                </p:cNvSpPr>
                <p:nvPr/>
              </p:nvSpPr>
              <p:spPr bwMode="auto">
                <a:xfrm>
                  <a:off x="1215" y="2729"/>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D</a:t>
                  </a:r>
                </a:p>
              </p:txBody>
            </p:sp>
            <p:sp>
              <p:nvSpPr>
                <p:cNvPr id="151" name="Oval 67">
                  <a:extLst>
                    <a:ext uri="{FF2B5EF4-FFF2-40B4-BE49-F238E27FC236}">
                      <a16:creationId xmlns:a16="http://schemas.microsoft.com/office/drawing/2014/main" id="{D9B71EAD-76A9-A845-B75E-D4BCBC706CE2}"/>
                    </a:ext>
                  </a:extLst>
                </p:cNvPr>
                <p:cNvSpPr>
                  <a:spLocks noChangeArrowheads="1"/>
                </p:cNvSpPr>
                <p:nvPr/>
              </p:nvSpPr>
              <p:spPr bwMode="auto">
                <a:xfrm>
                  <a:off x="1015" y="3051"/>
                  <a:ext cx="255" cy="235"/>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E</a:t>
                  </a:r>
                </a:p>
              </p:txBody>
            </p:sp>
            <p:sp>
              <p:nvSpPr>
                <p:cNvPr id="152" name="Oval 68">
                  <a:extLst>
                    <a:ext uri="{FF2B5EF4-FFF2-40B4-BE49-F238E27FC236}">
                      <a16:creationId xmlns:a16="http://schemas.microsoft.com/office/drawing/2014/main" id="{CC8B4B05-3EC0-0DFA-8709-0F323F34A9B1}"/>
                    </a:ext>
                  </a:extLst>
                </p:cNvPr>
                <p:cNvSpPr>
                  <a:spLocks noChangeArrowheads="1"/>
                </p:cNvSpPr>
                <p:nvPr/>
              </p:nvSpPr>
              <p:spPr bwMode="auto">
                <a:xfrm>
                  <a:off x="1470" y="3051"/>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F</a:t>
                  </a:r>
                </a:p>
              </p:txBody>
            </p:sp>
            <p:sp>
              <p:nvSpPr>
                <p:cNvPr id="153" name="Oval 69">
                  <a:extLst>
                    <a:ext uri="{FF2B5EF4-FFF2-40B4-BE49-F238E27FC236}">
                      <a16:creationId xmlns:a16="http://schemas.microsoft.com/office/drawing/2014/main" id="{C577FBB1-68AC-2023-F7F5-EB5AD14A4C41}"/>
                    </a:ext>
                  </a:extLst>
                </p:cNvPr>
                <p:cNvSpPr>
                  <a:spLocks noChangeArrowheads="1"/>
                </p:cNvSpPr>
                <p:nvPr/>
              </p:nvSpPr>
              <p:spPr bwMode="auto">
                <a:xfrm>
                  <a:off x="1225" y="3463"/>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G</a:t>
                  </a:r>
                </a:p>
              </p:txBody>
            </p:sp>
            <p:sp>
              <p:nvSpPr>
                <p:cNvPr id="154" name="Line 70">
                  <a:extLst>
                    <a:ext uri="{FF2B5EF4-FFF2-40B4-BE49-F238E27FC236}">
                      <a16:creationId xmlns:a16="http://schemas.microsoft.com/office/drawing/2014/main" id="{F2CF327D-20EF-1B91-0AE1-1E759772BECB}"/>
                    </a:ext>
                  </a:extLst>
                </p:cNvPr>
                <p:cNvSpPr>
                  <a:spLocks noChangeShapeType="1"/>
                </p:cNvSpPr>
                <p:nvPr/>
              </p:nvSpPr>
              <p:spPr bwMode="auto">
                <a:xfrm flipH="1">
                  <a:off x="1156" y="2200"/>
                  <a:ext cx="111" cy="19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55" name="Line 71">
                  <a:extLst>
                    <a:ext uri="{FF2B5EF4-FFF2-40B4-BE49-F238E27FC236}">
                      <a16:creationId xmlns:a16="http://schemas.microsoft.com/office/drawing/2014/main" id="{45CE12F4-D5C2-61C2-3D19-BF9681CA8F8F}"/>
                    </a:ext>
                  </a:extLst>
                </p:cNvPr>
                <p:cNvSpPr>
                  <a:spLocks noChangeShapeType="1"/>
                </p:cNvSpPr>
                <p:nvPr/>
              </p:nvSpPr>
              <p:spPr bwMode="auto">
                <a:xfrm flipH="1">
                  <a:off x="911" y="2566"/>
                  <a:ext cx="122" cy="1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56" name="Line 72">
                  <a:extLst>
                    <a:ext uri="{FF2B5EF4-FFF2-40B4-BE49-F238E27FC236}">
                      <a16:creationId xmlns:a16="http://schemas.microsoft.com/office/drawing/2014/main" id="{75DFFCEB-BCD2-0781-B88B-67EEFC6C31BD}"/>
                    </a:ext>
                  </a:extLst>
                </p:cNvPr>
                <p:cNvSpPr>
                  <a:spLocks noChangeShapeType="1"/>
                </p:cNvSpPr>
                <p:nvPr/>
              </p:nvSpPr>
              <p:spPr bwMode="auto">
                <a:xfrm>
                  <a:off x="1189" y="2566"/>
                  <a:ext cx="133" cy="1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57" name="Line 73">
                  <a:extLst>
                    <a:ext uri="{FF2B5EF4-FFF2-40B4-BE49-F238E27FC236}">
                      <a16:creationId xmlns:a16="http://schemas.microsoft.com/office/drawing/2014/main" id="{3D2B03D2-455B-DD7D-018E-9E82C91EE8F9}"/>
                    </a:ext>
                  </a:extLst>
                </p:cNvPr>
                <p:cNvSpPr>
                  <a:spLocks noChangeShapeType="1"/>
                </p:cNvSpPr>
                <p:nvPr/>
              </p:nvSpPr>
              <p:spPr bwMode="auto">
                <a:xfrm flipH="1">
                  <a:off x="1211" y="2955"/>
                  <a:ext cx="78" cy="14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58" name="Line 74">
                  <a:extLst>
                    <a:ext uri="{FF2B5EF4-FFF2-40B4-BE49-F238E27FC236}">
                      <a16:creationId xmlns:a16="http://schemas.microsoft.com/office/drawing/2014/main" id="{540EFE4B-C010-8668-DCF4-EF98B60DCBB0}"/>
                    </a:ext>
                  </a:extLst>
                </p:cNvPr>
                <p:cNvSpPr>
                  <a:spLocks noChangeShapeType="1"/>
                </p:cNvSpPr>
                <p:nvPr/>
              </p:nvSpPr>
              <p:spPr bwMode="auto">
                <a:xfrm>
                  <a:off x="1411" y="2933"/>
                  <a:ext cx="112" cy="14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59" name="Line 75">
                  <a:extLst>
                    <a:ext uri="{FF2B5EF4-FFF2-40B4-BE49-F238E27FC236}">
                      <a16:creationId xmlns:a16="http://schemas.microsoft.com/office/drawing/2014/main" id="{6B8512C9-5A6A-D0FD-5898-3F2FA7372527}"/>
                    </a:ext>
                  </a:extLst>
                </p:cNvPr>
                <p:cNvSpPr>
                  <a:spLocks noChangeShapeType="1"/>
                </p:cNvSpPr>
                <p:nvPr/>
              </p:nvSpPr>
              <p:spPr bwMode="auto">
                <a:xfrm>
                  <a:off x="1178" y="3277"/>
                  <a:ext cx="133" cy="1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nvGrpSpPr>
              <p:cNvPr id="136" name="Group 76">
                <a:extLst>
                  <a:ext uri="{FF2B5EF4-FFF2-40B4-BE49-F238E27FC236}">
                    <a16:creationId xmlns:a16="http://schemas.microsoft.com/office/drawing/2014/main" id="{73F0DFF8-5A17-896A-D2C0-ABDA2A80316C}"/>
                  </a:ext>
                </a:extLst>
              </p:cNvPr>
              <p:cNvGrpSpPr>
                <a:grpSpLocks/>
              </p:cNvGrpSpPr>
              <p:nvPr/>
            </p:nvGrpSpPr>
            <p:grpSpPr bwMode="auto">
              <a:xfrm>
                <a:off x="220" y="3009"/>
                <a:ext cx="294" cy="402"/>
                <a:chOff x="795" y="342"/>
                <a:chExt cx="294" cy="402"/>
              </a:xfrm>
            </p:grpSpPr>
            <p:sp>
              <p:nvSpPr>
                <p:cNvPr id="145" name="Line 77">
                  <a:extLst>
                    <a:ext uri="{FF2B5EF4-FFF2-40B4-BE49-F238E27FC236}">
                      <a16:creationId xmlns:a16="http://schemas.microsoft.com/office/drawing/2014/main" id="{2110196C-346C-D83A-6225-E2F631302A6F}"/>
                    </a:ext>
                  </a:extLst>
                </p:cNvPr>
                <p:cNvSpPr>
                  <a:spLocks noChangeShapeType="1"/>
                </p:cNvSpPr>
                <p:nvPr/>
              </p:nvSpPr>
              <p:spPr bwMode="auto">
                <a:xfrm>
                  <a:off x="945" y="500"/>
                  <a:ext cx="144" cy="244"/>
                </a:xfrm>
                <a:prstGeom prst="line">
                  <a:avLst/>
                </a:prstGeom>
                <a:noFill/>
                <a:ln w="9525">
                  <a:solidFill>
                    <a:srgbClr val="0066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46" name="Text Box 78">
                  <a:extLst>
                    <a:ext uri="{FF2B5EF4-FFF2-40B4-BE49-F238E27FC236}">
                      <a16:creationId xmlns:a16="http://schemas.microsoft.com/office/drawing/2014/main" id="{FC3F6FC3-9AA8-C9D6-C0C4-913218BF45C5}"/>
                    </a:ext>
                  </a:extLst>
                </p:cNvPr>
                <p:cNvSpPr txBox="1">
                  <a:spLocks noChangeArrowheads="1"/>
                </p:cNvSpPr>
                <p:nvPr/>
              </p:nvSpPr>
              <p:spPr bwMode="auto">
                <a:xfrm>
                  <a:off x="795" y="342"/>
                  <a:ext cx="196"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66FF"/>
                      </a:solidFill>
                      <a:effectLst/>
                      <a:uLnTx/>
                      <a:uFillTx/>
                      <a:latin typeface="Times New Roman" panose="02020603050405020304" pitchFamily="18" charset="0"/>
                      <a:ea typeface="宋体" panose="02010600030101010101" pitchFamily="2" charset="-122"/>
                      <a:cs typeface="+mn-cs"/>
                    </a:rPr>
                    <a:t>p</a:t>
                  </a:r>
                </a:p>
              </p:txBody>
            </p:sp>
          </p:grpSp>
          <p:sp>
            <p:nvSpPr>
              <p:cNvPr id="137" name="Text Box 79">
                <a:extLst>
                  <a:ext uri="{FF2B5EF4-FFF2-40B4-BE49-F238E27FC236}">
                    <a16:creationId xmlns:a16="http://schemas.microsoft.com/office/drawing/2014/main" id="{DB4F09E3-D3B0-93FD-7F6B-F35C1CDD5449}"/>
                  </a:ext>
                </a:extLst>
              </p:cNvPr>
              <p:cNvSpPr txBox="1">
                <a:spLocks noChangeArrowheads="1"/>
              </p:cNvSpPr>
              <p:nvPr/>
            </p:nvSpPr>
            <p:spPr bwMode="auto">
              <a:xfrm>
                <a:off x="1724" y="3020"/>
                <a:ext cx="160"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i</a:t>
                </a:r>
              </a:p>
            </p:txBody>
          </p:sp>
          <p:sp>
            <p:nvSpPr>
              <p:cNvPr id="138" name="Rectangle 80">
                <a:extLst>
                  <a:ext uri="{FF2B5EF4-FFF2-40B4-BE49-F238E27FC236}">
                    <a16:creationId xmlns:a16="http://schemas.microsoft.com/office/drawing/2014/main" id="{09CAD697-D335-2228-35EA-538FA5EA6C87}"/>
                  </a:ext>
                </a:extLst>
              </p:cNvPr>
              <p:cNvSpPr>
                <a:spLocks noChangeArrowheads="1"/>
              </p:cNvSpPr>
              <p:nvPr/>
            </p:nvSpPr>
            <p:spPr bwMode="auto">
              <a:xfrm>
                <a:off x="1889" y="3720"/>
                <a:ext cx="855" cy="2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A</a:t>
                </a:r>
              </a:p>
            </p:txBody>
          </p:sp>
          <p:sp>
            <p:nvSpPr>
              <p:cNvPr id="139" name="Rectangle 81">
                <a:extLst>
                  <a:ext uri="{FF2B5EF4-FFF2-40B4-BE49-F238E27FC236}">
                    <a16:creationId xmlns:a16="http://schemas.microsoft.com/office/drawing/2014/main" id="{6714B971-254F-0BD0-2D83-FFF57772B497}"/>
                  </a:ext>
                </a:extLst>
              </p:cNvPr>
              <p:cNvSpPr>
                <a:spLocks noChangeArrowheads="1"/>
              </p:cNvSpPr>
              <p:nvPr/>
            </p:nvSpPr>
            <p:spPr bwMode="auto">
              <a:xfrm>
                <a:off x="1889" y="3484"/>
                <a:ext cx="855" cy="2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B</a:t>
                </a:r>
              </a:p>
            </p:txBody>
          </p:sp>
          <p:sp>
            <p:nvSpPr>
              <p:cNvPr id="140" name="Rectangle 82">
                <a:extLst>
                  <a:ext uri="{FF2B5EF4-FFF2-40B4-BE49-F238E27FC236}">
                    <a16:creationId xmlns:a16="http://schemas.microsoft.com/office/drawing/2014/main" id="{E28112B3-CCFD-8CB6-3AFB-66AA847FFB0A}"/>
                  </a:ext>
                </a:extLst>
              </p:cNvPr>
              <p:cNvSpPr>
                <a:spLocks noChangeArrowheads="1"/>
              </p:cNvSpPr>
              <p:nvPr/>
            </p:nvSpPr>
            <p:spPr bwMode="auto">
              <a:xfrm>
                <a:off x="1890" y="3250"/>
                <a:ext cx="855" cy="2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C</a:t>
                </a:r>
              </a:p>
            </p:txBody>
          </p:sp>
          <p:sp>
            <p:nvSpPr>
              <p:cNvPr id="141" name="Rectangle 83">
                <a:extLst>
                  <a:ext uri="{FF2B5EF4-FFF2-40B4-BE49-F238E27FC236}">
                    <a16:creationId xmlns:a16="http://schemas.microsoft.com/office/drawing/2014/main" id="{1B30B1E6-AE24-0968-8F67-49CAD0EE28DC}"/>
                  </a:ext>
                </a:extLst>
              </p:cNvPr>
              <p:cNvSpPr>
                <a:spLocks noChangeArrowheads="1"/>
              </p:cNvSpPr>
              <p:nvPr/>
            </p:nvSpPr>
            <p:spPr bwMode="auto">
              <a:xfrm>
                <a:off x="1889" y="3017"/>
                <a:ext cx="855" cy="2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42" name="Rectangle 84">
                <a:extLst>
                  <a:ext uri="{FF2B5EF4-FFF2-40B4-BE49-F238E27FC236}">
                    <a16:creationId xmlns:a16="http://schemas.microsoft.com/office/drawing/2014/main" id="{C8C2FDED-90D4-5DDC-E1B3-25CD2A044FF7}"/>
                  </a:ext>
                </a:extLst>
              </p:cNvPr>
              <p:cNvSpPr>
                <a:spLocks noChangeArrowheads="1"/>
              </p:cNvSpPr>
              <p:nvPr/>
            </p:nvSpPr>
            <p:spPr bwMode="auto">
              <a:xfrm>
                <a:off x="1889" y="2783"/>
                <a:ext cx="855" cy="2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43" name="Line 85">
                <a:extLst>
                  <a:ext uri="{FF2B5EF4-FFF2-40B4-BE49-F238E27FC236}">
                    <a16:creationId xmlns:a16="http://schemas.microsoft.com/office/drawing/2014/main" id="{C9C41A7F-58E7-885D-DAE0-3A7D5D720BD9}"/>
                  </a:ext>
                </a:extLst>
              </p:cNvPr>
              <p:cNvSpPr>
                <a:spLocks noChangeShapeType="1"/>
              </p:cNvSpPr>
              <p:nvPr/>
            </p:nvSpPr>
            <p:spPr bwMode="auto">
              <a:xfrm>
                <a:off x="1892" y="2588"/>
                <a:ext cx="0" cy="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44" name="Line 86">
                <a:extLst>
                  <a:ext uri="{FF2B5EF4-FFF2-40B4-BE49-F238E27FC236}">
                    <a16:creationId xmlns:a16="http://schemas.microsoft.com/office/drawing/2014/main" id="{E19B4670-8BA8-42BF-9C3F-EEE0791830F7}"/>
                  </a:ext>
                </a:extLst>
              </p:cNvPr>
              <p:cNvSpPr>
                <a:spLocks noChangeShapeType="1"/>
              </p:cNvSpPr>
              <p:nvPr/>
            </p:nvSpPr>
            <p:spPr bwMode="auto">
              <a:xfrm flipH="1">
                <a:off x="2749" y="2588"/>
                <a:ext cx="0" cy="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
          <p:nvSpPr>
            <p:cNvPr id="134" name="Text Box 87">
              <a:extLst>
                <a:ext uri="{FF2B5EF4-FFF2-40B4-BE49-F238E27FC236}">
                  <a16:creationId xmlns:a16="http://schemas.microsoft.com/office/drawing/2014/main" id="{E9CF9647-B254-8130-C7FB-977A12E4DC61}"/>
                </a:ext>
              </a:extLst>
            </p:cNvPr>
            <p:cNvSpPr txBox="1">
              <a:spLocks noChangeArrowheads="1"/>
            </p:cNvSpPr>
            <p:nvPr/>
          </p:nvSpPr>
          <p:spPr bwMode="auto">
            <a:xfrm>
              <a:off x="1850" y="3930"/>
              <a:ext cx="302"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(3)</a:t>
              </a:r>
            </a:p>
          </p:txBody>
        </p:sp>
      </p:grpSp>
      <p:grpSp>
        <p:nvGrpSpPr>
          <p:cNvPr id="160" name="Group 88">
            <a:extLst>
              <a:ext uri="{FF2B5EF4-FFF2-40B4-BE49-F238E27FC236}">
                <a16:creationId xmlns:a16="http://schemas.microsoft.com/office/drawing/2014/main" id="{F171C552-02F6-BD85-5CEA-9B848A500938}"/>
              </a:ext>
            </a:extLst>
          </p:cNvPr>
          <p:cNvGrpSpPr>
            <a:grpSpLocks/>
          </p:cNvGrpSpPr>
          <p:nvPr/>
        </p:nvGrpSpPr>
        <p:grpSpPr bwMode="auto">
          <a:xfrm>
            <a:off x="4330061" y="3565525"/>
            <a:ext cx="4306887" cy="2754313"/>
            <a:chOff x="2765" y="2588"/>
            <a:chExt cx="2713" cy="1735"/>
          </a:xfrm>
        </p:grpSpPr>
        <p:sp>
          <p:nvSpPr>
            <p:cNvPr id="161" name="Text Box 89">
              <a:extLst>
                <a:ext uri="{FF2B5EF4-FFF2-40B4-BE49-F238E27FC236}">
                  <a16:creationId xmlns:a16="http://schemas.microsoft.com/office/drawing/2014/main" id="{A7AC7BC0-064B-356E-3034-D1EADC86AB3F}"/>
                </a:ext>
              </a:extLst>
            </p:cNvPr>
            <p:cNvSpPr txBox="1">
              <a:spLocks noChangeArrowheads="1"/>
            </p:cNvSpPr>
            <p:nvPr/>
          </p:nvSpPr>
          <p:spPr bwMode="auto">
            <a:xfrm>
              <a:off x="2765" y="3632"/>
              <a:ext cx="714"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66FF"/>
                  </a:solidFill>
                  <a:effectLst/>
                  <a:uLnTx/>
                  <a:uFillTx/>
                  <a:latin typeface="Times New Roman" panose="02020603050405020304" pitchFamily="18" charset="0"/>
                  <a:ea typeface="宋体" panose="02010600030101010101" pitchFamily="2" charset="-122"/>
                  <a:cs typeface="+mn-cs"/>
                </a:rPr>
                <a:t>p=NULL</a:t>
              </a:r>
            </a:p>
          </p:txBody>
        </p:sp>
        <p:grpSp>
          <p:nvGrpSpPr>
            <p:cNvPr id="162" name="Group 90">
              <a:extLst>
                <a:ext uri="{FF2B5EF4-FFF2-40B4-BE49-F238E27FC236}">
                  <a16:creationId xmlns:a16="http://schemas.microsoft.com/office/drawing/2014/main" id="{DB54C7EB-7EC7-E612-592C-D2181CD297A6}"/>
                </a:ext>
              </a:extLst>
            </p:cNvPr>
            <p:cNvGrpSpPr>
              <a:grpSpLocks/>
            </p:cNvGrpSpPr>
            <p:nvPr/>
          </p:nvGrpSpPr>
          <p:grpSpPr bwMode="auto">
            <a:xfrm>
              <a:off x="3180" y="2588"/>
              <a:ext cx="2298" cy="1735"/>
              <a:chOff x="3180" y="2588"/>
              <a:chExt cx="2298" cy="1735"/>
            </a:xfrm>
          </p:grpSpPr>
          <p:grpSp>
            <p:nvGrpSpPr>
              <p:cNvPr id="163" name="Group 91">
                <a:extLst>
                  <a:ext uri="{FF2B5EF4-FFF2-40B4-BE49-F238E27FC236}">
                    <a16:creationId xmlns:a16="http://schemas.microsoft.com/office/drawing/2014/main" id="{6E82CF74-E3E4-0AB7-C965-2739258F982E}"/>
                  </a:ext>
                </a:extLst>
              </p:cNvPr>
              <p:cNvGrpSpPr>
                <a:grpSpLocks/>
              </p:cNvGrpSpPr>
              <p:nvPr/>
            </p:nvGrpSpPr>
            <p:grpSpPr bwMode="auto">
              <a:xfrm>
                <a:off x="3180" y="2588"/>
                <a:ext cx="2298" cy="1735"/>
                <a:chOff x="3180" y="2588"/>
                <a:chExt cx="2298" cy="1735"/>
              </a:xfrm>
            </p:grpSpPr>
            <p:grpSp>
              <p:nvGrpSpPr>
                <p:cNvPr id="165" name="Group 92">
                  <a:extLst>
                    <a:ext uri="{FF2B5EF4-FFF2-40B4-BE49-F238E27FC236}">
                      <a16:creationId xmlns:a16="http://schemas.microsoft.com/office/drawing/2014/main" id="{85F88FA3-977B-4533-55C3-8FF2283F140C}"/>
                    </a:ext>
                  </a:extLst>
                </p:cNvPr>
                <p:cNvGrpSpPr>
                  <a:grpSpLocks/>
                </p:cNvGrpSpPr>
                <p:nvPr/>
              </p:nvGrpSpPr>
              <p:grpSpPr bwMode="auto">
                <a:xfrm>
                  <a:off x="3180" y="2648"/>
                  <a:ext cx="1022" cy="1672"/>
                  <a:chOff x="703" y="2015"/>
                  <a:chExt cx="1022" cy="1672"/>
                </a:xfrm>
              </p:grpSpPr>
              <p:sp>
                <p:nvSpPr>
                  <p:cNvPr id="175" name="Oval 93">
                    <a:extLst>
                      <a:ext uri="{FF2B5EF4-FFF2-40B4-BE49-F238E27FC236}">
                        <a16:creationId xmlns:a16="http://schemas.microsoft.com/office/drawing/2014/main" id="{33C94ED4-2338-A305-94C4-2CCBE11AD2D0}"/>
                      </a:ext>
                    </a:extLst>
                  </p:cNvPr>
                  <p:cNvSpPr>
                    <a:spLocks noChangeArrowheads="1"/>
                  </p:cNvSpPr>
                  <p:nvPr/>
                </p:nvSpPr>
                <p:spPr bwMode="auto">
                  <a:xfrm>
                    <a:off x="1222" y="2015"/>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A</a:t>
                    </a:r>
                  </a:p>
                </p:txBody>
              </p:sp>
              <p:sp>
                <p:nvSpPr>
                  <p:cNvPr id="176" name="Oval 94">
                    <a:extLst>
                      <a:ext uri="{FF2B5EF4-FFF2-40B4-BE49-F238E27FC236}">
                        <a16:creationId xmlns:a16="http://schemas.microsoft.com/office/drawing/2014/main" id="{5A680609-59CF-1686-A666-88BC45EB3403}"/>
                      </a:ext>
                    </a:extLst>
                  </p:cNvPr>
                  <p:cNvSpPr>
                    <a:spLocks noChangeArrowheads="1"/>
                  </p:cNvSpPr>
                  <p:nvPr/>
                </p:nvSpPr>
                <p:spPr bwMode="auto">
                  <a:xfrm>
                    <a:off x="974" y="2367"/>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B</a:t>
                    </a:r>
                  </a:p>
                </p:txBody>
              </p:sp>
              <p:sp>
                <p:nvSpPr>
                  <p:cNvPr id="177" name="Oval 95">
                    <a:extLst>
                      <a:ext uri="{FF2B5EF4-FFF2-40B4-BE49-F238E27FC236}">
                        <a16:creationId xmlns:a16="http://schemas.microsoft.com/office/drawing/2014/main" id="{533EAD36-7748-7C8C-2CB6-A85C121C87EF}"/>
                      </a:ext>
                    </a:extLst>
                  </p:cNvPr>
                  <p:cNvSpPr>
                    <a:spLocks noChangeArrowheads="1"/>
                  </p:cNvSpPr>
                  <p:nvPr/>
                </p:nvSpPr>
                <p:spPr bwMode="auto">
                  <a:xfrm>
                    <a:off x="703" y="2729"/>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C</a:t>
                    </a:r>
                  </a:p>
                </p:txBody>
              </p:sp>
              <p:sp>
                <p:nvSpPr>
                  <p:cNvPr id="178" name="Oval 96">
                    <a:extLst>
                      <a:ext uri="{FF2B5EF4-FFF2-40B4-BE49-F238E27FC236}">
                        <a16:creationId xmlns:a16="http://schemas.microsoft.com/office/drawing/2014/main" id="{D0DD8AF7-D438-43B8-EA55-7CBE26E2BF51}"/>
                      </a:ext>
                    </a:extLst>
                  </p:cNvPr>
                  <p:cNvSpPr>
                    <a:spLocks noChangeArrowheads="1"/>
                  </p:cNvSpPr>
                  <p:nvPr/>
                </p:nvSpPr>
                <p:spPr bwMode="auto">
                  <a:xfrm>
                    <a:off x="1215" y="2729"/>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D</a:t>
                    </a:r>
                  </a:p>
                </p:txBody>
              </p:sp>
              <p:sp>
                <p:nvSpPr>
                  <p:cNvPr id="179" name="Oval 97">
                    <a:extLst>
                      <a:ext uri="{FF2B5EF4-FFF2-40B4-BE49-F238E27FC236}">
                        <a16:creationId xmlns:a16="http://schemas.microsoft.com/office/drawing/2014/main" id="{835FC239-F185-4A90-BBAD-9D0E4F636EA1}"/>
                      </a:ext>
                    </a:extLst>
                  </p:cNvPr>
                  <p:cNvSpPr>
                    <a:spLocks noChangeArrowheads="1"/>
                  </p:cNvSpPr>
                  <p:nvPr/>
                </p:nvSpPr>
                <p:spPr bwMode="auto">
                  <a:xfrm>
                    <a:off x="1015" y="3051"/>
                    <a:ext cx="255" cy="235"/>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E</a:t>
                    </a:r>
                  </a:p>
                </p:txBody>
              </p:sp>
              <p:sp>
                <p:nvSpPr>
                  <p:cNvPr id="180" name="Oval 98">
                    <a:extLst>
                      <a:ext uri="{FF2B5EF4-FFF2-40B4-BE49-F238E27FC236}">
                        <a16:creationId xmlns:a16="http://schemas.microsoft.com/office/drawing/2014/main" id="{EB592576-433D-C10C-0715-9DFCAB461559}"/>
                      </a:ext>
                    </a:extLst>
                  </p:cNvPr>
                  <p:cNvSpPr>
                    <a:spLocks noChangeArrowheads="1"/>
                  </p:cNvSpPr>
                  <p:nvPr/>
                </p:nvSpPr>
                <p:spPr bwMode="auto">
                  <a:xfrm>
                    <a:off x="1470" y="3051"/>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F</a:t>
                    </a:r>
                  </a:p>
                </p:txBody>
              </p:sp>
              <p:sp>
                <p:nvSpPr>
                  <p:cNvPr id="181" name="Oval 99">
                    <a:extLst>
                      <a:ext uri="{FF2B5EF4-FFF2-40B4-BE49-F238E27FC236}">
                        <a16:creationId xmlns:a16="http://schemas.microsoft.com/office/drawing/2014/main" id="{F6225226-384E-8AE5-90DD-E99F1ECABF61}"/>
                      </a:ext>
                    </a:extLst>
                  </p:cNvPr>
                  <p:cNvSpPr>
                    <a:spLocks noChangeArrowheads="1"/>
                  </p:cNvSpPr>
                  <p:nvPr/>
                </p:nvSpPr>
                <p:spPr bwMode="auto">
                  <a:xfrm>
                    <a:off x="1225" y="3463"/>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G</a:t>
                    </a:r>
                  </a:p>
                </p:txBody>
              </p:sp>
              <p:sp>
                <p:nvSpPr>
                  <p:cNvPr id="182" name="Line 100">
                    <a:extLst>
                      <a:ext uri="{FF2B5EF4-FFF2-40B4-BE49-F238E27FC236}">
                        <a16:creationId xmlns:a16="http://schemas.microsoft.com/office/drawing/2014/main" id="{9B27E9A8-D8DC-68E6-7891-FCD7D7347512}"/>
                      </a:ext>
                    </a:extLst>
                  </p:cNvPr>
                  <p:cNvSpPr>
                    <a:spLocks noChangeShapeType="1"/>
                  </p:cNvSpPr>
                  <p:nvPr/>
                </p:nvSpPr>
                <p:spPr bwMode="auto">
                  <a:xfrm flipH="1">
                    <a:off x="1156" y="2200"/>
                    <a:ext cx="111" cy="19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83" name="Line 101">
                    <a:extLst>
                      <a:ext uri="{FF2B5EF4-FFF2-40B4-BE49-F238E27FC236}">
                        <a16:creationId xmlns:a16="http://schemas.microsoft.com/office/drawing/2014/main" id="{430380DA-C323-F274-2146-53ECE514B1CA}"/>
                      </a:ext>
                    </a:extLst>
                  </p:cNvPr>
                  <p:cNvSpPr>
                    <a:spLocks noChangeShapeType="1"/>
                  </p:cNvSpPr>
                  <p:nvPr/>
                </p:nvSpPr>
                <p:spPr bwMode="auto">
                  <a:xfrm flipH="1">
                    <a:off x="911" y="2566"/>
                    <a:ext cx="122" cy="1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84" name="Line 102">
                    <a:extLst>
                      <a:ext uri="{FF2B5EF4-FFF2-40B4-BE49-F238E27FC236}">
                        <a16:creationId xmlns:a16="http://schemas.microsoft.com/office/drawing/2014/main" id="{CE5031A3-67EB-BDD2-1B3C-6F1ECD638B5B}"/>
                      </a:ext>
                    </a:extLst>
                  </p:cNvPr>
                  <p:cNvSpPr>
                    <a:spLocks noChangeShapeType="1"/>
                  </p:cNvSpPr>
                  <p:nvPr/>
                </p:nvSpPr>
                <p:spPr bwMode="auto">
                  <a:xfrm>
                    <a:off x="1189" y="2566"/>
                    <a:ext cx="133" cy="1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85" name="Line 103">
                    <a:extLst>
                      <a:ext uri="{FF2B5EF4-FFF2-40B4-BE49-F238E27FC236}">
                        <a16:creationId xmlns:a16="http://schemas.microsoft.com/office/drawing/2014/main" id="{436F747C-0FE9-FBBF-3DF4-221F02ADA2CE}"/>
                      </a:ext>
                    </a:extLst>
                  </p:cNvPr>
                  <p:cNvSpPr>
                    <a:spLocks noChangeShapeType="1"/>
                  </p:cNvSpPr>
                  <p:nvPr/>
                </p:nvSpPr>
                <p:spPr bwMode="auto">
                  <a:xfrm flipH="1">
                    <a:off x="1211" y="2955"/>
                    <a:ext cx="78" cy="14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86" name="Line 104">
                    <a:extLst>
                      <a:ext uri="{FF2B5EF4-FFF2-40B4-BE49-F238E27FC236}">
                        <a16:creationId xmlns:a16="http://schemas.microsoft.com/office/drawing/2014/main" id="{D2DDB809-A924-E268-C768-08CBC904BB97}"/>
                      </a:ext>
                    </a:extLst>
                  </p:cNvPr>
                  <p:cNvSpPr>
                    <a:spLocks noChangeShapeType="1"/>
                  </p:cNvSpPr>
                  <p:nvPr/>
                </p:nvSpPr>
                <p:spPr bwMode="auto">
                  <a:xfrm>
                    <a:off x="1411" y="2933"/>
                    <a:ext cx="112" cy="14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87" name="Line 105">
                    <a:extLst>
                      <a:ext uri="{FF2B5EF4-FFF2-40B4-BE49-F238E27FC236}">
                        <a16:creationId xmlns:a16="http://schemas.microsoft.com/office/drawing/2014/main" id="{2B95FD30-5FD3-D6F4-83BD-AC1137E6535E}"/>
                      </a:ext>
                    </a:extLst>
                  </p:cNvPr>
                  <p:cNvSpPr>
                    <a:spLocks noChangeShapeType="1"/>
                  </p:cNvSpPr>
                  <p:nvPr/>
                </p:nvSpPr>
                <p:spPr bwMode="auto">
                  <a:xfrm>
                    <a:off x="1178" y="3277"/>
                    <a:ext cx="133" cy="1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
              <p:nvSpPr>
                <p:cNvPr id="166" name="Text Box 106">
                  <a:extLst>
                    <a:ext uri="{FF2B5EF4-FFF2-40B4-BE49-F238E27FC236}">
                      <a16:creationId xmlns:a16="http://schemas.microsoft.com/office/drawing/2014/main" id="{8BE9C93B-F8BA-5DBB-F123-B6A316065E39}"/>
                    </a:ext>
                  </a:extLst>
                </p:cNvPr>
                <p:cNvSpPr txBox="1">
                  <a:spLocks noChangeArrowheads="1"/>
                </p:cNvSpPr>
                <p:nvPr/>
              </p:nvSpPr>
              <p:spPr bwMode="auto">
                <a:xfrm>
                  <a:off x="4464" y="3264"/>
                  <a:ext cx="160"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i</a:t>
                  </a:r>
                </a:p>
              </p:txBody>
            </p:sp>
            <p:sp>
              <p:nvSpPr>
                <p:cNvPr id="167" name="Rectangle 107">
                  <a:extLst>
                    <a:ext uri="{FF2B5EF4-FFF2-40B4-BE49-F238E27FC236}">
                      <a16:creationId xmlns:a16="http://schemas.microsoft.com/office/drawing/2014/main" id="{30DD916D-ACCE-FC1C-6CE2-DE99946E0CDC}"/>
                    </a:ext>
                  </a:extLst>
                </p:cNvPr>
                <p:cNvSpPr>
                  <a:spLocks noChangeArrowheads="1"/>
                </p:cNvSpPr>
                <p:nvPr/>
              </p:nvSpPr>
              <p:spPr bwMode="auto">
                <a:xfrm>
                  <a:off x="4618" y="3720"/>
                  <a:ext cx="855" cy="2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A</a:t>
                  </a:r>
                </a:p>
              </p:txBody>
            </p:sp>
            <p:sp>
              <p:nvSpPr>
                <p:cNvPr id="168" name="Rectangle 108">
                  <a:extLst>
                    <a:ext uri="{FF2B5EF4-FFF2-40B4-BE49-F238E27FC236}">
                      <a16:creationId xmlns:a16="http://schemas.microsoft.com/office/drawing/2014/main" id="{1EB451FE-2892-F053-30BB-E96669FE49B3}"/>
                    </a:ext>
                  </a:extLst>
                </p:cNvPr>
                <p:cNvSpPr>
                  <a:spLocks noChangeArrowheads="1"/>
                </p:cNvSpPr>
                <p:nvPr/>
              </p:nvSpPr>
              <p:spPr bwMode="auto">
                <a:xfrm>
                  <a:off x="4618" y="3484"/>
                  <a:ext cx="855" cy="2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B</a:t>
                  </a:r>
                </a:p>
              </p:txBody>
            </p:sp>
            <p:sp>
              <p:nvSpPr>
                <p:cNvPr id="169" name="Rectangle 109">
                  <a:extLst>
                    <a:ext uri="{FF2B5EF4-FFF2-40B4-BE49-F238E27FC236}">
                      <a16:creationId xmlns:a16="http://schemas.microsoft.com/office/drawing/2014/main" id="{D1056EDF-BC40-CB9E-8ABB-FB36A4F09CAE}"/>
                    </a:ext>
                  </a:extLst>
                </p:cNvPr>
                <p:cNvSpPr>
                  <a:spLocks noChangeArrowheads="1"/>
                </p:cNvSpPr>
                <p:nvPr/>
              </p:nvSpPr>
              <p:spPr bwMode="auto">
                <a:xfrm>
                  <a:off x="4619" y="3250"/>
                  <a:ext cx="855" cy="2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70" name="Rectangle 110">
                  <a:extLst>
                    <a:ext uri="{FF2B5EF4-FFF2-40B4-BE49-F238E27FC236}">
                      <a16:creationId xmlns:a16="http://schemas.microsoft.com/office/drawing/2014/main" id="{9D7BE110-E8E4-9F08-F879-16BA53D3B42C}"/>
                    </a:ext>
                  </a:extLst>
                </p:cNvPr>
                <p:cNvSpPr>
                  <a:spLocks noChangeArrowheads="1"/>
                </p:cNvSpPr>
                <p:nvPr/>
              </p:nvSpPr>
              <p:spPr bwMode="auto">
                <a:xfrm>
                  <a:off x="4618" y="3017"/>
                  <a:ext cx="855" cy="2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71" name="Rectangle 111">
                  <a:extLst>
                    <a:ext uri="{FF2B5EF4-FFF2-40B4-BE49-F238E27FC236}">
                      <a16:creationId xmlns:a16="http://schemas.microsoft.com/office/drawing/2014/main" id="{EEC68743-47FC-FDDD-2496-B00D2E68854D}"/>
                    </a:ext>
                  </a:extLst>
                </p:cNvPr>
                <p:cNvSpPr>
                  <a:spLocks noChangeArrowheads="1"/>
                </p:cNvSpPr>
                <p:nvPr/>
              </p:nvSpPr>
              <p:spPr bwMode="auto">
                <a:xfrm>
                  <a:off x="4618" y="2783"/>
                  <a:ext cx="855" cy="2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72" name="Line 112">
                  <a:extLst>
                    <a:ext uri="{FF2B5EF4-FFF2-40B4-BE49-F238E27FC236}">
                      <a16:creationId xmlns:a16="http://schemas.microsoft.com/office/drawing/2014/main" id="{FE8C3F3C-F2FA-C1BA-E2F0-35697307F37E}"/>
                    </a:ext>
                  </a:extLst>
                </p:cNvPr>
                <p:cNvSpPr>
                  <a:spLocks noChangeShapeType="1"/>
                </p:cNvSpPr>
                <p:nvPr/>
              </p:nvSpPr>
              <p:spPr bwMode="auto">
                <a:xfrm>
                  <a:off x="4621" y="2588"/>
                  <a:ext cx="0" cy="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73" name="Line 113">
                  <a:extLst>
                    <a:ext uri="{FF2B5EF4-FFF2-40B4-BE49-F238E27FC236}">
                      <a16:creationId xmlns:a16="http://schemas.microsoft.com/office/drawing/2014/main" id="{D5D54A91-55FF-641B-DA7A-D45029B34284}"/>
                    </a:ext>
                  </a:extLst>
                </p:cNvPr>
                <p:cNvSpPr>
                  <a:spLocks noChangeShapeType="1"/>
                </p:cNvSpPr>
                <p:nvPr/>
              </p:nvSpPr>
              <p:spPr bwMode="auto">
                <a:xfrm flipH="1">
                  <a:off x="5478" y="2588"/>
                  <a:ext cx="0" cy="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74" name="Text Box 114">
                  <a:extLst>
                    <a:ext uri="{FF2B5EF4-FFF2-40B4-BE49-F238E27FC236}">
                      <a16:creationId xmlns:a16="http://schemas.microsoft.com/office/drawing/2014/main" id="{9C9B0DD0-FA4A-0CAB-82BD-94A4CA9E141F}"/>
                    </a:ext>
                  </a:extLst>
                </p:cNvPr>
                <p:cNvSpPr txBox="1">
                  <a:spLocks noChangeArrowheads="1"/>
                </p:cNvSpPr>
                <p:nvPr/>
              </p:nvSpPr>
              <p:spPr bwMode="auto">
                <a:xfrm>
                  <a:off x="4172" y="4067"/>
                  <a:ext cx="709" cy="256"/>
                </a:xfrm>
                <a:prstGeom prst="rect">
                  <a:avLst/>
                </a:prstGeom>
                <a:noFill/>
                <a:ln w="9525">
                  <a:solidFill>
                    <a:srgbClr val="0066FF"/>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0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访问：</a:t>
                  </a: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C</a:t>
                  </a:r>
                </a:p>
              </p:txBody>
            </p:sp>
          </p:grpSp>
          <p:sp>
            <p:nvSpPr>
              <p:cNvPr id="164" name="Text Box 115">
                <a:extLst>
                  <a:ext uri="{FF2B5EF4-FFF2-40B4-BE49-F238E27FC236}">
                    <a16:creationId xmlns:a16="http://schemas.microsoft.com/office/drawing/2014/main" id="{FB195C10-E323-61E1-CAC1-30FF568631B1}"/>
                  </a:ext>
                </a:extLst>
              </p:cNvPr>
              <p:cNvSpPr txBox="1">
                <a:spLocks noChangeArrowheads="1"/>
              </p:cNvSpPr>
              <p:nvPr/>
            </p:nvSpPr>
            <p:spPr bwMode="auto">
              <a:xfrm>
                <a:off x="3229" y="4070"/>
                <a:ext cx="302"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(4)</a:t>
                </a:r>
              </a:p>
            </p:txBody>
          </p:sp>
        </p:grpSp>
      </p:grpSp>
    </p:spTree>
    <p:extLst>
      <p:ext uri="{BB962C8B-B14F-4D97-AF65-F5344CB8AC3E}">
        <p14:creationId xmlns:p14="http://schemas.microsoft.com/office/powerpoint/2010/main" val="8395813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box(out)">
                                      <p:cBhvr>
                                        <p:cTn id="7" dur="500"/>
                                        <p:tgtEl>
                                          <p:spTgt spid="31"/>
                                        </p:tgtEl>
                                      </p:cBhvr>
                                    </p:animEffect>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nodeType="clickEffect">
                                  <p:stCondLst>
                                    <p:cond delay="0"/>
                                  </p:stCondLst>
                                  <p:childTnLst>
                                    <p:set>
                                      <p:cBhvr>
                                        <p:cTn id="11" dur="1" fill="hold">
                                          <p:stCondLst>
                                            <p:cond delay="0"/>
                                          </p:stCondLst>
                                        </p:cTn>
                                        <p:tgtEl>
                                          <p:spTgt spid="104"/>
                                        </p:tgtEl>
                                        <p:attrNameLst>
                                          <p:attrName>style.visibility</p:attrName>
                                        </p:attrNameLst>
                                      </p:cBhvr>
                                      <p:to>
                                        <p:strVal val="visible"/>
                                      </p:to>
                                    </p:set>
                                    <p:animEffect transition="in" filter="box(out)">
                                      <p:cBhvr>
                                        <p:cTn id="12" dur="500"/>
                                        <p:tgtEl>
                                          <p:spTgt spid="104"/>
                                        </p:tgtEl>
                                      </p:cBhvr>
                                    </p:animEffect>
                                  </p:childTnLst>
                                  <p:subTnLst>
                                    <p:audio>
                                      <p:cMediaNode>
                                        <p:cTn display="0" masterRel="sameClick">
                                          <p:stCondLst>
                                            <p:cond evt="begin" delay="0">
                                              <p:tn val="10"/>
                                            </p:cond>
                                          </p:stCondLst>
                                          <p:endCondLst>
                                            <p:cond evt="onStopAudio" delay="0">
                                              <p:tgtEl>
                                                <p:sldTgt/>
                                              </p:tgtEl>
                                            </p:cond>
                                          </p:endCondLst>
                                        </p:cTn>
                                        <p:tgtEl>
                                          <p:sndTgt r:embed="rId3" name="CAMERA.WAV"/>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32" fill="hold" nodeType="clickEffect">
                                  <p:stCondLst>
                                    <p:cond delay="0"/>
                                  </p:stCondLst>
                                  <p:childTnLst>
                                    <p:set>
                                      <p:cBhvr>
                                        <p:cTn id="16" dur="1" fill="hold">
                                          <p:stCondLst>
                                            <p:cond delay="0"/>
                                          </p:stCondLst>
                                        </p:cTn>
                                        <p:tgtEl>
                                          <p:spTgt spid="132"/>
                                        </p:tgtEl>
                                        <p:attrNameLst>
                                          <p:attrName>style.visibility</p:attrName>
                                        </p:attrNameLst>
                                      </p:cBhvr>
                                      <p:to>
                                        <p:strVal val="visible"/>
                                      </p:to>
                                    </p:set>
                                    <p:animEffect transition="in" filter="box(out)">
                                      <p:cBhvr>
                                        <p:cTn id="17" dur="500"/>
                                        <p:tgtEl>
                                          <p:spTgt spid="132"/>
                                        </p:tgtEl>
                                      </p:cBhvr>
                                    </p:animEffect>
                                  </p:childTnLst>
                                  <p:subTnLst>
                                    <p:audio>
                                      <p:cMediaNode>
                                        <p:cTn display="0" masterRel="sameClick">
                                          <p:stCondLst>
                                            <p:cond evt="begin" delay="0">
                                              <p:tn val="15"/>
                                            </p:cond>
                                          </p:stCondLst>
                                          <p:endCondLst>
                                            <p:cond evt="onStopAudio" delay="0">
                                              <p:tgtEl>
                                                <p:sldTgt/>
                                              </p:tgtEl>
                                            </p:cond>
                                          </p:endCondLst>
                                        </p:cTn>
                                        <p:tgtEl>
                                          <p:sndTgt r:embed="rId3" name="CAMERA.WAV"/>
                                        </p:tgtEl>
                                      </p:cMediaNode>
                                    </p:audio>
                                  </p:subTnLst>
                                </p:cTn>
                              </p:par>
                            </p:childTnLst>
                          </p:cTn>
                        </p:par>
                      </p:childTnLst>
                    </p:cTn>
                  </p:par>
                  <p:par>
                    <p:cTn id="18" fill="hold">
                      <p:stCondLst>
                        <p:cond delay="indefinite"/>
                      </p:stCondLst>
                      <p:childTnLst>
                        <p:par>
                          <p:cTn id="19" fill="hold">
                            <p:stCondLst>
                              <p:cond delay="0"/>
                            </p:stCondLst>
                            <p:childTnLst>
                              <p:par>
                                <p:cTn id="20" presetID="4" presetClass="entr" presetSubtype="32" fill="hold" nodeType="clickEffect">
                                  <p:stCondLst>
                                    <p:cond delay="0"/>
                                  </p:stCondLst>
                                  <p:childTnLst>
                                    <p:set>
                                      <p:cBhvr>
                                        <p:cTn id="21" dur="1" fill="hold">
                                          <p:stCondLst>
                                            <p:cond delay="0"/>
                                          </p:stCondLst>
                                        </p:cTn>
                                        <p:tgtEl>
                                          <p:spTgt spid="160"/>
                                        </p:tgtEl>
                                        <p:attrNameLst>
                                          <p:attrName>style.visibility</p:attrName>
                                        </p:attrNameLst>
                                      </p:cBhvr>
                                      <p:to>
                                        <p:strVal val="visible"/>
                                      </p:to>
                                    </p:set>
                                    <p:animEffect transition="in" filter="box(out)">
                                      <p:cBhvr>
                                        <p:cTn id="22" dur="500"/>
                                        <p:tgtEl>
                                          <p:spTgt spid="160"/>
                                        </p:tgtEl>
                                      </p:cBhvr>
                                    </p:animEffect>
                                  </p:childTnLst>
                                  <p:subTnLst>
                                    <p:audio>
                                      <p:cMediaNode>
                                        <p:cTn display="0" masterRel="sameClick">
                                          <p:stCondLst>
                                            <p:cond evt="begin" delay="0">
                                              <p:tn val="20"/>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a:extLst>
              <a:ext uri="{FF2B5EF4-FFF2-40B4-BE49-F238E27FC236}">
                <a16:creationId xmlns:a16="http://schemas.microsoft.com/office/drawing/2014/main" id="{606E8B99-181D-D0A4-E14B-A53C0ADEB58D}"/>
              </a:ext>
            </a:extLst>
          </p:cNvPr>
          <p:cNvGrpSpPr>
            <a:grpSpLocks/>
          </p:cNvGrpSpPr>
          <p:nvPr/>
        </p:nvGrpSpPr>
        <p:grpSpPr bwMode="auto">
          <a:xfrm>
            <a:off x="697738" y="243073"/>
            <a:ext cx="3700462" cy="2754313"/>
            <a:chOff x="447" y="198"/>
            <a:chExt cx="2331" cy="1735"/>
          </a:xfrm>
        </p:grpSpPr>
        <p:grpSp>
          <p:nvGrpSpPr>
            <p:cNvPr id="3" name="Group 3">
              <a:extLst>
                <a:ext uri="{FF2B5EF4-FFF2-40B4-BE49-F238E27FC236}">
                  <a16:creationId xmlns:a16="http://schemas.microsoft.com/office/drawing/2014/main" id="{4A00EDA5-5CBB-F335-7C86-BD5F25964BBF}"/>
                </a:ext>
              </a:extLst>
            </p:cNvPr>
            <p:cNvGrpSpPr>
              <a:grpSpLocks/>
            </p:cNvGrpSpPr>
            <p:nvPr/>
          </p:nvGrpSpPr>
          <p:grpSpPr bwMode="auto">
            <a:xfrm>
              <a:off x="447" y="198"/>
              <a:ext cx="2331" cy="1735"/>
              <a:chOff x="725" y="176"/>
              <a:chExt cx="2331" cy="1735"/>
            </a:xfrm>
          </p:grpSpPr>
          <p:grpSp>
            <p:nvGrpSpPr>
              <p:cNvPr id="5" name="Group 4">
                <a:extLst>
                  <a:ext uri="{FF2B5EF4-FFF2-40B4-BE49-F238E27FC236}">
                    <a16:creationId xmlns:a16="http://schemas.microsoft.com/office/drawing/2014/main" id="{C2F61E0F-CCC3-16A0-0C84-C6D89AD5CCB2}"/>
                  </a:ext>
                </a:extLst>
              </p:cNvPr>
              <p:cNvGrpSpPr>
                <a:grpSpLocks/>
              </p:cNvGrpSpPr>
              <p:nvPr/>
            </p:nvGrpSpPr>
            <p:grpSpPr bwMode="auto">
              <a:xfrm>
                <a:off x="725" y="254"/>
                <a:ext cx="342" cy="402"/>
                <a:chOff x="747" y="342"/>
                <a:chExt cx="342" cy="402"/>
              </a:xfrm>
            </p:grpSpPr>
            <p:sp>
              <p:nvSpPr>
                <p:cNvPr id="29" name="Line 5">
                  <a:extLst>
                    <a:ext uri="{FF2B5EF4-FFF2-40B4-BE49-F238E27FC236}">
                      <a16:creationId xmlns:a16="http://schemas.microsoft.com/office/drawing/2014/main" id="{C028B4E5-2CDB-6FB0-A831-1BACCB278592}"/>
                    </a:ext>
                  </a:extLst>
                </p:cNvPr>
                <p:cNvSpPr>
                  <a:spLocks noChangeShapeType="1"/>
                </p:cNvSpPr>
                <p:nvPr/>
              </p:nvSpPr>
              <p:spPr bwMode="auto">
                <a:xfrm>
                  <a:off x="945" y="500"/>
                  <a:ext cx="144" cy="244"/>
                </a:xfrm>
                <a:prstGeom prst="line">
                  <a:avLst/>
                </a:prstGeom>
                <a:noFill/>
                <a:ln w="9525">
                  <a:solidFill>
                    <a:srgbClr val="0066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30" name="Text Box 6">
                  <a:extLst>
                    <a:ext uri="{FF2B5EF4-FFF2-40B4-BE49-F238E27FC236}">
                      <a16:creationId xmlns:a16="http://schemas.microsoft.com/office/drawing/2014/main" id="{3485B0E4-97FC-EB5F-6DED-5E3422859B37}"/>
                    </a:ext>
                  </a:extLst>
                </p:cNvPr>
                <p:cNvSpPr txBox="1">
                  <a:spLocks noChangeArrowheads="1"/>
                </p:cNvSpPr>
                <p:nvPr/>
              </p:nvSpPr>
              <p:spPr bwMode="auto">
                <a:xfrm>
                  <a:off x="747" y="342"/>
                  <a:ext cx="196"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66FF"/>
                      </a:solidFill>
                      <a:effectLst/>
                      <a:uLnTx/>
                      <a:uFillTx/>
                      <a:latin typeface="Times New Roman" panose="02020603050405020304" pitchFamily="18" charset="0"/>
                      <a:ea typeface="宋体" panose="02010600030101010101" pitchFamily="2" charset="-122"/>
                      <a:cs typeface="+mn-cs"/>
                    </a:rPr>
                    <a:t>p</a:t>
                  </a:r>
                </a:p>
              </p:txBody>
            </p:sp>
          </p:grpSp>
          <p:grpSp>
            <p:nvGrpSpPr>
              <p:cNvPr id="6" name="Group 7">
                <a:extLst>
                  <a:ext uri="{FF2B5EF4-FFF2-40B4-BE49-F238E27FC236}">
                    <a16:creationId xmlns:a16="http://schemas.microsoft.com/office/drawing/2014/main" id="{19175F33-9FB8-7DB7-C6EE-537B02558836}"/>
                  </a:ext>
                </a:extLst>
              </p:cNvPr>
              <p:cNvGrpSpPr>
                <a:grpSpLocks/>
              </p:cNvGrpSpPr>
              <p:nvPr/>
            </p:nvGrpSpPr>
            <p:grpSpPr bwMode="auto">
              <a:xfrm>
                <a:off x="758" y="236"/>
                <a:ext cx="1022" cy="1672"/>
                <a:chOff x="703" y="2015"/>
                <a:chExt cx="1022" cy="1672"/>
              </a:xfrm>
            </p:grpSpPr>
            <p:sp>
              <p:nvSpPr>
                <p:cNvPr id="16" name="Oval 8">
                  <a:extLst>
                    <a:ext uri="{FF2B5EF4-FFF2-40B4-BE49-F238E27FC236}">
                      <a16:creationId xmlns:a16="http://schemas.microsoft.com/office/drawing/2014/main" id="{49717562-97A2-4D18-DCC2-93A7AAFBC5AA}"/>
                    </a:ext>
                  </a:extLst>
                </p:cNvPr>
                <p:cNvSpPr>
                  <a:spLocks noChangeArrowheads="1"/>
                </p:cNvSpPr>
                <p:nvPr/>
              </p:nvSpPr>
              <p:spPr bwMode="auto">
                <a:xfrm>
                  <a:off x="1222" y="2015"/>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A</a:t>
                  </a:r>
                </a:p>
              </p:txBody>
            </p:sp>
            <p:sp>
              <p:nvSpPr>
                <p:cNvPr id="17" name="Oval 9">
                  <a:extLst>
                    <a:ext uri="{FF2B5EF4-FFF2-40B4-BE49-F238E27FC236}">
                      <a16:creationId xmlns:a16="http://schemas.microsoft.com/office/drawing/2014/main" id="{28481AB6-4860-CA04-6420-E7AA2F58357E}"/>
                    </a:ext>
                  </a:extLst>
                </p:cNvPr>
                <p:cNvSpPr>
                  <a:spLocks noChangeArrowheads="1"/>
                </p:cNvSpPr>
                <p:nvPr/>
              </p:nvSpPr>
              <p:spPr bwMode="auto">
                <a:xfrm>
                  <a:off x="974" y="2367"/>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B</a:t>
                  </a:r>
                </a:p>
              </p:txBody>
            </p:sp>
            <p:sp>
              <p:nvSpPr>
                <p:cNvPr id="18" name="Oval 10">
                  <a:extLst>
                    <a:ext uri="{FF2B5EF4-FFF2-40B4-BE49-F238E27FC236}">
                      <a16:creationId xmlns:a16="http://schemas.microsoft.com/office/drawing/2014/main" id="{4561C96C-2F6E-24B4-E02C-41E5A101CC13}"/>
                    </a:ext>
                  </a:extLst>
                </p:cNvPr>
                <p:cNvSpPr>
                  <a:spLocks noChangeArrowheads="1"/>
                </p:cNvSpPr>
                <p:nvPr/>
              </p:nvSpPr>
              <p:spPr bwMode="auto">
                <a:xfrm>
                  <a:off x="703" y="2729"/>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C</a:t>
                  </a:r>
                </a:p>
              </p:txBody>
            </p:sp>
            <p:sp>
              <p:nvSpPr>
                <p:cNvPr id="19" name="Oval 11">
                  <a:extLst>
                    <a:ext uri="{FF2B5EF4-FFF2-40B4-BE49-F238E27FC236}">
                      <a16:creationId xmlns:a16="http://schemas.microsoft.com/office/drawing/2014/main" id="{3D8AAF2C-E015-0919-0629-60EDED62CD06}"/>
                    </a:ext>
                  </a:extLst>
                </p:cNvPr>
                <p:cNvSpPr>
                  <a:spLocks noChangeArrowheads="1"/>
                </p:cNvSpPr>
                <p:nvPr/>
              </p:nvSpPr>
              <p:spPr bwMode="auto">
                <a:xfrm>
                  <a:off x="1215" y="2729"/>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D</a:t>
                  </a:r>
                </a:p>
              </p:txBody>
            </p:sp>
            <p:sp>
              <p:nvSpPr>
                <p:cNvPr id="20" name="Oval 12">
                  <a:extLst>
                    <a:ext uri="{FF2B5EF4-FFF2-40B4-BE49-F238E27FC236}">
                      <a16:creationId xmlns:a16="http://schemas.microsoft.com/office/drawing/2014/main" id="{5458524E-80FF-C2A8-19AA-8B6AA0734393}"/>
                    </a:ext>
                  </a:extLst>
                </p:cNvPr>
                <p:cNvSpPr>
                  <a:spLocks noChangeArrowheads="1"/>
                </p:cNvSpPr>
                <p:nvPr/>
              </p:nvSpPr>
              <p:spPr bwMode="auto">
                <a:xfrm>
                  <a:off x="1015" y="3051"/>
                  <a:ext cx="255" cy="235"/>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E</a:t>
                  </a:r>
                </a:p>
              </p:txBody>
            </p:sp>
            <p:sp>
              <p:nvSpPr>
                <p:cNvPr id="21" name="Oval 13">
                  <a:extLst>
                    <a:ext uri="{FF2B5EF4-FFF2-40B4-BE49-F238E27FC236}">
                      <a16:creationId xmlns:a16="http://schemas.microsoft.com/office/drawing/2014/main" id="{1315D3CB-198A-F7C7-2B3E-7AEED189383C}"/>
                    </a:ext>
                  </a:extLst>
                </p:cNvPr>
                <p:cNvSpPr>
                  <a:spLocks noChangeArrowheads="1"/>
                </p:cNvSpPr>
                <p:nvPr/>
              </p:nvSpPr>
              <p:spPr bwMode="auto">
                <a:xfrm>
                  <a:off x="1470" y="3051"/>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F</a:t>
                  </a:r>
                </a:p>
              </p:txBody>
            </p:sp>
            <p:sp>
              <p:nvSpPr>
                <p:cNvPr id="22" name="Oval 14">
                  <a:extLst>
                    <a:ext uri="{FF2B5EF4-FFF2-40B4-BE49-F238E27FC236}">
                      <a16:creationId xmlns:a16="http://schemas.microsoft.com/office/drawing/2014/main" id="{8A5FEEF9-FCC1-1E64-84FB-CFE25D6328E6}"/>
                    </a:ext>
                  </a:extLst>
                </p:cNvPr>
                <p:cNvSpPr>
                  <a:spLocks noChangeArrowheads="1"/>
                </p:cNvSpPr>
                <p:nvPr/>
              </p:nvSpPr>
              <p:spPr bwMode="auto">
                <a:xfrm>
                  <a:off x="1225" y="3463"/>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G</a:t>
                  </a:r>
                </a:p>
              </p:txBody>
            </p:sp>
            <p:sp>
              <p:nvSpPr>
                <p:cNvPr id="23" name="Line 15">
                  <a:extLst>
                    <a:ext uri="{FF2B5EF4-FFF2-40B4-BE49-F238E27FC236}">
                      <a16:creationId xmlns:a16="http://schemas.microsoft.com/office/drawing/2014/main" id="{B829BE15-C756-53E6-3A6A-B931FBEE5836}"/>
                    </a:ext>
                  </a:extLst>
                </p:cNvPr>
                <p:cNvSpPr>
                  <a:spLocks noChangeShapeType="1"/>
                </p:cNvSpPr>
                <p:nvPr/>
              </p:nvSpPr>
              <p:spPr bwMode="auto">
                <a:xfrm flipH="1">
                  <a:off x="1156" y="2200"/>
                  <a:ext cx="111" cy="19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4" name="Line 16">
                  <a:extLst>
                    <a:ext uri="{FF2B5EF4-FFF2-40B4-BE49-F238E27FC236}">
                      <a16:creationId xmlns:a16="http://schemas.microsoft.com/office/drawing/2014/main" id="{AF875A2B-B745-DAC2-D351-E62654235570}"/>
                    </a:ext>
                  </a:extLst>
                </p:cNvPr>
                <p:cNvSpPr>
                  <a:spLocks noChangeShapeType="1"/>
                </p:cNvSpPr>
                <p:nvPr/>
              </p:nvSpPr>
              <p:spPr bwMode="auto">
                <a:xfrm flipH="1">
                  <a:off x="911" y="2566"/>
                  <a:ext cx="122" cy="1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5" name="Line 17">
                  <a:extLst>
                    <a:ext uri="{FF2B5EF4-FFF2-40B4-BE49-F238E27FC236}">
                      <a16:creationId xmlns:a16="http://schemas.microsoft.com/office/drawing/2014/main" id="{7F451D49-CB07-F523-168C-56D89AAAAD92}"/>
                    </a:ext>
                  </a:extLst>
                </p:cNvPr>
                <p:cNvSpPr>
                  <a:spLocks noChangeShapeType="1"/>
                </p:cNvSpPr>
                <p:nvPr/>
              </p:nvSpPr>
              <p:spPr bwMode="auto">
                <a:xfrm>
                  <a:off x="1189" y="2566"/>
                  <a:ext cx="133" cy="1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6" name="Line 18">
                  <a:extLst>
                    <a:ext uri="{FF2B5EF4-FFF2-40B4-BE49-F238E27FC236}">
                      <a16:creationId xmlns:a16="http://schemas.microsoft.com/office/drawing/2014/main" id="{99AA1C60-A6A6-4B20-CF8D-F6DDACDF4FE5}"/>
                    </a:ext>
                  </a:extLst>
                </p:cNvPr>
                <p:cNvSpPr>
                  <a:spLocks noChangeShapeType="1"/>
                </p:cNvSpPr>
                <p:nvPr/>
              </p:nvSpPr>
              <p:spPr bwMode="auto">
                <a:xfrm flipH="1">
                  <a:off x="1211" y="2955"/>
                  <a:ext cx="78" cy="14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7" name="Line 19">
                  <a:extLst>
                    <a:ext uri="{FF2B5EF4-FFF2-40B4-BE49-F238E27FC236}">
                      <a16:creationId xmlns:a16="http://schemas.microsoft.com/office/drawing/2014/main" id="{FBECF999-D89E-7E87-608F-2C0B05E3571C}"/>
                    </a:ext>
                  </a:extLst>
                </p:cNvPr>
                <p:cNvSpPr>
                  <a:spLocks noChangeShapeType="1"/>
                </p:cNvSpPr>
                <p:nvPr/>
              </p:nvSpPr>
              <p:spPr bwMode="auto">
                <a:xfrm>
                  <a:off x="1411" y="2933"/>
                  <a:ext cx="112" cy="14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8" name="Line 20">
                  <a:extLst>
                    <a:ext uri="{FF2B5EF4-FFF2-40B4-BE49-F238E27FC236}">
                      <a16:creationId xmlns:a16="http://schemas.microsoft.com/office/drawing/2014/main" id="{60A59DC8-E61D-EE91-E736-5B4A66B0B856}"/>
                    </a:ext>
                  </a:extLst>
                </p:cNvPr>
                <p:cNvSpPr>
                  <a:spLocks noChangeShapeType="1"/>
                </p:cNvSpPr>
                <p:nvPr/>
              </p:nvSpPr>
              <p:spPr bwMode="auto">
                <a:xfrm>
                  <a:off x="1178" y="3277"/>
                  <a:ext cx="133" cy="1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
            <p:nvSpPr>
              <p:cNvPr id="7" name="Text Box 21">
                <a:extLst>
                  <a:ext uri="{FF2B5EF4-FFF2-40B4-BE49-F238E27FC236}">
                    <a16:creationId xmlns:a16="http://schemas.microsoft.com/office/drawing/2014/main" id="{77EA28C1-EBB7-E4E0-00F3-B6CEE7D1547B}"/>
                  </a:ext>
                </a:extLst>
              </p:cNvPr>
              <p:cNvSpPr txBox="1">
                <a:spLocks noChangeArrowheads="1"/>
              </p:cNvSpPr>
              <p:nvPr/>
            </p:nvSpPr>
            <p:spPr bwMode="auto">
              <a:xfrm>
                <a:off x="2020" y="1074"/>
                <a:ext cx="160"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i</a:t>
                </a:r>
              </a:p>
            </p:txBody>
          </p:sp>
          <p:sp>
            <p:nvSpPr>
              <p:cNvPr id="8" name="Rectangle 22">
                <a:extLst>
                  <a:ext uri="{FF2B5EF4-FFF2-40B4-BE49-F238E27FC236}">
                    <a16:creationId xmlns:a16="http://schemas.microsoft.com/office/drawing/2014/main" id="{55B2C7E5-8283-4FF8-EC50-11FEF9663EC8}"/>
                  </a:ext>
                </a:extLst>
              </p:cNvPr>
              <p:cNvSpPr>
                <a:spLocks noChangeArrowheads="1"/>
              </p:cNvSpPr>
              <p:nvPr/>
            </p:nvSpPr>
            <p:spPr bwMode="auto">
              <a:xfrm>
                <a:off x="2196" y="1308"/>
                <a:ext cx="855" cy="2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A</a:t>
                </a:r>
              </a:p>
            </p:txBody>
          </p:sp>
          <p:sp>
            <p:nvSpPr>
              <p:cNvPr id="9" name="Rectangle 23">
                <a:extLst>
                  <a:ext uri="{FF2B5EF4-FFF2-40B4-BE49-F238E27FC236}">
                    <a16:creationId xmlns:a16="http://schemas.microsoft.com/office/drawing/2014/main" id="{12088AE7-3DDD-8229-C75C-158E1703B6C6}"/>
                  </a:ext>
                </a:extLst>
              </p:cNvPr>
              <p:cNvSpPr>
                <a:spLocks noChangeArrowheads="1"/>
              </p:cNvSpPr>
              <p:nvPr/>
            </p:nvSpPr>
            <p:spPr bwMode="auto">
              <a:xfrm>
                <a:off x="2196" y="1072"/>
                <a:ext cx="855" cy="2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0" name="Rectangle 24">
                <a:extLst>
                  <a:ext uri="{FF2B5EF4-FFF2-40B4-BE49-F238E27FC236}">
                    <a16:creationId xmlns:a16="http://schemas.microsoft.com/office/drawing/2014/main" id="{E1B10DC7-5BE1-B006-28EF-FB6DB056D482}"/>
                  </a:ext>
                </a:extLst>
              </p:cNvPr>
              <p:cNvSpPr>
                <a:spLocks noChangeArrowheads="1"/>
              </p:cNvSpPr>
              <p:nvPr/>
            </p:nvSpPr>
            <p:spPr bwMode="auto">
              <a:xfrm>
                <a:off x="2197" y="838"/>
                <a:ext cx="855" cy="2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1" name="Rectangle 25">
                <a:extLst>
                  <a:ext uri="{FF2B5EF4-FFF2-40B4-BE49-F238E27FC236}">
                    <a16:creationId xmlns:a16="http://schemas.microsoft.com/office/drawing/2014/main" id="{705F1BE4-FC04-F592-8F41-D7CD38AC1E71}"/>
                  </a:ext>
                </a:extLst>
              </p:cNvPr>
              <p:cNvSpPr>
                <a:spLocks noChangeArrowheads="1"/>
              </p:cNvSpPr>
              <p:nvPr/>
            </p:nvSpPr>
            <p:spPr bwMode="auto">
              <a:xfrm>
                <a:off x="2196" y="605"/>
                <a:ext cx="855" cy="2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2" name="Rectangle 26">
                <a:extLst>
                  <a:ext uri="{FF2B5EF4-FFF2-40B4-BE49-F238E27FC236}">
                    <a16:creationId xmlns:a16="http://schemas.microsoft.com/office/drawing/2014/main" id="{5E281255-444D-0A55-69CD-19C2A24239B8}"/>
                  </a:ext>
                </a:extLst>
              </p:cNvPr>
              <p:cNvSpPr>
                <a:spLocks noChangeArrowheads="1"/>
              </p:cNvSpPr>
              <p:nvPr/>
            </p:nvSpPr>
            <p:spPr bwMode="auto">
              <a:xfrm>
                <a:off x="2196" y="371"/>
                <a:ext cx="855" cy="2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3" name="Line 27">
                <a:extLst>
                  <a:ext uri="{FF2B5EF4-FFF2-40B4-BE49-F238E27FC236}">
                    <a16:creationId xmlns:a16="http://schemas.microsoft.com/office/drawing/2014/main" id="{A7D9B84D-A634-9718-954E-4CCB4467B6C6}"/>
                  </a:ext>
                </a:extLst>
              </p:cNvPr>
              <p:cNvSpPr>
                <a:spLocks noChangeShapeType="1"/>
              </p:cNvSpPr>
              <p:nvPr/>
            </p:nvSpPr>
            <p:spPr bwMode="auto">
              <a:xfrm>
                <a:off x="2199" y="176"/>
                <a:ext cx="0" cy="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4" name="Line 28">
                <a:extLst>
                  <a:ext uri="{FF2B5EF4-FFF2-40B4-BE49-F238E27FC236}">
                    <a16:creationId xmlns:a16="http://schemas.microsoft.com/office/drawing/2014/main" id="{E9D7CDEA-AD1A-6BD0-2FC7-AC118ACA9DAD}"/>
                  </a:ext>
                </a:extLst>
              </p:cNvPr>
              <p:cNvSpPr>
                <a:spLocks noChangeShapeType="1"/>
              </p:cNvSpPr>
              <p:nvPr/>
            </p:nvSpPr>
            <p:spPr bwMode="auto">
              <a:xfrm flipH="1">
                <a:off x="3056" y="176"/>
                <a:ext cx="0" cy="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5" name="Text Box 29">
                <a:extLst>
                  <a:ext uri="{FF2B5EF4-FFF2-40B4-BE49-F238E27FC236}">
                    <a16:creationId xmlns:a16="http://schemas.microsoft.com/office/drawing/2014/main" id="{3428CFA7-4E44-8A46-B1F7-105B6D7B4A18}"/>
                  </a:ext>
                </a:extLst>
              </p:cNvPr>
              <p:cNvSpPr txBox="1">
                <a:spLocks noChangeArrowheads="1"/>
              </p:cNvSpPr>
              <p:nvPr/>
            </p:nvSpPr>
            <p:spPr bwMode="auto">
              <a:xfrm>
                <a:off x="1750" y="1655"/>
                <a:ext cx="856" cy="256"/>
              </a:xfrm>
              <a:prstGeom prst="rect">
                <a:avLst/>
              </a:prstGeom>
              <a:noFill/>
              <a:ln w="9525">
                <a:solidFill>
                  <a:srgbClr val="0066FF"/>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0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访问：</a:t>
                </a: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C B</a:t>
                </a:r>
              </a:p>
            </p:txBody>
          </p:sp>
        </p:grpSp>
        <p:sp>
          <p:nvSpPr>
            <p:cNvPr id="4" name="Text Box 30">
              <a:extLst>
                <a:ext uri="{FF2B5EF4-FFF2-40B4-BE49-F238E27FC236}">
                  <a16:creationId xmlns:a16="http://schemas.microsoft.com/office/drawing/2014/main" id="{CC652636-8895-015B-8966-A8B19B2CC64F}"/>
                </a:ext>
              </a:extLst>
            </p:cNvPr>
            <p:cNvSpPr txBox="1">
              <a:spLocks noChangeArrowheads="1"/>
            </p:cNvSpPr>
            <p:nvPr/>
          </p:nvSpPr>
          <p:spPr bwMode="auto">
            <a:xfrm>
              <a:off x="583" y="1653"/>
              <a:ext cx="302"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(5)</a:t>
              </a:r>
            </a:p>
          </p:txBody>
        </p:sp>
      </p:grpSp>
      <p:grpSp>
        <p:nvGrpSpPr>
          <p:cNvPr id="74" name="Group 31">
            <a:extLst>
              <a:ext uri="{FF2B5EF4-FFF2-40B4-BE49-F238E27FC236}">
                <a16:creationId xmlns:a16="http://schemas.microsoft.com/office/drawing/2014/main" id="{A32012DD-6EB7-7CAD-11E2-E49A2269F117}"/>
              </a:ext>
            </a:extLst>
          </p:cNvPr>
          <p:cNvGrpSpPr>
            <a:grpSpLocks/>
          </p:cNvGrpSpPr>
          <p:nvPr/>
        </p:nvGrpSpPr>
        <p:grpSpPr bwMode="auto">
          <a:xfrm>
            <a:off x="5118925" y="378011"/>
            <a:ext cx="3648075" cy="2754312"/>
            <a:chOff x="3232" y="283"/>
            <a:chExt cx="2298" cy="1735"/>
          </a:xfrm>
        </p:grpSpPr>
        <p:grpSp>
          <p:nvGrpSpPr>
            <p:cNvPr id="75" name="Group 32">
              <a:extLst>
                <a:ext uri="{FF2B5EF4-FFF2-40B4-BE49-F238E27FC236}">
                  <a16:creationId xmlns:a16="http://schemas.microsoft.com/office/drawing/2014/main" id="{5993ABFE-B7F4-DD70-5774-AC36511C0F2A}"/>
                </a:ext>
              </a:extLst>
            </p:cNvPr>
            <p:cNvGrpSpPr>
              <a:grpSpLocks/>
            </p:cNvGrpSpPr>
            <p:nvPr/>
          </p:nvGrpSpPr>
          <p:grpSpPr bwMode="auto">
            <a:xfrm>
              <a:off x="3232" y="283"/>
              <a:ext cx="2298" cy="1735"/>
              <a:chOff x="3232" y="283"/>
              <a:chExt cx="2298" cy="1735"/>
            </a:xfrm>
          </p:grpSpPr>
          <p:grpSp>
            <p:nvGrpSpPr>
              <p:cNvPr id="77" name="Group 33">
                <a:extLst>
                  <a:ext uri="{FF2B5EF4-FFF2-40B4-BE49-F238E27FC236}">
                    <a16:creationId xmlns:a16="http://schemas.microsoft.com/office/drawing/2014/main" id="{23589300-7D84-7866-8433-FE7940F73E70}"/>
                  </a:ext>
                </a:extLst>
              </p:cNvPr>
              <p:cNvGrpSpPr>
                <a:grpSpLocks/>
              </p:cNvGrpSpPr>
              <p:nvPr/>
            </p:nvGrpSpPr>
            <p:grpSpPr bwMode="auto">
              <a:xfrm>
                <a:off x="3232" y="343"/>
                <a:ext cx="1022" cy="1672"/>
                <a:chOff x="703" y="2015"/>
                <a:chExt cx="1022" cy="1672"/>
              </a:xfrm>
            </p:grpSpPr>
            <p:sp>
              <p:nvSpPr>
                <p:cNvPr id="192" name="Oval 34">
                  <a:extLst>
                    <a:ext uri="{FF2B5EF4-FFF2-40B4-BE49-F238E27FC236}">
                      <a16:creationId xmlns:a16="http://schemas.microsoft.com/office/drawing/2014/main" id="{F54B34A0-BB06-6442-F426-D2CF2B0D10C2}"/>
                    </a:ext>
                  </a:extLst>
                </p:cNvPr>
                <p:cNvSpPr>
                  <a:spLocks noChangeArrowheads="1"/>
                </p:cNvSpPr>
                <p:nvPr/>
              </p:nvSpPr>
              <p:spPr bwMode="auto">
                <a:xfrm>
                  <a:off x="1222" y="2015"/>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A</a:t>
                  </a:r>
                </a:p>
              </p:txBody>
            </p:sp>
            <p:sp>
              <p:nvSpPr>
                <p:cNvPr id="193" name="Oval 35">
                  <a:extLst>
                    <a:ext uri="{FF2B5EF4-FFF2-40B4-BE49-F238E27FC236}">
                      <a16:creationId xmlns:a16="http://schemas.microsoft.com/office/drawing/2014/main" id="{EB4D5373-4780-2266-9240-943D8884A2D7}"/>
                    </a:ext>
                  </a:extLst>
                </p:cNvPr>
                <p:cNvSpPr>
                  <a:spLocks noChangeArrowheads="1"/>
                </p:cNvSpPr>
                <p:nvPr/>
              </p:nvSpPr>
              <p:spPr bwMode="auto">
                <a:xfrm>
                  <a:off x="974" y="2367"/>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B</a:t>
                  </a:r>
                </a:p>
              </p:txBody>
            </p:sp>
            <p:sp>
              <p:nvSpPr>
                <p:cNvPr id="194" name="Oval 36">
                  <a:extLst>
                    <a:ext uri="{FF2B5EF4-FFF2-40B4-BE49-F238E27FC236}">
                      <a16:creationId xmlns:a16="http://schemas.microsoft.com/office/drawing/2014/main" id="{ACA0C4E2-ECF6-F346-8EBD-156D83B687BB}"/>
                    </a:ext>
                  </a:extLst>
                </p:cNvPr>
                <p:cNvSpPr>
                  <a:spLocks noChangeArrowheads="1"/>
                </p:cNvSpPr>
                <p:nvPr/>
              </p:nvSpPr>
              <p:spPr bwMode="auto">
                <a:xfrm>
                  <a:off x="703" y="2729"/>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C</a:t>
                  </a:r>
                </a:p>
              </p:txBody>
            </p:sp>
            <p:sp>
              <p:nvSpPr>
                <p:cNvPr id="195" name="Oval 37">
                  <a:extLst>
                    <a:ext uri="{FF2B5EF4-FFF2-40B4-BE49-F238E27FC236}">
                      <a16:creationId xmlns:a16="http://schemas.microsoft.com/office/drawing/2014/main" id="{C1D95983-2F41-AFDC-D9EF-03B2EBA053F2}"/>
                    </a:ext>
                  </a:extLst>
                </p:cNvPr>
                <p:cNvSpPr>
                  <a:spLocks noChangeArrowheads="1"/>
                </p:cNvSpPr>
                <p:nvPr/>
              </p:nvSpPr>
              <p:spPr bwMode="auto">
                <a:xfrm>
                  <a:off x="1215" y="2729"/>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D</a:t>
                  </a:r>
                </a:p>
              </p:txBody>
            </p:sp>
            <p:sp>
              <p:nvSpPr>
                <p:cNvPr id="196" name="Oval 38">
                  <a:extLst>
                    <a:ext uri="{FF2B5EF4-FFF2-40B4-BE49-F238E27FC236}">
                      <a16:creationId xmlns:a16="http://schemas.microsoft.com/office/drawing/2014/main" id="{C4AFB730-C8BF-199E-6702-CDBCA485D745}"/>
                    </a:ext>
                  </a:extLst>
                </p:cNvPr>
                <p:cNvSpPr>
                  <a:spLocks noChangeArrowheads="1"/>
                </p:cNvSpPr>
                <p:nvPr/>
              </p:nvSpPr>
              <p:spPr bwMode="auto">
                <a:xfrm>
                  <a:off x="1015" y="3051"/>
                  <a:ext cx="255" cy="235"/>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E</a:t>
                  </a:r>
                </a:p>
              </p:txBody>
            </p:sp>
            <p:sp>
              <p:nvSpPr>
                <p:cNvPr id="197" name="Oval 39">
                  <a:extLst>
                    <a:ext uri="{FF2B5EF4-FFF2-40B4-BE49-F238E27FC236}">
                      <a16:creationId xmlns:a16="http://schemas.microsoft.com/office/drawing/2014/main" id="{786AF6DC-068B-8589-AC1E-1735B805A097}"/>
                    </a:ext>
                  </a:extLst>
                </p:cNvPr>
                <p:cNvSpPr>
                  <a:spLocks noChangeArrowheads="1"/>
                </p:cNvSpPr>
                <p:nvPr/>
              </p:nvSpPr>
              <p:spPr bwMode="auto">
                <a:xfrm>
                  <a:off x="1470" y="3051"/>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F</a:t>
                  </a:r>
                </a:p>
              </p:txBody>
            </p:sp>
            <p:sp>
              <p:nvSpPr>
                <p:cNvPr id="198" name="Oval 40">
                  <a:extLst>
                    <a:ext uri="{FF2B5EF4-FFF2-40B4-BE49-F238E27FC236}">
                      <a16:creationId xmlns:a16="http://schemas.microsoft.com/office/drawing/2014/main" id="{9CB51C21-347F-8D60-4204-57057689065D}"/>
                    </a:ext>
                  </a:extLst>
                </p:cNvPr>
                <p:cNvSpPr>
                  <a:spLocks noChangeArrowheads="1"/>
                </p:cNvSpPr>
                <p:nvPr/>
              </p:nvSpPr>
              <p:spPr bwMode="auto">
                <a:xfrm>
                  <a:off x="1225" y="3463"/>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G</a:t>
                  </a:r>
                </a:p>
              </p:txBody>
            </p:sp>
            <p:sp>
              <p:nvSpPr>
                <p:cNvPr id="199" name="Line 41">
                  <a:extLst>
                    <a:ext uri="{FF2B5EF4-FFF2-40B4-BE49-F238E27FC236}">
                      <a16:creationId xmlns:a16="http://schemas.microsoft.com/office/drawing/2014/main" id="{2D6EF46C-89E6-6B2F-033A-7904581354C8}"/>
                    </a:ext>
                  </a:extLst>
                </p:cNvPr>
                <p:cNvSpPr>
                  <a:spLocks noChangeShapeType="1"/>
                </p:cNvSpPr>
                <p:nvPr/>
              </p:nvSpPr>
              <p:spPr bwMode="auto">
                <a:xfrm flipH="1">
                  <a:off x="1156" y="2200"/>
                  <a:ext cx="111" cy="19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00" name="Line 42">
                  <a:extLst>
                    <a:ext uri="{FF2B5EF4-FFF2-40B4-BE49-F238E27FC236}">
                      <a16:creationId xmlns:a16="http://schemas.microsoft.com/office/drawing/2014/main" id="{926687D0-F3A1-EA4D-A0B9-5DD998A9243E}"/>
                    </a:ext>
                  </a:extLst>
                </p:cNvPr>
                <p:cNvSpPr>
                  <a:spLocks noChangeShapeType="1"/>
                </p:cNvSpPr>
                <p:nvPr/>
              </p:nvSpPr>
              <p:spPr bwMode="auto">
                <a:xfrm flipH="1">
                  <a:off x="911" y="2566"/>
                  <a:ext cx="122" cy="1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01" name="Line 43">
                  <a:extLst>
                    <a:ext uri="{FF2B5EF4-FFF2-40B4-BE49-F238E27FC236}">
                      <a16:creationId xmlns:a16="http://schemas.microsoft.com/office/drawing/2014/main" id="{A2D464BF-5F10-474C-3B9C-1BEE37330589}"/>
                    </a:ext>
                  </a:extLst>
                </p:cNvPr>
                <p:cNvSpPr>
                  <a:spLocks noChangeShapeType="1"/>
                </p:cNvSpPr>
                <p:nvPr/>
              </p:nvSpPr>
              <p:spPr bwMode="auto">
                <a:xfrm>
                  <a:off x="1189" y="2566"/>
                  <a:ext cx="133" cy="1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02" name="Line 44">
                  <a:extLst>
                    <a:ext uri="{FF2B5EF4-FFF2-40B4-BE49-F238E27FC236}">
                      <a16:creationId xmlns:a16="http://schemas.microsoft.com/office/drawing/2014/main" id="{2B48B4BC-4B44-1C1B-4234-F6CD11C4A1D6}"/>
                    </a:ext>
                  </a:extLst>
                </p:cNvPr>
                <p:cNvSpPr>
                  <a:spLocks noChangeShapeType="1"/>
                </p:cNvSpPr>
                <p:nvPr/>
              </p:nvSpPr>
              <p:spPr bwMode="auto">
                <a:xfrm flipH="1">
                  <a:off x="1211" y="2955"/>
                  <a:ext cx="78" cy="14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03" name="Line 45">
                  <a:extLst>
                    <a:ext uri="{FF2B5EF4-FFF2-40B4-BE49-F238E27FC236}">
                      <a16:creationId xmlns:a16="http://schemas.microsoft.com/office/drawing/2014/main" id="{D4E948DC-5488-8BB0-276C-8DAC88AF1EEB}"/>
                    </a:ext>
                  </a:extLst>
                </p:cNvPr>
                <p:cNvSpPr>
                  <a:spLocks noChangeShapeType="1"/>
                </p:cNvSpPr>
                <p:nvPr/>
              </p:nvSpPr>
              <p:spPr bwMode="auto">
                <a:xfrm>
                  <a:off x="1411" y="2933"/>
                  <a:ext cx="112" cy="14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04" name="Line 46">
                  <a:extLst>
                    <a:ext uri="{FF2B5EF4-FFF2-40B4-BE49-F238E27FC236}">
                      <a16:creationId xmlns:a16="http://schemas.microsoft.com/office/drawing/2014/main" id="{D7FCAAE9-450A-737D-E730-29A3DED9E597}"/>
                    </a:ext>
                  </a:extLst>
                </p:cNvPr>
                <p:cNvSpPr>
                  <a:spLocks noChangeShapeType="1"/>
                </p:cNvSpPr>
                <p:nvPr/>
              </p:nvSpPr>
              <p:spPr bwMode="auto">
                <a:xfrm>
                  <a:off x="1178" y="3277"/>
                  <a:ext cx="133" cy="1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
            <p:nvSpPr>
              <p:cNvPr id="78" name="Text Box 47">
                <a:extLst>
                  <a:ext uri="{FF2B5EF4-FFF2-40B4-BE49-F238E27FC236}">
                    <a16:creationId xmlns:a16="http://schemas.microsoft.com/office/drawing/2014/main" id="{D8654B05-5C09-3303-C871-3F4C323E7FC1}"/>
                  </a:ext>
                </a:extLst>
              </p:cNvPr>
              <p:cNvSpPr txBox="1">
                <a:spLocks noChangeArrowheads="1"/>
              </p:cNvSpPr>
              <p:nvPr/>
            </p:nvSpPr>
            <p:spPr bwMode="auto">
              <a:xfrm>
                <a:off x="4505" y="958"/>
                <a:ext cx="160"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i</a:t>
                </a:r>
              </a:p>
            </p:txBody>
          </p:sp>
          <p:sp>
            <p:nvSpPr>
              <p:cNvPr id="79" name="Rectangle 48">
                <a:extLst>
                  <a:ext uri="{FF2B5EF4-FFF2-40B4-BE49-F238E27FC236}">
                    <a16:creationId xmlns:a16="http://schemas.microsoft.com/office/drawing/2014/main" id="{E6B2A7D7-665E-50CB-C2F6-63136F26F7DD}"/>
                  </a:ext>
                </a:extLst>
              </p:cNvPr>
              <p:cNvSpPr>
                <a:spLocks noChangeArrowheads="1"/>
              </p:cNvSpPr>
              <p:nvPr/>
            </p:nvSpPr>
            <p:spPr bwMode="auto">
              <a:xfrm>
                <a:off x="4670" y="1415"/>
                <a:ext cx="855" cy="2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A</a:t>
                </a:r>
              </a:p>
            </p:txBody>
          </p:sp>
          <p:sp>
            <p:nvSpPr>
              <p:cNvPr id="80" name="Rectangle 49">
                <a:extLst>
                  <a:ext uri="{FF2B5EF4-FFF2-40B4-BE49-F238E27FC236}">
                    <a16:creationId xmlns:a16="http://schemas.microsoft.com/office/drawing/2014/main" id="{C4561842-9D0D-33F5-422E-92D4D7335412}"/>
                  </a:ext>
                </a:extLst>
              </p:cNvPr>
              <p:cNvSpPr>
                <a:spLocks noChangeArrowheads="1"/>
              </p:cNvSpPr>
              <p:nvPr/>
            </p:nvSpPr>
            <p:spPr bwMode="auto">
              <a:xfrm>
                <a:off x="4670" y="1179"/>
                <a:ext cx="855" cy="2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D</a:t>
                </a:r>
              </a:p>
            </p:txBody>
          </p:sp>
          <p:sp>
            <p:nvSpPr>
              <p:cNvPr id="81" name="Rectangle 50">
                <a:extLst>
                  <a:ext uri="{FF2B5EF4-FFF2-40B4-BE49-F238E27FC236}">
                    <a16:creationId xmlns:a16="http://schemas.microsoft.com/office/drawing/2014/main" id="{83CEF79A-D91D-BFE2-0F4E-4FDD6994E4A8}"/>
                  </a:ext>
                </a:extLst>
              </p:cNvPr>
              <p:cNvSpPr>
                <a:spLocks noChangeArrowheads="1"/>
              </p:cNvSpPr>
              <p:nvPr/>
            </p:nvSpPr>
            <p:spPr bwMode="auto">
              <a:xfrm>
                <a:off x="4671" y="945"/>
                <a:ext cx="855" cy="2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82" name="Rectangle 51">
                <a:extLst>
                  <a:ext uri="{FF2B5EF4-FFF2-40B4-BE49-F238E27FC236}">
                    <a16:creationId xmlns:a16="http://schemas.microsoft.com/office/drawing/2014/main" id="{81DFA13B-F333-48B4-D341-A57B0E592DAF}"/>
                  </a:ext>
                </a:extLst>
              </p:cNvPr>
              <p:cNvSpPr>
                <a:spLocks noChangeArrowheads="1"/>
              </p:cNvSpPr>
              <p:nvPr/>
            </p:nvSpPr>
            <p:spPr bwMode="auto">
              <a:xfrm>
                <a:off x="4670" y="712"/>
                <a:ext cx="855" cy="2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83" name="Rectangle 52">
                <a:extLst>
                  <a:ext uri="{FF2B5EF4-FFF2-40B4-BE49-F238E27FC236}">
                    <a16:creationId xmlns:a16="http://schemas.microsoft.com/office/drawing/2014/main" id="{D0FC6E11-890E-3F03-A1CB-7F90E838C2EB}"/>
                  </a:ext>
                </a:extLst>
              </p:cNvPr>
              <p:cNvSpPr>
                <a:spLocks noChangeArrowheads="1"/>
              </p:cNvSpPr>
              <p:nvPr/>
            </p:nvSpPr>
            <p:spPr bwMode="auto">
              <a:xfrm>
                <a:off x="4670" y="478"/>
                <a:ext cx="855" cy="2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84" name="Line 53">
                <a:extLst>
                  <a:ext uri="{FF2B5EF4-FFF2-40B4-BE49-F238E27FC236}">
                    <a16:creationId xmlns:a16="http://schemas.microsoft.com/office/drawing/2014/main" id="{E6199AEF-47D3-D948-BA6F-D03F0E19C4D5}"/>
                  </a:ext>
                </a:extLst>
              </p:cNvPr>
              <p:cNvSpPr>
                <a:spLocks noChangeShapeType="1"/>
              </p:cNvSpPr>
              <p:nvPr/>
            </p:nvSpPr>
            <p:spPr bwMode="auto">
              <a:xfrm>
                <a:off x="4673" y="283"/>
                <a:ext cx="0" cy="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85" name="Line 54">
                <a:extLst>
                  <a:ext uri="{FF2B5EF4-FFF2-40B4-BE49-F238E27FC236}">
                    <a16:creationId xmlns:a16="http://schemas.microsoft.com/office/drawing/2014/main" id="{03E5F021-A17F-9927-6C9F-E95937FE1FD4}"/>
                  </a:ext>
                </a:extLst>
              </p:cNvPr>
              <p:cNvSpPr>
                <a:spLocks noChangeShapeType="1"/>
              </p:cNvSpPr>
              <p:nvPr/>
            </p:nvSpPr>
            <p:spPr bwMode="auto">
              <a:xfrm flipH="1">
                <a:off x="5530" y="283"/>
                <a:ext cx="0" cy="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88" name="Text Box 55">
                <a:extLst>
                  <a:ext uri="{FF2B5EF4-FFF2-40B4-BE49-F238E27FC236}">
                    <a16:creationId xmlns:a16="http://schemas.microsoft.com/office/drawing/2014/main" id="{AD8DE3EE-282A-5573-9433-291110A35B31}"/>
                  </a:ext>
                </a:extLst>
              </p:cNvPr>
              <p:cNvSpPr txBox="1">
                <a:spLocks noChangeArrowheads="1"/>
              </p:cNvSpPr>
              <p:nvPr/>
            </p:nvSpPr>
            <p:spPr bwMode="auto">
              <a:xfrm>
                <a:off x="4224" y="1762"/>
                <a:ext cx="856" cy="256"/>
              </a:xfrm>
              <a:prstGeom prst="rect">
                <a:avLst/>
              </a:prstGeom>
              <a:noFill/>
              <a:ln w="9525">
                <a:solidFill>
                  <a:srgbClr val="0066FF"/>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0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访问：</a:t>
                </a: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C B</a:t>
                </a:r>
              </a:p>
            </p:txBody>
          </p:sp>
          <p:grpSp>
            <p:nvGrpSpPr>
              <p:cNvPr id="189" name="Group 56">
                <a:extLst>
                  <a:ext uri="{FF2B5EF4-FFF2-40B4-BE49-F238E27FC236}">
                    <a16:creationId xmlns:a16="http://schemas.microsoft.com/office/drawing/2014/main" id="{3E635D6D-4E46-5951-2CBA-8ECDFD28925A}"/>
                  </a:ext>
                </a:extLst>
              </p:cNvPr>
              <p:cNvGrpSpPr>
                <a:grpSpLocks/>
              </p:cNvGrpSpPr>
              <p:nvPr/>
            </p:nvGrpSpPr>
            <p:grpSpPr bwMode="auto">
              <a:xfrm>
                <a:off x="3989" y="662"/>
                <a:ext cx="207" cy="460"/>
                <a:chOff x="3989" y="662"/>
                <a:chExt cx="207" cy="460"/>
              </a:xfrm>
            </p:grpSpPr>
            <p:sp>
              <p:nvSpPr>
                <p:cNvPr id="190" name="Text Box 57">
                  <a:extLst>
                    <a:ext uri="{FF2B5EF4-FFF2-40B4-BE49-F238E27FC236}">
                      <a16:creationId xmlns:a16="http://schemas.microsoft.com/office/drawing/2014/main" id="{6BFC3B44-77E5-713A-89F3-2EF3F2ABBB59}"/>
                    </a:ext>
                  </a:extLst>
                </p:cNvPr>
                <p:cNvSpPr txBox="1">
                  <a:spLocks noChangeArrowheads="1"/>
                </p:cNvSpPr>
                <p:nvPr/>
              </p:nvSpPr>
              <p:spPr bwMode="auto">
                <a:xfrm>
                  <a:off x="4000" y="662"/>
                  <a:ext cx="196"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66FF"/>
                      </a:solidFill>
                      <a:effectLst/>
                      <a:uLnTx/>
                      <a:uFillTx/>
                      <a:latin typeface="Times New Roman" panose="02020603050405020304" pitchFamily="18" charset="0"/>
                      <a:ea typeface="宋体" panose="02010600030101010101" pitchFamily="2" charset="-122"/>
                      <a:cs typeface="+mn-cs"/>
                    </a:rPr>
                    <a:t>p</a:t>
                  </a:r>
                </a:p>
              </p:txBody>
            </p:sp>
            <p:sp>
              <p:nvSpPr>
                <p:cNvPr id="191" name="Line 58">
                  <a:extLst>
                    <a:ext uri="{FF2B5EF4-FFF2-40B4-BE49-F238E27FC236}">
                      <a16:creationId xmlns:a16="http://schemas.microsoft.com/office/drawing/2014/main" id="{2C17F763-31CA-8E55-BFFE-D8A5A5900E00}"/>
                    </a:ext>
                  </a:extLst>
                </p:cNvPr>
                <p:cNvSpPr>
                  <a:spLocks noChangeShapeType="1"/>
                </p:cNvSpPr>
                <p:nvPr/>
              </p:nvSpPr>
              <p:spPr bwMode="auto">
                <a:xfrm flipH="1">
                  <a:off x="3989" y="933"/>
                  <a:ext cx="123" cy="189"/>
                </a:xfrm>
                <a:prstGeom prst="line">
                  <a:avLst/>
                </a:prstGeom>
                <a:noFill/>
                <a:ln w="9525">
                  <a:solidFill>
                    <a:srgbClr val="0066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sp>
          <p:nvSpPr>
            <p:cNvPr id="76" name="Text Box 59">
              <a:extLst>
                <a:ext uri="{FF2B5EF4-FFF2-40B4-BE49-F238E27FC236}">
                  <a16:creationId xmlns:a16="http://schemas.microsoft.com/office/drawing/2014/main" id="{7E202463-FA78-C70A-42A6-DCE656AB9F3A}"/>
                </a:ext>
              </a:extLst>
            </p:cNvPr>
            <p:cNvSpPr txBox="1">
              <a:spLocks noChangeArrowheads="1"/>
            </p:cNvSpPr>
            <p:nvPr/>
          </p:nvSpPr>
          <p:spPr bwMode="auto">
            <a:xfrm>
              <a:off x="3384" y="1675"/>
              <a:ext cx="302"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(6)</a:t>
              </a:r>
            </a:p>
          </p:txBody>
        </p:sp>
      </p:grpSp>
      <p:grpSp>
        <p:nvGrpSpPr>
          <p:cNvPr id="205" name="Group 60">
            <a:extLst>
              <a:ext uri="{FF2B5EF4-FFF2-40B4-BE49-F238E27FC236}">
                <a16:creationId xmlns:a16="http://schemas.microsoft.com/office/drawing/2014/main" id="{BAD3DA77-D1B0-7A0C-35C4-5FBB73843413}"/>
              </a:ext>
            </a:extLst>
          </p:cNvPr>
          <p:cNvGrpSpPr>
            <a:grpSpLocks/>
          </p:cNvGrpSpPr>
          <p:nvPr/>
        </p:nvGrpSpPr>
        <p:grpSpPr bwMode="auto">
          <a:xfrm>
            <a:off x="463764" y="3573038"/>
            <a:ext cx="3913187" cy="2895600"/>
            <a:chOff x="283" y="2423"/>
            <a:chExt cx="2465" cy="1824"/>
          </a:xfrm>
        </p:grpSpPr>
        <p:grpSp>
          <p:nvGrpSpPr>
            <p:cNvPr id="206" name="Group 61">
              <a:extLst>
                <a:ext uri="{FF2B5EF4-FFF2-40B4-BE49-F238E27FC236}">
                  <a16:creationId xmlns:a16="http://schemas.microsoft.com/office/drawing/2014/main" id="{E619C0B5-A6AA-50B8-30A7-E28B6D15D84A}"/>
                </a:ext>
              </a:extLst>
            </p:cNvPr>
            <p:cNvGrpSpPr>
              <a:grpSpLocks/>
            </p:cNvGrpSpPr>
            <p:nvPr/>
          </p:nvGrpSpPr>
          <p:grpSpPr bwMode="auto">
            <a:xfrm>
              <a:off x="407" y="2423"/>
              <a:ext cx="2341" cy="1735"/>
              <a:chOff x="407" y="2423"/>
              <a:chExt cx="2341" cy="1735"/>
            </a:xfrm>
          </p:grpSpPr>
          <p:grpSp>
            <p:nvGrpSpPr>
              <p:cNvPr id="208" name="Group 62">
                <a:extLst>
                  <a:ext uri="{FF2B5EF4-FFF2-40B4-BE49-F238E27FC236}">
                    <a16:creationId xmlns:a16="http://schemas.microsoft.com/office/drawing/2014/main" id="{E2F903EE-53B1-B303-4951-0291652E9928}"/>
                  </a:ext>
                </a:extLst>
              </p:cNvPr>
              <p:cNvGrpSpPr>
                <a:grpSpLocks/>
              </p:cNvGrpSpPr>
              <p:nvPr/>
            </p:nvGrpSpPr>
            <p:grpSpPr bwMode="auto">
              <a:xfrm>
                <a:off x="450" y="2483"/>
                <a:ext cx="1022" cy="1672"/>
                <a:chOff x="703" y="2015"/>
                <a:chExt cx="1022" cy="1672"/>
              </a:xfrm>
            </p:grpSpPr>
            <p:sp>
              <p:nvSpPr>
                <p:cNvPr id="221" name="Oval 63">
                  <a:extLst>
                    <a:ext uri="{FF2B5EF4-FFF2-40B4-BE49-F238E27FC236}">
                      <a16:creationId xmlns:a16="http://schemas.microsoft.com/office/drawing/2014/main" id="{452E0FF3-BD48-4C3D-616B-7A07542E1292}"/>
                    </a:ext>
                  </a:extLst>
                </p:cNvPr>
                <p:cNvSpPr>
                  <a:spLocks noChangeArrowheads="1"/>
                </p:cNvSpPr>
                <p:nvPr/>
              </p:nvSpPr>
              <p:spPr bwMode="auto">
                <a:xfrm>
                  <a:off x="1222" y="2015"/>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A</a:t>
                  </a:r>
                </a:p>
              </p:txBody>
            </p:sp>
            <p:sp>
              <p:nvSpPr>
                <p:cNvPr id="222" name="Oval 64">
                  <a:extLst>
                    <a:ext uri="{FF2B5EF4-FFF2-40B4-BE49-F238E27FC236}">
                      <a16:creationId xmlns:a16="http://schemas.microsoft.com/office/drawing/2014/main" id="{F4A0D258-089C-9B97-7A76-159E15E1C6C5}"/>
                    </a:ext>
                  </a:extLst>
                </p:cNvPr>
                <p:cNvSpPr>
                  <a:spLocks noChangeArrowheads="1"/>
                </p:cNvSpPr>
                <p:nvPr/>
              </p:nvSpPr>
              <p:spPr bwMode="auto">
                <a:xfrm>
                  <a:off x="974" y="2367"/>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B</a:t>
                  </a:r>
                </a:p>
              </p:txBody>
            </p:sp>
            <p:sp>
              <p:nvSpPr>
                <p:cNvPr id="223" name="Oval 65">
                  <a:extLst>
                    <a:ext uri="{FF2B5EF4-FFF2-40B4-BE49-F238E27FC236}">
                      <a16:creationId xmlns:a16="http://schemas.microsoft.com/office/drawing/2014/main" id="{8941BDBC-DCA3-298F-8B77-A43A408A21FF}"/>
                    </a:ext>
                  </a:extLst>
                </p:cNvPr>
                <p:cNvSpPr>
                  <a:spLocks noChangeArrowheads="1"/>
                </p:cNvSpPr>
                <p:nvPr/>
              </p:nvSpPr>
              <p:spPr bwMode="auto">
                <a:xfrm>
                  <a:off x="703" y="2729"/>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C</a:t>
                  </a:r>
                </a:p>
              </p:txBody>
            </p:sp>
            <p:sp>
              <p:nvSpPr>
                <p:cNvPr id="224" name="Oval 66">
                  <a:extLst>
                    <a:ext uri="{FF2B5EF4-FFF2-40B4-BE49-F238E27FC236}">
                      <a16:creationId xmlns:a16="http://schemas.microsoft.com/office/drawing/2014/main" id="{7B299C00-6E22-F3D1-1C5C-3B4457F4E163}"/>
                    </a:ext>
                  </a:extLst>
                </p:cNvPr>
                <p:cNvSpPr>
                  <a:spLocks noChangeArrowheads="1"/>
                </p:cNvSpPr>
                <p:nvPr/>
              </p:nvSpPr>
              <p:spPr bwMode="auto">
                <a:xfrm>
                  <a:off x="1215" y="2729"/>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D</a:t>
                  </a:r>
                </a:p>
              </p:txBody>
            </p:sp>
            <p:sp>
              <p:nvSpPr>
                <p:cNvPr id="225" name="Oval 67">
                  <a:extLst>
                    <a:ext uri="{FF2B5EF4-FFF2-40B4-BE49-F238E27FC236}">
                      <a16:creationId xmlns:a16="http://schemas.microsoft.com/office/drawing/2014/main" id="{93EF3550-EDF8-DAC2-1DA3-C22E0AC69689}"/>
                    </a:ext>
                  </a:extLst>
                </p:cNvPr>
                <p:cNvSpPr>
                  <a:spLocks noChangeArrowheads="1"/>
                </p:cNvSpPr>
                <p:nvPr/>
              </p:nvSpPr>
              <p:spPr bwMode="auto">
                <a:xfrm>
                  <a:off x="1015" y="3051"/>
                  <a:ext cx="255" cy="235"/>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E</a:t>
                  </a:r>
                </a:p>
              </p:txBody>
            </p:sp>
            <p:sp>
              <p:nvSpPr>
                <p:cNvPr id="226" name="Oval 68">
                  <a:extLst>
                    <a:ext uri="{FF2B5EF4-FFF2-40B4-BE49-F238E27FC236}">
                      <a16:creationId xmlns:a16="http://schemas.microsoft.com/office/drawing/2014/main" id="{6A369228-C683-F8D9-F1F2-E72CAC21679C}"/>
                    </a:ext>
                  </a:extLst>
                </p:cNvPr>
                <p:cNvSpPr>
                  <a:spLocks noChangeArrowheads="1"/>
                </p:cNvSpPr>
                <p:nvPr/>
              </p:nvSpPr>
              <p:spPr bwMode="auto">
                <a:xfrm>
                  <a:off x="1470" y="3051"/>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F</a:t>
                  </a:r>
                </a:p>
              </p:txBody>
            </p:sp>
            <p:sp>
              <p:nvSpPr>
                <p:cNvPr id="227" name="Oval 69">
                  <a:extLst>
                    <a:ext uri="{FF2B5EF4-FFF2-40B4-BE49-F238E27FC236}">
                      <a16:creationId xmlns:a16="http://schemas.microsoft.com/office/drawing/2014/main" id="{807B2EA9-FF1E-EF3A-0387-22F6AF31BC26}"/>
                    </a:ext>
                  </a:extLst>
                </p:cNvPr>
                <p:cNvSpPr>
                  <a:spLocks noChangeArrowheads="1"/>
                </p:cNvSpPr>
                <p:nvPr/>
              </p:nvSpPr>
              <p:spPr bwMode="auto">
                <a:xfrm>
                  <a:off x="1225" y="3463"/>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G</a:t>
                  </a:r>
                </a:p>
              </p:txBody>
            </p:sp>
            <p:sp>
              <p:nvSpPr>
                <p:cNvPr id="228" name="Line 70">
                  <a:extLst>
                    <a:ext uri="{FF2B5EF4-FFF2-40B4-BE49-F238E27FC236}">
                      <a16:creationId xmlns:a16="http://schemas.microsoft.com/office/drawing/2014/main" id="{645D7B01-8A6E-9593-4F7D-3F6859E2470D}"/>
                    </a:ext>
                  </a:extLst>
                </p:cNvPr>
                <p:cNvSpPr>
                  <a:spLocks noChangeShapeType="1"/>
                </p:cNvSpPr>
                <p:nvPr/>
              </p:nvSpPr>
              <p:spPr bwMode="auto">
                <a:xfrm flipH="1">
                  <a:off x="1156" y="2200"/>
                  <a:ext cx="111" cy="19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29" name="Line 71">
                  <a:extLst>
                    <a:ext uri="{FF2B5EF4-FFF2-40B4-BE49-F238E27FC236}">
                      <a16:creationId xmlns:a16="http://schemas.microsoft.com/office/drawing/2014/main" id="{DF7A9CEA-8A9B-35E8-26DD-73372F3743B2}"/>
                    </a:ext>
                  </a:extLst>
                </p:cNvPr>
                <p:cNvSpPr>
                  <a:spLocks noChangeShapeType="1"/>
                </p:cNvSpPr>
                <p:nvPr/>
              </p:nvSpPr>
              <p:spPr bwMode="auto">
                <a:xfrm flipH="1">
                  <a:off x="911" y="2566"/>
                  <a:ext cx="122" cy="1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30" name="Line 72">
                  <a:extLst>
                    <a:ext uri="{FF2B5EF4-FFF2-40B4-BE49-F238E27FC236}">
                      <a16:creationId xmlns:a16="http://schemas.microsoft.com/office/drawing/2014/main" id="{E2BC81B9-85A2-592E-74D8-5D2D3E169296}"/>
                    </a:ext>
                  </a:extLst>
                </p:cNvPr>
                <p:cNvSpPr>
                  <a:spLocks noChangeShapeType="1"/>
                </p:cNvSpPr>
                <p:nvPr/>
              </p:nvSpPr>
              <p:spPr bwMode="auto">
                <a:xfrm>
                  <a:off x="1189" y="2566"/>
                  <a:ext cx="133" cy="1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31" name="Line 73">
                  <a:extLst>
                    <a:ext uri="{FF2B5EF4-FFF2-40B4-BE49-F238E27FC236}">
                      <a16:creationId xmlns:a16="http://schemas.microsoft.com/office/drawing/2014/main" id="{DAAE6B6F-789B-4BC2-234E-F22685EC015C}"/>
                    </a:ext>
                  </a:extLst>
                </p:cNvPr>
                <p:cNvSpPr>
                  <a:spLocks noChangeShapeType="1"/>
                </p:cNvSpPr>
                <p:nvPr/>
              </p:nvSpPr>
              <p:spPr bwMode="auto">
                <a:xfrm flipH="1">
                  <a:off x="1211" y="2955"/>
                  <a:ext cx="78" cy="14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32" name="Line 74">
                  <a:extLst>
                    <a:ext uri="{FF2B5EF4-FFF2-40B4-BE49-F238E27FC236}">
                      <a16:creationId xmlns:a16="http://schemas.microsoft.com/office/drawing/2014/main" id="{9C9FCE47-AF3C-F4F0-B0AE-153BA9858DB9}"/>
                    </a:ext>
                  </a:extLst>
                </p:cNvPr>
                <p:cNvSpPr>
                  <a:spLocks noChangeShapeType="1"/>
                </p:cNvSpPr>
                <p:nvPr/>
              </p:nvSpPr>
              <p:spPr bwMode="auto">
                <a:xfrm>
                  <a:off x="1411" y="2933"/>
                  <a:ext cx="112" cy="14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33" name="Line 75">
                  <a:extLst>
                    <a:ext uri="{FF2B5EF4-FFF2-40B4-BE49-F238E27FC236}">
                      <a16:creationId xmlns:a16="http://schemas.microsoft.com/office/drawing/2014/main" id="{2B252C0C-64A1-C10E-FB7B-7F746519E13B}"/>
                    </a:ext>
                  </a:extLst>
                </p:cNvPr>
                <p:cNvSpPr>
                  <a:spLocks noChangeShapeType="1"/>
                </p:cNvSpPr>
                <p:nvPr/>
              </p:nvSpPr>
              <p:spPr bwMode="auto">
                <a:xfrm>
                  <a:off x="1178" y="3277"/>
                  <a:ext cx="133" cy="1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
            <p:nvSpPr>
              <p:cNvPr id="209" name="Text Box 76">
                <a:extLst>
                  <a:ext uri="{FF2B5EF4-FFF2-40B4-BE49-F238E27FC236}">
                    <a16:creationId xmlns:a16="http://schemas.microsoft.com/office/drawing/2014/main" id="{C8237745-CC56-1252-FF7D-0889E6521EBF}"/>
                  </a:ext>
                </a:extLst>
              </p:cNvPr>
              <p:cNvSpPr txBox="1">
                <a:spLocks noChangeArrowheads="1"/>
              </p:cNvSpPr>
              <p:nvPr/>
            </p:nvSpPr>
            <p:spPr bwMode="auto">
              <a:xfrm>
                <a:off x="1722" y="2866"/>
                <a:ext cx="160"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i</a:t>
                </a:r>
              </a:p>
            </p:txBody>
          </p:sp>
          <p:sp>
            <p:nvSpPr>
              <p:cNvPr id="210" name="Rectangle 77">
                <a:extLst>
                  <a:ext uri="{FF2B5EF4-FFF2-40B4-BE49-F238E27FC236}">
                    <a16:creationId xmlns:a16="http://schemas.microsoft.com/office/drawing/2014/main" id="{A6CADADC-BDAB-F370-6771-BA3B96847E9C}"/>
                  </a:ext>
                </a:extLst>
              </p:cNvPr>
              <p:cNvSpPr>
                <a:spLocks noChangeArrowheads="1"/>
              </p:cNvSpPr>
              <p:nvPr/>
            </p:nvSpPr>
            <p:spPr bwMode="auto">
              <a:xfrm>
                <a:off x="1888" y="3555"/>
                <a:ext cx="855" cy="2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A</a:t>
                </a:r>
              </a:p>
            </p:txBody>
          </p:sp>
          <p:sp>
            <p:nvSpPr>
              <p:cNvPr id="211" name="Rectangle 78">
                <a:extLst>
                  <a:ext uri="{FF2B5EF4-FFF2-40B4-BE49-F238E27FC236}">
                    <a16:creationId xmlns:a16="http://schemas.microsoft.com/office/drawing/2014/main" id="{B16C8386-5C32-8D71-E158-501FB500E91A}"/>
                  </a:ext>
                </a:extLst>
              </p:cNvPr>
              <p:cNvSpPr>
                <a:spLocks noChangeArrowheads="1"/>
              </p:cNvSpPr>
              <p:nvPr/>
            </p:nvSpPr>
            <p:spPr bwMode="auto">
              <a:xfrm>
                <a:off x="1888" y="3319"/>
                <a:ext cx="855" cy="2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D</a:t>
                </a:r>
              </a:p>
            </p:txBody>
          </p:sp>
          <p:sp>
            <p:nvSpPr>
              <p:cNvPr id="212" name="Rectangle 79">
                <a:extLst>
                  <a:ext uri="{FF2B5EF4-FFF2-40B4-BE49-F238E27FC236}">
                    <a16:creationId xmlns:a16="http://schemas.microsoft.com/office/drawing/2014/main" id="{312D9237-6A05-5784-DA8F-896881AEC176}"/>
                  </a:ext>
                </a:extLst>
              </p:cNvPr>
              <p:cNvSpPr>
                <a:spLocks noChangeArrowheads="1"/>
              </p:cNvSpPr>
              <p:nvPr/>
            </p:nvSpPr>
            <p:spPr bwMode="auto">
              <a:xfrm>
                <a:off x="1889" y="3085"/>
                <a:ext cx="855" cy="2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E</a:t>
                </a:r>
              </a:p>
            </p:txBody>
          </p:sp>
          <p:sp>
            <p:nvSpPr>
              <p:cNvPr id="213" name="Rectangle 80">
                <a:extLst>
                  <a:ext uri="{FF2B5EF4-FFF2-40B4-BE49-F238E27FC236}">
                    <a16:creationId xmlns:a16="http://schemas.microsoft.com/office/drawing/2014/main" id="{53AE2037-29CF-E970-55C4-CAF1E547CA57}"/>
                  </a:ext>
                </a:extLst>
              </p:cNvPr>
              <p:cNvSpPr>
                <a:spLocks noChangeArrowheads="1"/>
              </p:cNvSpPr>
              <p:nvPr/>
            </p:nvSpPr>
            <p:spPr bwMode="auto">
              <a:xfrm>
                <a:off x="1888" y="2852"/>
                <a:ext cx="855" cy="2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14" name="Rectangle 81">
                <a:extLst>
                  <a:ext uri="{FF2B5EF4-FFF2-40B4-BE49-F238E27FC236}">
                    <a16:creationId xmlns:a16="http://schemas.microsoft.com/office/drawing/2014/main" id="{0FD4F8B5-5441-22EF-2C8C-4B1EF3C29699}"/>
                  </a:ext>
                </a:extLst>
              </p:cNvPr>
              <p:cNvSpPr>
                <a:spLocks noChangeArrowheads="1"/>
              </p:cNvSpPr>
              <p:nvPr/>
            </p:nvSpPr>
            <p:spPr bwMode="auto">
              <a:xfrm>
                <a:off x="1888" y="2618"/>
                <a:ext cx="855" cy="2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15" name="Line 82">
                <a:extLst>
                  <a:ext uri="{FF2B5EF4-FFF2-40B4-BE49-F238E27FC236}">
                    <a16:creationId xmlns:a16="http://schemas.microsoft.com/office/drawing/2014/main" id="{16CB0B57-91AC-E8FC-CACB-3874C55693E2}"/>
                  </a:ext>
                </a:extLst>
              </p:cNvPr>
              <p:cNvSpPr>
                <a:spLocks noChangeShapeType="1"/>
              </p:cNvSpPr>
              <p:nvPr/>
            </p:nvSpPr>
            <p:spPr bwMode="auto">
              <a:xfrm>
                <a:off x="1891" y="2423"/>
                <a:ext cx="0" cy="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16" name="Line 83">
                <a:extLst>
                  <a:ext uri="{FF2B5EF4-FFF2-40B4-BE49-F238E27FC236}">
                    <a16:creationId xmlns:a16="http://schemas.microsoft.com/office/drawing/2014/main" id="{DF26CA4B-4F1B-648D-F816-BE13A2634F8D}"/>
                  </a:ext>
                </a:extLst>
              </p:cNvPr>
              <p:cNvSpPr>
                <a:spLocks noChangeShapeType="1"/>
              </p:cNvSpPr>
              <p:nvPr/>
            </p:nvSpPr>
            <p:spPr bwMode="auto">
              <a:xfrm flipH="1">
                <a:off x="2748" y="2423"/>
                <a:ext cx="0" cy="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17" name="Text Box 84">
                <a:extLst>
                  <a:ext uri="{FF2B5EF4-FFF2-40B4-BE49-F238E27FC236}">
                    <a16:creationId xmlns:a16="http://schemas.microsoft.com/office/drawing/2014/main" id="{A6BF9EF6-BB6F-664C-212D-FF72208FBED4}"/>
                  </a:ext>
                </a:extLst>
              </p:cNvPr>
              <p:cNvSpPr txBox="1">
                <a:spLocks noChangeArrowheads="1"/>
              </p:cNvSpPr>
              <p:nvPr/>
            </p:nvSpPr>
            <p:spPr bwMode="auto">
              <a:xfrm>
                <a:off x="1442" y="3902"/>
                <a:ext cx="856" cy="256"/>
              </a:xfrm>
              <a:prstGeom prst="rect">
                <a:avLst/>
              </a:prstGeom>
              <a:noFill/>
              <a:ln w="9525">
                <a:solidFill>
                  <a:srgbClr val="0066FF"/>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0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访问：</a:t>
                </a: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C B</a:t>
                </a:r>
              </a:p>
            </p:txBody>
          </p:sp>
          <p:grpSp>
            <p:nvGrpSpPr>
              <p:cNvPr id="218" name="Group 85">
                <a:extLst>
                  <a:ext uri="{FF2B5EF4-FFF2-40B4-BE49-F238E27FC236}">
                    <a16:creationId xmlns:a16="http://schemas.microsoft.com/office/drawing/2014/main" id="{2970FC49-4B6A-6E7E-A6D9-FFDFE918313E}"/>
                  </a:ext>
                </a:extLst>
              </p:cNvPr>
              <p:cNvGrpSpPr>
                <a:grpSpLocks/>
              </p:cNvGrpSpPr>
              <p:nvPr/>
            </p:nvGrpSpPr>
            <p:grpSpPr bwMode="auto">
              <a:xfrm>
                <a:off x="407" y="3647"/>
                <a:ext cx="368" cy="250"/>
                <a:chOff x="407" y="3647"/>
                <a:chExt cx="368" cy="250"/>
              </a:xfrm>
            </p:grpSpPr>
            <p:sp>
              <p:nvSpPr>
                <p:cNvPr id="219" name="Text Box 86">
                  <a:extLst>
                    <a:ext uri="{FF2B5EF4-FFF2-40B4-BE49-F238E27FC236}">
                      <a16:creationId xmlns:a16="http://schemas.microsoft.com/office/drawing/2014/main" id="{5D8DE8DB-0A77-17E3-DCF0-0ED5AF13019C}"/>
                    </a:ext>
                  </a:extLst>
                </p:cNvPr>
                <p:cNvSpPr txBox="1">
                  <a:spLocks noChangeArrowheads="1"/>
                </p:cNvSpPr>
                <p:nvPr/>
              </p:nvSpPr>
              <p:spPr bwMode="auto">
                <a:xfrm>
                  <a:off x="407" y="3647"/>
                  <a:ext cx="196"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66FF"/>
                      </a:solidFill>
                      <a:effectLst/>
                      <a:uLnTx/>
                      <a:uFillTx/>
                      <a:latin typeface="Times New Roman" panose="02020603050405020304" pitchFamily="18" charset="0"/>
                      <a:ea typeface="宋体" panose="02010600030101010101" pitchFamily="2" charset="-122"/>
                      <a:cs typeface="+mn-cs"/>
                    </a:rPr>
                    <a:t>p</a:t>
                  </a:r>
                </a:p>
              </p:txBody>
            </p:sp>
            <p:sp>
              <p:nvSpPr>
                <p:cNvPr id="220" name="Line 87">
                  <a:extLst>
                    <a:ext uri="{FF2B5EF4-FFF2-40B4-BE49-F238E27FC236}">
                      <a16:creationId xmlns:a16="http://schemas.microsoft.com/office/drawing/2014/main" id="{3E2391B6-9AD1-F8E8-C57F-2BDC0B7E3B4A}"/>
                    </a:ext>
                  </a:extLst>
                </p:cNvPr>
                <p:cNvSpPr>
                  <a:spLocks noChangeShapeType="1"/>
                </p:cNvSpPr>
                <p:nvPr/>
              </p:nvSpPr>
              <p:spPr bwMode="auto">
                <a:xfrm flipV="1">
                  <a:off x="542" y="3707"/>
                  <a:ext cx="233" cy="89"/>
                </a:xfrm>
                <a:prstGeom prst="line">
                  <a:avLst/>
                </a:prstGeom>
                <a:noFill/>
                <a:ln w="9525">
                  <a:solidFill>
                    <a:srgbClr val="0066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sp>
          <p:nvSpPr>
            <p:cNvPr id="207" name="Text Box 88">
              <a:extLst>
                <a:ext uri="{FF2B5EF4-FFF2-40B4-BE49-F238E27FC236}">
                  <a16:creationId xmlns:a16="http://schemas.microsoft.com/office/drawing/2014/main" id="{480C85C0-7D19-7305-7216-6B13273F7C57}"/>
                </a:ext>
              </a:extLst>
            </p:cNvPr>
            <p:cNvSpPr txBox="1">
              <a:spLocks noChangeArrowheads="1"/>
            </p:cNvSpPr>
            <p:nvPr/>
          </p:nvSpPr>
          <p:spPr bwMode="auto">
            <a:xfrm>
              <a:off x="283" y="3997"/>
              <a:ext cx="302"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(7)</a:t>
              </a:r>
            </a:p>
          </p:txBody>
        </p:sp>
      </p:grpSp>
      <p:grpSp>
        <p:nvGrpSpPr>
          <p:cNvPr id="234" name="Group 89">
            <a:extLst>
              <a:ext uri="{FF2B5EF4-FFF2-40B4-BE49-F238E27FC236}">
                <a16:creationId xmlns:a16="http://schemas.microsoft.com/office/drawing/2014/main" id="{AEDE0F8D-6678-0518-0FF4-A1316506E8F4}"/>
              </a:ext>
            </a:extLst>
          </p:cNvPr>
          <p:cNvGrpSpPr>
            <a:grpSpLocks/>
          </p:cNvGrpSpPr>
          <p:nvPr/>
        </p:nvGrpSpPr>
        <p:grpSpPr bwMode="auto">
          <a:xfrm>
            <a:off x="4868955" y="3440417"/>
            <a:ext cx="3748087" cy="3021012"/>
            <a:chOff x="3069" y="2417"/>
            <a:chExt cx="2361" cy="1903"/>
          </a:xfrm>
        </p:grpSpPr>
        <p:grpSp>
          <p:nvGrpSpPr>
            <p:cNvPr id="235" name="Group 90">
              <a:extLst>
                <a:ext uri="{FF2B5EF4-FFF2-40B4-BE49-F238E27FC236}">
                  <a16:creationId xmlns:a16="http://schemas.microsoft.com/office/drawing/2014/main" id="{6D75B31D-5955-0B58-72CB-A688E60CB4DC}"/>
                </a:ext>
              </a:extLst>
            </p:cNvPr>
            <p:cNvGrpSpPr>
              <a:grpSpLocks/>
            </p:cNvGrpSpPr>
            <p:nvPr/>
          </p:nvGrpSpPr>
          <p:grpSpPr bwMode="auto">
            <a:xfrm>
              <a:off x="3069" y="2417"/>
              <a:ext cx="2298" cy="1903"/>
              <a:chOff x="3069" y="2417"/>
              <a:chExt cx="2298" cy="1903"/>
            </a:xfrm>
          </p:grpSpPr>
          <p:grpSp>
            <p:nvGrpSpPr>
              <p:cNvPr id="237" name="Group 91">
                <a:extLst>
                  <a:ext uri="{FF2B5EF4-FFF2-40B4-BE49-F238E27FC236}">
                    <a16:creationId xmlns:a16="http://schemas.microsoft.com/office/drawing/2014/main" id="{F827D73C-FB08-4E81-A8B7-4495B8CF8E0C}"/>
                  </a:ext>
                </a:extLst>
              </p:cNvPr>
              <p:cNvGrpSpPr>
                <a:grpSpLocks/>
              </p:cNvGrpSpPr>
              <p:nvPr/>
            </p:nvGrpSpPr>
            <p:grpSpPr bwMode="auto">
              <a:xfrm>
                <a:off x="3069" y="2477"/>
                <a:ext cx="1022" cy="1672"/>
                <a:chOff x="703" y="2015"/>
                <a:chExt cx="1022" cy="1672"/>
              </a:xfrm>
            </p:grpSpPr>
            <p:sp>
              <p:nvSpPr>
                <p:cNvPr id="250" name="Oval 92">
                  <a:extLst>
                    <a:ext uri="{FF2B5EF4-FFF2-40B4-BE49-F238E27FC236}">
                      <a16:creationId xmlns:a16="http://schemas.microsoft.com/office/drawing/2014/main" id="{BE25A4CF-2230-B03F-C117-D60672B7891C}"/>
                    </a:ext>
                  </a:extLst>
                </p:cNvPr>
                <p:cNvSpPr>
                  <a:spLocks noChangeArrowheads="1"/>
                </p:cNvSpPr>
                <p:nvPr/>
              </p:nvSpPr>
              <p:spPr bwMode="auto">
                <a:xfrm>
                  <a:off x="1222" y="2015"/>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A</a:t>
                  </a:r>
                </a:p>
              </p:txBody>
            </p:sp>
            <p:sp>
              <p:nvSpPr>
                <p:cNvPr id="251" name="Oval 93">
                  <a:extLst>
                    <a:ext uri="{FF2B5EF4-FFF2-40B4-BE49-F238E27FC236}">
                      <a16:creationId xmlns:a16="http://schemas.microsoft.com/office/drawing/2014/main" id="{7584B455-8810-3597-AB00-C627FCAAB7FE}"/>
                    </a:ext>
                  </a:extLst>
                </p:cNvPr>
                <p:cNvSpPr>
                  <a:spLocks noChangeArrowheads="1"/>
                </p:cNvSpPr>
                <p:nvPr/>
              </p:nvSpPr>
              <p:spPr bwMode="auto">
                <a:xfrm>
                  <a:off x="974" y="2367"/>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B</a:t>
                  </a:r>
                </a:p>
              </p:txBody>
            </p:sp>
            <p:sp>
              <p:nvSpPr>
                <p:cNvPr id="252" name="Oval 94">
                  <a:extLst>
                    <a:ext uri="{FF2B5EF4-FFF2-40B4-BE49-F238E27FC236}">
                      <a16:creationId xmlns:a16="http://schemas.microsoft.com/office/drawing/2014/main" id="{852247D8-9A2E-F79F-12C7-D2E9EF0CC25B}"/>
                    </a:ext>
                  </a:extLst>
                </p:cNvPr>
                <p:cNvSpPr>
                  <a:spLocks noChangeArrowheads="1"/>
                </p:cNvSpPr>
                <p:nvPr/>
              </p:nvSpPr>
              <p:spPr bwMode="auto">
                <a:xfrm>
                  <a:off x="703" y="2729"/>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C</a:t>
                  </a:r>
                </a:p>
              </p:txBody>
            </p:sp>
            <p:sp>
              <p:nvSpPr>
                <p:cNvPr id="253" name="Oval 95">
                  <a:extLst>
                    <a:ext uri="{FF2B5EF4-FFF2-40B4-BE49-F238E27FC236}">
                      <a16:creationId xmlns:a16="http://schemas.microsoft.com/office/drawing/2014/main" id="{90474D7A-9A35-38B5-F289-2ADB767B0E03}"/>
                    </a:ext>
                  </a:extLst>
                </p:cNvPr>
                <p:cNvSpPr>
                  <a:spLocks noChangeArrowheads="1"/>
                </p:cNvSpPr>
                <p:nvPr/>
              </p:nvSpPr>
              <p:spPr bwMode="auto">
                <a:xfrm>
                  <a:off x="1215" y="2729"/>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D</a:t>
                  </a:r>
                </a:p>
              </p:txBody>
            </p:sp>
            <p:sp>
              <p:nvSpPr>
                <p:cNvPr id="254" name="Oval 96">
                  <a:extLst>
                    <a:ext uri="{FF2B5EF4-FFF2-40B4-BE49-F238E27FC236}">
                      <a16:creationId xmlns:a16="http://schemas.microsoft.com/office/drawing/2014/main" id="{14FBBDF1-5498-C160-2334-D2DAD2977A58}"/>
                    </a:ext>
                  </a:extLst>
                </p:cNvPr>
                <p:cNvSpPr>
                  <a:spLocks noChangeArrowheads="1"/>
                </p:cNvSpPr>
                <p:nvPr/>
              </p:nvSpPr>
              <p:spPr bwMode="auto">
                <a:xfrm>
                  <a:off x="1015" y="3051"/>
                  <a:ext cx="255" cy="235"/>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E</a:t>
                  </a:r>
                </a:p>
              </p:txBody>
            </p:sp>
            <p:sp>
              <p:nvSpPr>
                <p:cNvPr id="255" name="Oval 97">
                  <a:extLst>
                    <a:ext uri="{FF2B5EF4-FFF2-40B4-BE49-F238E27FC236}">
                      <a16:creationId xmlns:a16="http://schemas.microsoft.com/office/drawing/2014/main" id="{F5DE5371-F0B0-3549-BE29-A566D39DE700}"/>
                    </a:ext>
                  </a:extLst>
                </p:cNvPr>
                <p:cNvSpPr>
                  <a:spLocks noChangeArrowheads="1"/>
                </p:cNvSpPr>
                <p:nvPr/>
              </p:nvSpPr>
              <p:spPr bwMode="auto">
                <a:xfrm>
                  <a:off x="1470" y="3051"/>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F</a:t>
                  </a:r>
                </a:p>
              </p:txBody>
            </p:sp>
            <p:sp>
              <p:nvSpPr>
                <p:cNvPr id="256" name="Oval 98">
                  <a:extLst>
                    <a:ext uri="{FF2B5EF4-FFF2-40B4-BE49-F238E27FC236}">
                      <a16:creationId xmlns:a16="http://schemas.microsoft.com/office/drawing/2014/main" id="{3FA28F3B-3ACF-3A69-329D-86C47B2489DE}"/>
                    </a:ext>
                  </a:extLst>
                </p:cNvPr>
                <p:cNvSpPr>
                  <a:spLocks noChangeArrowheads="1"/>
                </p:cNvSpPr>
                <p:nvPr/>
              </p:nvSpPr>
              <p:spPr bwMode="auto">
                <a:xfrm>
                  <a:off x="1225" y="3463"/>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G</a:t>
                  </a:r>
                </a:p>
              </p:txBody>
            </p:sp>
            <p:sp>
              <p:nvSpPr>
                <p:cNvPr id="257" name="Line 99">
                  <a:extLst>
                    <a:ext uri="{FF2B5EF4-FFF2-40B4-BE49-F238E27FC236}">
                      <a16:creationId xmlns:a16="http://schemas.microsoft.com/office/drawing/2014/main" id="{A8F2F99B-18E1-59ED-2349-A8BC935BF9B3}"/>
                    </a:ext>
                  </a:extLst>
                </p:cNvPr>
                <p:cNvSpPr>
                  <a:spLocks noChangeShapeType="1"/>
                </p:cNvSpPr>
                <p:nvPr/>
              </p:nvSpPr>
              <p:spPr bwMode="auto">
                <a:xfrm flipH="1">
                  <a:off x="1156" y="2200"/>
                  <a:ext cx="111" cy="19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58" name="Line 100">
                  <a:extLst>
                    <a:ext uri="{FF2B5EF4-FFF2-40B4-BE49-F238E27FC236}">
                      <a16:creationId xmlns:a16="http://schemas.microsoft.com/office/drawing/2014/main" id="{F620F995-8905-7F14-7744-000C875CC0F2}"/>
                    </a:ext>
                  </a:extLst>
                </p:cNvPr>
                <p:cNvSpPr>
                  <a:spLocks noChangeShapeType="1"/>
                </p:cNvSpPr>
                <p:nvPr/>
              </p:nvSpPr>
              <p:spPr bwMode="auto">
                <a:xfrm flipH="1">
                  <a:off x="911" y="2566"/>
                  <a:ext cx="122" cy="1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59" name="Line 101">
                  <a:extLst>
                    <a:ext uri="{FF2B5EF4-FFF2-40B4-BE49-F238E27FC236}">
                      <a16:creationId xmlns:a16="http://schemas.microsoft.com/office/drawing/2014/main" id="{60D10DD0-7F90-CB31-12CD-B0F860882251}"/>
                    </a:ext>
                  </a:extLst>
                </p:cNvPr>
                <p:cNvSpPr>
                  <a:spLocks noChangeShapeType="1"/>
                </p:cNvSpPr>
                <p:nvPr/>
              </p:nvSpPr>
              <p:spPr bwMode="auto">
                <a:xfrm>
                  <a:off x="1189" y="2566"/>
                  <a:ext cx="133" cy="1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60" name="Line 102">
                  <a:extLst>
                    <a:ext uri="{FF2B5EF4-FFF2-40B4-BE49-F238E27FC236}">
                      <a16:creationId xmlns:a16="http://schemas.microsoft.com/office/drawing/2014/main" id="{E4DDF645-F5A3-4CAF-42BB-9486872A5FF7}"/>
                    </a:ext>
                  </a:extLst>
                </p:cNvPr>
                <p:cNvSpPr>
                  <a:spLocks noChangeShapeType="1"/>
                </p:cNvSpPr>
                <p:nvPr/>
              </p:nvSpPr>
              <p:spPr bwMode="auto">
                <a:xfrm flipH="1">
                  <a:off x="1211" y="2955"/>
                  <a:ext cx="78" cy="14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61" name="Line 103">
                  <a:extLst>
                    <a:ext uri="{FF2B5EF4-FFF2-40B4-BE49-F238E27FC236}">
                      <a16:creationId xmlns:a16="http://schemas.microsoft.com/office/drawing/2014/main" id="{04D5AE9F-FC6B-6401-A02E-49F261110B21}"/>
                    </a:ext>
                  </a:extLst>
                </p:cNvPr>
                <p:cNvSpPr>
                  <a:spLocks noChangeShapeType="1"/>
                </p:cNvSpPr>
                <p:nvPr/>
              </p:nvSpPr>
              <p:spPr bwMode="auto">
                <a:xfrm>
                  <a:off x="1411" y="2933"/>
                  <a:ext cx="112" cy="14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62" name="Line 104">
                  <a:extLst>
                    <a:ext uri="{FF2B5EF4-FFF2-40B4-BE49-F238E27FC236}">
                      <a16:creationId xmlns:a16="http://schemas.microsoft.com/office/drawing/2014/main" id="{EC8D7C3E-C3C5-FD8B-EDAA-3BCD34514AFA}"/>
                    </a:ext>
                  </a:extLst>
                </p:cNvPr>
                <p:cNvSpPr>
                  <a:spLocks noChangeShapeType="1"/>
                </p:cNvSpPr>
                <p:nvPr/>
              </p:nvSpPr>
              <p:spPr bwMode="auto">
                <a:xfrm>
                  <a:off x="1178" y="3277"/>
                  <a:ext cx="133" cy="1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
            <p:nvSpPr>
              <p:cNvPr id="238" name="Text Box 105">
                <a:extLst>
                  <a:ext uri="{FF2B5EF4-FFF2-40B4-BE49-F238E27FC236}">
                    <a16:creationId xmlns:a16="http://schemas.microsoft.com/office/drawing/2014/main" id="{23C21ABD-EF27-EA53-EBAC-8F00DB1284FF}"/>
                  </a:ext>
                </a:extLst>
              </p:cNvPr>
              <p:cNvSpPr txBox="1">
                <a:spLocks noChangeArrowheads="1"/>
              </p:cNvSpPr>
              <p:nvPr/>
            </p:nvSpPr>
            <p:spPr bwMode="auto">
              <a:xfrm>
                <a:off x="4352" y="3071"/>
                <a:ext cx="160"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i</a:t>
                </a:r>
              </a:p>
            </p:txBody>
          </p:sp>
          <p:sp>
            <p:nvSpPr>
              <p:cNvPr id="239" name="Rectangle 106">
                <a:extLst>
                  <a:ext uri="{FF2B5EF4-FFF2-40B4-BE49-F238E27FC236}">
                    <a16:creationId xmlns:a16="http://schemas.microsoft.com/office/drawing/2014/main" id="{44F27C5C-451A-9BDC-C233-06A02834BFB7}"/>
                  </a:ext>
                </a:extLst>
              </p:cNvPr>
              <p:cNvSpPr>
                <a:spLocks noChangeArrowheads="1"/>
              </p:cNvSpPr>
              <p:nvPr/>
            </p:nvSpPr>
            <p:spPr bwMode="auto">
              <a:xfrm>
                <a:off x="4507" y="3549"/>
                <a:ext cx="855" cy="2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A</a:t>
                </a:r>
              </a:p>
            </p:txBody>
          </p:sp>
          <p:sp>
            <p:nvSpPr>
              <p:cNvPr id="240" name="Rectangle 107">
                <a:extLst>
                  <a:ext uri="{FF2B5EF4-FFF2-40B4-BE49-F238E27FC236}">
                    <a16:creationId xmlns:a16="http://schemas.microsoft.com/office/drawing/2014/main" id="{B288FA48-2DE6-3F23-C136-A7655AF5D2C2}"/>
                  </a:ext>
                </a:extLst>
              </p:cNvPr>
              <p:cNvSpPr>
                <a:spLocks noChangeArrowheads="1"/>
              </p:cNvSpPr>
              <p:nvPr/>
            </p:nvSpPr>
            <p:spPr bwMode="auto">
              <a:xfrm>
                <a:off x="4507" y="3313"/>
                <a:ext cx="855" cy="2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D</a:t>
                </a:r>
              </a:p>
            </p:txBody>
          </p:sp>
          <p:sp>
            <p:nvSpPr>
              <p:cNvPr id="241" name="Rectangle 108">
                <a:extLst>
                  <a:ext uri="{FF2B5EF4-FFF2-40B4-BE49-F238E27FC236}">
                    <a16:creationId xmlns:a16="http://schemas.microsoft.com/office/drawing/2014/main" id="{44CCAC1E-16F7-DA0E-C700-BE1CCCB41844}"/>
                  </a:ext>
                </a:extLst>
              </p:cNvPr>
              <p:cNvSpPr>
                <a:spLocks noChangeArrowheads="1"/>
              </p:cNvSpPr>
              <p:nvPr/>
            </p:nvSpPr>
            <p:spPr bwMode="auto">
              <a:xfrm>
                <a:off x="4508" y="3079"/>
                <a:ext cx="855" cy="2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42" name="Rectangle 109">
                <a:extLst>
                  <a:ext uri="{FF2B5EF4-FFF2-40B4-BE49-F238E27FC236}">
                    <a16:creationId xmlns:a16="http://schemas.microsoft.com/office/drawing/2014/main" id="{BA9F9E98-36CE-8D7E-50E6-E1EA52BBB198}"/>
                  </a:ext>
                </a:extLst>
              </p:cNvPr>
              <p:cNvSpPr>
                <a:spLocks noChangeArrowheads="1"/>
              </p:cNvSpPr>
              <p:nvPr/>
            </p:nvSpPr>
            <p:spPr bwMode="auto">
              <a:xfrm>
                <a:off x="4507" y="2846"/>
                <a:ext cx="855" cy="2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43" name="Rectangle 110">
                <a:extLst>
                  <a:ext uri="{FF2B5EF4-FFF2-40B4-BE49-F238E27FC236}">
                    <a16:creationId xmlns:a16="http://schemas.microsoft.com/office/drawing/2014/main" id="{24311A2D-4538-247F-88F4-539A586B18D0}"/>
                  </a:ext>
                </a:extLst>
              </p:cNvPr>
              <p:cNvSpPr>
                <a:spLocks noChangeArrowheads="1"/>
              </p:cNvSpPr>
              <p:nvPr/>
            </p:nvSpPr>
            <p:spPr bwMode="auto">
              <a:xfrm>
                <a:off x="4507" y="2612"/>
                <a:ext cx="855" cy="2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44" name="Line 111">
                <a:extLst>
                  <a:ext uri="{FF2B5EF4-FFF2-40B4-BE49-F238E27FC236}">
                    <a16:creationId xmlns:a16="http://schemas.microsoft.com/office/drawing/2014/main" id="{A292FBD1-29C7-8BBA-F661-3866F3A184A8}"/>
                  </a:ext>
                </a:extLst>
              </p:cNvPr>
              <p:cNvSpPr>
                <a:spLocks noChangeShapeType="1"/>
              </p:cNvSpPr>
              <p:nvPr/>
            </p:nvSpPr>
            <p:spPr bwMode="auto">
              <a:xfrm>
                <a:off x="4510" y="2417"/>
                <a:ext cx="0" cy="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45" name="Line 112">
                <a:extLst>
                  <a:ext uri="{FF2B5EF4-FFF2-40B4-BE49-F238E27FC236}">
                    <a16:creationId xmlns:a16="http://schemas.microsoft.com/office/drawing/2014/main" id="{D4477E5D-F791-4035-5FF5-03625B97C31A}"/>
                  </a:ext>
                </a:extLst>
              </p:cNvPr>
              <p:cNvSpPr>
                <a:spLocks noChangeShapeType="1"/>
              </p:cNvSpPr>
              <p:nvPr/>
            </p:nvSpPr>
            <p:spPr bwMode="auto">
              <a:xfrm flipH="1">
                <a:off x="5367" y="2417"/>
                <a:ext cx="0" cy="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46" name="Text Box 113">
                <a:extLst>
                  <a:ext uri="{FF2B5EF4-FFF2-40B4-BE49-F238E27FC236}">
                    <a16:creationId xmlns:a16="http://schemas.microsoft.com/office/drawing/2014/main" id="{D220CE03-30B9-7FD3-150F-9C14975FED52}"/>
                  </a:ext>
                </a:extLst>
              </p:cNvPr>
              <p:cNvSpPr txBox="1">
                <a:spLocks noChangeArrowheads="1"/>
              </p:cNvSpPr>
              <p:nvPr/>
            </p:nvSpPr>
            <p:spPr bwMode="auto">
              <a:xfrm>
                <a:off x="4061" y="3896"/>
                <a:ext cx="994" cy="256"/>
              </a:xfrm>
              <a:prstGeom prst="rect">
                <a:avLst/>
              </a:prstGeom>
              <a:noFill/>
              <a:ln w="9525">
                <a:solidFill>
                  <a:srgbClr val="0066FF"/>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0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访问：</a:t>
                </a: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C B E</a:t>
                </a:r>
              </a:p>
            </p:txBody>
          </p:sp>
          <p:grpSp>
            <p:nvGrpSpPr>
              <p:cNvPr id="247" name="Group 114">
                <a:extLst>
                  <a:ext uri="{FF2B5EF4-FFF2-40B4-BE49-F238E27FC236}">
                    <a16:creationId xmlns:a16="http://schemas.microsoft.com/office/drawing/2014/main" id="{77091A71-52F1-CF67-EAA3-E3600197B25E}"/>
                  </a:ext>
                </a:extLst>
              </p:cNvPr>
              <p:cNvGrpSpPr>
                <a:grpSpLocks/>
              </p:cNvGrpSpPr>
              <p:nvPr/>
            </p:nvGrpSpPr>
            <p:grpSpPr bwMode="auto">
              <a:xfrm>
                <a:off x="3226" y="4070"/>
                <a:ext cx="368" cy="250"/>
                <a:chOff x="407" y="3647"/>
                <a:chExt cx="368" cy="250"/>
              </a:xfrm>
            </p:grpSpPr>
            <p:sp>
              <p:nvSpPr>
                <p:cNvPr id="248" name="Text Box 115">
                  <a:extLst>
                    <a:ext uri="{FF2B5EF4-FFF2-40B4-BE49-F238E27FC236}">
                      <a16:creationId xmlns:a16="http://schemas.microsoft.com/office/drawing/2014/main" id="{1398CFAF-4181-6D01-B2B3-4AECB2256681}"/>
                    </a:ext>
                  </a:extLst>
                </p:cNvPr>
                <p:cNvSpPr txBox="1">
                  <a:spLocks noChangeArrowheads="1"/>
                </p:cNvSpPr>
                <p:nvPr/>
              </p:nvSpPr>
              <p:spPr bwMode="auto">
                <a:xfrm>
                  <a:off x="407" y="3647"/>
                  <a:ext cx="196"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66FF"/>
                      </a:solidFill>
                      <a:effectLst/>
                      <a:uLnTx/>
                      <a:uFillTx/>
                      <a:latin typeface="Times New Roman" panose="02020603050405020304" pitchFamily="18" charset="0"/>
                      <a:ea typeface="宋体" panose="02010600030101010101" pitchFamily="2" charset="-122"/>
                      <a:cs typeface="+mn-cs"/>
                    </a:rPr>
                    <a:t>p</a:t>
                  </a:r>
                </a:p>
              </p:txBody>
            </p:sp>
            <p:sp>
              <p:nvSpPr>
                <p:cNvPr id="249" name="Line 116">
                  <a:extLst>
                    <a:ext uri="{FF2B5EF4-FFF2-40B4-BE49-F238E27FC236}">
                      <a16:creationId xmlns:a16="http://schemas.microsoft.com/office/drawing/2014/main" id="{6F6F1AF2-E45D-915F-CD9D-5A0B3CEC66FC}"/>
                    </a:ext>
                  </a:extLst>
                </p:cNvPr>
                <p:cNvSpPr>
                  <a:spLocks noChangeShapeType="1"/>
                </p:cNvSpPr>
                <p:nvPr/>
              </p:nvSpPr>
              <p:spPr bwMode="auto">
                <a:xfrm flipV="1">
                  <a:off x="542" y="3707"/>
                  <a:ext cx="233" cy="89"/>
                </a:xfrm>
                <a:prstGeom prst="line">
                  <a:avLst/>
                </a:prstGeom>
                <a:noFill/>
                <a:ln w="9525">
                  <a:solidFill>
                    <a:srgbClr val="0066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sp>
          <p:nvSpPr>
            <p:cNvPr id="236" name="Text Box 117">
              <a:extLst>
                <a:ext uri="{FF2B5EF4-FFF2-40B4-BE49-F238E27FC236}">
                  <a16:creationId xmlns:a16="http://schemas.microsoft.com/office/drawing/2014/main" id="{F5E58168-A07D-F1B9-34F5-93E77AE9AE21}"/>
                </a:ext>
              </a:extLst>
            </p:cNvPr>
            <p:cNvSpPr txBox="1">
              <a:spLocks noChangeArrowheads="1"/>
            </p:cNvSpPr>
            <p:nvPr/>
          </p:nvSpPr>
          <p:spPr bwMode="auto">
            <a:xfrm>
              <a:off x="5128" y="3975"/>
              <a:ext cx="302"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(8)</a:t>
              </a:r>
            </a:p>
          </p:txBody>
        </p:sp>
      </p:grpSp>
    </p:spTree>
    <p:extLst>
      <p:ext uri="{BB962C8B-B14F-4D97-AF65-F5344CB8AC3E}">
        <p14:creationId xmlns:p14="http://schemas.microsoft.com/office/powerpoint/2010/main" val="338323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out)">
                                      <p:cBhvr>
                                        <p:cTn id="7" dur="500"/>
                                        <p:tgtEl>
                                          <p:spTgt spid="2"/>
                                        </p:tgtEl>
                                      </p:cBhvr>
                                    </p:animEffect>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nodeType="clickEffect">
                                  <p:stCondLst>
                                    <p:cond delay="0"/>
                                  </p:stCondLst>
                                  <p:childTnLst>
                                    <p:set>
                                      <p:cBhvr>
                                        <p:cTn id="11" dur="1" fill="hold">
                                          <p:stCondLst>
                                            <p:cond delay="0"/>
                                          </p:stCondLst>
                                        </p:cTn>
                                        <p:tgtEl>
                                          <p:spTgt spid="74"/>
                                        </p:tgtEl>
                                        <p:attrNameLst>
                                          <p:attrName>style.visibility</p:attrName>
                                        </p:attrNameLst>
                                      </p:cBhvr>
                                      <p:to>
                                        <p:strVal val="visible"/>
                                      </p:to>
                                    </p:set>
                                    <p:animEffect transition="in" filter="box(out)">
                                      <p:cBhvr>
                                        <p:cTn id="12" dur="500"/>
                                        <p:tgtEl>
                                          <p:spTgt spid="74"/>
                                        </p:tgtEl>
                                      </p:cBhvr>
                                    </p:animEffect>
                                  </p:childTnLst>
                                  <p:subTnLst>
                                    <p:audio>
                                      <p:cMediaNode>
                                        <p:cTn display="0" masterRel="sameClick">
                                          <p:stCondLst>
                                            <p:cond evt="begin" delay="0">
                                              <p:tn val="10"/>
                                            </p:cond>
                                          </p:stCondLst>
                                          <p:endCondLst>
                                            <p:cond evt="onStopAudio" delay="0">
                                              <p:tgtEl>
                                                <p:sldTgt/>
                                              </p:tgtEl>
                                            </p:cond>
                                          </p:endCondLst>
                                        </p:cTn>
                                        <p:tgtEl>
                                          <p:sndTgt r:embed="rId3" name="CAMERA.WAV"/>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32" fill="hold" nodeType="clickEffect">
                                  <p:stCondLst>
                                    <p:cond delay="0"/>
                                  </p:stCondLst>
                                  <p:childTnLst>
                                    <p:set>
                                      <p:cBhvr>
                                        <p:cTn id="16" dur="1" fill="hold">
                                          <p:stCondLst>
                                            <p:cond delay="0"/>
                                          </p:stCondLst>
                                        </p:cTn>
                                        <p:tgtEl>
                                          <p:spTgt spid="205"/>
                                        </p:tgtEl>
                                        <p:attrNameLst>
                                          <p:attrName>style.visibility</p:attrName>
                                        </p:attrNameLst>
                                      </p:cBhvr>
                                      <p:to>
                                        <p:strVal val="visible"/>
                                      </p:to>
                                    </p:set>
                                    <p:animEffect transition="in" filter="box(out)">
                                      <p:cBhvr>
                                        <p:cTn id="17" dur="500"/>
                                        <p:tgtEl>
                                          <p:spTgt spid="205"/>
                                        </p:tgtEl>
                                      </p:cBhvr>
                                    </p:animEffect>
                                  </p:childTnLst>
                                  <p:subTnLst>
                                    <p:audio>
                                      <p:cMediaNode>
                                        <p:cTn display="0" masterRel="sameClick">
                                          <p:stCondLst>
                                            <p:cond evt="begin" delay="0">
                                              <p:tn val="15"/>
                                            </p:cond>
                                          </p:stCondLst>
                                          <p:endCondLst>
                                            <p:cond evt="onStopAudio" delay="0">
                                              <p:tgtEl>
                                                <p:sldTgt/>
                                              </p:tgtEl>
                                            </p:cond>
                                          </p:endCondLst>
                                        </p:cTn>
                                        <p:tgtEl>
                                          <p:sndTgt r:embed="rId3" name="CAMERA.WAV"/>
                                        </p:tgtEl>
                                      </p:cMediaNode>
                                    </p:audio>
                                  </p:subTnLst>
                                </p:cTn>
                              </p:par>
                            </p:childTnLst>
                          </p:cTn>
                        </p:par>
                      </p:childTnLst>
                    </p:cTn>
                  </p:par>
                  <p:par>
                    <p:cTn id="18" fill="hold">
                      <p:stCondLst>
                        <p:cond delay="indefinite"/>
                      </p:stCondLst>
                      <p:childTnLst>
                        <p:par>
                          <p:cTn id="19" fill="hold">
                            <p:stCondLst>
                              <p:cond delay="0"/>
                            </p:stCondLst>
                            <p:childTnLst>
                              <p:par>
                                <p:cTn id="20" presetID="4" presetClass="entr" presetSubtype="32" fill="hold" nodeType="clickEffect">
                                  <p:stCondLst>
                                    <p:cond delay="0"/>
                                  </p:stCondLst>
                                  <p:childTnLst>
                                    <p:set>
                                      <p:cBhvr>
                                        <p:cTn id="21" dur="1" fill="hold">
                                          <p:stCondLst>
                                            <p:cond delay="0"/>
                                          </p:stCondLst>
                                        </p:cTn>
                                        <p:tgtEl>
                                          <p:spTgt spid="234"/>
                                        </p:tgtEl>
                                        <p:attrNameLst>
                                          <p:attrName>style.visibility</p:attrName>
                                        </p:attrNameLst>
                                      </p:cBhvr>
                                      <p:to>
                                        <p:strVal val="visible"/>
                                      </p:to>
                                    </p:set>
                                    <p:animEffect transition="in" filter="box(out)">
                                      <p:cBhvr>
                                        <p:cTn id="22" dur="500"/>
                                        <p:tgtEl>
                                          <p:spTgt spid="234"/>
                                        </p:tgtEl>
                                      </p:cBhvr>
                                    </p:animEffect>
                                  </p:childTnLst>
                                  <p:subTnLst>
                                    <p:audio>
                                      <p:cMediaNode>
                                        <p:cTn display="0" masterRel="sameClick">
                                          <p:stCondLst>
                                            <p:cond evt="begin" delay="0">
                                              <p:tn val="20"/>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Group 2">
            <a:extLst>
              <a:ext uri="{FF2B5EF4-FFF2-40B4-BE49-F238E27FC236}">
                <a16:creationId xmlns:a16="http://schemas.microsoft.com/office/drawing/2014/main" id="{4B9152D0-BD7D-382E-FAE1-3723E2EC55EE}"/>
              </a:ext>
            </a:extLst>
          </p:cNvPr>
          <p:cNvGrpSpPr>
            <a:grpSpLocks/>
          </p:cNvGrpSpPr>
          <p:nvPr/>
        </p:nvGrpSpPr>
        <p:grpSpPr bwMode="auto">
          <a:xfrm>
            <a:off x="645412" y="271834"/>
            <a:ext cx="3833812" cy="3127375"/>
            <a:chOff x="429" y="261"/>
            <a:chExt cx="2415" cy="1970"/>
          </a:xfrm>
        </p:grpSpPr>
        <p:grpSp>
          <p:nvGrpSpPr>
            <p:cNvPr id="263" name="Group 3">
              <a:extLst>
                <a:ext uri="{FF2B5EF4-FFF2-40B4-BE49-F238E27FC236}">
                  <a16:creationId xmlns:a16="http://schemas.microsoft.com/office/drawing/2014/main" id="{624AC9D8-E9E3-C730-FDB7-2B4D9F98F06F}"/>
                </a:ext>
              </a:extLst>
            </p:cNvPr>
            <p:cNvGrpSpPr>
              <a:grpSpLocks/>
            </p:cNvGrpSpPr>
            <p:nvPr/>
          </p:nvGrpSpPr>
          <p:grpSpPr bwMode="auto">
            <a:xfrm>
              <a:off x="429" y="261"/>
              <a:ext cx="2415" cy="1970"/>
              <a:chOff x="429" y="261"/>
              <a:chExt cx="2415" cy="1970"/>
            </a:xfrm>
          </p:grpSpPr>
          <p:grpSp>
            <p:nvGrpSpPr>
              <p:cNvPr id="265" name="Group 4">
                <a:extLst>
                  <a:ext uri="{FF2B5EF4-FFF2-40B4-BE49-F238E27FC236}">
                    <a16:creationId xmlns:a16="http://schemas.microsoft.com/office/drawing/2014/main" id="{05C8445F-E908-5187-94DE-11A435281AC1}"/>
                  </a:ext>
                </a:extLst>
              </p:cNvPr>
              <p:cNvGrpSpPr>
                <a:grpSpLocks/>
              </p:cNvGrpSpPr>
              <p:nvPr/>
            </p:nvGrpSpPr>
            <p:grpSpPr bwMode="auto">
              <a:xfrm>
                <a:off x="546" y="321"/>
                <a:ext cx="1022" cy="1672"/>
                <a:chOff x="703" y="2015"/>
                <a:chExt cx="1022" cy="1672"/>
              </a:xfrm>
            </p:grpSpPr>
            <p:sp>
              <p:nvSpPr>
                <p:cNvPr id="276" name="Oval 5">
                  <a:extLst>
                    <a:ext uri="{FF2B5EF4-FFF2-40B4-BE49-F238E27FC236}">
                      <a16:creationId xmlns:a16="http://schemas.microsoft.com/office/drawing/2014/main" id="{50C67459-8AFA-954D-F0D3-095EEBADE861}"/>
                    </a:ext>
                  </a:extLst>
                </p:cNvPr>
                <p:cNvSpPr>
                  <a:spLocks noChangeArrowheads="1"/>
                </p:cNvSpPr>
                <p:nvPr/>
              </p:nvSpPr>
              <p:spPr bwMode="auto">
                <a:xfrm>
                  <a:off x="1222" y="2015"/>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A</a:t>
                  </a:r>
                </a:p>
              </p:txBody>
            </p:sp>
            <p:sp>
              <p:nvSpPr>
                <p:cNvPr id="277" name="Oval 6">
                  <a:extLst>
                    <a:ext uri="{FF2B5EF4-FFF2-40B4-BE49-F238E27FC236}">
                      <a16:creationId xmlns:a16="http://schemas.microsoft.com/office/drawing/2014/main" id="{C0C08FF9-484C-4A67-6B20-0868ED6E007F}"/>
                    </a:ext>
                  </a:extLst>
                </p:cNvPr>
                <p:cNvSpPr>
                  <a:spLocks noChangeArrowheads="1"/>
                </p:cNvSpPr>
                <p:nvPr/>
              </p:nvSpPr>
              <p:spPr bwMode="auto">
                <a:xfrm>
                  <a:off x="974" y="2367"/>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B</a:t>
                  </a:r>
                </a:p>
              </p:txBody>
            </p:sp>
            <p:sp>
              <p:nvSpPr>
                <p:cNvPr id="278" name="Oval 7">
                  <a:extLst>
                    <a:ext uri="{FF2B5EF4-FFF2-40B4-BE49-F238E27FC236}">
                      <a16:creationId xmlns:a16="http://schemas.microsoft.com/office/drawing/2014/main" id="{C2DF2151-3EB6-8826-295E-0008F1B7616B}"/>
                    </a:ext>
                  </a:extLst>
                </p:cNvPr>
                <p:cNvSpPr>
                  <a:spLocks noChangeArrowheads="1"/>
                </p:cNvSpPr>
                <p:nvPr/>
              </p:nvSpPr>
              <p:spPr bwMode="auto">
                <a:xfrm>
                  <a:off x="703" y="2729"/>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C</a:t>
                  </a:r>
                </a:p>
              </p:txBody>
            </p:sp>
            <p:sp>
              <p:nvSpPr>
                <p:cNvPr id="279" name="Oval 8">
                  <a:extLst>
                    <a:ext uri="{FF2B5EF4-FFF2-40B4-BE49-F238E27FC236}">
                      <a16:creationId xmlns:a16="http://schemas.microsoft.com/office/drawing/2014/main" id="{8160C6CE-5929-8F45-8451-58D3A26A17CF}"/>
                    </a:ext>
                  </a:extLst>
                </p:cNvPr>
                <p:cNvSpPr>
                  <a:spLocks noChangeArrowheads="1"/>
                </p:cNvSpPr>
                <p:nvPr/>
              </p:nvSpPr>
              <p:spPr bwMode="auto">
                <a:xfrm>
                  <a:off x="1215" y="2729"/>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D</a:t>
                  </a:r>
                </a:p>
              </p:txBody>
            </p:sp>
            <p:sp>
              <p:nvSpPr>
                <p:cNvPr id="280" name="Oval 9">
                  <a:extLst>
                    <a:ext uri="{FF2B5EF4-FFF2-40B4-BE49-F238E27FC236}">
                      <a16:creationId xmlns:a16="http://schemas.microsoft.com/office/drawing/2014/main" id="{4368DDB3-9415-DE65-0A4B-2ABCE1BA00BB}"/>
                    </a:ext>
                  </a:extLst>
                </p:cNvPr>
                <p:cNvSpPr>
                  <a:spLocks noChangeArrowheads="1"/>
                </p:cNvSpPr>
                <p:nvPr/>
              </p:nvSpPr>
              <p:spPr bwMode="auto">
                <a:xfrm>
                  <a:off x="1015" y="3051"/>
                  <a:ext cx="255" cy="235"/>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E</a:t>
                  </a:r>
                </a:p>
              </p:txBody>
            </p:sp>
            <p:sp>
              <p:nvSpPr>
                <p:cNvPr id="281" name="Oval 10">
                  <a:extLst>
                    <a:ext uri="{FF2B5EF4-FFF2-40B4-BE49-F238E27FC236}">
                      <a16:creationId xmlns:a16="http://schemas.microsoft.com/office/drawing/2014/main" id="{0ED14AA9-8406-0E5B-5B42-5CCED297A154}"/>
                    </a:ext>
                  </a:extLst>
                </p:cNvPr>
                <p:cNvSpPr>
                  <a:spLocks noChangeArrowheads="1"/>
                </p:cNvSpPr>
                <p:nvPr/>
              </p:nvSpPr>
              <p:spPr bwMode="auto">
                <a:xfrm>
                  <a:off x="1470" y="3051"/>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F</a:t>
                  </a:r>
                </a:p>
              </p:txBody>
            </p:sp>
            <p:sp>
              <p:nvSpPr>
                <p:cNvPr id="282" name="Oval 11">
                  <a:extLst>
                    <a:ext uri="{FF2B5EF4-FFF2-40B4-BE49-F238E27FC236}">
                      <a16:creationId xmlns:a16="http://schemas.microsoft.com/office/drawing/2014/main" id="{118CF1C9-C9C6-FD08-5C6A-B5A8655FC38B}"/>
                    </a:ext>
                  </a:extLst>
                </p:cNvPr>
                <p:cNvSpPr>
                  <a:spLocks noChangeArrowheads="1"/>
                </p:cNvSpPr>
                <p:nvPr/>
              </p:nvSpPr>
              <p:spPr bwMode="auto">
                <a:xfrm>
                  <a:off x="1225" y="3463"/>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G</a:t>
                  </a:r>
                </a:p>
              </p:txBody>
            </p:sp>
            <p:sp>
              <p:nvSpPr>
                <p:cNvPr id="283" name="Line 12">
                  <a:extLst>
                    <a:ext uri="{FF2B5EF4-FFF2-40B4-BE49-F238E27FC236}">
                      <a16:creationId xmlns:a16="http://schemas.microsoft.com/office/drawing/2014/main" id="{02B99365-F377-BE27-6ABD-664F7085FB59}"/>
                    </a:ext>
                  </a:extLst>
                </p:cNvPr>
                <p:cNvSpPr>
                  <a:spLocks noChangeShapeType="1"/>
                </p:cNvSpPr>
                <p:nvPr/>
              </p:nvSpPr>
              <p:spPr bwMode="auto">
                <a:xfrm flipH="1">
                  <a:off x="1156" y="2200"/>
                  <a:ext cx="111" cy="19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84" name="Line 13">
                  <a:extLst>
                    <a:ext uri="{FF2B5EF4-FFF2-40B4-BE49-F238E27FC236}">
                      <a16:creationId xmlns:a16="http://schemas.microsoft.com/office/drawing/2014/main" id="{118A0A4F-0555-3940-5C97-B1CF670A33FE}"/>
                    </a:ext>
                  </a:extLst>
                </p:cNvPr>
                <p:cNvSpPr>
                  <a:spLocks noChangeShapeType="1"/>
                </p:cNvSpPr>
                <p:nvPr/>
              </p:nvSpPr>
              <p:spPr bwMode="auto">
                <a:xfrm flipH="1">
                  <a:off x="911" y="2566"/>
                  <a:ext cx="122" cy="1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85" name="Line 14">
                  <a:extLst>
                    <a:ext uri="{FF2B5EF4-FFF2-40B4-BE49-F238E27FC236}">
                      <a16:creationId xmlns:a16="http://schemas.microsoft.com/office/drawing/2014/main" id="{53344262-4C9F-C7CB-D6BC-53BEE8A6E197}"/>
                    </a:ext>
                  </a:extLst>
                </p:cNvPr>
                <p:cNvSpPr>
                  <a:spLocks noChangeShapeType="1"/>
                </p:cNvSpPr>
                <p:nvPr/>
              </p:nvSpPr>
              <p:spPr bwMode="auto">
                <a:xfrm>
                  <a:off x="1189" y="2566"/>
                  <a:ext cx="133" cy="1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86" name="Line 15">
                  <a:extLst>
                    <a:ext uri="{FF2B5EF4-FFF2-40B4-BE49-F238E27FC236}">
                      <a16:creationId xmlns:a16="http://schemas.microsoft.com/office/drawing/2014/main" id="{BDE39A39-A0A8-6658-7B0F-9903042976AD}"/>
                    </a:ext>
                  </a:extLst>
                </p:cNvPr>
                <p:cNvSpPr>
                  <a:spLocks noChangeShapeType="1"/>
                </p:cNvSpPr>
                <p:nvPr/>
              </p:nvSpPr>
              <p:spPr bwMode="auto">
                <a:xfrm flipH="1">
                  <a:off x="1211" y="2955"/>
                  <a:ext cx="78" cy="14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87" name="Line 16">
                  <a:extLst>
                    <a:ext uri="{FF2B5EF4-FFF2-40B4-BE49-F238E27FC236}">
                      <a16:creationId xmlns:a16="http://schemas.microsoft.com/office/drawing/2014/main" id="{39A2C6CE-D8D4-99AB-AA0B-A0040F795624}"/>
                    </a:ext>
                  </a:extLst>
                </p:cNvPr>
                <p:cNvSpPr>
                  <a:spLocks noChangeShapeType="1"/>
                </p:cNvSpPr>
                <p:nvPr/>
              </p:nvSpPr>
              <p:spPr bwMode="auto">
                <a:xfrm>
                  <a:off x="1411" y="2933"/>
                  <a:ext cx="112" cy="14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64" name="Line 17">
                  <a:extLst>
                    <a:ext uri="{FF2B5EF4-FFF2-40B4-BE49-F238E27FC236}">
                      <a16:creationId xmlns:a16="http://schemas.microsoft.com/office/drawing/2014/main" id="{AC6D05AC-5D0B-608A-A80A-0FD1DE8930E1}"/>
                    </a:ext>
                  </a:extLst>
                </p:cNvPr>
                <p:cNvSpPr>
                  <a:spLocks noChangeShapeType="1"/>
                </p:cNvSpPr>
                <p:nvPr/>
              </p:nvSpPr>
              <p:spPr bwMode="auto">
                <a:xfrm>
                  <a:off x="1178" y="3277"/>
                  <a:ext cx="133" cy="1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
            <p:nvSpPr>
              <p:cNvPr id="266" name="Text Box 18">
                <a:extLst>
                  <a:ext uri="{FF2B5EF4-FFF2-40B4-BE49-F238E27FC236}">
                    <a16:creationId xmlns:a16="http://schemas.microsoft.com/office/drawing/2014/main" id="{7DED367D-8A53-E458-0828-E23D8FF5F603}"/>
                  </a:ext>
                </a:extLst>
              </p:cNvPr>
              <p:cNvSpPr txBox="1">
                <a:spLocks noChangeArrowheads="1"/>
              </p:cNvSpPr>
              <p:nvPr/>
            </p:nvSpPr>
            <p:spPr bwMode="auto">
              <a:xfrm>
                <a:off x="1840" y="693"/>
                <a:ext cx="160"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i</a:t>
                </a:r>
              </a:p>
            </p:txBody>
          </p:sp>
          <p:sp>
            <p:nvSpPr>
              <p:cNvPr id="267" name="Rectangle 19">
                <a:extLst>
                  <a:ext uri="{FF2B5EF4-FFF2-40B4-BE49-F238E27FC236}">
                    <a16:creationId xmlns:a16="http://schemas.microsoft.com/office/drawing/2014/main" id="{C48B03F8-8FED-6A60-ED3A-3B2BCF287958}"/>
                  </a:ext>
                </a:extLst>
              </p:cNvPr>
              <p:cNvSpPr>
                <a:spLocks noChangeArrowheads="1"/>
              </p:cNvSpPr>
              <p:nvPr/>
            </p:nvSpPr>
            <p:spPr bwMode="auto">
              <a:xfrm>
                <a:off x="1984" y="1393"/>
                <a:ext cx="855" cy="2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A</a:t>
                </a:r>
              </a:p>
            </p:txBody>
          </p:sp>
          <p:sp>
            <p:nvSpPr>
              <p:cNvPr id="268" name="Rectangle 20">
                <a:extLst>
                  <a:ext uri="{FF2B5EF4-FFF2-40B4-BE49-F238E27FC236}">
                    <a16:creationId xmlns:a16="http://schemas.microsoft.com/office/drawing/2014/main" id="{CB28FB9F-C843-FD1F-A1A4-5974CFC09B61}"/>
                  </a:ext>
                </a:extLst>
              </p:cNvPr>
              <p:cNvSpPr>
                <a:spLocks noChangeArrowheads="1"/>
              </p:cNvSpPr>
              <p:nvPr/>
            </p:nvSpPr>
            <p:spPr bwMode="auto">
              <a:xfrm>
                <a:off x="1984" y="1157"/>
                <a:ext cx="855" cy="2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D</a:t>
                </a:r>
              </a:p>
            </p:txBody>
          </p:sp>
          <p:sp>
            <p:nvSpPr>
              <p:cNvPr id="269" name="Rectangle 21">
                <a:extLst>
                  <a:ext uri="{FF2B5EF4-FFF2-40B4-BE49-F238E27FC236}">
                    <a16:creationId xmlns:a16="http://schemas.microsoft.com/office/drawing/2014/main" id="{CD078AA9-42D5-7A09-88C7-6BEC7A220DBA}"/>
                  </a:ext>
                </a:extLst>
              </p:cNvPr>
              <p:cNvSpPr>
                <a:spLocks noChangeArrowheads="1"/>
              </p:cNvSpPr>
              <p:nvPr/>
            </p:nvSpPr>
            <p:spPr bwMode="auto">
              <a:xfrm>
                <a:off x="1985" y="923"/>
                <a:ext cx="855" cy="2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G</a:t>
                </a:r>
              </a:p>
            </p:txBody>
          </p:sp>
          <p:sp>
            <p:nvSpPr>
              <p:cNvPr id="270" name="Rectangle 22">
                <a:extLst>
                  <a:ext uri="{FF2B5EF4-FFF2-40B4-BE49-F238E27FC236}">
                    <a16:creationId xmlns:a16="http://schemas.microsoft.com/office/drawing/2014/main" id="{F1849498-58BD-EAD3-F588-EBF5EE1F98DD}"/>
                  </a:ext>
                </a:extLst>
              </p:cNvPr>
              <p:cNvSpPr>
                <a:spLocks noChangeArrowheads="1"/>
              </p:cNvSpPr>
              <p:nvPr/>
            </p:nvSpPr>
            <p:spPr bwMode="auto">
              <a:xfrm>
                <a:off x="1984" y="690"/>
                <a:ext cx="855" cy="2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71" name="Rectangle 23">
                <a:extLst>
                  <a:ext uri="{FF2B5EF4-FFF2-40B4-BE49-F238E27FC236}">
                    <a16:creationId xmlns:a16="http://schemas.microsoft.com/office/drawing/2014/main" id="{D726CBB3-8510-0AD3-2209-3C0886D9CDB2}"/>
                  </a:ext>
                </a:extLst>
              </p:cNvPr>
              <p:cNvSpPr>
                <a:spLocks noChangeArrowheads="1"/>
              </p:cNvSpPr>
              <p:nvPr/>
            </p:nvSpPr>
            <p:spPr bwMode="auto">
              <a:xfrm>
                <a:off x="1984" y="456"/>
                <a:ext cx="855" cy="2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72" name="Line 24">
                <a:extLst>
                  <a:ext uri="{FF2B5EF4-FFF2-40B4-BE49-F238E27FC236}">
                    <a16:creationId xmlns:a16="http://schemas.microsoft.com/office/drawing/2014/main" id="{9FAF9405-5BA9-2369-08B1-F50083C96AE4}"/>
                  </a:ext>
                </a:extLst>
              </p:cNvPr>
              <p:cNvSpPr>
                <a:spLocks noChangeShapeType="1"/>
              </p:cNvSpPr>
              <p:nvPr/>
            </p:nvSpPr>
            <p:spPr bwMode="auto">
              <a:xfrm>
                <a:off x="1987" y="261"/>
                <a:ext cx="0" cy="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73" name="Line 25">
                <a:extLst>
                  <a:ext uri="{FF2B5EF4-FFF2-40B4-BE49-F238E27FC236}">
                    <a16:creationId xmlns:a16="http://schemas.microsoft.com/office/drawing/2014/main" id="{4A09F07D-F5EC-0B31-B3EB-35DF7FB78105}"/>
                  </a:ext>
                </a:extLst>
              </p:cNvPr>
              <p:cNvSpPr>
                <a:spLocks noChangeShapeType="1"/>
              </p:cNvSpPr>
              <p:nvPr/>
            </p:nvSpPr>
            <p:spPr bwMode="auto">
              <a:xfrm flipH="1">
                <a:off x="2844" y="261"/>
                <a:ext cx="0" cy="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74" name="Text Box 26">
                <a:extLst>
                  <a:ext uri="{FF2B5EF4-FFF2-40B4-BE49-F238E27FC236}">
                    <a16:creationId xmlns:a16="http://schemas.microsoft.com/office/drawing/2014/main" id="{BC08EAB9-7028-5FA8-A3BD-A918E5B7FCF4}"/>
                  </a:ext>
                </a:extLst>
              </p:cNvPr>
              <p:cNvSpPr txBox="1">
                <a:spLocks noChangeArrowheads="1"/>
              </p:cNvSpPr>
              <p:nvPr/>
            </p:nvSpPr>
            <p:spPr bwMode="auto">
              <a:xfrm>
                <a:off x="1538" y="1740"/>
                <a:ext cx="994" cy="256"/>
              </a:xfrm>
              <a:prstGeom prst="rect">
                <a:avLst/>
              </a:prstGeom>
              <a:noFill/>
              <a:ln w="9525">
                <a:solidFill>
                  <a:srgbClr val="0066FF"/>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0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访问：</a:t>
                </a: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C B E</a:t>
                </a:r>
              </a:p>
            </p:txBody>
          </p:sp>
          <p:sp>
            <p:nvSpPr>
              <p:cNvPr id="275" name="Text Box 27">
                <a:extLst>
                  <a:ext uri="{FF2B5EF4-FFF2-40B4-BE49-F238E27FC236}">
                    <a16:creationId xmlns:a16="http://schemas.microsoft.com/office/drawing/2014/main" id="{07917BA0-9F8F-EF32-DF18-25758471A7C4}"/>
                  </a:ext>
                </a:extLst>
              </p:cNvPr>
              <p:cNvSpPr txBox="1">
                <a:spLocks noChangeArrowheads="1"/>
              </p:cNvSpPr>
              <p:nvPr/>
            </p:nvSpPr>
            <p:spPr bwMode="auto">
              <a:xfrm>
                <a:off x="429" y="1981"/>
                <a:ext cx="723"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66FF"/>
                    </a:solidFill>
                    <a:effectLst/>
                    <a:uLnTx/>
                    <a:uFillTx/>
                    <a:latin typeface="Times New Roman" panose="02020603050405020304" pitchFamily="18" charset="0"/>
                    <a:ea typeface="宋体" panose="02010600030101010101" pitchFamily="2" charset="-122"/>
                    <a:cs typeface="+mn-cs"/>
                  </a:rPr>
                  <a:t>P=NULL</a:t>
                </a:r>
              </a:p>
            </p:txBody>
          </p:sp>
        </p:grpSp>
        <p:sp>
          <p:nvSpPr>
            <p:cNvPr id="264" name="Text Box 28">
              <a:extLst>
                <a:ext uri="{FF2B5EF4-FFF2-40B4-BE49-F238E27FC236}">
                  <a16:creationId xmlns:a16="http://schemas.microsoft.com/office/drawing/2014/main" id="{54CE76DB-7969-3292-1453-6517AF02513E}"/>
                </a:ext>
              </a:extLst>
            </p:cNvPr>
            <p:cNvSpPr txBox="1">
              <a:spLocks noChangeArrowheads="1"/>
            </p:cNvSpPr>
            <p:nvPr/>
          </p:nvSpPr>
          <p:spPr bwMode="auto">
            <a:xfrm>
              <a:off x="2484" y="1764"/>
              <a:ext cx="302"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(9)</a:t>
              </a:r>
            </a:p>
          </p:txBody>
        </p:sp>
      </p:grpSp>
      <p:grpSp>
        <p:nvGrpSpPr>
          <p:cNvPr id="65" name="Group 29">
            <a:extLst>
              <a:ext uri="{FF2B5EF4-FFF2-40B4-BE49-F238E27FC236}">
                <a16:creationId xmlns:a16="http://schemas.microsoft.com/office/drawing/2014/main" id="{A89949B7-A45D-C23B-387B-909EAEA63183}"/>
              </a:ext>
            </a:extLst>
          </p:cNvPr>
          <p:cNvGrpSpPr>
            <a:grpSpLocks/>
          </p:cNvGrpSpPr>
          <p:nvPr/>
        </p:nvGrpSpPr>
        <p:grpSpPr bwMode="auto">
          <a:xfrm>
            <a:off x="350137" y="3675434"/>
            <a:ext cx="3700462" cy="2835275"/>
            <a:chOff x="243" y="2405"/>
            <a:chExt cx="2331" cy="1786"/>
          </a:xfrm>
        </p:grpSpPr>
        <p:grpSp>
          <p:nvGrpSpPr>
            <p:cNvPr id="66" name="Group 30">
              <a:extLst>
                <a:ext uri="{FF2B5EF4-FFF2-40B4-BE49-F238E27FC236}">
                  <a16:creationId xmlns:a16="http://schemas.microsoft.com/office/drawing/2014/main" id="{DCF1FBFE-8AC7-975C-65BF-FFB3B5265A3D}"/>
                </a:ext>
              </a:extLst>
            </p:cNvPr>
            <p:cNvGrpSpPr>
              <a:grpSpLocks/>
            </p:cNvGrpSpPr>
            <p:nvPr/>
          </p:nvGrpSpPr>
          <p:grpSpPr bwMode="auto">
            <a:xfrm>
              <a:off x="276" y="2405"/>
              <a:ext cx="2298" cy="1735"/>
              <a:chOff x="276" y="2405"/>
              <a:chExt cx="2298" cy="1735"/>
            </a:xfrm>
          </p:grpSpPr>
          <p:grpSp>
            <p:nvGrpSpPr>
              <p:cNvPr id="68" name="Group 31">
                <a:extLst>
                  <a:ext uri="{FF2B5EF4-FFF2-40B4-BE49-F238E27FC236}">
                    <a16:creationId xmlns:a16="http://schemas.microsoft.com/office/drawing/2014/main" id="{4A4BA0B5-DDD4-82B8-E4FB-30F10B13B2BD}"/>
                  </a:ext>
                </a:extLst>
              </p:cNvPr>
              <p:cNvGrpSpPr>
                <a:grpSpLocks/>
              </p:cNvGrpSpPr>
              <p:nvPr/>
            </p:nvGrpSpPr>
            <p:grpSpPr bwMode="auto">
              <a:xfrm>
                <a:off x="276" y="2465"/>
                <a:ext cx="1022" cy="1672"/>
                <a:chOff x="703" y="2015"/>
                <a:chExt cx="1022" cy="1672"/>
              </a:xfrm>
            </p:grpSpPr>
            <p:sp>
              <p:nvSpPr>
                <p:cNvPr id="93" name="Oval 32">
                  <a:extLst>
                    <a:ext uri="{FF2B5EF4-FFF2-40B4-BE49-F238E27FC236}">
                      <a16:creationId xmlns:a16="http://schemas.microsoft.com/office/drawing/2014/main" id="{91D5A84D-4946-5465-028E-611FABF47098}"/>
                    </a:ext>
                  </a:extLst>
                </p:cNvPr>
                <p:cNvSpPr>
                  <a:spLocks noChangeArrowheads="1"/>
                </p:cNvSpPr>
                <p:nvPr/>
              </p:nvSpPr>
              <p:spPr bwMode="auto">
                <a:xfrm>
                  <a:off x="1245" y="2015"/>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A</a:t>
                  </a:r>
                </a:p>
              </p:txBody>
            </p:sp>
            <p:sp>
              <p:nvSpPr>
                <p:cNvPr id="94" name="Oval 33">
                  <a:extLst>
                    <a:ext uri="{FF2B5EF4-FFF2-40B4-BE49-F238E27FC236}">
                      <a16:creationId xmlns:a16="http://schemas.microsoft.com/office/drawing/2014/main" id="{AB729535-D4DE-7692-8CAA-F2F2A954F9FC}"/>
                    </a:ext>
                  </a:extLst>
                </p:cNvPr>
                <p:cNvSpPr>
                  <a:spLocks noChangeArrowheads="1"/>
                </p:cNvSpPr>
                <p:nvPr/>
              </p:nvSpPr>
              <p:spPr bwMode="auto">
                <a:xfrm>
                  <a:off x="997" y="2367"/>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B</a:t>
                  </a:r>
                </a:p>
              </p:txBody>
            </p:sp>
            <p:sp>
              <p:nvSpPr>
                <p:cNvPr id="95" name="Oval 34">
                  <a:extLst>
                    <a:ext uri="{FF2B5EF4-FFF2-40B4-BE49-F238E27FC236}">
                      <a16:creationId xmlns:a16="http://schemas.microsoft.com/office/drawing/2014/main" id="{EB503D2B-3A06-94DC-8E51-9EAF835299DF}"/>
                    </a:ext>
                  </a:extLst>
                </p:cNvPr>
                <p:cNvSpPr>
                  <a:spLocks noChangeArrowheads="1"/>
                </p:cNvSpPr>
                <p:nvPr/>
              </p:nvSpPr>
              <p:spPr bwMode="auto">
                <a:xfrm>
                  <a:off x="703" y="2729"/>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C</a:t>
                  </a:r>
                </a:p>
              </p:txBody>
            </p:sp>
            <p:sp>
              <p:nvSpPr>
                <p:cNvPr id="160" name="Oval 35">
                  <a:extLst>
                    <a:ext uri="{FF2B5EF4-FFF2-40B4-BE49-F238E27FC236}">
                      <a16:creationId xmlns:a16="http://schemas.microsoft.com/office/drawing/2014/main" id="{915E8365-3C0D-D758-46D0-F0FF2EEAA5D3}"/>
                    </a:ext>
                  </a:extLst>
                </p:cNvPr>
                <p:cNvSpPr>
                  <a:spLocks noChangeArrowheads="1"/>
                </p:cNvSpPr>
                <p:nvPr/>
              </p:nvSpPr>
              <p:spPr bwMode="auto">
                <a:xfrm>
                  <a:off x="1215" y="2729"/>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D</a:t>
                  </a:r>
                </a:p>
              </p:txBody>
            </p:sp>
            <p:sp>
              <p:nvSpPr>
                <p:cNvPr id="161" name="Oval 36">
                  <a:extLst>
                    <a:ext uri="{FF2B5EF4-FFF2-40B4-BE49-F238E27FC236}">
                      <a16:creationId xmlns:a16="http://schemas.microsoft.com/office/drawing/2014/main" id="{7456149C-F31C-7628-1D20-400E5A93237F}"/>
                    </a:ext>
                  </a:extLst>
                </p:cNvPr>
                <p:cNvSpPr>
                  <a:spLocks noChangeArrowheads="1"/>
                </p:cNvSpPr>
                <p:nvPr/>
              </p:nvSpPr>
              <p:spPr bwMode="auto">
                <a:xfrm>
                  <a:off x="1015" y="3051"/>
                  <a:ext cx="255" cy="235"/>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E</a:t>
                  </a:r>
                </a:p>
              </p:txBody>
            </p:sp>
            <p:sp>
              <p:nvSpPr>
                <p:cNvPr id="162" name="Oval 37">
                  <a:extLst>
                    <a:ext uri="{FF2B5EF4-FFF2-40B4-BE49-F238E27FC236}">
                      <a16:creationId xmlns:a16="http://schemas.microsoft.com/office/drawing/2014/main" id="{7556ADAB-772E-D077-0F0E-F689A9A0907D}"/>
                    </a:ext>
                  </a:extLst>
                </p:cNvPr>
                <p:cNvSpPr>
                  <a:spLocks noChangeArrowheads="1"/>
                </p:cNvSpPr>
                <p:nvPr/>
              </p:nvSpPr>
              <p:spPr bwMode="auto">
                <a:xfrm>
                  <a:off x="1470" y="3051"/>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F</a:t>
                  </a:r>
                </a:p>
              </p:txBody>
            </p:sp>
            <p:sp>
              <p:nvSpPr>
                <p:cNvPr id="163" name="Oval 38">
                  <a:extLst>
                    <a:ext uri="{FF2B5EF4-FFF2-40B4-BE49-F238E27FC236}">
                      <a16:creationId xmlns:a16="http://schemas.microsoft.com/office/drawing/2014/main" id="{3930E2CC-6F32-596B-B58B-A312D90A9F70}"/>
                    </a:ext>
                  </a:extLst>
                </p:cNvPr>
                <p:cNvSpPr>
                  <a:spLocks noChangeArrowheads="1"/>
                </p:cNvSpPr>
                <p:nvPr/>
              </p:nvSpPr>
              <p:spPr bwMode="auto">
                <a:xfrm>
                  <a:off x="1225" y="3463"/>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G</a:t>
                  </a:r>
                </a:p>
              </p:txBody>
            </p:sp>
            <p:sp>
              <p:nvSpPr>
                <p:cNvPr id="164" name="Line 39">
                  <a:extLst>
                    <a:ext uri="{FF2B5EF4-FFF2-40B4-BE49-F238E27FC236}">
                      <a16:creationId xmlns:a16="http://schemas.microsoft.com/office/drawing/2014/main" id="{83448873-5C85-4D1E-02DB-C47D1EACDD43}"/>
                    </a:ext>
                  </a:extLst>
                </p:cNvPr>
                <p:cNvSpPr>
                  <a:spLocks noChangeShapeType="1"/>
                </p:cNvSpPr>
                <p:nvPr/>
              </p:nvSpPr>
              <p:spPr bwMode="auto">
                <a:xfrm flipH="1">
                  <a:off x="1156" y="2200"/>
                  <a:ext cx="111" cy="19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65" name="Line 40">
                  <a:extLst>
                    <a:ext uri="{FF2B5EF4-FFF2-40B4-BE49-F238E27FC236}">
                      <a16:creationId xmlns:a16="http://schemas.microsoft.com/office/drawing/2014/main" id="{7E40C8E8-EA3C-DEAA-B686-24B91705B842}"/>
                    </a:ext>
                  </a:extLst>
                </p:cNvPr>
                <p:cNvSpPr>
                  <a:spLocks noChangeShapeType="1"/>
                </p:cNvSpPr>
                <p:nvPr/>
              </p:nvSpPr>
              <p:spPr bwMode="auto">
                <a:xfrm flipH="1">
                  <a:off x="911" y="2566"/>
                  <a:ext cx="122" cy="1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66" name="Line 41">
                  <a:extLst>
                    <a:ext uri="{FF2B5EF4-FFF2-40B4-BE49-F238E27FC236}">
                      <a16:creationId xmlns:a16="http://schemas.microsoft.com/office/drawing/2014/main" id="{119F5A31-297B-E2B7-EE8C-DA2497D597F1}"/>
                    </a:ext>
                  </a:extLst>
                </p:cNvPr>
                <p:cNvSpPr>
                  <a:spLocks noChangeShapeType="1"/>
                </p:cNvSpPr>
                <p:nvPr/>
              </p:nvSpPr>
              <p:spPr bwMode="auto">
                <a:xfrm>
                  <a:off x="1189" y="2566"/>
                  <a:ext cx="133" cy="1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67" name="Line 42">
                  <a:extLst>
                    <a:ext uri="{FF2B5EF4-FFF2-40B4-BE49-F238E27FC236}">
                      <a16:creationId xmlns:a16="http://schemas.microsoft.com/office/drawing/2014/main" id="{AC768030-2253-18AB-D584-0849D700C74C}"/>
                    </a:ext>
                  </a:extLst>
                </p:cNvPr>
                <p:cNvSpPr>
                  <a:spLocks noChangeShapeType="1"/>
                </p:cNvSpPr>
                <p:nvPr/>
              </p:nvSpPr>
              <p:spPr bwMode="auto">
                <a:xfrm flipH="1">
                  <a:off x="1211" y="2955"/>
                  <a:ext cx="78" cy="14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68" name="Line 43">
                  <a:extLst>
                    <a:ext uri="{FF2B5EF4-FFF2-40B4-BE49-F238E27FC236}">
                      <a16:creationId xmlns:a16="http://schemas.microsoft.com/office/drawing/2014/main" id="{63631815-CB40-D95E-DF7A-87E34E93E629}"/>
                    </a:ext>
                  </a:extLst>
                </p:cNvPr>
                <p:cNvSpPr>
                  <a:spLocks noChangeShapeType="1"/>
                </p:cNvSpPr>
                <p:nvPr/>
              </p:nvSpPr>
              <p:spPr bwMode="auto">
                <a:xfrm>
                  <a:off x="1411" y="2933"/>
                  <a:ext cx="112" cy="14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69" name="Line 44">
                  <a:extLst>
                    <a:ext uri="{FF2B5EF4-FFF2-40B4-BE49-F238E27FC236}">
                      <a16:creationId xmlns:a16="http://schemas.microsoft.com/office/drawing/2014/main" id="{6C25CBA0-C743-D32A-F0E6-779669E58566}"/>
                    </a:ext>
                  </a:extLst>
                </p:cNvPr>
                <p:cNvSpPr>
                  <a:spLocks noChangeShapeType="1"/>
                </p:cNvSpPr>
                <p:nvPr/>
              </p:nvSpPr>
              <p:spPr bwMode="auto">
                <a:xfrm>
                  <a:off x="1178" y="3277"/>
                  <a:ext cx="133" cy="1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
            <p:nvSpPr>
              <p:cNvPr id="69" name="Text Box 45">
                <a:extLst>
                  <a:ext uri="{FF2B5EF4-FFF2-40B4-BE49-F238E27FC236}">
                    <a16:creationId xmlns:a16="http://schemas.microsoft.com/office/drawing/2014/main" id="{321DDB3B-AB35-C43D-6564-6B71443F4A1E}"/>
                  </a:ext>
                </a:extLst>
              </p:cNvPr>
              <p:cNvSpPr txBox="1">
                <a:spLocks noChangeArrowheads="1"/>
              </p:cNvSpPr>
              <p:nvPr/>
            </p:nvSpPr>
            <p:spPr bwMode="auto">
              <a:xfrm>
                <a:off x="1549" y="3314"/>
                <a:ext cx="160"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i</a:t>
                </a:r>
              </a:p>
            </p:txBody>
          </p:sp>
          <p:sp>
            <p:nvSpPr>
              <p:cNvPr id="70" name="Rectangle 46">
                <a:extLst>
                  <a:ext uri="{FF2B5EF4-FFF2-40B4-BE49-F238E27FC236}">
                    <a16:creationId xmlns:a16="http://schemas.microsoft.com/office/drawing/2014/main" id="{2FBD37E3-FE6C-C113-CD0A-98CD845267D0}"/>
                  </a:ext>
                </a:extLst>
              </p:cNvPr>
              <p:cNvSpPr>
                <a:spLocks noChangeArrowheads="1"/>
              </p:cNvSpPr>
              <p:nvPr/>
            </p:nvSpPr>
            <p:spPr bwMode="auto">
              <a:xfrm>
                <a:off x="1714" y="3537"/>
                <a:ext cx="855" cy="2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A</a:t>
                </a:r>
              </a:p>
            </p:txBody>
          </p:sp>
          <p:sp>
            <p:nvSpPr>
              <p:cNvPr id="71" name="Rectangle 47">
                <a:extLst>
                  <a:ext uri="{FF2B5EF4-FFF2-40B4-BE49-F238E27FC236}">
                    <a16:creationId xmlns:a16="http://schemas.microsoft.com/office/drawing/2014/main" id="{50C1E844-EF76-5709-3CCA-29B10E821D8C}"/>
                  </a:ext>
                </a:extLst>
              </p:cNvPr>
              <p:cNvSpPr>
                <a:spLocks noChangeArrowheads="1"/>
              </p:cNvSpPr>
              <p:nvPr/>
            </p:nvSpPr>
            <p:spPr bwMode="auto">
              <a:xfrm>
                <a:off x="1714" y="3301"/>
                <a:ext cx="855" cy="2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72" name="Rectangle 48">
                <a:extLst>
                  <a:ext uri="{FF2B5EF4-FFF2-40B4-BE49-F238E27FC236}">
                    <a16:creationId xmlns:a16="http://schemas.microsoft.com/office/drawing/2014/main" id="{633FBEE2-D455-F2D1-FBF0-E6915C19264F}"/>
                  </a:ext>
                </a:extLst>
              </p:cNvPr>
              <p:cNvSpPr>
                <a:spLocks noChangeArrowheads="1"/>
              </p:cNvSpPr>
              <p:nvPr/>
            </p:nvSpPr>
            <p:spPr bwMode="auto">
              <a:xfrm>
                <a:off x="1715" y="3067"/>
                <a:ext cx="855" cy="2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73" name="Rectangle 49">
                <a:extLst>
                  <a:ext uri="{FF2B5EF4-FFF2-40B4-BE49-F238E27FC236}">
                    <a16:creationId xmlns:a16="http://schemas.microsoft.com/office/drawing/2014/main" id="{E62557F3-CA32-A571-49B3-5C5EDEB0DCA7}"/>
                  </a:ext>
                </a:extLst>
              </p:cNvPr>
              <p:cNvSpPr>
                <a:spLocks noChangeArrowheads="1"/>
              </p:cNvSpPr>
              <p:nvPr/>
            </p:nvSpPr>
            <p:spPr bwMode="auto">
              <a:xfrm>
                <a:off x="1714" y="2834"/>
                <a:ext cx="855" cy="2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86" name="Rectangle 50">
                <a:extLst>
                  <a:ext uri="{FF2B5EF4-FFF2-40B4-BE49-F238E27FC236}">
                    <a16:creationId xmlns:a16="http://schemas.microsoft.com/office/drawing/2014/main" id="{358BC5D5-9B65-CE79-9CB4-B70B648D85D2}"/>
                  </a:ext>
                </a:extLst>
              </p:cNvPr>
              <p:cNvSpPr>
                <a:spLocks noChangeArrowheads="1"/>
              </p:cNvSpPr>
              <p:nvPr/>
            </p:nvSpPr>
            <p:spPr bwMode="auto">
              <a:xfrm>
                <a:off x="1714" y="2600"/>
                <a:ext cx="855" cy="2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87" name="Line 51">
                <a:extLst>
                  <a:ext uri="{FF2B5EF4-FFF2-40B4-BE49-F238E27FC236}">
                    <a16:creationId xmlns:a16="http://schemas.microsoft.com/office/drawing/2014/main" id="{564E5D78-A84A-791F-5285-D4B7B28C43A9}"/>
                  </a:ext>
                </a:extLst>
              </p:cNvPr>
              <p:cNvSpPr>
                <a:spLocks noChangeShapeType="1"/>
              </p:cNvSpPr>
              <p:nvPr/>
            </p:nvSpPr>
            <p:spPr bwMode="auto">
              <a:xfrm>
                <a:off x="1717" y="2405"/>
                <a:ext cx="0" cy="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88" name="Line 52">
                <a:extLst>
                  <a:ext uri="{FF2B5EF4-FFF2-40B4-BE49-F238E27FC236}">
                    <a16:creationId xmlns:a16="http://schemas.microsoft.com/office/drawing/2014/main" id="{1B1FA993-561C-4AE0-74F6-C301BF438522}"/>
                  </a:ext>
                </a:extLst>
              </p:cNvPr>
              <p:cNvSpPr>
                <a:spLocks noChangeShapeType="1"/>
              </p:cNvSpPr>
              <p:nvPr/>
            </p:nvSpPr>
            <p:spPr bwMode="auto">
              <a:xfrm flipH="1">
                <a:off x="2574" y="2405"/>
                <a:ext cx="0" cy="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89" name="Text Box 53">
                <a:extLst>
                  <a:ext uri="{FF2B5EF4-FFF2-40B4-BE49-F238E27FC236}">
                    <a16:creationId xmlns:a16="http://schemas.microsoft.com/office/drawing/2014/main" id="{00CDC354-4EFC-54CD-965E-767591A03A4D}"/>
                  </a:ext>
                </a:extLst>
              </p:cNvPr>
              <p:cNvSpPr txBox="1">
                <a:spLocks noChangeArrowheads="1"/>
              </p:cNvSpPr>
              <p:nvPr/>
            </p:nvSpPr>
            <p:spPr bwMode="auto">
              <a:xfrm>
                <a:off x="1268" y="3884"/>
                <a:ext cx="1306" cy="256"/>
              </a:xfrm>
              <a:prstGeom prst="rect">
                <a:avLst/>
              </a:prstGeom>
              <a:noFill/>
              <a:ln w="9525">
                <a:solidFill>
                  <a:srgbClr val="0066FF"/>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0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访问：</a:t>
                </a: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C B E G D</a:t>
                </a:r>
              </a:p>
            </p:txBody>
          </p:sp>
          <p:grpSp>
            <p:nvGrpSpPr>
              <p:cNvPr id="90" name="Group 54">
                <a:extLst>
                  <a:ext uri="{FF2B5EF4-FFF2-40B4-BE49-F238E27FC236}">
                    <a16:creationId xmlns:a16="http://schemas.microsoft.com/office/drawing/2014/main" id="{96247B53-1419-8FFB-8B83-7C8461B05FDE}"/>
                  </a:ext>
                </a:extLst>
              </p:cNvPr>
              <p:cNvGrpSpPr>
                <a:grpSpLocks/>
              </p:cNvGrpSpPr>
              <p:nvPr/>
            </p:nvGrpSpPr>
            <p:grpSpPr bwMode="auto">
              <a:xfrm>
                <a:off x="1033" y="2784"/>
                <a:ext cx="207" cy="460"/>
                <a:chOff x="3989" y="662"/>
                <a:chExt cx="207" cy="460"/>
              </a:xfrm>
            </p:grpSpPr>
            <p:sp>
              <p:nvSpPr>
                <p:cNvPr id="91" name="Text Box 55">
                  <a:extLst>
                    <a:ext uri="{FF2B5EF4-FFF2-40B4-BE49-F238E27FC236}">
                      <a16:creationId xmlns:a16="http://schemas.microsoft.com/office/drawing/2014/main" id="{16A363FB-022C-F2BC-AED9-FDA38C75D035}"/>
                    </a:ext>
                  </a:extLst>
                </p:cNvPr>
                <p:cNvSpPr txBox="1">
                  <a:spLocks noChangeArrowheads="1"/>
                </p:cNvSpPr>
                <p:nvPr/>
              </p:nvSpPr>
              <p:spPr bwMode="auto">
                <a:xfrm>
                  <a:off x="4000" y="662"/>
                  <a:ext cx="196"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66FF"/>
                      </a:solidFill>
                      <a:effectLst/>
                      <a:uLnTx/>
                      <a:uFillTx/>
                      <a:latin typeface="Times New Roman" panose="02020603050405020304" pitchFamily="18" charset="0"/>
                      <a:ea typeface="宋体" panose="02010600030101010101" pitchFamily="2" charset="-122"/>
                      <a:cs typeface="+mn-cs"/>
                    </a:rPr>
                    <a:t>p</a:t>
                  </a:r>
                </a:p>
              </p:txBody>
            </p:sp>
            <p:sp>
              <p:nvSpPr>
                <p:cNvPr id="92" name="Line 56">
                  <a:extLst>
                    <a:ext uri="{FF2B5EF4-FFF2-40B4-BE49-F238E27FC236}">
                      <a16:creationId xmlns:a16="http://schemas.microsoft.com/office/drawing/2014/main" id="{793EF787-6ABD-D856-111D-06F22DFD129D}"/>
                    </a:ext>
                  </a:extLst>
                </p:cNvPr>
                <p:cNvSpPr>
                  <a:spLocks noChangeShapeType="1"/>
                </p:cNvSpPr>
                <p:nvPr/>
              </p:nvSpPr>
              <p:spPr bwMode="auto">
                <a:xfrm flipH="1">
                  <a:off x="3989" y="933"/>
                  <a:ext cx="123" cy="189"/>
                </a:xfrm>
                <a:prstGeom prst="line">
                  <a:avLst/>
                </a:prstGeom>
                <a:noFill/>
                <a:ln w="9525">
                  <a:solidFill>
                    <a:srgbClr val="0066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sp>
          <p:nvSpPr>
            <p:cNvPr id="67" name="Text Box 57">
              <a:extLst>
                <a:ext uri="{FF2B5EF4-FFF2-40B4-BE49-F238E27FC236}">
                  <a16:creationId xmlns:a16="http://schemas.microsoft.com/office/drawing/2014/main" id="{18BCE9E2-1671-766F-DB54-9BF97EEA36E0}"/>
                </a:ext>
              </a:extLst>
            </p:cNvPr>
            <p:cNvSpPr txBox="1">
              <a:spLocks noChangeArrowheads="1"/>
            </p:cNvSpPr>
            <p:nvPr/>
          </p:nvSpPr>
          <p:spPr bwMode="auto">
            <a:xfrm>
              <a:off x="243" y="3941"/>
              <a:ext cx="382"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(11)</a:t>
              </a:r>
            </a:p>
          </p:txBody>
        </p:sp>
      </p:grpSp>
      <p:grpSp>
        <p:nvGrpSpPr>
          <p:cNvPr id="170" name="Group 58">
            <a:extLst>
              <a:ext uri="{FF2B5EF4-FFF2-40B4-BE49-F238E27FC236}">
                <a16:creationId xmlns:a16="http://schemas.microsoft.com/office/drawing/2014/main" id="{3C5A55EC-05D7-70E2-5E1C-09527CF16D35}"/>
              </a:ext>
            </a:extLst>
          </p:cNvPr>
          <p:cNvGrpSpPr>
            <a:grpSpLocks/>
          </p:cNvGrpSpPr>
          <p:nvPr/>
        </p:nvGrpSpPr>
        <p:grpSpPr bwMode="auto">
          <a:xfrm>
            <a:off x="4769737" y="3616696"/>
            <a:ext cx="3648075" cy="2876550"/>
            <a:chOff x="3027" y="2368"/>
            <a:chExt cx="2298" cy="1812"/>
          </a:xfrm>
        </p:grpSpPr>
        <p:grpSp>
          <p:nvGrpSpPr>
            <p:cNvPr id="171" name="Group 59">
              <a:extLst>
                <a:ext uri="{FF2B5EF4-FFF2-40B4-BE49-F238E27FC236}">
                  <a16:creationId xmlns:a16="http://schemas.microsoft.com/office/drawing/2014/main" id="{E477F3DB-A4DF-4AFD-A718-936DF2941D41}"/>
                </a:ext>
              </a:extLst>
            </p:cNvPr>
            <p:cNvGrpSpPr>
              <a:grpSpLocks/>
            </p:cNvGrpSpPr>
            <p:nvPr/>
          </p:nvGrpSpPr>
          <p:grpSpPr bwMode="auto">
            <a:xfrm>
              <a:off x="3027" y="2368"/>
              <a:ext cx="2298" cy="1735"/>
              <a:chOff x="3027" y="2368"/>
              <a:chExt cx="2298" cy="1735"/>
            </a:xfrm>
          </p:grpSpPr>
          <p:grpSp>
            <p:nvGrpSpPr>
              <p:cNvPr id="173" name="Group 60">
                <a:extLst>
                  <a:ext uri="{FF2B5EF4-FFF2-40B4-BE49-F238E27FC236}">
                    <a16:creationId xmlns:a16="http://schemas.microsoft.com/office/drawing/2014/main" id="{8195A0CF-490D-F971-6AB2-97A86566FF1F}"/>
                  </a:ext>
                </a:extLst>
              </p:cNvPr>
              <p:cNvGrpSpPr>
                <a:grpSpLocks/>
              </p:cNvGrpSpPr>
              <p:nvPr/>
            </p:nvGrpSpPr>
            <p:grpSpPr bwMode="auto">
              <a:xfrm>
                <a:off x="3027" y="2428"/>
                <a:ext cx="1022" cy="1672"/>
                <a:chOff x="703" y="2015"/>
                <a:chExt cx="1022" cy="1672"/>
              </a:xfrm>
            </p:grpSpPr>
            <p:sp>
              <p:nvSpPr>
                <p:cNvPr id="186" name="Oval 61">
                  <a:extLst>
                    <a:ext uri="{FF2B5EF4-FFF2-40B4-BE49-F238E27FC236}">
                      <a16:creationId xmlns:a16="http://schemas.microsoft.com/office/drawing/2014/main" id="{2B7D20CF-C02F-8D3E-2F64-F70A13EFF514}"/>
                    </a:ext>
                  </a:extLst>
                </p:cNvPr>
                <p:cNvSpPr>
                  <a:spLocks noChangeArrowheads="1"/>
                </p:cNvSpPr>
                <p:nvPr/>
              </p:nvSpPr>
              <p:spPr bwMode="auto">
                <a:xfrm>
                  <a:off x="1222" y="2015"/>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A</a:t>
                  </a:r>
                </a:p>
              </p:txBody>
            </p:sp>
            <p:sp>
              <p:nvSpPr>
                <p:cNvPr id="187" name="Oval 62">
                  <a:extLst>
                    <a:ext uri="{FF2B5EF4-FFF2-40B4-BE49-F238E27FC236}">
                      <a16:creationId xmlns:a16="http://schemas.microsoft.com/office/drawing/2014/main" id="{6FC7361B-5F91-2B44-DF8A-8E1FFE5FBED1}"/>
                    </a:ext>
                  </a:extLst>
                </p:cNvPr>
                <p:cNvSpPr>
                  <a:spLocks noChangeArrowheads="1"/>
                </p:cNvSpPr>
                <p:nvPr/>
              </p:nvSpPr>
              <p:spPr bwMode="auto">
                <a:xfrm>
                  <a:off x="974" y="2367"/>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B</a:t>
                  </a:r>
                </a:p>
              </p:txBody>
            </p:sp>
            <p:sp>
              <p:nvSpPr>
                <p:cNvPr id="288" name="Oval 63">
                  <a:extLst>
                    <a:ext uri="{FF2B5EF4-FFF2-40B4-BE49-F238E27FC236}">
                      <a16:creationId xmlns:a16="http://schemas.microsoft.com/office/drawing/2014/main" id="{4638E2F1-89FB-194A-BA94-9ACEE998D42C}"/>
                    </a:ext>
                  </a:extLst>
                </p:cNvPr>
                <p:cNvSpPr>
                  <a:spLocks noChangeArrowheads="1"/>
                </p:cNvSpPr>
                <p:nvPr/>
              </p:nvSpPr>
              <p:spPr bwMode="auto">
                <a:xfrm>
                  <a:off x="703" y="2729"/>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C</a:t>
                  </a:r>
                </a:p>
              </p:txBody>
            </p:sp>
            <p:sp>
              <p:nvSpPr>
                <p:cNvPr id="289" name="Oval 64">
                  <a:extLst>
                    <a:ext uri="{FF2B5EF4-FFF2-40B4-BE49-F238E27FC236}">
                      <a16:creationId xmlns:a16="http://schemas.microsoft.com/office/drawing/2014/main" id="{F4317801-FE8C-CB29-22F9-2EAC8E07750D}"/>
                    </a:ext>
                  </a:extLst>
                </p:cNvPr>
                <p:cNvSpPr>
                  <a:spLocks noChangeArrowheads="1"/>
                </p:cNvSpPr>
                <p:nvPr/>
              </p:nvSpPr>
              <p:spPr bwMode="auto">
                <a:xfrm>
                  <a:off x="1215" y="2729"/>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D</a:t>
                  </a:r>
                </a:p>
              </p:txBody>
            </p:sp>
            <p:sp>
              <p:nvSpPr>
                <p:cNvPr id="290" name="Oval 65">
                  <a:extLst>
                    <a:ext uri="{FF2B5EF4-FFF2-40B4-BE49-F238E27FC236}">
                      <a16:creationId xmlns:a16="http://schemas.microsoft.com/office/drawing/2014/main" id="{1F85BE47-A9DE-342E-8E21-330538008490}"/>
                    </a:ext>
                  </a:extLst>
                </p:cNvPr>
                <p:cNvSpPr>
                  <a:spLocks noChangeArrowheads="1"/>
                </p:cNvSpPr>
                <p:nvPr/>
              </p:nvSpPr>
              <p:spPr bwMode="auto">
                <a:xfrm>
                  <a:off x="1015" y="3051"/>
                  <a:ext cx="255" cy="235"/>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E</a:t>
                  </a:r>
                </a:p>
              </p:txBody>
            </p:sp>
            <p:sp>
              <p:nvSpPr>
                <p:cNvPr id="291" name="Oval 66">
                  <a:extLst>
                    <a:ext uri="{FF2B5EF4-FFF2-40B4-BE49-F238E27FC236}">
                      <a16:creationId xmlns:a16="http://schemas.microsoft.com/office/drawing/2014/main" id="{32A8C212-F800-CA19-9C9D-BCC0A6422D65}"/>
                    </a:ext>
                  </a:extLst>
                </p:cNvPr>
                <p:cNvSpPr>
                  <a:spLocks noChangeArrowheads="1"/>
                </p:cNvSpPr>
                <p:nvPr/>
              </p:nvSpPr>
              <p:spPr bwMode="auto">
                <a:xfrm>
                  <a:off x="1470" y="3051"/>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F</a:t>
                  </a:r>
                </a:p>
              </p:txBody>
            </p:sp>
            <p:sp>
              <p:nvSpPr>
                <p:cNvPr id="292" name="Oval 67">
                  <a:extLst>
                    <a:ext uri="{FF2B5EF4-FFF2-40B4-BE49-F238E27FC236}">
                      <a16:creationId xmlns:a16="http://schemas.microsoft.com/office/drawing/2014/main" id="{2DA090D3-CF5A-D67B-D961-E9E3803A59AF}"/>
                    </a:ext>
                  </a:extLst>
                </p:cNvPr>
                <p:cNvSpPr>
                  <a:spLocks noChangeArrowheads="1"/>
                </p:cNvSpPr>
                <p:nvPr/>
              </p:nvSpPr>
              <p:spPr bwMode="auto">
                <a:xfrm>
                  <a:off x="1225" y="3463"/>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G</a:t>
                  </a:r>
                </a:p>
              </p:txBody>
            </p:sp>
            <p:sp>
              <p:nvSpPr>
                <p:cNvPr id="293" name="Line 68">
                  <a:extLst>
                    <a:ext uri="{FF2B5EF4-FFF2-40B4-BE49-F238E27FC236}">
                      <a16:creationId xmlns:a16="http://schemas.microsoft.com/office/drawing/2014/main" id="{BA5A5C2F-9A08-9702-F23C-E6EE7D2BFD14}"/>
                    </a:ext>
                  </a:extLst>
                </p:cNvPr>
                <p:cNvSpPr>
                  <a:spLocks noChangeShapeType="1"/>
                </p:cNvSpPr>
                <p:nvPr/>
              </p:nvSpPr>
              <p:spPr bwMode="auto">
                <a:xfrm flipH="1">
                  <a:off x="1156" y="2200"/>
                  <a:ext cx="111" cy="19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94" name="Line 69">
                  <a:extLst>
                    <a:ext uri="{FF2B5EF4-FFF2-40B4-BE49-F238E27FC236}">
                      <a16:creationId xmlns:a16="http://schemas.microsoft.com/office/drawing/2014/main" id="{F8F4742C-61E1-091A-8AE6-3798950EB785}"/>
                    </a:ext>
                  </a:extLst>
                </p:cNvPr>
                <p:cNvSpPr>
                  <a:spLocks noChangeShapeType="1"/>
                </p:cNvSpPr>
                <p:nvPr/>
              </p:nvSpPr>
              <p:spPr bwMode="auto">
                <a:xfrm flipH="1">
                  <a:off x="911" y="2566"/>
                  <a:ext cx="122" cy="1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95" name="Line 70">
                  <a:extLst>
                    <a:ext uri="{FF2B5EF4-FFF2-40B4-BE49-F238E27FC236}">
                      <a16:creationId xmlns:a16="http://schemas.microsoft.com/office/drawing/2014/main" id="{491FCB83-C8DB-4EB8-BF46-69D4E056E553}"/>
                    </a:ext>
                  </a:extLst>
                </p:cNvPr>
                <p:cNvSpPr>
                  <a:spLocks noChangeShapeType="1"/>
                </p:cNvSpPr>
                <p:nvPr/>
              </p:nvSpPr>
              <p:spPr bwMode="auto">
                <a:xfrm>
                  <a:off x="1189" y="2566"/>
                  <a:ext cx="133" cy="1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96" name="Line 71">
                  <a:extLst>
                    <a:ext uri="{FF2B5EF4-FFF2-40B4-BE49-F238E27FC236}">
                      <a16:creationId xmlns:a16="http://schemas.microsoft.com/office/drawing/2014/main" id="{2F722F1C-4A57-F756-3F3D-13809DA4EEBB}"/>
                    </a:ext>
                  </a:extLst>
                </p:cNvPr>
                <p:cNvSpPr>
                  <a:spLocks noChangeShapeType="1"/>
                </p:cNvSpPr>
                <p:nvPr/>
              </p:nvSpPr>
              <p:spPr bwMode="auto">
                <a:xfrm flipH="1">
                  <a:off x="1211" y="2955"/>
                  <a:ext cx="78" cy="14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97" name="Line 72">
                  <a:extLst>
                    <a:ext uri="{FF2B5EF4-FFF2-40B4-BE49-F238E27FC236}">
                      <a16:creationId xmlns:a16="http://schemas.microsoft.com/office/drawing/2014/main" id="{36A3E8ED-EF3D-6674-0E6A-7EE46F6DA491}"/>
                    </a:ext>
                  </a:extLst>
                </p:cNvPr>
                <p:cNvSpPr>
                  <a:spLocks noChangeShapeType="1"/>
                </p:cNvSpPr>
                <p:nvPr/>
              </p:nvSpPr>
              <p:spPr bwMode="auto">
                <a:xfrm>
                  <a:off x="1411" y="2933"/>
                  <a:ext cx="112" cy="14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98" name="Line 73">
                  <a:extLst>
                    <a:ext uri="{FF2B5EF4-FFF2-40B4-BE49-F238E27FC236}">
                      <a16:creationId xmlns:a16="http://schemas.microsoft.com/office/drawing/2014/main" id="{B170D668-3164-3E72-8788-6FF57A59038A}"/>
                    </a:ext>
                  </a:extLst>
                </p:cNvPr>
                <p:cNvSpPr>
                  <a:spLocks noChangeShapeType="1"/>
                </p:cNvSpPr>
                <p:nvPr/>
              </p:nvSpPr>
              <p:spPr bwMode="auto">
                <a:xfrm>
                  <a:off x="1178" y="3277"/>
                  <a:ext cx="133" cy="1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
            <p:nvSpPr>
              <p:cNvPr id="174" name="Text Box 74">
                <a:extLst>
                  <a:ext uri="{FF2B5EF4-FFF2-40B4-BE49-F238E27FC236}">
                    <a16:creationId xmlns:a16="http://schemas.microsoft.com/office/drawing/2014/main" id="{534BAA0F-D4A6-250D-52AE-99C1A7CAFAE9}"/>
                  </a:ext>
                </a:extLst>
              </p:cNvPr>
              <p:cNvSpPr txBox="1">
                <a:spLocks noChangeArrowheads="1"/>
              </p:cNvSpPr>
              <p:nvPr/>
            </p:nvSpPr>
            <p:spPr bwMode="auto">
              <a:xfrm>
                <a:off x="4311" y="3044"/>
                <a:ext cx="160"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i</a:t>
                </a:r>
              </a:p>
            </p:txBody>
          </p:sp>
          <p:sp>
            <p:nvSpPr>
              <p:cNvPr id="175" name="Rectangle 75">
                <a:extLst>
                  <a:ext uri="{FF2B5EF4-FFF2-40B4-BE49-F238E27FC236}">
                    <a16:creationId xmlns:a16="http://schemas.microsoft.com/office/drawing/2014/main" id="{44A888C1-4820-A646-77C3-764118BCAA42}"/>
                  </a:ext>
                </a:extLst>
              </p:cNvPr>
              <p:cNvSpPr>
                <a:spLocks noChangeArrowheads="1"/>
              </p:cNvSpPr>
              <p:nvPr/>
            </p:nvSpPr>
            <p:spPr bwMode="auto">
              <a:xfrm>
                <a:off x="4465" y="3500"/>
                <a:ext cx="855" cy="2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A</a:t>
                </a:r>
              </a:p>
            </p:txBody>
          </p:sp>
          <p:sp>
            <p:nvSpPr>
              <p:cNvPr id="176" name="Rectangle 76">
                <a:extLst>
                  <a:ext uri="{FF2B5EF4-FFF2-40B4-BE49-F238E27FC236}">
                    <a16:creationId xmlns:a16="http://schemas.microsoft.com/office/drawing/2014/main" id="{7F7EDB5D-5CD4-A41B-0FB4-1E11850C33B6}"/>
                  </a:ext>
                </a:extLst>
              </p:cNvPr>
              <p:cNvSpPr>
                <a:spLocks noChangeArrowheads="1"/>
              </p:cNvSpPr>
              <p:nvPr/>
            </p:nvSpPr>
            <p:spPr bwMode="auto">
              <a:xfrm>
                <a:off x="4465" y="3264"/>
                <a:ext cx="855" cy="2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F</a:t>
                </a:r>
              </a:p>
            </p:txBody>
          </p:sp>
          <p:sp>
            <p:nvSpPr>
              <p:cNvPr id="177" name="Rectangle 77">
                <a:extLst>
                  <a:ext uri="{FF2B5EF4-FFF2-40B4-BE49-F238E27FC236}">
                    <a16:creationId xmlns:a16="http://schemas.microsoft.com/office/drawing/2014/main" id="{B26D97B2-17B6-7FFB-6245-AB5F00E51423}"/>
                  </a:ext>
                </a:extLst>
              </p:cNvPr>
              <p:cNvSpPr>
                <a:spLocks noChangeArrowheads="1"/>
              </p:cNvSpPr>
              <p:nvPr/>
            </p:nvSpPr>
            <p:spPr bwMode="auto">
              <a:xfrm>
                <a:off x="4466" y="3030"/>
                <a:ext cx="855" cy="2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78" name="Rectangle 78">
                <a:extLst>
                  <a:ext uri="{FF2B5EF4-FFF2-40B4-BE49-F238E27FC236}">
                    <a16:creationId xmlns:a16="http://schemas.microsoft.com/office/drawing/2014/main" id="{F6F0088F-CF4E-1B6E-79FF-A58453A277F7}"/>
                  </a:ext>
                </a:extLst>
              </p:cNvPr>
              <p:cNvSpPr>
                <a:spLocks noChangeArrowheads="1"/>
              </p:cNvSpPr>
              <p:nvPr/>
            </p:nvSpPr>
            <p:spPr bwMode="auto">
              <a:xfrm>
                <a:off x="4465" y="2797"/>
                <a:ext cx="855" cy="2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79" name="Rectangle 79">
                <a:extLst>
                  <a:ext uri="{FF2B5EF4-FFF2-40B4-BE49-F238E27FC236}">
                    <a16:creationId xmlns:a16="http://schemas.microsoft.com/office/drawing/2014/main" id="{ECD1C5DE-CFC3-87DD-CA6B-7C7B459381C2}"/>
                  </a:ext>
                </a:extLst>
              </p:cNvPr>
              <p:cNvSpPr>
                <a:spLocks noChangeArrowheads="1"/>
              </p:cNvSpPr>
              <p:nvPr/>
            </p:nvSpPr>
            <p:spPr bwMode="auto">
              <a:xfrm>
                <a:off x="4465" y="2563"/>
                <a:ext cx="855" cy="2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80" name="Line 80">
                <a:extLst>
                  <a:ext uri="{FF2B5EF4-FFF2-40B4-BE49-F238E27FC236}">
                    <a16:creationId xmlns:a16="http://schemas.microsoft.com/office/drawing/2014/main" id="{C554B501-3CF3-F2F4-2786-17B0F7B68CFC}"/>
                  </a:ext>
                </a:extLst>
              </p:cNvPr>
              <p:cNvSpPr>
                <a:spLocks noChangeShapeType="1"/>
              </p:cNvSpPr>
              <p:nvPr/>
            </p:nvSpPr>
            <p:spPr bwMode="auto">
              <a:xfrm>
                <a:off x="4468" y="2368"/>
                <a:ext cx="0" cy="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81" name="Line 81">
                <a:extLst>
                  <a:ext uri="{FF2B5EF4-FFF2-40B4-BE49-F238E27FC236}">
                    <a16:creationId xmlns:a16="http://schemas.microsoft.com/office/drawing/2014/main" id="{B8388319-5BE6-DA86-269C-D290414FAE40}"/>
                  </a:ext>
                </a:extLst>
              </p:cNvPr>
              <p:cNvSpPr>
                <a:spLocks noChangeShapeType="1"/>
              </p:cNvSpPr>
              <p:nvPr/>
            </p:nvSpPr>
            <p:spPr bwMode="auto">
              <a:xfrm flipH="1">
                <a:off x="5325" y="2368"/>
                <a:ext cx="0" cy="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82" name="Text Box 82">
                <a:extLst>
                  <a:ext uri="{FF2B5EF4-FFF2-40B4-BE49-F238E27FC236}">
                    <a16:creationId xmlns:a16="http://schemas.microsoft.com/office/drawing/2014/main" id="{7C1A0EB0-363E-39E2-B920-1C74A47C29A3}"/>
                  </a:ext>
                </a:extLst>
              </p:cNvPr>
              <p:cNvSpPr txBox="1">
                <a:spLocks noChangeArrowheads="1"/>
              </p:cNvSpPr>
              <p:nvPr/>
            </p:nvSpPr>
            <p:spPr bwMode="auto">
              <a:xfrm>
                <a:off x="4019" y="3847"/>
                <a:ext cx="1306" cy="256"/>
              </a:xfrm>
              <a:prstGeom prst="rect">
                <a:avLst/>
              </a:prstGeom>
              <a:noFill/>
              <a:ln w="9525">
                <a:solidFill>
                  <a:srgbClr val="0066FF"/>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0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访问：</a:t>
                </a: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C B E G D</a:t>
                </a:r>
              </a:p>
            </p:txBody>
          </p:sp>
          <p:grpSp>
            <p:nvGrpSpPr>
              <p:cNvPr id="183" name="Group 83">
                <a:extLst>
                  <a:ext uri="{FF2B5EF4-FFF2-40B4-BE49-F238E27FC236}">
                    <a16:creationId xmlns:a16="http://schemas.microsoft.com/office/drawing/2014/main" id="{D3F01BA4-5D3D-1D7B-554A-A3EE787B50ED}"/>
                  </a:ext>
                </a:extLst>
              </p:cNvPr>
              <p:cNvGrpSpPr>
                <a:grpSpLocks/>
              </p:cNvGrpSpPr>
              <p:nvPr/>
            </p:nvGrpSpPr>
            <p:grpSpPr bwMode="auto">
              <a:xfrm>
                <a:off x="3929" y="3002"/>
                <a:ext cx="207" cy="460"/>
                <a:chOff x="3989" y="662"/>
                <a:chExt cx="207" cy="460"/>
              </a:xfrm>
            </p:grpSpPr>
            <p:sp>
              <p:nvSpPr>
                <p:cNvPr id="184" name="Text Box 84">
                  <a:extLst>
                    <a:ext uri="{FF2B5EF4-FFF2-40B4-BE49-F238E27FC236}">
                      <a16:creationId xmlns:a16="http://schemas.microsoft.com/office/drawing/2014/main" id="{CEBF947A-8DD8-CF92-501E-7DBF6F3C9EAD}"/>
                    </a:ext>
                  </a:extLst>
                </p:cNvPr>
                <p:cNvSpPr txBox="1">
                  <a:spLocks noChangeArrowheads="1"/>
                </p:cNvSpPr>
                <p:nvPr/>
              </p:nvSpPr>
              <p:spPr bwMode="auto">
                <a:xfrm>
                  <a:off x="4000" y="662"/>
                  <a:ext cx="196"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66FF"/>
                      </a:solidFill>
                      <a:effectLst/>
                      <a:uLnTx/>
                      <a:uFillTx/>
                      <a:latin typeface="Times New Roman" panose="02020603050405020304" pitchFamily="18" charset="0"/>
                      <a:ea typeface="宋体" panose="02010600030101010101" pitchFamily="2" charset="-122"/>
                      <a:cs typeface="+mn-cs"/>
                    </a:rPr>
                    <a:t>p</a:t>
                  </a:r>
                </a:p>
              </p:txBody>
            </p:sp>
            <p:sp>
              <p:nvSpPr>
                <p:cNvPr id="185" name="Line 85">
                  <a:extLst>
                    <a:ext uri="{FF2B5EF4-FFF2-40B4-BE49-F238E27FC236}">
                      <a16:creationId xmlns:a16="http://schemas.microsoft.com/office/drawing/2014/main" id="{C1EC2B87-2389-86A5-0728-727C46DC0AB1}"/>
                    </a:ext>
                  </a:extLst>
                </p:cNvPr>
                <p:cNvSpPr>
                  <a:spLocks noChangeShapeType="1"/>
                </p:cNvSpPr>
                <p:nvPr/>
              </p:nvSpPr>
              <p:spPr bwMode="auto">
                <a:xfrm flipH="1">
                  <a:off x="3989" y="933"/>
                  <a:ext cx="123" cy="189"/>
                </a:xfrm>
                <a:prstGeom prst="line">
                  <a:avLst/>
                </a:prstGeom>
                <a:noFill/>
                <a:ln w="9525">
                  <a:solidFill>
                    <a:srgbClr val="0066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sp>
          <p:nvSpPr>
            <p:cNvPr id="172" name="Text Box 86">
              <a:extLst>
                <a:ext uri="{FF2B5EF4-FFF2-40B4-BE49-F238E27FC236}">
                  <a16:creationId xmlns:a16="http://schemas.microsoft.com/office/drawing/2014/main" id="{A41E71AF-6C49-4CF1-50B6-19240D81ABFA}"/>
                </a:ext>
              </a:extLst>
            </p:cNvPr>
            <p:cNvSpPr txBox="1">
              <a:spLocks noChangeArrowheads="1"/>
            </p:cNvSpPr>
            <p:nvPr/>
          </p:nvSpPr>
          <p:spPr bwMode="auto">
            <a:xfrm>
              <a:off x="3122" y="3930"/>
              <a:ext cx="382"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(12)</a:t>
              </a:r>
            </a:p>
          </p:txBody>
        </p:sp>
      </p:grpSp>
      <p:grpSp>
        <p:nvGrpSpPr>
          <p:cNvPr id="299" name="Group 87">
            <a:extLst>
              <a:ext uri="{FF2B5EF4-FFF2-40B4-BE49-F238E27FC236}">
                <a16:creationId xmlns:a16="http://schemas.microsoft.com/office/drawing/2014/main" id="{1F9583B1-7FA3-6F6B-D1C7-25134A5AA69D}"/>
              </a:ext>
            </a:extLst>
          </p:cNvPr>
          <p:cNvGrpSpPr>
            <a:grpSpLocks/>
          </p:cNvGrpSpPr>
          <p:nvPr/>
        </p:nvGrpSpPr>
        <p:grpSpPr bwMode="auto">
          <a:xfrm>
            <a:off x="4688774" y="389309"/>
            <a:ext cx="3906838" cy="3127375"/>
            <a:chOff x="2976" y="335"/>
            <a:chExt cx="2461" cy="1970"/>
          </a:xfrm>
        </p:grpSpPr>
        <p:sp>
          <p:nvSpPr>
            <p:cNvPr id="300" name="Line 88">
              <a:extLst>
                <a:ext uri="{FF2B5EF4-FFF2-40B4-BE49-F238E27FC236}">
                  <a16:creationId xmlns:a16="http://schemas.microsoft.com/office/drawing/2014/main" id="{1D902006-7719-147F-E4B7-87387317B1A7}"/>
                </a:ext>
              </a:extLst>
            </p:cNvPr>
            <p:cNvSpPr>
              <a:spLocks noChangeShapeType="1"/>
            </p:cNvSpPr>
            <p:nvPr/>
          </p:nvSpPr>
          <p:spPr bwMode="auto">
            <a:xfrm flipV="1">
              <a:off x="3300" y="2055"/>
              <a:ext cx="178" cy="145"/>
            </a:xfrm>
            <a:prstGeom prst="line">
              <a:avLst/>
            </a:prstGeom>
            <a:noFill/>
            <a:ln w="9525">
              <a:solidFill>
                <a:srgbClr val="0066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nvGrpSpPr>
            <p:cNvPr id="301" name="Group 89">
              <a:extLst>
                <a:ext uri="{FF2B5EF4-FFF2-40B4-BE49-F238E27FC236}">
                  <a16:creationId xmlns:a16="http://schemas.microsoft.com/office/drawing/2014/main" id="{7AE57292-B887-0768-14FD-1A4C6ED5EE80}"/>
                </a:ext>
              </a:extLst>
            </p:cNvPr>
            <p:cNvGrpSpPr>
              <a:grpSpLocks/>
            </p:cNvGrpSpPr>
            <p:nvPr/>
          </p:nvGrpSpPr>
          <p:grpSpPr bwMode="auto">
            <a:xfrm>
              <a:off x="2976" y="335"/>
              <a:ext cx="2461" cy="1970"/>
              <a:chOff x="2976" y="335"/>
              <a:chExt cx="2461" cy="1970"/>
            </a:xfrm>
          </p:grpSpPr>
          <p:grpSp>
            <p:nvGrpSpPr>
              <p:cNvPr id="302" name="Group 90">
                <a:extLst>
                  <a:ext uri="{FF2B5EF4-FFF2-40B4-BE49-F238E27FC236}">
                    <a16:creationId xmlns:a16="http://schemas.microsoft.com/office/drawing/2014/main" id="{2E38CF99-7269-0A76-4A99-C729F5586FE9}"/>
                  </a:ext>
                </a:extLst>
              </p:cNvPr>
              <p:cNvGrpSpPr>
                <a:grpSpLocks/>
              </p:cNvGrpSpPr>
              <p:nvPr/>
            </p:nvGrpSpPr>
            <p:grpSpPr bwMode="auto">
              <a:xfrm>
                <a:off x="2976" y="335"/>
                <a:ext cx="2298" cy="1970"/>
                <a:chOff x="2976" y="335"/>
                <a:chExt cx="2298" cy="1970"/>
              </a:xfrm>
            </p:grpSpPr>
            <p:grpSp>
              <p:nvGrpSpPr>
                <p:cNvPr id="304" name="Group 91">
                  <a:extLst>
                    <a:ext uri="{FF2B5EF4-FFF2-40B4-BE49-F238E27FC236}">
                      <a16:creationId xmlns:a16="http://schemas.microsoft.com/office/drawing/2014/main" id="{90451C0A-B14F-2319-FA1B-7C696A32EED9}"/>
                    </a:ext>
                  </a:extLst>
                </p:cNvPr>
                <p:cNvGrpSpPr>
                  <a:grpSpLocks/>
                </p:cNvGrpSpPr>
                <p:nvPr/>
              </p:nvGrpSpPr>
              <p:grpSpPr bwMode="auto">
                <a:xfrm>
                  <a:off x="2976" y="395"/>
                  <a:ext cx="1022" cy="1672"/>
                  <a:chOff x="703" y="2015"/>
                  <a:chExt cx="1022" cy="1672"/>
                </a:xfrm>
              </p:grpSpPr>
              <p:sp>
                <p:nvSpPr>
                  <p:cNvPr id="315" name="Oval 92">
                    <a:extLst>
                      <a:ext uri="{FF2B5EF4-FFF2-40B4-BE49-F238E27FC236}">
                        <a16:creationId xmlns:a16="http://schemas.microsoft.com/office/drawing/2014/main" id="{71A56E3D-F749-5CE4-D660-32A119040EF3}"/>
                      </a:ext>
                    </a:extLst>
                  </p:cNvPr>
                  <p:cNvSpPr>
                    <a:spLocks noChangeArrowheads="1"/>
                  </p:cNvSpPr>
                  <p:nvPr/>
                </p:nvSpPr>
                <p:spPr bwMode="auto">
                  <a:xfrm>
                    <a:off x="1222" y="2015"/>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A</a:t>
                    </a:r>
                  </a:p>
                </p:txBody>
              </p:sp>
              <p:sp>
                <p:nvSpPr>
                  <p:cNvPr id="316" name="Oval 93">
                    <a:extLst>
                      <a:ext uri="{FF2B5EF4-FFF2-40B4-BE49-F238E27FC236}">
                        <a16:creationId xmlns:a16="http://schemas.microsoft.com/office/drawing/2014/main" id="{248B3C5E-0908-00AA-5B09-5D5427F1275F}"/>
                      </a:ext>
                    </a:extLst>
                  </p:cNvPr>
                  <p:cNvSpPr>
                    <a:spLocks noChangeArrowheads="1"/>
                  </p:cNvSpPr>
                  <p:nvPr/>
                </p:nvSpPr>
                <p:spPr bwMode="auto">
                  <a:xfrm>
                    <a:off x="974" y="2367"/>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B</a:t>
                    </a:r>
                  </a:p>
                </p:txBody>
              </p:sp>
              <p:sp>
                <p:nvSpPr>
                  <p:cNvPr id="317" name="Oval 94">
                    <a:extLst>
                      <a:ext uri="{FF2B5EF4-FFF2-40B4-BE49-F238E27FC236}">
                        <a16:creationId xmlns:a16="http://schemas.microsoft.com/office/drawing/2014/main" id="{9102E56B-91CF-670F-5FD8-66A6FF01A8AB}"/>
                      </a:ext>
                    </a:extLst>
                  </p:cNvPr>
                  <p:cNvSpPr>
                    <a:spLocks noChangeArrowheads="1"/>
                  </p:cNvSpPr>
                  <p:nvPr/>
                </p:nvSpPr>
                <p:spPr bwMode="auto">
                  <a:xfrm>
                    <a:off x="703" y="2729"/>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C</a:t>
                    </a:r>
                  </a:p>
                </p:txBody>
              </p:sp>
              <p:sp>
                <p:nvSpPr>
                  <p:cNvPr id="318" name="Oval 95">
                    <a:extLst>
                      <a:ext uri="{FF2B5EF4-FFF2-40B4-BE49-F238E27FC236}">
                        <a16:creationId xmlns:a16="http://schemas.microsoft.com/office/drawing/2014/main" id="{82D02C7D-1B27-3287-61CB-E039FB3254BB}"/>
                      </a:ext>
                    </a:extLst>
                  </p:cNvPr>
                  <p:cNvSpPr>
                    <a:spLocks noChangeArrowheads="1"/>
                  </p:cNvSpPr>
                  <p:nvPr/>
                </p:nvSpPr>
                <p:spPr bwMode="auto">
                  <a:xfrm>
                    <a:off x="1215" y="2729"/>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D</a:t>
                    </a:r>
                  </a:p>
                </p:txBody>
              </p:sp>
              <p:sp>
                <p:nvSpPr>
                  <p:cNvPr id="319" name="Oval 96">
                    <a:extLst>
                      <a:ext uri="{FF2B5EF4-FFF2-40B4-BE49-F238E27FC236}">
                        <a16:creationId xmlns:a16="http://schemas.microsoft.com/office/drawing/2014/main" id="{88F8FBD0-22F6-38E7-A94E-1AC52DCD559F}"/>
                      </a:ext>
                    </a:extLst>
                  </p:cNvPr>
                  <p:cNvSpPr>
                    <a:spLocks noChangeArrowheads="1"/>
                  </p:cNvSpPr>
                  <p:nvPr/>
                </p:nvSpPr>
                <p:spPr bwMode="auto">
                  <a:xfrm>
                    <a:off x="1015" y="3051"/>
                    <a:ext cx="255" cy="235"/>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E</a:t>
                    </a:r>
                  </a:p>
                </p:txBody>
              </p:sp>
              <p:sp>
                <p:nvSpPr>
                  <p:cNvPr id="320" name="Oval 97">
                    <a:extLst>
                      <a:ext uri="{FF2B5EF4-FFF2-40B4-BE49-F238E27FC236}">
                        <a16:creationId xmlns:a16="http://schemas.microsoft.com/office/drawing/2014/main" id="{330164E0-5830-57A5-6AB8-E78B3369372F}"/>
                      </a:ext>
                    </a:extLst>
                  </p:cNvPr>
                  <p:cNvSpPr>
                    <a:spLocks noChangeArrowheads="1"/>
                  </p:cNvSpPr>
                  <p:nvPr/>
                </p:nvSpPr>
                <p:spPr bwMode="auto">
                  <a:xfrm>
                    <a:off x="1470" y="3051"/>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F</a:t>
                    </a:r>
                  </a:p>
                </p:txBody>
              </p:sp>
              <p:sp>
                <p:nvSpPr>
                  <p:cNvPr id="321" name="Oval 98">
                    <a:extLst>
                      <a:ext uri="{FF2B5EF4-FFF2-40B4-BE49-F238E27FC236}">
                        <a16:creationId xmlns:a16="http://schemas.microsoft.com/office/drawing/2014/main" id="{53FFFED6-DEA0-BC74-050D-EE71FACDD54D}"/>
                      </a:ext>
                    </a:extLst>
                  </p:cNvPr>
                  <p:cNvSpPr>
                    <a:spLocks noChangeArrowheads="1"/>
                  </p:cNvSpPr>
                  <p:nvPr/>
                </p:nvSpPr>
                <p:spPr bwMode="auto">
                  <a:xfrm>
                    <a:off x="1225" y="3463"/>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G</a:t>
                    </a:r>
                  </a:p>
                </p:txBody>
              </p:sp>
              <p:sp>
                <p:nvSpPr>
                  <p:cNvPr id="322" name="Line 99">
                    <a:extLst>
                      <a:ext uri="{FF2B5EF4-FFF2-40B4-BE49-F238E27FC236}">
                        <a16:creationId xmlns:a16="http://schemas.microsoft.com/office/drawing/2014/main" id="{AFC44103-903C-4140-3922-62FA387C9B15}"/>
                      </a:ext>
                    </a:extLst>
                  </p:cNvPr>
                  <p:cNvSpPr>
                    <a:spLocks noChangeShapeType="1"/>
                  </p:cNvSpPr>
                  <p:nvPr/>
                </p:nvSpPr>
                <p:spPr bwMode="auto">
                  <a:xfrm flipH="1">
                    <a:off x="1156" y="2200"/>
                    <a:ext cx="111" cy="19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323" name="Line 100">
                    <a:extLst>
                      <a:ext uri="{FF2B5EF4-FFF2-40B4-BE49-F238E27FC236}">
                        <a16:creationId xmlns:a16="http://schemas.microsoft.com/office/drawing/2014/main" id="{46F07136-54A3-9BFA-CA98-F8A498AA4A72}"/>
                      </a:ext>
                    </a:extLst>
                  </p:cNvPr>
                  <p:cNvSpPr>
                    <a:spLocks noChangeShapeType="1"/>
                  </p:cNvSpPr>
                  <p:nvPr/>
                </p:nvSpPr>
                <p:spPr bwMode="auto">
                  <a:xfrm flipH="1">
                    <a:off x="911" y="2566"/>
                    <a:ext cx="122" cy="1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324" name="Line 101">
                    <a:extLst>
                      <a:ext uri="{FF2B5EF4-FFF2-40B4-BE49-F238E27FC236}">
                        <a16:creationId xmlns:a16="http://schemas.microsoft.com/office/drawing/2014/main" id="{BE0A3A48-3F41-10D1-F81C-8C9A05240AFA}"/>
                      </a:ext>
                    </a:extLst>
                  </p:cNvPr>
                  <p:cNvSpPr>
                    <a:spLocks noChangeShapeType="1"/>
                  </p:cNvSpPr>
                  <p:nvPr/>
                </p:nvSpPr>
                <p:spPr bwMode="auto">
                  <a:xfrm>
                    <a:off x="1189" y="2566"/>
                    <a:ext cx="133" cy="1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325" name="Line 102">
                    <a:extLst>
                      <a:ext uri="{FF2B5EF4-FFF2-40B4-BE49-F238E27FC236}">
                        <a16:creationId xmlns:a16="http://schemas.microsoft.com/office/drawing/2014/main" id="{29287F2D-AB95-EBA6-2739-29BC120B6E74}"/>
                      </a:ext>
                    </a:extLst>
                  </p:cNvPr>
                  <p:cNvSpPr>
                    <a:spLocks noChangeShapeType="1"/>
                  </p:cNvSpPr>
                  <p:nvPr/>
                </p:nvSpPr>
                <p:spPr bwMode="auto">
                  <a:xfrm flipH="1">
                    <a:off x="1211" y="2955"/>
                    <a:ext cx="78" cy="14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326" name="Line 103">
                    <a:extLst>
                      <a:ext uri="{FF2B5EF4-FFF2-40B4-BE49-F238E27FC236}">
                        <a16:creationId xmlns:a16="http://schemas.microsoft.com/office/drawing/2014/main" id="{451984DD-B003-1099-FB7F-D82694166CFC}"/>
                      </a:ext>
                    </a:extLst>
                  </p:cNvPr>
                  <p:cNvSpPr>
                    <a:spLocks noChangeShapeType="1"/>
                  </p:cNvSpPr>
                  <p:nvPr/>
                </p:nvSpPr>
                <p:spPr bwMode="auto">
                  <a:xfrm>
                    <a:off x="1411" y="2933"/>
                    <a:ext cx="112" cy="14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327" name="Line 104">
                    <a:extLst>
                      <a:ext uri="{FF2B5EF4-FFF2-40B4-BE49-F238E27FC236}">
                        <a16:creationId xmlns:a16="http://schemas.microsoft.com/office/drawing/2014/main" id="{9E5C8ADB-3F4F-F450-2930-752B03DE0A38}"/>
                      </a:ext>
                    </a:extLst>
                  </p:cNvPr>
                  <p:cNvSpPr>
                    <a:spLocks noChangeShapeType="1"/>
                  </p:cNvSpPr>
                  <p:nvPr/>
                </p:nvSpPr>
                <p:spPr bwMode="auto">
                  <a:xfrm>
                    <a:off x="1178" y="3277"/>
                    <a:ext cx="133" cy="1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
              <p:nvSpPr>
                <p:cNvPr id="305" name="Text Box 105">
                  <a:extLst>
                    <a:ext uri="{FF2B5EF4-FFF2-40B4-BE49-F238E27FC236}">
                      <a16:creationId xmlns:a16="http://schemas.microsoft.com/office/drawing/2014/main" id="{B6E8BBDF-21FB-CC9D-CF8C-42D1A8686822}"/>
                    </a:ext>
                  </a:extLst>
                </p:cNvPr>
                <p:cNvSpPr txBox="1">
                  <a:spLocks noChangeArrowheads="1"/>
                </p:cNvSpPr>
                <p:nvPr/>
              </p:nvSpPr>
              <p:spPr bwMode="auto">
                <a:xfrm>
                  <a:off x="4259" y="1001"/>
                  <a:ext cx="160"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i</a:t>
                  </a:r>
                </a:p>
              </p:txBody>
            </p:sp>
            <p:sp>
              <p:nvSpPr>
                <p:cNvPr id="306" name="Rectangle 106">
                  <a:extLst>
                    <a:ext uri="{FF2B5EF4-FFF2-40B4-BE49-F238E27FC236}">
                      <a16:creationId xmlns:a16="http://schemas.microsoft.com/office/drawing/2014/main" id="{66C3769A-6DBC-5008-7584-44AAA25B60ED}"/>
                    </a:ext>
                  </a:extLst>
                </p:cNvPr>
                <p:cNvSpPr>
                  <a:spLocks noChangeArrowheads="1"/>
                </p:cNvSpPr>
                <p:nvPr/>
              </p:nvSpPr>
              <p:spPr bwMode="auto">
                <a:xfrm>
                  <a:off x="4414" y="1467"/>
                  <a:ext cx="855" cy="2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A</a:t>
                  </a:r>
                </a:p>
              </p:txBody>
            </p:sp>
            <p:sp>
              <p:nvSpPr>
                <p:cNvPr id="307" name="Rectangle 107">
                  <a:extLst>
                    <a:ext uri="{FF2B5EF4-FFF2-40B4-BE49-F238E27FC236}">
                      <a16:creationId xmlns:a16="http://schemas.microsoft.com/office/drawing/2014/main" id="{1FB18ACC-7E14-DB2F-F4C0-A26A963EB3C9}"/>
                    </a:ext>
                  </a:extLst>
                </p:cNvPr>
                <p:cNvSpPr>
                  <a:spLocks noChangeArrowheads="1"/>
                </p:cNvSpPr>
                <p:nvPr/>
              </p:nvSpPr>
              <p:spPr bwMode="auto">
                <a:xfrm>
                  <a:off x="4414" y="1231"/>
                  <a:ext cx="855" cy="2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D</a:t>
                  </a:r>
                </a:p>
              </p:txBody>
            </p:sp>
            <p:sp>
              <p:nvSpPr>
                <p:cNvPr id="308" name="Rectangle 108">
                  <a:extLst>
                    <a:ext uri="{FF2B5EF4-FFF2-40B4-BE49-F238E27FC236}">
                      <a16:creationId xmlns:a16="http://schemas.microsoft.com/office/drawing/2014/main" id="{8513C1F5-4D95-7631-24EE-8317D873622D}"/>
                    </a:ext>
                  </a:extLst>
                </p:cNvPr>
                <p:cNvSpPr>
                  <a:spLocks noChangeArrowheads="1"/>
                </p:cNvSpPr>
                <p:nvPr/>
              </p:nvSpPr>
              <p:spPr bwMode="auto">
                <a:xfrm>
                  <a:off x="4415" y="997"/>
                  <a:ext cx="855" cy="2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309" name="Rectangle 109">
                  <a:extLst>
                    <a:ext uri="{FF2B5EF4-FFF2-40B4-BE49-F238E27FC236}">
                      <a16:creationId xmlns:a16="http://schemas.microsoft.com/office/drawing/2014/main" id="{1EE0D082-0512-D30B-D9F5-83EBD236FFC3}"/>
                    </a:ext>
                  </a:extLst>
                </p:cNvPr>
                <p:cNvSpPr>
                  <a:spLocks noChangeArrowheads="1"/>
                </p:cNvSpPr>
                <p:nvPr/>
              </p:nvSpPr>
              <p:spPr bwMode="auto">
                <a:xfrm>
                  <a:off x="4414" y="764"/>
                  <a:ext cx="855" cy="2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310" name="Rectangle 110">
                  <a:extLst>
                    <a:ext uri="{FF2B5EF4-FFF2-40B4-BE49-F238E27FC236}">
                      <a16:creationId xmlns:a16="http://schemas.microsoft.com/office/drawing/2014/main" id="{3B45945F-815D-D407-44BF-2FCC6F4B5143}"/>
                    </a:ext>
                  </a:extLst>
                </p:cNvPr>
                <p:cNvSpPr>
                  <a:spLocks noChangeArrowheads="1"/>
                </p:cNvSpPr>
                <p:nvPr/>
              </p:nvSpPr>
              <p:spPr bwMode="auto">
                <a:xfrm>
                  <a:off x="4414" y="530"/>
                  <a:ext cx="855" cy="2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311" name="Line 111">
                  <a:extLst>
                    <a:ext uri="{FF2B5EF4-FFF2-40B4-BE49-F238E27FC236}">
                      <a16:creationId xmlns:a16="http://schemas.microsoft.com/office/drawing/2014/main" id="{78EC7683-B891-2310-4A88-1EA86CF9ED6F}"/>
                    </a:ext>
                  </a:extLst>
                </p:cNvPr>
                <p:cNvSpPr>
                  <a:spLocks noChangeShapeType="1"/>
                </p:cNvSpPr>
                <p:nvPr/>
              </p:nvSpPr>
              <p:spPr bwMode="auto">
                <a:xfrm>
                  <a:off x="4417" y="335"/>
                  <a:ext cx="0" cy="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312" name="Line 112">
                  <a:extLst>
                    <a:ext uri="{FF2B5EF4-FFF2-40B4-BE49-F238E27FC236}">
                      <a16:creationId xmlns:a16="http://schemas.microsoft.com/office/drawing/2014/main" id="{CD90EDBE-DB25-3BA2-3B8E-7F243397465A}"/>
                    </a:ext>
                  </a:extLst>
                </p:cNvPr>
                <p:cNvSpPr>
                  <a:spLocks noChangeShapeType="1"/>
                </p:cNvSpPr>
                <p:nvPr/>
              </p:nvSpPr>
              <p:spPr bwMode="auto">
                <a:xfrm flipH="1">
                  <a:off x="5274" y="335"/>
                  <a:ext cx="0" cy="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313" name="Text Box 113">
                  <a:extLst>
                    <a:ext uri="{FF2B5EF4-FFF2-40B4-BE49-F238E27FC236}">
                      <a16:creationId xmlns:a16="http://schemas.microsoft.com/office/drawing/2014/main" id="{1612E124-236C-A2E8-11BA-8C32129FC9DB}"/>
                    </a:ext>
                  </a:extLst>
                </p:cNvPr>
                <p:cNvSpPr txBox="1">
                  <a:spLocks noChangeArrowheads="1"/>
                </p:cNvSpPr>
                <p:nvPr/>
              </p:nvSpPr>
              <p:spPr bwMode="auto">
                <a:xfrm>
                  <a:off x="3968" y="1814"/>
                  <a:ext cx="1150" cy="256"/>
                </a:xfrm>
                <a:prstGeom prst="rect">
                  <a:avLst/>
                </a:prstGeom>
                <a:noFill/>
                <a:ln w="9525">
                  <a:solidFill>
                    <a:srgbClr val="0066FF"/>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0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访问：</a:t>
                  </a: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C B E G</a:t>
                  </a:r>
                </a:p>
              </p:txBody>
            </p:sp>
            <p:sp>
              <p:nvSpPr>
                <p:cNvPr id="314" name="Text Box 114">
                  <a:extLst>
                    <a:ext uri="{FF2B5EF4-FFF2-40B4-BE49-F238E27FC236}">
                      <a16:creationId xmlns:a16="http://schemas.microsoft.com/office/drawing/2014/main" id="{877205EE-7861-661B-B676-C5CBEE40CF1F}"/>
                    </a:ext>
                  </a:extLst>
                </p:cNvPr>
                <p:cNvSpPr txBox="1">
                  <a:spLocks noChangeArrowheads="1"/>
                </p:cNvSpPr>
                <p:nvPr/>
              </p:nvSpPr>
              <p:spPr bwMode="auto">
                <a:xfrm>
                  <a:off x="3122" y="2055"/>
                  <a:ext cx="196"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66FF"/>
                      </a:solidFill>
                      <a:effectLst/>
                      <a:uLnTx/>
                      <a:uFillTx/>
                      <a:latin typeface="Times New Roman" panose="02020603050405020304" pitchFamily="18" charset="0"/>
                      <a:ea typeface="宋体" panose="02010600030101010101" pitchFamily="2" charset="-122"/>
                      <a:cs typeface="+mn-cs"/>
                    </a:rPr>
                    <a:t>p</a:t>
                  </a:r>
                </a:p>
              </p:txBody>
            </p:sp>
          </p:grpSp>
          <p:sp>
            <p:nvSpPr>
              <p:cNvPr id="303" name="Text Box 115">
                <a:extLst>
                  <a:ext uri="{FF2B5EF4-FFF2-40B4-BE49-F238E27FC236}">
                    <a16:creationId xmlns:a16="http://schemas.microsoft.com/office/drawing/2014/main" id="{265C754C-93E0-A001-A65E-1AF50AD1AF38}"/>
                  </a:ext>
                </a:extLst>
              </p:cNvPr>
              <p:cNvSpPr txBox="1">
                <a:spLocks noChangeArrowheads="1"/>
              </p:cNvSpPr>
              <p:nvPr/>
            </p:nvSpPr>
            <p:spPr bwMode="auto">
              <a:xfrm>
                <a:off x="5055" y="1808"/>
                <a:ext cx="382"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(10)</a:t>
                </a:r>
              </a:p>
            </p:txBody>
          </p:sp>
        </p:grpSp>
      </p:grpSp>
    </p:spTree>
    <p:extLst>
      <p:ext uri="{BB962C8B-B14F-4D97-AF65-F5344CB8AC3E}">
        <p14:creationId xmlns:p14="http://schemas.microsoft.com/office/powerpoint/2010/main" val="1714689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box(out)">
                                      <p:cBhvr>
                                        <p:cTn id="7" dur="500"/>
                                        <p:tgtEl>
                                          <p:spTgt spid="31"/>
                                        </p:tgtEl>
                                      </p:cBhvr>
                                    </p:animEffect>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nodeType="clickEffect">
                                  <p:stCondLst>
                                    <p:cond delay="0"/>
                                  </p:stCondLst>
                                  <p:childTnLst>
                                    <p:set>
                                      <p:cBhvr>
                                        <p:cTn id="11" dur="1" fill="hold">
                                          <p:stCondLst>
                                            <p:cond delay="0"/>
                                          </p:stCondLst>
                                        </p:cTn>
                                        <p:tgtEl>
                                          <p:spTgt spid="299"/>
                                        </p:tgtEl>
                                        <p:attrNameLst>
                                          <p:attrName>style.visibility</p:attrName>
                                        </p:attrNameLst>
                                      </p:cBhvr>
                                      <p:to>
                                        <p:strVal val="visible"/>
                                      </p:to>
                                    </p:set>
                                    <p:animEffect transition="in" filter="box(out)">
                                      <p:cBhvr>
                                        <p:cTn id="12" dur="500"/>
                                        <p:tgtEl>
                                          <p:spTgt spid="299"/>
                                        </p:tgtEl>
                                      </p:cBhvr>
                                    </p:animEffect>
                                  </p:childTnLst>
                                  <p:subTnLst>
                                    <p:audio>
                                      <p:cMediaNode>
                                        <p:cTn display="0" masterRel="sameClick">
                                          <p:stCondLst>
                                            <p:cond evt="begin" delay="0">
                                              <p:tn val="10"/>
                                            </p:cond>
                                          </p:stCondLst>
                                          <p:endCondLst>
                                            <p:cond evt="onStopAudio" delay="0">
                                              <p:tgtEl>
                                                <p:sldTgt/>
                                              </p:tgtEl>
                                            </p:cond>
                                          </p:endCondLst>
                                        </p:cTn>
                                        <p:tgtEl>
                                          <p:sndTgt r:embed="rId3" name="CAMERA.WAV"/>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32" fill="hold" nodeType="clickEffect">
                                  <p:stCondLst>
                                    <p:cond delay="0"/>
                                  </p:stCondLst>
                                  <p:childTnLst>
                                    <p:set>
                                      <p:cBhvr>
                                        <p:cTn id="16" dur="1" fill="hold">
                                          <p:stCondLst>
                                            <p:cond delay="0"/>
                                          </p:stCondLst>
                                        </p:cTn>
                                        <p:tgtEl>
                                          <p:spTgt spid="65"/>
                                        </p:tgtEl>
                                        <p:attrNameLst>
                                          <p:attrName>style.visibility</p:attrName>
                                        </p:attrNameLst>
                                      </p:cBhvr>
                                      <p:to>
                                        <p:strVal val="visible"/>
                                      </p:to>
                                    </p:set>
                                    <p:animEffect transition="in" filter="box(out)">
                                      <p:cBhvr>
                                        <p:cTn id="17" dur="500"/>
                                        <p:tgtEl>
                                          <p:spTgt spid="65"/>
                                        </p:tgtEl>
                                      </p:cBhvr>
                                    </p:animEffect>
                                  </p:childTnLst>
                                  <p:subTnLst>
                                    <p:audio>
                                      <p:cMediaNode>
                                        <p:cTn display="0" masterRel="sameClick">
                                          <p:stCondLst>
                                            <p:cond evt="begin" delay="0">
                                              <p:tn val="15"/>
                                            </p:cond>
                                          </p:stCondLst>
                                          <p:endCondLst>
                                            <p:cond evt="onStopAudio" delay="0">
                                              <p:tgtEl>
                                                <p:sldTgt/>
                                              </p:tgtEl>
                                            </p:cond>
                                          </p:endCondLst>
                                        </p:cTn>
                                        <p:tgtEl>
                                          <p:sndTgt r:embed="rId3" name="CAMERA.WAV"/>
                                        </p:tgtEl>
                                      </p:cMediaNode>
                                    </p:audio>
                                  </p:subTnLst>
                                </p:cTn>
                              </p:par>
                            </p:childTnLst>
                          </p:cTn>
                        </p:par>
                      </p:childTnLst>
                    </p:cTn>
                  </p:par>
                  <p:par>
                    <p:cTn id="18" fill="hold">
                      <p:stCondLst>
                        <p:cond delay="indefinite"/>
                      </p:stCondLst>
                      <p:childTnLst>
                        <p:par>
                          <p:cTn id="19" fill="hold">
                            <p:stCondLst>
                              <p:cond delay="0"/>
                            </p:stCondLst>
                            <p:childTnLst>
                              <p:par>
                                <p:cTn id="20" presetID="4" presetClass="entr" presetSubtype="32" fill="hold" nodeType="clickEffect">
                                  <p:stCondLst>
                                    <p:cond delay="0"/>
                                  </p:stCondLst>
                                  <p:childTnLst>
                                    <p:set>
                                      <p:cBhvr>
                                        <p:cTn id="21" dur="1" fill="hold">
                                          <p:stCondLst>
                                            <p:cond delay="0"/>
                                          </p:stCondLst>
                                        </p:cTn>
                                        <p:tgtEl>
                                          <p:spTgt spid="170"/>
                                        </p:tgtEl>
                                        <p:attrNameLst>
                                          <p:attrName>style.visibility</p:attrName>
                                        </p:attrNameLst>
                                      </p:cBhvr>
                                      <p:to>
                                        <p:strVal val="visible"/>
                                      </p:to>
                                    </p:set>
                                    <p:animEffect transition="in" filter="box(out)">
                                      <p:cBhvr>
                                        <p:cTn id="22" dur="500"/>
                                        <p:tgtEl>
                                          <p:spTgt spid="170"/>
                                        </p:tgtEl>
                                      </p:cBhvr>
                                    </p:animEffect>
                                  </p:childTnLst>
                                  <p:subTnLst>
                                    <p:audio>
                                      <p:cMediaNode>
                                        <p:cTn display="0" masterRel="sameClick">
                                          <p:stCondLst>
                                            <p:cond evt="begin" delay="0">
                                              <p:tn val="20"/>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2">
            <a:extLst>
              <a:ext uri="{FF2B5EF4-FFF2-40B4-BE49-F238E27FC236}">
                <a16:creationId xmlns:a16="http://schemas.microsoft.com/office/drawing/2014/main" id="{E0989388-8214-8713-9C1F-FD24BE32DD02}"/>
              </a:ext>
            </a:extLst>
          </p:cNvPr>
          <p:cNvGrpSpPr>
            <a:grpSpLocks/>
          </p:cNvGrpSpPr>
          <p:nvPr/>
        </p:nvGrpSpPr>
        <p:grpSpPr bwMode="auto">
          <a:xfrm>
            <a:off x="565274" y="364515"/>
            <a:ext cx="4603751" cy="2998787"/>
            <a:chOff x="386" y="357"/>
            <a:chExt cx="2900" cy="1889"/>
          </a:xfrm>
        </p:grpSpPr>
        <p:grpSp>
          <p:nvGrpSpPr>
            <p:cNvPr id="5" name="Group 3">
              <a:extLst>
                <a:ext uri="{FF2B5EF4-FFF2-40B4-BE49-F238E27FC236}">
                  <a16:creationId xmlns:a16="http://schemas.microsoft.com/office/drawing/2014/main" id="{3691249B-7173-EF9B-EE1C-58C37972C885}"/>
                </a:ext>
              </a:extLst>
            </p:cNvPr>
            <p:cNvGrpSpPr>
              <a:grpSpLocks/>
            </p:cNvGrpSpPr>
            <p:nvPr/>
          </p:nvGrpSpPr>
          <p:grpSpPr bwMode="auto">
            <a:xfrm>
              <a:off x="471" y="357"/>
              <a:ext cx="2815" cy="1889"/>
              <a:chOff x="471" y="357"/>
              <a:chExt cx="2815" cy="1889"/>
            </a:xfrm>
          </p:grpSpPr>
          <p:grpSp>
            <p:nvGrpSpPr>
              <p:cNvPr id="7" name="Group 4">
                <a:extLst>
                  <a:ext uri="{FF2B5EF4-FFF2-40B4-BE49-F238E27FC236}">
                    <a16:creationId xmlns:a16="http://schemas.microsoft.com/office/drawing/2014/main" id="{FE3B1485-E754-0902-119C-77BB7AEB9F9D}"/>
                  </a:ext>
                </a:extLst>
              </p:cNvPr>
              <p:cNvGrpSpPr>
                <a:grpSpLocks/>
              </p:cNvGrpSpPr>
              <p:nvPr/>
            </p:nvGrpSpPr>
            <p:grpSpPr bwMode="auto">
              <a:xfrm>
                <a:off x="471" y="417"/>
                <a:ext cx="1022" cy="1672"/>
                <a:chOff x="703" y="2015"/>
                <a:chExt cx="1022" cy="1672"/>
              </a:xfrm>
            </p:grpSpPr>
            <p:sp>
              <p:nvSpPr>
                <p:cNvPr id="18" name="Oval 5">
                  <a:extLst>
                    <a:ext uri="{FF2B5EF4-FFF2-40B4-BE49-F238E27FC236}">
                      <a16:creationId xmlns:a16="http://schemas.microsoft.com/office/drawing/2014/main" id="{550F55FD-0091-4F3C-5FB2-C1CFFE87B71A}"/>
                    </a:ext>
                  </a:extLst>
                </p:cNvPr>
                <p:cNvSpPr>
                  <a:spLocks noChangeArrowheads="1"/>
                </p:cNvSpPr>
                <p:nvPr/>
              </p:nvSpPr>
              <p:spPr bwMode="auto">
                <a:xfrm>
                  <a:off x="1222" y="2015"/>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黑体" panose="02010609060101010101" pitchFamily="49" charset="-122"/>
                      <a:cs typeface="Times New Roman" panose="02020603050405020304" pitchFamily="18" charset="0"/>
                    </a:rPr>
                    <a:t>A</a:t>
                  </a:r>
                </a:p>
              </p:txBody>
            </p:sp>
            <p:sp>
              <p:nvSpPr>
                <p:cNvPr id="19" name="Oval 6">
                  <a:extLst>
                    <a:ext uri="{FF2B5EF4-FFF2-40B4-BE49-F238E27FC236}">
                      <a16:creationId xmlns:a16="http://schemas.microsoft.com/office/drawing/2014/main" id="{6F55F602-8352-52E1-2250-C3C27EECB903}"/>
                    </a:ext>
                  </a:extLst>
                </p:cNvPr>
                <p:cNvSpPr>
                  <a:spLocks noChangeArrowheads="1"/>
                </p:cNvSpPr>
                <p:nvPr/>
              </p:nvSpPr>
              <p:spPr bwMode="auto">
                <a:xfrm>
                  <a:off x="974" y="2367"/>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黑体" panose="02010609060101010101" pitchFamily="49" charset="-122"/>
                      <a:cs typeface="Times New Roman" panose="02020603050405020304" pitchFamily="18" charset="0"/>
                    </a:rPr>
                    <a:t>B</a:t>
                  </a:r>
                </a:p>
              </p:txBody>
            </p:sp>
            <p:sp>
              <p:nvSpPr>
                <p:cNvPr id="20" name="Oval 7">
                  <a:extLst>
                    <a:ext uri="{FF2B5EF4-FFF2-40B4-BE49-F238E27FC236}">
                      <a16:creationId xmlns:a16="http://schemas.microsoft.com/office/drawing/2014/main" id="{502D3F8B-D497-C6FA-D5B5-15CAB9DB5A0B}"/>
                    </a:ext>
                  </a:extLst>
                </p:cNvPr>
                <p:cNvSpPr>
                  <a:spLocks noChangeArrowheads="1"/>
                </p:cNvSpPr>
                <p:nvPr/>
              </p:nvSpPr>
              <p:spPr bwMode="auto">
                <a:xfrm>
                  <a:off x="703" y="2729"/>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黑体" panose="02010609060101010101" pitchFamily="49" charset="-122"/>
                      <a:cs typeface="Times New Roman" panose="02020603050405020304" pitchFamily="18" charset="0"/>
                    </a:rPr>
                    <a:t>C</a:t>
                  </a:r>
                </a:p>
              </p:txBody>
            </p:sp>
            <p:sp>
              <p:nvSpPr>
                <p:cNvPr id="21" name="Oval 8">
                  <a:extLst>
                    <a:ext uri="{FF2B5EF4-FFF2-40B4-BE49-F238E27FC236}">
                      <a16:creationId xmlns:a16="http://schemas.microsoft.com/office/drawing/2014/main" id="{051BB624-5B10-9F60-5B50-CB510DF6E3AD}"/>
                    </a:ext>
                  </a:extLst>
                </p:cNvPr>
                <p:cNvSpPr>
                  <a:spLocks noChangeArrowheads="1"/>
                </p:cNvSpPr>
                <p:nvPr/>
              </p:nvSpPr>
              <p:spPr bwMode="auto">
                <a:xfrm>
                  <a:off x="1215" y="2729"/>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黑体" panose="02010609060101010101" pitchFamily="49" charset="-122"/>
                      <a:cs typeface="Times New Roman" panose="02020603050405020304" pitchFamily="18" charset="0"/>
                    </a:rPr>
                    <a:t>D</a:t>
                  </a:r>
                </a:p>
              </p:txBody>
            </p:sp>
            <p:sp>
              <p:nvSpPr>
                <p:cNvPr id="22" name="Oval 9">
                  <a:extLst>
                    <a:ext uri="{FF2B5EF4-FFF2-40B4-BE49-F238E27FC236}">
                      <a16:creationId xmlns:a16="http://schemas.microsoft.com/office/drawing/2014/main" id="{E80C6FDD-20EA-D426-D854-193E39822CF5}"/>
                    </a:ext>
                  </a:extLst>
                </p:cNvPr>
                <p:cNvSpPr>
                  <a:spLocks noChangeArrowheads="1"/>
                </p:cNvSpPr>
                <p:nvPr/>
              </p:nvSpPr>
              <p:spPr bwMode="auto">
                <a:xfrm>
                  <a:off x="1015" y="3051"/>
                  <a:ext cx="255" cy="235"/>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黑体" panose="02010609060101010101" pitchFamily="49" charset="-122"/>
                      <a:cs typeface="Times New Roman" panose="02020603050405020304" pitchFamily="18" charset="0"/>
                    </a:rPr>
                    <a:t>E</a:t>
                  </a:r>
                </a:p>
              </p:txBody>
            </p:sp>
            <p:sp>
              <p:nvSpPr>
                <p:cNvPr id="23" name="Oval 10">
                  <a:extLst>
                    <a:ext uri="{FF2B5EF4-FFF2-40B4-BE49-F238E27FC236}">
                      <a16:creationId xmlns:a16="http://schemas.microsoft.com/office/drawing/2014/main" id="{D0338908-B84C-BEB7-8AFC-28E52FFBCB6E}"/>
                    </a:ext>
                  </a:extLst>
                </p:cNvPr>
                <p:cNvSpPr>
                  <a:spLocks noChangeArrowheads="1"/>
                </p:cNvSpPr>
                <p:nvPr/>
              </p:nvSpPr>
              <p:spPr bwMode="auto">
                <a:xfrm>
                  <a:off x="1470" y="3051"/>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黑体" panose="02010609060101010101" pitchFamily="49" charset="-122"/>
                      <a:cs typeface="Times New Roman" panose="02020603050405020304" pitchFamily="18" charset="0"/>
                    </a:rPr>
                    <a:t>F</a:t>
                  </a:r>
                </a:p>
              </p:txBody>
            </p:sp>
            <p:sp>
              <p:nvSpPr>
                <p:cNvPr id="24" name="Oval 11">
                  <a:extLst>
                    <a:ext uri="{FF2B5EF4-FFF2-40B4-BE49-F238E27FC236}">
                      <a16:creationId xmlns:a16="http://schemas.microsoft.com/office/drawing/2014/main" id="{492E2D54-CDE0-99B2-DFB1-B35AEBBF9AAF}"/>
                    </a:ext>
                  </a:extLst>
                </p:cNvPr>
                <p:cNvSpPr>
                  <a:spLocks noChangeArrowheads="1"/>
                </p:cNvSpPr>
                <p:nvPr/>
              </p:nvSpPr>
              <p:spPr bwMode="auto">
                <a:xfrm>
                  <a:off x="1225" y="3463"/>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黑体" panose="02010609060101010101" pitchFamily="49" charset="-122"/>
                      <a:cs typeface="Times New Roman" panose="02020603050405020304" pitchFamily="18" charset="0"/>
                    </a:rPr>
                    <a:t>G</a:t>
                  </a:r>
                </a:p>
              </p:txBody>
            </p:sp>
            <p:sp>
              <p:nvSpPr>
                <p:cNvPr id="25" name="Line 12">
                  <a:extLst>
                    <a:ext uri="{FF2B5EF4-FFF2-40B4-BE49-F238E27FC236}">
                      <a16:creationId xmlns:a16="http://schemas.microsoft.com/office/drawing/2014/main" id="{33AB3BB0-45F8-D47E-8A7A-7FE293096C7F}"/>
                    </a:ext>
                  </a:extLst>
                </p:cNvPr>
                <p:cNvSpPr>
                  <a:spLocks noChangeShapeType="1"/>
                </p:cNvSpPr>
                <p:nvPr/>
              </p:nvSpPr>
              <p:spPr bwMode="auto">
                <a:xfrm flipH="1">
                  <a:off x="1156" y="2200"/>
                  <a:ext cx="111" cy="19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6" name="Line 13">
                  <a:extLst>
                    <a:ext uri="{FF2B5EF4-FFF2-40B4-BE49-F238E27FC236}">
                      <a16:creationId xmlns:a16="http://schemas.microsoft.com/office/drawing/2014/main" id="{53284067-8646-0BE6-7AE7-130C45A2C58D}"/>
                    </a:ext>
                  </a:extLst>
                </p:cNvPr>
                <p:cNvSpPr>
                  <a:spLocks noChangeShapeType="1"/>
                </p:cNvSpPr>
                <p:nvPr/>
              </p:nvSpPr>
              <p:spPr bwMode="auto">
                <a:xfrm flipH="1">
                  <a:off x="911" y="2566"/>
                  <a:ext cx="122" cy="1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7" name="Line 14">
                  <a:extLst>
                    <a:ext uri="{FF2B5EF4-FFF2-40B4-BE49-F238E27FC236}">
                      <a16:creationId xmlns:a16="http://schemas.microsoft.com/office/drawing/2014/main" id="{F517D2AD-680C-BC29-DE68-23F13AC3C251}"/>
                    </a:ext>
                  </a:extLst>
                </p:cNvPr>
                <p:cNvSpPr>
                  <a:spLocks noChangeShapeType="1"/>
                </p:cNvSpPr>
                <p:nvPr/>
              </p:nvSpPr>
              <p:spPr bwMode="auto">
                <a:xfrm>
                  <a:off x="1189" y="2566"/>
                  <a:ext cx="133" cy="1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8" name="Line 15">
                  <a:extLst>
                    <a:ext uri="{FF2B5EF4-FFF2-40B4-BE49-F238E27FC236}">
                      <a16:creationId xmlns:a16="http://schemas.microsoft.com/office/drawing/2014/main" id="{CC400581-7DED-5348-E276-CBC1376423E1}"/>
                    </a:ext>
                  </a:extLst>
                </p:cNvPr>
                <p:cNvSpPr>
                  <a:spLocks noChangeShapeType="1"/>
                </p:cNvSpPr>
                <p:nvPr/>
              </p:nvSpPr>
              <p:spPr bwMode="auto">
                <a:xfrm flipH="1">
                  <a:off x="1211" y="2955"/>
                  <a:ext cx="78" cy="14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9" name="Line 16">
                  <a:extLst>
                    <a:ext uri="{FF2B5EF4-FFF2-40B4-BE49-F238E27FC236}">
                      <a16:creationId xmlns:a16="http://schemas.microsoft.com/office/drawing/2014/main" id="{2B1C60BA-AE89-A30A-52AB-B74C877E1316}"/>
                    </a:ext>
                  </a:extLst>
                </p:cNvPr>
                <p:cNvSpPr>
                  <a:spLocks noChangeShapeType="1"/>
                </p:cNvSpPr>
                <p:nvPr/>
              </p:nvSpPr>
              <p:spPr bwMode="auto">
                <a:xfrm>
                  <a:off x="1411" y="2933"/>
                  <a:ext cx="112" cy="14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30" name="Line 17">
                  <a:extLst>
                    <a:ext uri="{FF2B5EF4-FFF2-40B4-BE49-F238E27FC236}">
                      <a16:creationId xmlns:a16="http://schemas.microsoft.com/office/drawing/2014/main" id="{2A2DE6BA-A233-CBBD-A003-C26FA1AAE055}"/>
                    </a:ext>
                  </a:extLst>
                </p:cNvPr>
                <p:cNvSpPr>
                  <a:spLocks noChangeShapeType="1"/>
                </p:cNvSpPr>
                <p:nvPr/>
              </p:nvSpPr>
              <p:spPr bwMode="auto">
                <a:xfrm>
                  <a:off x="1178" y="3277"/>
                  <a:ext cx="133" cy="1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grpSp>
          <p:sp>
            <p:nvSpPr>
              <p:cNvPr id="8" name="Text Box 18">
                <a:extLst>
                  <a:ext uri="{FF2B5EF4-FFF2-40B4-BE49-F238E27FC236}">
                    <a16:creationId xmlns:a16="http://schemas.microsoft.com/office/drawing/2014/main" id="{AF381950-84EB-D1BB-21BE-EB494111631B}"/>
                  </a:ext>
                </a:extLst>
              </p:cNvPr>
              <p:cNvSpPr txBox="1">
                <a:spLocks noChangeArrowheads="1"/>
              </p:cNvSpPr>
              <p:nvPr/>
            </p:nvSpPr>
            <p:spPr bwMode="auto">
              <a:xfrm>
                <a:off x="1754" y="1254"/>
                <a:ext cx="161" cy="252"/>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err="1">
                    <a:ln>
                      <a:noFill/>
                    </a:ln>
                    <a:effectLst/>
                    <a:uLnTx/>
                    <a:uFillTx/>
                    <a:latin typeface="Times New Roman" panose="02020603050405020304" pitchFamily="18" charset="0"/>
                    <a:ea typeface="黑体" panose="02010609060101010101" pitchFamily="49" charset="-122"/>
                    <a:cs typeface="Times New Roman" panose="02020603050405020304" pitchFamily="18" charset="0"/>
                  </a:rPr>
                  <a:t>i</a:t>
                </a:r>
                <a:endParaRPr kumimoji="1" lang="en-US" altLang="zh-CN" sz="2000" b="0" i="0" u="none" strike="noStrike" kern="1200" cap="none" spc="0" normalizeH="0" baseline="0" noProof="0" dirty="0">
                  <a:ln>
                    <a:noFill/>
                  </a:ln>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9" name="Rectangle 19">
                <a:extLst>
                  <a:ext uri="{FF2B5EF4-FFF2-40B4-BE49-F238E27FC236}">
                    <a16:creationId xmlns:a16="http://schemas.microsoft.com/office/drawing/2014/main" id="{1CEF938F-0B54-C9E5-6BD4-7C526FEA3560}"/>
                  </a:ext>
                </a:extLst>
              </p:cNvPr>
              <p:cNvSpPr>
                <a:spLocks noChangeArrowheads="1"/>
              </p:cNvSpPr>
              <p:nvPr/>
            </p:nvSpPr>
            <p:spPr bwMode="auto">
              <a:xfrm>
                <a:off x="1909" y="1489"/>
                <a:ext cx="855" cy="2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黑体" panose="02010609060101010101" pitchFamily="49" charset="-122"/>
                    <a:cs typeface="Times New Roman" panose="02020603050405020304" pitchFamily="18" charset="0"/>
                  </a:rPr>
                  <a:t>A</a:t>
                </a:r>
              </a:p>
            </p:txBody>
          </p:sp>
          <p:sp>
            <p:nvSpPr>
              <p:cNvPr id="10" name="Rectangle 20">
                <a:extLst>
                  <a:ext uri="{FF2B5EF4-FFF2-40B4-BE49-F238E27FC236}">
                    <a16:creationId xmlns:a16="http://schemas.microsoft.com/office/drawing/2014/main" id="{66DF657E-2689-CA91-50D1-E4AC479D5838}"/>
                  </a:ext>
                </a:extLst>
              </p:cNvPr>
              <p:cNvSpPr>
                <a:spLocks noChangeArrowheads="1"/>
              </p:cNvSpPr>
              <p:nvPr/>
            </p:nvSpPr>
            <p:spPr bwMode="auto">
              <a:xfrm>
                <a:off x="1909" y="1253"/>
                <a:ext cx="855" cy="2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000" b="0" i="0" u="none" strike="noStrike" kern="1200" cap="none" spc="0" normalizeH="0" baseline="0" noProof="0">
                  <a:ln>
                    <a:noFill/>
                  </a:ln>
                  <a:solidFill>
                    <a:srgbClr val="002060"/>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1" name="Rectangle 21">
                <a:extLst>
                  <a:ext uri="{FF2B5EF4-FFF2-40B4-BE49-F238E27FC236}">
                    <a16:creationId xmlns:a16="http://schemas.microsoft.com/office/drawing/2014/main" id="{08D98F32-8D1D-40F5-B0B1-052FDB22F388}"/>
                  </a:ext>
                </a:extLst>
              </p:cNvPr>
              <p:cNvSpPr>
                <a:spLocks noChangeArrowheads="1"/>
              </p:cNvSpPr>
              <p:nvPr/>
            </p:nvSpPr>
            <p:spPr bwMode="auto">
              <a:xfrm>
                <a:off x="1910" y="1019"/>
                <a:ext cx="855" cy="2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000" b="0" i="0" u="none" strike="noStrike" kern="1200" cap="none" spc="0" normalizeH="0" baseline="0" noProof="0">
                  <a:ln>
                    <a:noFill/>
                  </a:ln>
                  <a:solidFill>
                    <a:srgbClr val="002060"/>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2" name="Rectangle 22">
                <a:extLst>
                  <a:ext uri="{FF2B5EF4-FFF2-40B4-BE49-F238E27FC236}">
                    <a16:creationId xmlns:a16="http://schemas.microsoft.com/office/drawing/2014/main" id="{0263355A-3B3C-5E1D-7297-CF9B6A4BFF6F}"/>
                  </a:ext>
                </a:extLst>
              </p:cNvPr>
              <p:cNvSpPr>
                <a:spLocks noChangeArrowheads="1"/>
              </p:cNvSpPr>
              <p:nvPr/>
            </p:nvSpPr>
            <p:spPr bwMode="auto">
              <a:xfrm>
                <a:off x="1909" y="786"/>
                <a:ext cx="855" cy="2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000" b="0" i="0" u="none" strike="noStrike" kern="1200" cap="none" spc="0" normalizeH="0" baseline="0" noProof="0">
                  <a:ln>
                    <a:noFill/>
                  </a:ln>
                  <a:solidFill>
                    <a:srgbClr val="002060"/>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3" name="Rectangle 23">
                <a:extLst>
                  <a:ext uri="{FF2B5EF4-FFF2-40B4-BE49-F238E27FC236}">
                    <a16:creationId xmlns:a16="http://schemas.microsoft.com/office/drawing/2014/main" id="{39A4DDC8-8F17-36D8-B6A2-BFE1E8EED23B}"/>
                  </a:ext>
                </a:extLst>
              </p:cNvPr>
              <p:cNvSpPr>
                <a:spLocks noChangeArrowheads="1"/>
              </p:cNvSpPr>
              <p:nvPr/>
            </p:nvSpPr>
            <p:spPr bwMode="auto">
              <a:xfrm>
                <a:off x="1909" y="552"/>
                <a:ext cx="855" cy="2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000" b="0" i="0" u="none" strike="noStrike" kern="1200" cap="none" spc="0" normalizeH="0" baseline="0" noProof="0">
                  <a:ln>
                    <a:noFill/>
                  </a:ln>
                  <a:solidFill>
                    <a:srgbClr val="002060"/>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4" name="Line 24">
                <a:extLst>
                  <a:ext uri="{FF2B5EF4-FFF2-40B4-BE49-F238E27FC236}">
                    <a16:creationId xmlns:a16="http://schemas.microsoft.com/office/drawing/2014/main" id="{5E23D7A5-8A73-522E-829F-BFCF13B5D3E3}"/>
                  </a:ext>
                </a:extLst>
              </p:cNvPr>
              <p:cNvSpPr>
                <a:spLocks noChangeShapeType="1"/>
              </p:cNvSpPr>
              <p:nvPr/>
            </p:nvSpPr>
            <p:spPr bwMode="auto">
              <a:xfrm>
                <a:off x="1912" y="357"/>
                <a:ext cx="0" cy="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5" name="Line 25">
                <a:extLst>
                  <a:ext uri="{FF2B5EF4-FFF2-40B4-BE49-F238E27FC236}">
                    <a16:creationId xmlns:a16="http://schemas.microsoft.com/office/drawing/2014/main" id="{39AA34EB-C452-8987-D3AB-BD33DD41CF62}"/>
                  </a:ext>
                </a:extLst>
              </p:cNvPr>
              <p:cNvSpPr>
                <a:spLocks noChangeShapeType="1"/>
              </p:cNvSpPr>
              <p:nvPr/>
            </p:nvSpPr>
            <p:spPr bwMode="auto">
              <a:xfrm flipH="1">
                <a:off x="2769" y="357"/>
                <a:ext cx="0" cy="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6" name="Text Box 26">
                <a:extLst>
                  <a:ext uri="{FF2B5EF4-FFF2-40B4-BE49-F238E27FC236}">
                    <a16:creationId xmlns:a16="http://schemas.microsoft.com/office/drawing/2014/main" id="{4CF07ECC-7AC8-1906-DADF-6D4515D2FD8B}"/>
                  </a:ext>
                </a:extLst>
              </p:cNvPr>
              <p:cNvSpPr txBox="1">
                <a:spLocks noChangeArrowheads="1"/>
              </p:cNvSpPr>
              <p:nvPr/>
            </p:nvSpPr>
            <p:spPr bwMode="auto">
              <a:xfrm>
                <a:off x="1796" y="1994"/>
                <a:ext cx="1490" cy="252"/>
              </a:xfrm>
              <a:prstGeom prst="rect">
                <a:avLst/>
              </a:prstGeom>
              <a:noFill/>
              <a:ln w="9525">
                <a:solidFill>
                  <a:srgbClr val="0066FF"/>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000" b="0" i="0" u="none" strike="noStrike" kern="1200" cap="none" spc="0" normalizeH="0" baseline="0" noProof="0" dirty="0">
                    <a:ln>
                      <a:noFill/>
                    </a:ln>
                    <a:effectLst/>
                    <a:uLnTx/>
                    <a:uFillTx/>
                    <a:latin typeface="Times New Roman" panose="02020603050405020304" pitchFamily="18" charset="0"/>
                    <a:ea typeface="黑体" panose="02010609060101010101" pitchFamily="49" charset="-122"/>
                    <a:cs typeface="Times New Roman" panose="02020603050405020304" pitchFamily="18" charset="0"/>
                  </a:rPr>
                  <a:t>访问：</a:t>
                </a: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黑体" panose="02010609060101010101" pitchFamily="49" charset="-122"/>
                    <a:cs typeface="Times New Roman" panose="02020603050405020304" pitchFamily="18" charset="0"/>
                  </a:rPr>
                  <a:t>C B E G D F</a:t>
                </a:r>
              </a:p>
            </p:txBody>
          </p:sp>
          <p:sp>
            <p:nvSpPr>
              <p:cNvPr id="17" name="Text Box 27">
                <a:extLst>
                  <a:ext uri="{FF2B5EF4-FFF2-40B4-BE49-F238E27FC236}">
                    <a16:creationId xmlns:a16="http://schemas.microsoft.com/office/drawing/2014/main" id="{8D96C279-296B-FE8B-15FF-BC8077DB1F4D}"/>
                  </a:ext>
                </a:extLst>
              </p:cNvPr>
              <p:cNvSpPr txBox="1">
                <a:spLocks noChangeArrowheads="1"/>
              </p:cNvSpPr>
              <p:nvPr/>
            </p:nvSpPr>
            <p:spPr bwMode="auto">
              <a:xfrm>
                <a:off x="1199" y="1679"/>
                <a:ext cx="720" cy="252"/>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66FF"/>
                    </a:solidFill>
                    <a:effectLst/>
                    <a:uLnTx/>
                    <a:uFillTx/>
                    <a:latin typeface="Times New Roman" panose="02020603050405020304" pitchFamily="18" charset="0"/>
                    <a:ea typeface="黑体" panose="02010609060101010101" pitchFamily="49" charset="-122"/>
                    <a:cs typeface="Times New Roman" panose="02020603050405020304" pitchFamily="18" charset="0"/>
                  </a:rPr>
                  <a:t>p=NULL</a:t>
                </a:r>
              </a:p>
            </p:txBody>
          </p:sp>
        </p:grpSp>
        <p:sp>
          <p:nvSpPr>
            <p:cNvPr id="6" name="Text Box 28">
              <a:extLst>
                <a:ext uri="{FF2B5EF4-FFF2-40B4-BE49-F238E27FC236}">
                  <a16:creationId xmlns:a16="http://schemas.microsoft.com/office/drawing/2014/main" id="{4931460D-3E26-F2A5-1FA6-C0373F430E97}"/>
                </a:ext>
              </a:extLst>
            </p:cNvPr>
            <p:cNvSpPr txBox="1">
              <a:spLocks noChangeArrowheads="1"/>
            </p:cNvSpPr>
            <p:nvPr/>
          </p:nvSpPr>
          <p:spPr bwMode="auto">
            <a:xfrm>
              <a:off x="386" y="1863"/>
              <a:ext cx="385" cy="252"/>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effectLst/>
                  <a:uLnTx/>
                  <a:uFillTx/>
                  <a:latin typeface="Times New Roman" panose="02020603050405020304" pitchFamily="18" charset="0"/>
                  <a:ea typeface="黑体" panose="02010609060101010101" pitchFamily="49" charset="-122"/>
                  <a:cs typeface="Times New Roman" panose="02020603050405020304" pitchFamily="18" charset="0"/>
                </a:rPr>
                <a:t>(13)</a:t>
              </a:r>
            </a:p>
          </p:txBody>
        </p:sp>
      </p:grpSp>
      <p:grpSp>
        <p:nvGrpSpPr>
          <p:cNvPr id="74" name="Group 29">
            <a:extLst>
              <a:ext uri="{FF2B5EF4-FFF2-40B4-BE49-F238E27FC236}">
                <a16:creationId xmlns:a16="http://schemas.microsoft.com/office/drawing/2014/main" id="{2CF226B7-0573-1A67-93E6-2D2594AA0DF5}"/>
              </a:ext>
            </a:extLst>
          </p:cNvPr>
          <p:cNvGrpSpPr>
            <a:grpSpLocks/>
          </p:cNvGrpSpPr>
          <p:nvPr/>
        </p:nvGrpSpPr>
        <p:grpSpPr bwMode="auto">
          <a:xfrm>
            <a:off x="4487987" y="0"/>
            <a:ext cx="4371975" cy="3516313"/>
            <a:chOff x="2857" y="0"/>
            <a:chExt cx="2754" cy="2215"/>
          </a:xfrm>
        </p:grpSpPr>
        <p:grpSp>
          <p:nvGrpSpPr>
            <p:cNvPr id="75" name="Group 30">
              <a:extLst>
                <a:ext uri="{FF2B5EF4-FFF2-40B4-BE49-F238E27FC236}">
                  <a16:creationId xmlns:a16="http://schemas.microsoft.com/office/drawing/2014/main" id="{561FDF0B-E7D2-1C37-8031-3ACC6573BD62}"/>
                </a:ext>
              </a:extLst>
            </p:cNvPr>
            <p:cNvGrpSpPr>
              <a:grpSpLocks/>
            </p:cNvGrpSpPr>
            <p:nvPr/>
          </p:nvGrpSpPr>
          <p:grpSpPr bwMode="auto">
            <a:xfrm>
              <a:off x="2857" y="0"/>
              <a:ext cx="2754" cy="2175"/>
              <a:chOff x="2857" y="0"/>
              <a:chExt cx="2754" cy="2175"/>
            </a:xfrm>
          </p:grpSpPr>
          <p:grpSp>
            <p:nvGrpSpPr>
              <p:cNvPr id="77" name="Group 31">
                <a:extLst>
                  <a:ext uri="{FF2B5EF4-FFF2-40B4-BE49-F238E27FC236}">
                    <a16:creationId xmlns:a16="http://schemas.microsoft.com/office/drawing/2014/main" id="{25302EF2-ABFC-0B5F-7146-81023A25A0B5}"/>
                  </a:ext>
                </a:extLst>
              </p:cNvPr>
              <p:cNvGrpSpPr>
                <a:grpSpLocks/>
              </p:cNvGrpSpPr>
              <p:nvPr/>
            </p:nvGrpSpPr>
            <p:grpSpPr bwMode="auto">
              <a:xfrm>
                <a:off x="2857" y="314"/>
                <a:ext cx="1022" cy="1660"/>
                <a:chOff x="703" y="2027"/>
                <a:chExt cx="1022" cy="1660"/>
              </a:xfrm>
            </p:grpSpPr>
            <p:sp>
              <p:nvSpPr>
                <p:cNvPr id="104" name="Oval 32">
                  <a:extLst>
                    <a:ext uri="{FF2B5EF4-FFF2-40B4-BE49-F238E27FC236}">
                      <a16:creationId xmlns:a16="http://schemas.microsoft.com/office/drawing/2014/main" id="{07807C40-B594-8197-C0F1-3EE8FB11E3BD}"/>
                    </a:ext>
                  </a:extLst>
                </p:cNvPr>
                <p:cNvSpPr>
                  <a:spLocks noChangeArrowheads="1"/>
                </p:cNvSpPr>
                <p:nvPr/>
              </p:nvSpPr>
              <p:spPr bwMode="auto">
                <a:xfrm>
                  <a:off x="1222" y="2027"/>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黑体" panose="02010609060101010101" pitchFamily="49" charset="-122"/>
                      <a:cs typeface="Times New Roman" panose="02020603050405020304" pitchFamily="18" charset="0"/>
                    </a:rPr>
                    <a:t>A</a:t>
                  </a:r>
                </a:p>
              </p:txBody>
            </p:sp>
            <p:sp>
              <p:nvSpPr>
                <p:cNvPr id="105" name="Oval 33">
                  <a:extLst>
                    <a:ext uri="{FF2B5EF4-FFF2-40B4-BE49-F238E27FC236}">
                      <a16:creationId xmlns:a16="http://schemas.microsoft.com/office/drawing/2014/main" id="{7BA4FFC3-0C8F-9B13-0841-D435FCC8DBD3}"/>
                    </a:ext>
                  </a:extLst>
                </p:cNvPr>
                <p:cNvSpPr>
                  <a:spLocks noChangeArrowheads="1"/>
                </p:cNvSpPr>
                <p:nvPr/>
              </p:nvSpPr>
              <p:spPr bwMode="auto">
                <a:xfrm>
                  <a:off x="974" y="2367"/>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黑体" panose="02010609060101010101" pitchFamily="49" charset="-122"/>
                      <a:cs typeface="Times New Roman" panose="02020603050405020304" pitchFamily="18" charset="0"/>
                    </a:rPr>
                    <a:t>B</a:t>
                  </a:r>
                </a:p>
              </p:txBody>
            </p:sp>
            <p:sp>
              <p:nvSpPr>
                <p:cNvPr id="106" name="Oval 34">
                  <a:extLst>
                    <a:ext uri="{FF2B5EF4-FFF2-40B4-BE49-F238E27FC236}">
                      <a16:creationId xmlns:a16="http://schemas.microsoft.com/office/drawing/2014/main" id="{1DE201E7-9719-3B02-5D7D-83250821A749}"/>
                    </a:ext>
                  </a:extLst>
                </p:cNvPr>
                <p:cNvSpPr>
                  <a:spLocks noChangeArrowheads="1"/>
                </p:cNvSpPr>
                <p:nvPr/>
              </p:nvSpPr>
              <p:spPr bwMode="auto">
                <a:xfrm>
                  <a:off x="703" y="2729"/>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黑体" panose="02010609060101010101" pitchFamily="49" charset="-122"/>
                      <a:cs typeface="Times New Roman" panose="02020603050405020304" pitchFamily="18" charset="0"/>
                    </a:rPr>
                    <a:t>C</a:t>
                  </a:r>
                </a:p>
              </p:txBody>
            </p:sp>
            <p:sp>
              <p:nvSpPr>
                <p:cNvPr id="107" name="Oval 35">
                  <a:extLst>
                    <a:ext uri="{FF2B5EF4-FFF2-40B4-BE49-F238E27FC236}">
                      <a16:creationId xmlns:a16="http://schemas.microsoft.com/office/drawing/2014/main" id="{3A46F3DF-87D6-450E-AEC4-28A819485121}"/>
                    </a:ext>
                  </a:extLst>
                </p:cNvPr>
                <p:cNvSpPr>
                  <a:spLocks noChangeArrowheads="1"/>
                </p:cNvSpPr>
                <p:nvPr/>
              </p:nvSpPr>
              <p:spPr bwMode="auto">
                <a:xfrm>
                  <a:off x="1215" y="2729"/>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黑体" panose="02010609060101010101" pitchFamily="49" charset="-122"/>
                      <a:cs typeface="Times New Roman" panose="02020603050405020304" pitchFamily="18" charset="0"/>
                    </a:rPr>
                    <a:t>D</a:t>
                  </a:r>
                </a:p>
              </p:txBody>
            </p:sp>
            <p:sp>
              <p:nvSpPr>
                <p:cNvPr id="108" name="Oval 36">
                  <a:extLst>
                    <a:ext uri="{FF2B5EF4-FFF2-40B4-BE49-F238E27FC236}">
                      <a16:creationId xmlns:a16="http://schemas.microsoft.com/office/drawing/2014/main" id="{84036B72-1066-5938-3DAD-7915734A0CD7}"/>
                    </a:ext>
                  </a:extLst>
                </p:cNvPr>
                <p:cNvSpPr>
                  <a:spLocks noChangeArrowheads="1"/>
                </p:cNvSpPr>
                <p:nvPr/>
              </p:nvSpPr>
              <p:spPr bwMode="auto">
                <a:xfrm>
                  <a:off x="1015" y="3051"/>
                  <a:ext cx="255" cy="235"/>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黑体" panose="02010609060101010101" pitchFamily="49" charset="-122"/>
                      <a:cs typeface="Times New Roman" panose="02020603050405020304" pitchFamily="18" charset="0"/>
                    </a:rPr>
                    <a:t>E</a:t>
                  </a:r>
                </a:p>
              </p:txBody>
            </p:sp>
            <p:sp>
              <p:nvSpPr>
                <p:cNvPr id="109" name="Oval 37">
                  <a:extLst>
                    <a:ext uri="{FF2B5EF4-FFF2-40B4-BE49-F238E27FC236}">
                      <a16:creationId xmlns:a16="http://schemas.microsoft.com/office/drawing/2014/main" id="{D5D59189-3C5F-4EB8-6C9E-DB82DEC3A447}"/>
                    </a:ext>
                  </a:extLst>
                </p:cNvPr>
                <p:cNvSpPr>
                  <a:spLocks noChangeArrowheads="1"/>
                </p:cNvSpPr>
                <p:nvPr/>
              </p:nvSpPr>
              <p:spPr bwMode="auto">
                <a:xfrm>
                  <a:off x="1470" y="3051"/>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黑体" panose="02010609060101010101" pitchFamily="49" charset="-122"/>
                      <a:cs typeface="Times New Roman" panose="02020603050405020304" pitchFamily="18" charset="0"/>
                    </a:rPr>
                    <a:t>F</a:t>
                  </a:r>
                </a:p>
              </p:txBody>
            </p:sp>
            <p:sp>
              <p:nvSpPr>
                <p:cNvPr id="110" name="Oval 38">
                  <a:extLst>
                    <a:ext uri="{FF2B5EF4-FFF2-40B4-BE49-F238E27FC236}">
                      <a16:creationId xmlns:a16="http://schemas.microsoft.com/office/drawing/2014/main" id="{D824E16A-9CF7-6DEE-9850-CF4232B0C5CA}"/>
                    </a:ext>
                  </a:extLst>
                </p:cNvPr>
                <p:cNvSpPr>
                  <a:spLocks noChangeArrowheads="1"/>
                </p:cNvSpPr>
                <p:nvPr/>
              </p:nvSpPr>
              <p:spPr bwMode="auto">
                <a:xfrm>
                  <a:off x="1225" y="3463"/>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黑体" panose="02010609060101010101" pitchFamily="49" charset="-122"/>
                      <a:cs typeface="Times New Roman" panose="02020603050405020304" pitchFamily="18" charset="0"/>
                    </a:rPr>
                    <a:t>G</a:t>
                  </a:r>
                </a:p>
              </p:txBody>
            </p:sp>
            <p:sp>
              <p:nvSpPr>
                <p:cNvPr id="111" name="Line 39">
                  <a:extLst>
                    <a:ext uri="{FF2B5EF4-FFF2-40B4-BE49-F238E27FC236}">
                      <a16:creationId xmlns:a16="http://schemas.microsoft.com/office/drawing/2014/main" id="{00DA10DB-F1EC-2D40-CB20-1196CDF0DF95}"/>
                    </a:ext>
                  </a:extLst>
                </p:cNvPr>
                <p:cNvSpPr>
                  <a:spLocks noChangeShapeType="1"/>
                </p:cNvSpPr>
                <p:nvPr/>
              </p:nvSpPr>
              <p:spPr bwMode="auto">
                <a:xfrm flipH="1">
                  <a:off x="1156" y="2200"/>
                  <a:ext cx="111" cy="19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12" name="Line 40">
                  <a:extLst>
                    <a:ext uri="{FF2B5EF4-FFF2-40B4-BE49-F238E27FC236}">
                      <a16:creationId xmlns:a16="http://schemas.microsoft.com/office/drawing/2014/main" id="{950C1E7C-8388-D5EE-6899-2BCB2C4D9D95}"/>
                    </a:ext>
                  </a:extLst>
                </p:cNvPr>
                <p:cNvSpPr>
                  <a:spLocks noChangeShapeType="1"/>
                </p:cNvSpPr>
                <p:nvPr/>
              </p:nvSpPr>
              <p:spPr bwMode="auto">
                <a:xfrm flipH="1">
                  <a:off x="911" y="2566"/>
                  <a:ext cx="122" cy="1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13" name="Line 41">
                  <a:extLst>
                    <a:ext uri="{FF2B5EF4-FFF2-40B4-BE49-F238E27FC236}">
                      <a16:creationId xmlns:a16="http://schemas.microsoft.com/office/drawing/2014/main" id="{B0BE77C9-E8AD-C19B-95AA-355ED41EA0DA}"/>
                    </a:ext>
                  </a:extLst>
                </p:cNvPr>
                <p:cNvSpPr>
                  <a:spLocks noChangeShapeType="1"/>
                </p:cNvSpPr>
                <p:nvPr/>
              </p:nvSpPr>
              <p:spPr bwMode="auto">
                <a:xfrm>
                  <a:off x="1189" y="2566"/>
                  <a:ext cx="133" cy="1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14" name="Line 42">
                  <a:extLst>
                    <a:ext uri="{FF2B5EF4-FFF2-40B4-BE49-F238E27FC236}">
                      <a16:creationId xmlns:a16="http://schemas.microsoft.com/office/drawing/2014/main" id="{45E28B87-F831-DAE9-0386-830BF07F3FCC}"/>
                    </a:ext>
                  </a:extLst>
                </p:cNvPr>
                <p:cNvSpPr>
                  <a:spLocks noChangeShapeType="1"/>
                </p:cNvSpPr>
                <p:nvPr/>
              </p:nvSpPr>
              <p:spPr bwMode="auto">
                <a:xfrm flipH="1">
                  <a:off x="1211" y="2955"/>
                  <a:ext cx="78" cy="14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15" name="Line 43">
                  <a:extLst>
                    <a:ext uri="{FF2B5EF4-FFF2-40B4-BE49-F238E27FC236}">
                      <a16:creationId xmlns:a16="http://schemas.microsoft.com/office/drawing/2014/main" id="{CE9C3F2D-5835-BFBE-AADF-44CC5C540FFB}"/>
                    </a:ext>
                  </a:extLst>
                </p:cNvPr>
                <p:cNvSpPr>
                  <a:spLocks noChangeShapeType="1"/>
                </p:cNvSpPr>
                <p:nvPr/>
              </p:nvSpPr>
              <p:spPr bwMode="auto">
                <a:xfrm>
                  <a:off x="1411" y="2933"/>
                  <a:ext cx="112" cy="14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16" name="Line 44">
                  <a:extLst>
                    <a:ext uri="{FF2B5EF4-FFF2-40B4-BE49-F238E27FC236}">
                      <a16:creationId xmlns:a16="http://schemas.microsoft.com/office/drawing/2014/main" id="{203ADEC4-EEB0-1D77-C93E-C783583CF193}"/>
                    </a:ext>
                  </a:extLst>
                </p:cNvPr>
                <p:cNvSpPr>
                  <a:spLocks noChangeShapeType="1"/>
                </p:cNvSpPr>
                <p:nvPr/>
              </p:nvSpPr>
              <p:spPr bwMode="auto">
                <a:xfrm>
                  <a:off x="1178" y="3277"/>
                  <a:ext cx="133" cy="1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grpSp>
          <p:sp>
            <p:nvSpPr>
              <p:cNvPr id="78" name="Text Box 45">
                <a:extLst>
                  <a:ext uri="{FF2B5EF4-FFF2-40B4-BE49-F238E27FC236}">
                    <a16:creationId xmlns:a16="http://schemas.microsoft.com/office/drawing/2014/main" id="{3F7A5E8D-86DA-ADD7-90B1-4C964D4386DC}"/>
                  </a:ext>
                </a:extLst>
              </p:cNvPr>
              <p:cNvSpPr txBox="1">
                <a:spLocks noChangeArrowheads="1"/>
              </p:cNvSpPr>
              <p:nvPr/>
            </p:nvSpPr>
            <p:spPr bwMode="auto">
              <a:xfrm>
                <a:off x="4140" y="1384"/>
                <a:ext cx="161" cy="252"/>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err="1">
                    <a:ln>
                      <a:noFill/>
                    </a:ln>
                    <a:effectLst/>
                    <a:uLnTx/>
                    <a:uFillTx/>
                    <a:latin typeface="Times New Roman" panose="02020603050405020304" pitchFamily="18" charset="0"/>
                    <a:ea typeface="黑体" panose="02010609060101010101" pitchFamily="49" charset="-122"/>
                    <a:cs typeface="Times New Roman" panose="02020603050405020304" pitchFamily="18" charset="0"/>
                  </a:rPr>
                  <a:t>i</a:t>
                </a:r>
                <a:endParaRPr kumimoji="1" lang="en-US" altLang="zh-CN" sz="2000" b="0" i="0" u="none" strike="noStrike" kern="1200" cap="none" spc="0" normalizeH="0" baseline="0" noProof="0" dirty="0">
                  <a:ln>
                    <a:noFill/>
                  </a:ln>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79" name="Rectangle 46">
                <a:extLst>
                  <a:ext uri="{FF2B5EF4-FFF2-40B4-BE49-F238E27FC236}">
                    <a16:creationId xmlns:a16="http://schemas.microsoft.com/office/drawing/2014/main" id="{E5679C21-81A5-8FA8-C289-3402164399F7}"/>
                  </a:ext>
                </a:extLst>
              </p:cNvPr>
              <p:cNvSpPr>
                <a:spLocks noChangeArrowheads="1"/>
              </p:cNvSpPr>
              <p:nvPr/>
            </p:nvSpPr>
            <p:spPr bwMode="auto">
              <a:xfrm>
                <a:off x="4295" y="1374"/>
                <a:ext cx="855" cy="2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000" b="0" i="0" u="none" strike="noStrike" kern="1200" cap="none" spc="0" normalizeH="0" baseline="0" noProof="0">
                  <a:ln>
                    <a:noFill/>
                  </a:ln>
                  <a:solidFill>
                    <a:srgbClr val="002060"/>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80" name="Rectangle 47">
                <a:extLst>
                  <a:ext uri="{FF2B5EF4-FFF2-40B4-BE49-F238E27FC236}">
                    <a16:creationId xmlns:a16="http://schemas.microsoft.com/office/drawing/2014/main" id="{988E138A-84C3-4299-EEC1-86094BF71B17}"/>
                  </a:ext>
                </a:extLst>
              </p:cNvPr>
              <p:cNvSpPr>
                <a:spLocks noChangeArrowheads="1"/>
              </p:cNvSpPr>
              <p:nvPr/>
            </p:nvSpPr>
            <p:spPr bwMode="auto">
              <a:xfrm>
                <a:off x="4295" y="1138"/>
                <a:ext cx="855" cy="2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000" b="0" i="0" u="none" strike="noStrike" kern="1200" cap="none" spc="0" normalizeH="0" baseline="0" noProof="0">
                  <a:ln>
                    <a:noFill/>
                  </a:ln>
                  <a:solidFill>
                    <a:srgbClr val="002060"/>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81" name="Rectangle 48">
                <a:extLst>
                  <a:ext uri="{FF2B5EF4-FFF2-40B4-BE49-F238E27FC236}">
                    <a16:creationId xmlns:a16="http://schemas.microsoft.com/office/drawing/2014/main" id="{DA0D2566-C201-058E-CF40-FC7E7C409943}"/>
                  </a:ext>
                </a:extLst>
              </p:cNvPr>
              <p:cNvSpPr>
                <a:spLocks noChangeArrowheads="1"/>
              </p:cNvSpPr>
              <p:nvPr/>
            </p:nvSpPr>
            <p:spPr bwMode="auto">
              <a:xfrm>
                <a:off x="4296" y="904"/>
                <a:ext cx="855" cy="2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000" b="0" i="0" u="none" strike="noStrike" kern="1200" cap="none" spc="0" normalizeH="0" baseline="0" noProof="0">
                  <a:ln>
                    <a:noFill/>
                  </a:ln>
                  <a:solidFill>
                    <a:srgbClr val="002060"/>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82" name="Rectangle 49">
                <a:extLst>
                  <a:ext uri="{FF2B5EF4-FFF2-40B4-BE49-F238E27FC236}">
                    <a16:creationId xmlns:a16="http://schemas.microsoft.com/office/drawing/2014/main" id="{C38070CD-31EB-6D13-550A-51435CC6FC3E}"/>
                  </a:ext>
                </a:extLst>
              </p:cNvPr>
              <p:cNvSpPr>
                <a:spLocks noChangeArrowheads="1"/>
              </p:cNvSpPr>
              <p:nvPr/>
            </p:nvSpPr>
            <p:spPr bwMode="auto">
              <a:xfrm>
                <a:off x="4295" y="671"/>
                <a:ext cx="855" cy="2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000" b="0" i="0" u="none" strike="noStrike" kern="1200" cap="none" spc="0" normalizeH="0" baseline="0" noProof="0">
                  <a:ln>
                    <a:noFill/>
                  </a:ln>
                  <a:solidFill>
                    <a:srgbClr val="002060"/>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83" name="Rectangle 50">
                <a:extLst>
                  <a:ext uri="{FF2B5EF4-FFF2-40B4-BE49-F238E27FC236}">
                    <a16:creationId xmlns:a16="http://schemas.microsoft.com/office/drawing/2014/main" id="{0840EB03-046C-8BD6-E422-52979854EB98}"/>
                  </a:ext>
                </a:extLst>
              </p:cNvPr>
              <p:cNvSpPr>
                <a:spLocks noChangeArrowheads="1"/>
              </p:cNvSpPr>
              <p:nvPr/>
            </p:nvSpPr>
            <p:spPr bwMode="auto">
              <a:xfrm>
                <a:off x="4295" y="437"/>
                <a:ext cx="855" cy="2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000" b="0" i="0" u="none" strike="noStrike" kern="1200" cap="none" spc="0" normalizeH="0" baseline="0" noProof="0">
                  <a:ln>
                    <a:noFill/>
                  </a:ln>
                  <a:solidFill>
                    <a:srgbClr val="002060"/>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84" name="Line 51">
                <a:extLst>
                  <a:ext uri="{FF2B5EF4-FFF2-40B4-BE49-F238E27FC236}">
                    <a16:creationId xmlns:a16="http://schemas.microsoft.com/office/drawing/2014/main" id="{B449E9A0-B8E2-8033-DDDC-D9C3BCD62BA3}"/>
                  </a:ext>
                </a:extLst>
              </p:cNvPr>
              <p:cNvSpPr>
                <a:spLocks noChangeShapeType="1"/>
              </p:cNvSpPr>
              <p:nvPr/>
            </p:nvSpPr>
            <p:spPr bwMode="auto">
              <a:xfrm>
                <a:off x="4298" y="242"/>
                <a:ext cx="0" cy="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85" name="Line 52">
                <a:extLst>
                  <a:ext uri="{FF2B5EF4-FFF2-40B4-BE49-F238E27FC236}">
                    <a16:creationId xmlns:a16="http://schemas.microsoft.com/office/drawing/2014/main" id="{6BAA1695-7C78-F02D-A959-09014398DFD8}"/>
                  </a:ext>
                </a:extLst>
              </p:cNvPr>
              <p:cNvSpPr>
                <a:spLocks noChangeShapeType="1"/>
              </p:cNvSpPr>
              <p:nvPr/>
            </p:nvSpPr>
            <p:spPr bwMode="auto">
              <a:xfrm flipH="1">
                <a:off x="5155" y="242"/>
                <a:ext cx="0" cy="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00" name="Text Box 53">
                <a:extLst>
                  <a:ext uri="{FF2B5EF4-FFF2-40B4-BE49-F238E27FC236}">
                    <a16:creationId xmlns:a16="http://schemas.microsoft.com/office/drawing/2014/main" id="{0DEEF430-1DB3-CAC6-E9EF-171E4D95C008}"/>
                  </a:ext>
                </a:extLst>
              </p:cNvPr>
              <p:cNvSpPr txBox="1">
                <a:spLocks noChangeArrowheads="1"/>
              </p:cNvSpPr>
              <p:nvPr/>
            </p:nvSpPr>
            <p:spPr bwMode="auto">
              <a:xfrm>
                <a:off x="3960" y="1923"/>
                <a:ext cx="1651" cy="252"/>
              </a:xfrm>
              <a:prstGeom prst="rect">
                <a:avLst/>
              </a:prstGeom>
              <a:noFill/>
              <a:ln w="9525">
                <a:solidFill>
                  <a:srgbClr val="0066FF"/>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000" b="0" i="0" u="none" strike="noStrike" kern="1200" cap="none" spc="0" normalizeH="0" baseline="0" noProof="0" dirty="0">
                    <a:ln>
                      <a:noFill/>
                    </a:ln>
                    <a:effectLst/>
                    <a:uLnTx/>
                    <a:uFillTx/>
                    <a:latin typeface="Times New Roman" panose="02020603050405020304" pitchFamily="18" charset="0"/>
                    <a:ea typeface="黑体" panose="02010609060101010101" pitchFamily="49" charset="-122"/>
                    <a:cs typeface="Times New Roman" panose="02020603050405020304" pitchFamily="18" charset="0"/>
                  </a:rPr>
                  <a:t>访问：</a:t>
                </a: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黑体" panose="02010609060101010101" pitchFamily="49" charset="-122"/>
                    <a:cs typeface="Times New Roman" panose="02020603050405020304" pitchFamily="18" charset="0"/>
                  </a:rPr>
                  <a:t>C B E G D F A</a:t>
                </a:r>
              </a:p>
            </p:txBody>
          </p:sp>
          <p:grpSp>
            <p:nvGrpSpPr>
              <p:cNvPr id="101" name="Group 54">
                <a:extLst>
                  <a:ext uri="{FF2B5EF4-FFF2-40B4-BE49-F238E27FC236}">
                    <a16:creationId xmlns:a16="http://schemas.microsoft.com/office/drawing/2014/main" id="{2B95B823-76AC-C170-A23D-5D9C9DB1BD8F}"/>
                  </a:ext>
                </a:extLst>
              </p:cNvPr>
              <p:cNvGrpSpPr>
                <a:grpSpLocks/>
              </p:cNvGrpSpPr>
              <p:nvPr/>
            </p:nvGrpSpPr>
            <p:grpSpPr bwMode="auto">
              <a:xfrm>
                <a:off x="3612" y="0"/>
                <a:ext cx="302" cy="333"/>
                <a:chOff x="3612" y="0"/>
                <a:chExt cx="302" cy="333"/>
              </a:xfrm>
            </p:grpSpPr>
            <p:sp>
              <p:nvSpPr>
                <p:cNvPr id="102" name="Text Box 55">
                  <a:extLst>
                    <a:ext uri="{FF2B5EF4-FFF2-40B4-BE49-F238E27FC236}">
                      <a16:creationId xmlns:a16="http://schemas.microsoft.com/office/drawing/2014/main" id="{64943CFA-B150-D791-66F8-59FC765F7302}"/>
                    </a:ext>
                  </a:extLst>
                </p:cNvPr>
                <p:cNvSpPr txBox="1">
                  <a:spLocks noChangeArrowheads="1"/>
                </p:cNvSpPr>
                <p:nvPr/>
              </p:nvSpPr>
              <p:spPr bwMode="auto">
                <a:xfrm>
                  <a:off x="3718" y="0"/>
                  <a:ext cx="196"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66FF"/>
                      </a:solidFill>
                      <a:effectLst/>
                      <a:uLnTx/>
                      <a:uFillTx/>
                      <a:latin typeface="Times New Roman" panose="02020603050405020304" pitchFamily="18" charset="0"/>
                      <a:ea typeface="黑体" panose="02010609060101010101" pitchFamily="49" charset="-122"/>
                      <a:cs typeface="Times New Roman" panose="02020603050405020304" pitchFamily="18" charset="0"/>
                    </a:rPr>
                    <a:t>p</a:t>
                  </a:r>
                </a:p>
              </p:txBody>
            </p:sp>
            <p:sp>
              <p:nvSpPr>
                <p:cNvPr id="103" name="Line 56">
                  <a:extLst>
                    <a:ext uri="{FF2B5EF4-FFF2-40B4-BE49-F238E27FC236}">
                      <a16:creationId xmlns:a16="http://schemas.microsoft.com/office/drawing/2014/main" id="{A2AA5809-215F-A81E-835C-3F41615A04B5}"/>
                    </a:ext>
                  </a:extLst>
                </p:cNvPr>
                <p:cNvSpPr>
                  <a:spLocks noChangeShapeType="1"/>
                </p:cNvSpPr>
                <p:nvPr/>
              </p:nvSpPr>
              <p:spPr bwMode="auto">
                <a:xfrm flipH="1">
                  <a:off x="3612" y="211"/>
                  <a:ext cx="133" cy="122"/>
                </a:xfrm>
                <a:prstGeom prst="line">
                  <a:avLst/>
                </a:prstGeom>
                <a:noFill/>
                <a:ln w="9525">
                  <a:solidFill>
                    <a:srgbClr val="0066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grpSp>
        </p:grpSp>
        <p:sp>
          <p:nvSpPr>
            <p:cNvPr id="76" name="Text Box 57">
              <a:extLst>
                <a:ext uri="{FF2B5EF4-FFF2-40B4-BE49-F238E27FC236}">
                  <a16:creationId xmlns:a16="http://schemas.microsoft.com/office/drawing/2014/main" id="{A9D4D209-38B4-EC14-6BC6-356B36A65306}"/>
                </a:ext>
              </a:extLst>
            </p:cNvPr>
            <p:cNvSpPr txBox="1">
              <a:spLocks noChangeArrowheads="1"/>
            </p:cNvSpPr>
            <p:nvPr/>
          </p:nvSpPr>
          <p:spPr bwMode="auto">
            <a:xfrm>
              <a:off x="3397" y="1963"/>
              <a:ext cx="385" cy="252"/>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effectLst/>
                  <a:uLnTx/>
                  <a:uFillTx/>
                  <a:latin typeface="Times New Roman" panose="02020603050405020304" pitchFamily="18" charset="0"/>
                  <a:ea typeface="黑体" panose="02010609060101010101" pitchFamily="49" charset="-122"/>
                  <a:cs typeface="Times New Roman" panose="02020603050405020304" pitchFamily="18" charset="0"/>
                </a:rPr>
                <a:t>(14)</a:t>
              </a:r>
            </a:p>
          </p:txBody>
        </p:sp>
      </p:grpSp>
      <p:grpSp>
        <p:nvGrpSpPr>
          <p:cNvPr id="117" name="Group 58">
            <a:extLst>
              <a:ext uri="{FF2B5EF4-FFF2-40B4-BE49-F238E27FC236}">
                <a16:creationId xmlns:a16="http://schemas.microsoft.com/office/drawing/2014/main" id="{C6598D7B-BC7C-E78A-8FF8-91D486742A2F}"/>
              </a:ext>
            </a:extLst>
          </p:cNvPr>
          <p:cNvGrpSpPr>
            <a:grpSpLocks/>
          </p:cNvGrpSpPr>
          <p:nvPr/>
        </p:nvGrpSpPr>
        <p:grpSpPr bwMode="auto">
          <a:xfrm>
            <a:off x="441449" y="3252544"/>
            <a:ext cx="4371975" cy="3224213"/>
            <a:chOff x="308" y="2287"/>
            <a:chExt cx="2754" cy="2031"/>
          </a:xfrm>
        </p:grpSpPr>
        <p:grpSp>
          <p:nvGrpSpPr>
            <p:cNvPr id="118" name="Group 59">
              <a:extLst>
                <a:ext uri="{FF2B5EF4-FFF2-40B4-BE49-F238E27FC236}">
                  <a16:creationId xmlns:a16="http://schemas.microsoft.com/office/drawing/2014/main" id="{C0E67235-4CC8-7AF3-410B-5ACED0CF94F9}"/>
                </a:ext>
              </a:extLst>
            </p:cNvPr>
            <p:cNvGrpSpPr>
              <a:grpSpLocks/>
            </p:cNvGrpSpPr>
            <p:nvPr/>
          </p:nvGrpSpPr>
          <p:grpSpPr bwMode="auto">
            <a:xfrm>
              <a:off x="308" y="2287"/>
              <a:ext cx="2754" cy="2031"/>
              <a:chOff x="308" y="2287"/>
              <a:chExt cx="2754" cy="2031"/>
            </a:xfrm>
          </p:grpSpPr>
          <p:grpSp>
            <p:nvGrpSpPr>
              <p:cNvPr id="120" name="Group 60">
                <a:extLst>
                  <a:ext uri="{FF2B5EF4-FFF2-40B4-BE49-F238E27FC236}">
                    <a16:creationId xmlns:a16="http://schemas.microsoft.com/office/drawing/2014/main" id="{4C63DE64-55E1-CFBF-FA39-35EE6C5C3C74}"/>
                  </a:ext>
                </a:extLst>
              </p:cNvPr>
              <p:cNvGrpSpPr>
                <a:grpSpLocks/>
              </p:cNvGrpSpPr>
              <p:nvPr/>
            </p:nvGrpSpPr>
            <p:grpSpPr bwMode="auto">
              <a:xfrm>
                <a:off x="308" y="2445"/>
                <a:ext cx="1022" cy="1672"/>
                <a:chOff x="703" y="2015"/>
                <a:chExt cx="1022" cy="1672"/>
              </a:xfrm>
            </p:grpSpPr>
            <p:sp>
              <p:nvSpPr>
                <p:cNvPr id="131" name="Oval 61">
                  <a:extLst>
                    <a:ext uri="{FF2B5EF4-FFF2-40B4-BE49-F238E27FC236}">
                      <a16:creationId xmlns:a16="http://schemas.microsoft.com/office/drawing/2014/main" id="{82A0B321-6A4A-5663-FB34-18F9B0DC346B}"/>
                    </a:ext>
                  </a:extLst>
                </p:cNvPr>
                <p:cNvSpPr>
                  <a:spLocks noChangeArrowheads="1"/>
                </p:cNvSpPr>
                <p:nvPr/>
              </p:nvSpPr>
              <p:spPr bwMode="auto">
                <a:xfrm>
                  <a:off x="1222" y="2015"/>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黑体" panose="02010609060101010101" pitchFamily="49" charset="-122"/>
                      <a:cs typeface="Times New Roman" panose="02020603050405020304" pitchFamily="18" charset="0"/>
                    </a:rPr>
                    <a:t>A</a:t>
                  </a:r>
                </a:p>
              </p:txBody>
            </p:sp>
            <p:sp>
              <p:nvSpPr>
                <p:cNvPr id="132" name="Oval 62">
                  <a:extLst>
                    <a:ext uri="{FF2B5EF4-FFF2-40B4-BE49-F238E27FC236}">
                      <a16:creationId xmlns:a16="http://schemas.microsoft.com/office/drawing/2014/main" id="{75474458-800A-78B4-79DB-DAA6E685EF75}"/>
                    </a:ext>
                  </a:extLst>
                </p:cNvPr>
                <p:cNvSpPr>
                  <a:spLocks noChangeArrowheads="1"/>
                </p:cNvSpPr>
                <p:nvPr/>
              </p:nvSpPr>
              <p:spPr bwMode="auto">
                <a:xfrm>
                  <a:off x="974" y="2367"/>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黑体" panose="02010609060101010101" pitchFamily="49" charset="-122"/>
                      <a:cs typeface="Times New Roman" panose="02020603050405020304" pitchFamily="18" charset="0"/>
                    </a:rPr>
                    <a:t>B</a:t>
                  </a:r>
                </a:p>
              </p:txBody>
            </p:sp>
            <p:sp>
              <p:nvSpPr>
                <p:cNvPr id="133" name="Oval 63">
                  <a:extLst>
                    <a:ext uri="{FF2B5EF4-FFF2-40B4-BE49-F238E27FC236}">
                      <a16:creationId xmlns:a16="http://schemas.microsoft.com/office/drawing/2014/main" id="{2F423B54-8311-73F7-9B01-BD89D291B7B6}"/>
                    </a:ext>
                  </a:extLst>
                </p:cNvPr>
                <p:cNvSpPr>
                  <a:spLocks noChangeArrowheads="1"/>
                </p:cNvSpPr>
                <p:nvPr/>
              </p:nvSpPr>
              <p:spPr bwMode="auto">
                <a:xfrm>
                  <a:off x="703" y="2729"/>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黑体" panose="02010609060101010101" pitchFamily="49" charset="-122"/>
                      <a:cs typeface="Times New Roman" panose="02020603050405020304" pitchFamily="18" charset="0"/>
                    </a:rPr>
                    <a:t>C</a:t>
                  </a:r>
                </a:p>
              </p:txBody>
            </p:sp>
            <p:sp>
              <p:nvSpPr>
                <p:cNvPr id="134" name="Oval 64">
                  <a:extLst>
                    <a:ext uri="{FF2B5EF4-FFF2-40B4-BE49-F238E27FC236}">
                      <a16:creationId xmlns:a16="http://schemas.microsoft.com/office/drawing/2014/main" id="{1CEB6BB2-DE4E-F586-2815-4E778EE23CFD}"/>
                    </a:ext>
                  </a:extLst>
                </p:cNvPr>
                <p:cNvSpPr>
                  <a:spLocks noChangeArrowheads="1"/>
                </p:cNvSpPr>
                <p:nvPr/>
              </p:nvSpPr>
              <p:spPr bwMode="auto">
                <a:xfrm>
                  <a:off x="1215" y="2729"/>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黑体" panose="02010609060101010101" pitchFamily="49" charset="-122"/>
                      <a:cs typeface="Times New Roman" panose="02020603050405020304" pitchFamily="18" charset="0"/>
                    </a:rPr>
                    <a:t>D</a:t>
                  </a:r>
                </a:p>
              </p:txBody>
            </p:sp>
            <p:sp>
              <p:nvSpPr>
                <p:cNvPr id="135" name="Oval 65">
                  <a:extLst>
                    <a:ext uri="{FF2B5EF4-FFF2-40B4-BE49-F238E27FC236}">
                      <a16:creationId xmlns:a16="http://schemas.microsoft.com/office/drawing/2014/main" id="{B7912169-F7E8-1EE0-3529-120E4878FA64}"/>
                    </a:ext>
                  </a:extLst>
                </p:cNvPr>
                <p:cNvSpPr>
                  <a:spLocks noChangeArrowheads="1"/>
                </p:cNvSpPr>
                <p:nvPr/>
              </p:nvSpPr>
              <p:spPr bwMode="auto">
                <a:xfrm>
                  <a:off x="1015" y="3051"/>
                  <a:ext cx="255" cy="235"/>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黑体" panose="02010609060101010101" pitchFamily="49" charset="-122"/>
                      <a:cs typeface="Times New Roman" panose="02020603050405020304" pitchFamily="18" charset="0"/>
                    </a:rPr>
                    <a:t>E</a:t>
                  </a:r>
                </a:p>
              </p:txBody>
            </p:sp>
            <p:sp>
              <p:nvSpPr>
                <p:cNvPr id="136" name="Oval 66">
                  <a:extLst>
                    <a:ext uri="{FF2B5EF4-FFF2-40B4-BE49-F238E27FC236}">
                      <a16:creationId xmlns:a16="http://schemas.microsoft.com/office/drawing/2014/main" id="{23475116-F18C-B836-67A5-7CEF23391B77}"/>
                    </a:ext>
                  </a:extLst>
                </p:cNvPr>
                <p:cNvSpPr>
                  <a:spLocks noChangeArrowheads="1"/>
                </p:cNvSpPr>
                <p:nvPr/>
              </p:nvSpPr>
              <p:spPr bwMode="auto">
                <a:xfrm>
                  <a:off x="1470" y="3051"/>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黑体" panose="02010609060101010101" pitchFamily="49" charset="-122"/>
                      <a:cs typeface="Times New Roman" panose="02020603050405020304" pitchFamily="18" charset="0"/>
                    </a:rPr>
                    <a:t>F</a:t>
                  </a:r>
                </a:p>
              </p:txBody>
            </p:sp>
            <p:sp>
              <p:nvSpPr>
                <p:cNvPr id="137" name="Oval 67">
                  <a:extLst>
                    <a:ext uri="{FF2B5EF4-FFF2-40B4-BE49-F238E27FC236}">
                      <a16:creationId xmlns:a16="http://schemas.microsoft.com/office/drawing/2014/main" id="{A9EB2688-E729-2CBC-6E4D-FB01D99DBCFA}"/>
                    </a:ext>
                  </a:extLst>
                </p:cNvPr>
                <p:cNvSpPr>
                  <a:spLocks noChangeArrowheads="1"/>
                </p:cNvSpPr>
                <p:nvPr/>
              </p:nvSpPr>
              <p:spPr bwMode="auto">
                <a:xfrm>
                  <a:off x="1225" y="3463"/>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黑体" panose="02010609060101010101" pitchFamily="49" charset="-122"/>
                      <a:cs typeface="Times New Roman" panose="02020603050405020304" pitchFamily="18" charset="0"/>
                    </a:rPr>
                    <a:t>G</a:t>
                  </a:r>
                </a:p>
              </p:txBody>
            </p:sp>
            <p:sp>
              <p:nvSpPr>
                <p:cNvPr id="138" name="Line 68">
                  <a:extLst>
                    <a:ext uri="{FF2B5EF4-FFF2-40B4-BE49-F238E27FC236}">
                      <a16:creationId xmlns:a16="http://schemas.microsoft.com/office/drawing/2014/main" id="{DDC820D1-F3CA-AD0A-01E0-CA654E21D820}"/>
                    </a:ext>
                  </a:extLst>
                </p:cNvPr>
                <p:cNvSpPr>
                  <a:spLocks noChangeShapeType="1"/>
                </p:cNvSpPr>
                <p:nvPr/>
              </p:nvSpPr>
              <p:spPr bwMode="auto">
                <a:xfrm flipH="1">
                  <a:off x="1156" y="2200"/>
                  <a:ext cx="111" cy="19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39" name="Line 69">
                  <a:extLst>
                    <a:ext uri="{FF2B5EF4-FFF2-40B4-BE49-F238E27FC236}">
                      <a16:creationId xmlns:a16="http://schemas.microsoft.com/office/drawing/2014/main" id="{40B79127-DF98-AF38-035D-AEDF5AD6C912}"/>
                    </a:ext>
                  </a:extLst>
                </p:cNvPr>
                <p:cNvSpPr>
                  <a:spLocks noChangeShapeType="1"/>
                </p:cNvSpPr>
                <p:nvPr/>
              </p:nvSpPr>
              <p:spPr bwMode="auto">
                <a:xfrm flipH="1">
                  <a:off x="911" y="2566"/>
                  <a:ext cx="122" cy="1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40" name="Line 70">
                  <a:extLst>
                    <a:ext uri="{FF2B5EF4-FFF2-40B4-BE49-F238E27FC236}">
                      <a16:creationId xmlns:a16="http://schemas.microsoft.com/office/drawing/2014/main" id="{30480220-CA37-1790-76AB-3E9F40A5BE3D}"/>
                    </a:ext>
                  </a:extLst>
                </p:cNvPr>
                <p:cNvSpPr>
                  <a:spLocks noChangeShapeType="1"/>
                </p:cNvSpPr>
                <p:nvPr/>
              </p:nvSpPr>
              <p:spPr bwMode="auto">
                <a:xfrm>
                  <a:off x="1189" y="2566"/>
                  <a:ext cx="133" cy="1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41" name="Line 71">
                  <a:extLst>
                    <a:ext uri="{FF2B5EF4-FFF2-40B4-BE49-F238E27FC236}">
                      <a16:creationId xmlns:a16="http://schemas.microsoft.com/office/drawing/2014/main" id="{E531FD69-9361-9A0D-10FE-C376ACE882A1}"/>
                    </a:ext>
                  </a:extLst>
                </p:cNvPr>
                <p:cNvSpPr>
                  <a:spLocks noChangeShapeType="1"/>
                </p:cNvSpPr>
                <p:nvPr/>
              </p:nvSpPr>
              <p:spPr bwMode="auto">
                <a:xfrm flipH="1">
                  <a:off x="1211" y="2955"/>
                  <a:ext cx="78" cy="14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42" name="Line 72">
                  <a:extLst>
                    <a:ext uri="{FF2B5EF4-FFF2-40B4-BE49-F238E27FC236}">
                      <a16:creationId xmlns:a16="http://schemas.microsoft.com/office/drawing/2014/main" id="{BFB0B2D6-6FDB-9807-B7A3-57DBD81037D0}"/>
                    </a:ext>
                  </a:extLst>
                </p:cNvPr>
                <p:cNvSpPr>
                  <a:spLocks noChangeShapeType="1"/>
                </p:cNvSpPr>
                <p:nvPr/>
              </p:nvSpPr>
              <p:spPr bwMode="auto">
                <a:xfrm>
                  <a:off x="1411" y="2933"/>
                  <a:ext cx="112" cy="14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43" name="Line 73">
                  <a:extLst>
                    <a:ext uri="{FF2B5EF4-FFF2-40B4-BE49-F238E27FC236}">
                      <a16:creationId xmlns:a16="http://schemas.microsoft.com/office/drawing/2014/main" id="{AB24A0F4-EA8E-367A-A8E7-0AB65F0FAF14}"/>
                    </a:ext>
                  </a:extLst>
                </p:cNvPr>
                <p:cNvSpPr>
                  <a:spLocks noChangeShapeType="1"/>
                </p:cNvSpPr>
                <p:nvPr/>
              </p:nvSpPr>
              <p:spPr bwMode="auto">
                <a:xfrm>
                  <a:off x="1178" y="3277"/>
                  <a:ext cx="133" cy="1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grpSp>
          <p:sp>
            <p:nvSpPr>
              <p:cNvPr id="121" name="Text Box 74">
                <a:extLst>
                  <a:ext uri="{FF2B5EF4-FFF2-40B4-BE49-F238E27FC236}">
                    <a16:creationId xmlns:a16="http://schemas.microsoft.com/office/drawing/2014/main" id="{DAD03FE3-4267-95A6-E7F0-0014F43C450D}"/>
                  </a:ext>
                </a:extLst>
              </p:cNvPr>
              <p:cNvSpPr txBox="1">
                <a:spLocks noChangeArrowheads="1"/>
              </p:cNvSpPr>
              <p:nvPr/>
            </p:nvSpPr>
            <p:spPr bwMode="auto">
              <a:xfrm>
                <a:off x="1591" y="3527"/>
                <a:ext cx="161" cy="252"/>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rPr>
                  <a:t>i</a:t>
                </a:r>
              </a:p>
            </p:txBody>
          </p:sp>
          <p:sp>
            <p:nvSpPr>
              <p:cNvPr id="122" name="Rectangle 75">
                <a:extLst>
                  <a:ext uri="{FF2B5EF4-FFF2-40B4-BE49-F238E27FC236}">
                    <a16:creationId xmlns:a16="http://schemas.microsoft.com/office/drawing/2014/main" id="{06406DE5-EBDE-FF71-A0AB-C6BA158FF7C1}"/>
                  </a:ext>
                </a:extLst>
              </p:cNvPr>
              <p:cNvSpPr>
                <a:spLocks noChangeArrowheads="1"/>
              </p:cNvSpPr>
              <p:nvPr/>
            </p:nvSpPr>
            <p:spPr bwMode="auto">
              <a:xfrm>
                <a:off x="1746" y="3517"/>
                <a:ext cx="855" cy="2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000" b="0" i="0" u="none" strike="noStrike" kern="1200" cap="none" spc="0" normalizeH="0" baseline="0" noProof="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23" name="Rectangle 76">
                <a:extLst>
                  <a:ext uri="{FF2B5EF4-FFF2-40B4-BE49-F238E27FC236}">
                    <a16:creationId xmlns:a16="http://schemas.microsoft.com/office/drawing/2014/main" id="{1E6C1A61-2BEA-025A-9B75-0E2C8243E252}"/>
                  </a:ext>
                </a:extLst>
              </p:cNvPr>
              <p:cNvSpPr>
                <a:spLocks noChangeArrowheads="1"/>
              </p:cNvSpPr>
              <p:nvPr/>
            </p:nvSpPr>
            <p:spPr bwMode="auto">
              <a:xfrm>
                <a:off x="1746" y="3281"/>
                <a:ext cx="855" cy="2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000" b="0" i="0" u="none" strike="noStrike" kern="1200" cap="none" spc="0" normalizeH="0" baseline="0" noProof="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24" name="Rectangle 77">
                <a:extLst>
                  <a:ext uri="{FF2B5EF4-FFF2-40B4-BE49-F238E27FC236}">
                    <a16:creationId xmlns:a16="http://schemas.microsoft.com/office/drawing/2014/main" id="{4F82F84E-9D9F-3F54-942F-BAFB270B6431}"/>
                  </a:ext>
                </a:extLst>
              </p:cNvPr>
              <p:cNvSpPr>
                <a:spLocks noChangeArrowheads="1"/>
              </p:cNvSpPr>
              <p:nvPr/>
            </p:nvSpPr>
            <p:spPr bwMode="auto">
              <a:xfrm>
                <a:off x="1747" y="3047"/>
                <a:ext cx="855" cy="2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000" b="0" i="0" u="none" strike="noStrike" kern="1200" cap="none" spc="0" normalizeH="0" baseline="0" noProof="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25" name="Rectangle 78">
                <a:extLst>
                  <a:ext uri="{FF2B5EF4-FFF2-40B4-BE49-F238E27FC236}">
                    <a16:creationId xmlns:a16="http://schemas.microsoft.com/office/drawing/2014/main" id="{72942914-FFAA-A15A-A060-7379A57443EE}"/>
                  </a:ext>
                </a:extLst>
              </p:cNvPr>
              <p:cNvSpPr>
                <a:spLocks noChangeArrowheads="1"/>
              </p:cNvSpPr>
              <p:nvPr/>
            </p:nvSpPr>
            <p:spPr bwMode="auto">
              <a:xfrm>
                <a:off x="1746" y="2814"/>
                <a:ext cx="855" cy="2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000" b="0" i="0" u="none" strike="noStrike" kern="1200" cap="none" spc="0" normalizeH="0" baseline="0" noProof="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26" name="Rectangle 79">
                <a:extLst>
                  <a:ext uri="{FF2B5EF4-FFF2-40B4-BE49-F238E27FC236}">
                    <a16:creationId xmlns:a16="http://schemas.microsoft.com/office/drawing/2014/main" id="{8609D38D-FCE6-6EBF-6E3C-71420FC8979B}"/>
                  </a:ext>
                </a:extLst>
              </p:cNvPr>
              <p:cNvSpPr>
                <a:spLocks noChangeArrowheads="1"/>
              </p:cNvSpPr>
              <p:nvPr/>
            </p:nvSpPr>
            <p:spPr bwMode="auto">
              <a:xfrm>
                <a:off x="1746" y="2580"/>
                <a:ext cx="855" cy="2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000" b="0" i="0" u="none" strike="noStrike" kern="1200" cap="none" spc="0" normalizeH="0" baseline="0" noProof="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27" name="Line 80">
                <a:extLst>
                  <a:ext uri="{FF2B5EF4-FFF2-40B4-BE49-F238E27FC236}">
                    <a16:creationId xmlns:a16="http://schemas.microsoft.com/office/drawing/2014/main" id="{BDFBE84F-80E3-01AE-9A30-A85AE139BD31}"/>
                  </a:ext>
                </a:extLst>
              </p:cNvPr>
              <p:cNvSpPr>
                <a:spLocks noChangeShapeType="1"/>
              </p:cNvSpPr>
              <p:nvPr/>
            </p:nvSpPr>
            <p:spPr bwMode="auto">
              <a:xfrm>
                <a:off x="1749" y="2385"/>
                <a:ext cx="0" cy="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28" name="Line 81">
                <a:extLst>
                  <a:ext uri="{FF2B5EF4-FFF2-40B4-BE49-F238E27FC236}">
                    <a16:creationId xmlns:a16="http://schemas.microsoft.com/office/drawing/2014/main" id="{FA7A8A64-097A-F28A-0C47-FA2834AD287D}"/>
                  </a:ext>
                </a:extLst>
              </p:cNvPr>
              <p:cNvSpPr>
                <a:spLocks noChangeShapeType="1"/>
              </p:cNvSpPr>
              <p:nvPr/>
            </p:nvSpPr>
            <p:spPr bwMode="auto">
              <a:xfrm flipH="1">
                <a:off x="2606" y="2385"/>
                <a:ext cx="0" cy="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29" name="Text Box 82">
                <a:extLst>
                  <a:ext uri="{FF2B5EF4-FFF2-40B4-BE49-F238E27FC236}">
                    <a16:creationId xmlns:a16="http://schemas.microsoft.com/office/drawing/2014/main" id="{B580D338-335A-DA8C-4829-9D73DD2A77CB}"/>
                  </a:ext>
                </a:extLst>
              </p:cNvPr>
              <p:cNvSpPr txBox="1">
                <a:spLocks noChangeArrowheads="1"/>
              </p:cNvSpPr>
              <p:nvPr/>
            </p:nvSpPr>
            <p:spPr bwMode="auto">
              <a:xfrm>
                <a:off x="1411" y="4066"/>
                <a:ext cx="1651" cy="252"/>
              </a:xfrm>
              <a:prstGeom prst="rect">
                <a:avLst/>
              </a:prstGeom>
              <a:noFill/>
              <a:ln w="9525">
                <a:solidFill>
                  <a:srgbClr val="0066FF"/>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000" b="0" i="0" u="none" strike="noStrike" kern="1200" cap="none" spc="0" normalizeH="0" baseline="0" noProof="0" dirty="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rPr>
                  <a:t>访问：</a:t>
                </a: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黑体" panose="02010609060101010101" pitchFamily="49" charset="-122"/>
                    <a:cs typeface="Times New Roman" panose="02020603050405020304" pitchFamily="18" charset="0"/>
                  </a:rPr>
                  <a:t>C B E G D F A</a:t>
                </a:r>
              </a:p>
            </p:txBody>
          </p:sp>
          <p:sp>
            <p:nvSpPr>
              <p:cNvPr id="130" name="Text Box 83">
                <a:extLst>
                  <a:ext uri="{FF2B5EF4-FFF2-40B4-BE49-F238E27FC236}">
                    <a16:creationId xmlns:a16="http://schemas.microsoft.com/office/drawing/2014/main" id="{7DC9D802-D10D-3364-D342-213389678728}"/>
                  </a:ext>
                </a:extLst>
              </p:cNvPr>
              <p:cNvSpPr txBox="1">
                <a:spLocks noChangeArrowheads="1"/>
              </p:cNvSpPr>
              <p:nvPr/>
            </p:nvSpPr>
            <p:spPr bwMode="auto">
              <a:xfrm>
                <a:off x="980" y="2287"/>
                <a:ext cx="720" cy="252"/>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66FF"/>
                    </a:solidFill>
                    <a:effectLst/>
                    <a:uLnTx/>
                    <a:uFillTx/>
                    <a:latin typeface="Times New Roman" panose="02020603050405020304" pitchFamily="18" charset="0"/>
                    <a:ea typeface="黑体" panose="02010609060101010101" pitchFamily="49" charset="-122"/>
                    <a:cs typeface="Times New Roman" panose="02020603050405020304" pitchFamily="18" charset="0"/>
                  </a:rPr>
                  <a:t>p=NULL</a:t>
                </a:r>
              </a:p>
            </p:txBody>
          </p:sp>
        </p:grpSp>
        <p:sp>
          <p:nvSpPr>
            <p:cNvPr id="119" name="Text Box 84">
              <a:extLst>
                <a:ext uri="{FF2B5EF4-FFF2-40B4-BE49-F238E27FC236}">
                  <a16:creationId xmlns:a16="http://schemas.microsoft.com/office/drawing/2014/main" id="{CD200D50-EA47-2A15-036F-E7CAEC7A8E3E}"/>
                </a:ext>
              </a:extLst>
            </p:cNvPr>
            <p:cNvSpPr txBox="1">
              <a:spLocks noChangeArrowheads="1"/>
            </p:cNvSpPr>
            <p:nvPr/>
          </p:nvSpPr>
          <p:spPr bwMode="auto">
            <a:xfrm>
              <a:off x="308" y="4018"/>
              <a:ext cx="385" cy="252"/>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rPr>
                <a:t>(15)</a:t>
              </a:r>
            </a:p>
          </p:txBody>
        </p:sp>
      </p:grpSp>
      <p:sp>
        <p:nvSpPr>
          <p:cNvPr id="144" name="Text Box 86">
            <a:extLst>
              <a:ext uri="{FF2B5EF4-FFF2-40B4-BE49-F238E27FC236}">
                <a16:creationId xmlns:a16="http://schemas.microsoft.com/office/drawing/2014/main" id="{FD99C755-8232-D83D-B7AE-71941979C5FA}"/>
              </a:ext>
            </a:extLst>
          </p:cNvPr>
          <p:cNvSpPr txBox="1">
            <a:spLocks noChangeArrowheads="1"/>
          </p:cNvSpPr>
          <p:nvPr/>
        </p:nvSpPr>
        <p:spPr bwMode="auto">
          <a:xfrm>
            <a:off x="4911849" y="4553927"/>
            <a:ext cx="389241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zh-CN" sz="3200" b="1" i="0" u="none" strike="noStrike" kern="1200" cap="none" spc="0" normalizeH="0" baseline="0" noProof="0" dirty="0">
                <a:ln>
                  <a:noFill/>
                </a:ln>
                <a:solidFill>
                  <a:srgbClr val="FFC000"/>
                </a:solidFill>
                <a:effectLst>
                  <a:outerShdw blurRad="38100" dist="38100" dir="2700000" algn="tl">
                    <a:srgbClr val="000000">
                      <a:alpha val="43137"/>
                    </a:srgbClr>
                  </a:outerShdw>
                </a:effectLst>
                <a:uLnTx/>
                <a:uFillTx/>
                <a:latin typeface="Times New Roman" panose="02020603050405020304" pitchFamily="18" charset="0"/>
                <a:ea typeface="黑体" panose="02010609060101010101" pitchFamily="49" charset="-122"/>
                <a:cs typeface="Times New Roman" panose="02020603050405020304" pitchFamily="18" charset="0"/>
              </a:rPr>
              <a:t>中序遍历非递归算法</a:t>
            </a:r>
            <a:endParaRPr kumimoji="1" lang="zh-CN" altLang="en-US" sz="3200" b="1" i="0" u="none" strike="noStrike" kern="1200" cap="none" spc="0" normalizeH="0" baseline="0" noProof="0" dirty="0">
              <a:ln>
                <a:noFill/>
              </a:ln>
              <a:solidFill>
                <a:srgbClr val="FFC000"/>
              </a:solidFill>
              <a:effectLst>
                <a:outerShdw blurRad="38100" dist="38100" dir="2700000" algn="tl">
                  <a:srgbClr val="000000">
                    <a:alpha val="43137"/>
                  </a:srgbClr>
                </a:outerShdw>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19835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out)">
                                      <p:cBhvr>
                                        <p:cTn id="7" dur="500"/>
                                        <p:tgtEl>
                                          <p:spTgt spid="4"/>
                                        </p:tgtEl>
                                      </p:cBhvr>
                                    </p:animEffect>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nodeType="clickEffect">
                                  <p:stCondLst>
                                    <p:cond delay="0"/>
                                  </p:stCondLst>
                                  <p:childTnLst>
                                    <p:set>
                                      <p:cBhvr>
                                        <p:cTn id="11" dur="1" fill="hold">
                                          <p:stCondLst>
                                            <p:cond delay="0"/>
                                          </p:stCondLst>
                                        </p:cTn>
                                        <p:tgtEl>
                                          <p:spTgt spid="74"/>
                                        </p:tgtEl>
                                        <p:attrNameLst>
                                          <p:attrName>style.visibility</p:attrName>
                                        </p:attrNameLst>
                                      </p:cBhvr>
                                      <p:to>
                                        <p:strVal val="visible"/>
                                      </p:to>
                                    </p:set>
                                    <p:animEffect transition="in" filter="box(out)">
                                      <p:cBhvr>
                                        <p:cTn id="12" dur="500"/>
                                        <p:tgtEl>
                                          <p:spTgt spid="74"/>
                                        </p:tgtEl>
                                      </p:cBhvr>
                                    </p:animEffect>
                                  </p:childTnLst>
                                  <p:subTnLst>
                                    <p:audio>
                                      <p:cMediaNode>
                                        <p:cTn display="0" masterRel="sameClick">
                                          <p:stCondLst>
                                            <p:cond evt="begin" delay="0">
                                              <p:tn val="10"/>
                                            </p:cond>
                                          </p:stCondLst>
                                          <p:endCondLst>
                                            <p:cond evt="onStopAudio" delay="0">
                                              <p:tgtEl>
                                                <p:sldTgt/>
                                              </p:tgtEl>
                                            </p:cond>
                                          </p:endCondLst>
                                        </p:cTn>
                                        <p:tgtEl>
                                          <p:sndTgt r:embed="rId3" name="CAMERA.WAV"/>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32" fill="hold" nodeType="clickEffect">
                                  <p:stCondLst>
                                    <p:cond delay="0"/>
                                  </p:stCondLst>
                                  <p:childTnLst>
                                    <p:set>
                                      <p:cBhvr>
                                        <p:cTn id="16" dur="1" fill="hold">
                                          <p:stCondLst>
                                            <p:cond delay="0"/>
                                          </p:stCondLst>
                                        </p:cTn>
                                        <p:tgtEl>
                                          <p:spTgt spid="117"/>
                                        </p:tgtEl>
                                        <p:attrNameLst>
                                          <p:attrName>style.visibility</p:attrName>
                                        </p:attrNameLst>
                                      </p:cBhvr>
                                      <p:to>
                                        <p:strVal val="visible"/>
                                      </p:to>
                                    </p:set>
                                    <p:animEffect transition="in" filter="box(out)">
                                      <p:cBhvr>
                                        <p:cTn id="17" dur="500"/>
                                        <p:tgtEl>
                                          <p:spTgt spid="117"/>
                                        </p:tgtEl>
                                      </p:cBhvr>
                                    </p:animEffect>
                                  </p:childTnLst>
                                  <p:subTnLst>
                                    <p:audio>
                                      <p:cMediaNode>
                                        <p:cTn display="0" masterRel="sameClick">
                                          <p:stCondLst>
                                            <p:cond evt="begin" delay="0">
                                              <p:tn val="15"/>
                                            </p:cond>
                                          </p:stCondLst>
                                          <p:endCondLst>
                                            <p:cond evt="onStopAudio" delay="0">
                                              <p:tgtEl>
                                                <p:sldTgt/>
                                              </p:tgtEl>
                                            </p:cond>
                                          </p:endCondLst>
                                        </p:cTn>
                                        <p:tgtEl>
                                          <p:sndTgt r:embed="rId3" name="CAMERA.WAV"/>
                                        </p:tgtEl>
                                      </p:cMediaNode>
                                    </p:audio>
                                  </p:subTnLst>
                                </p:cTn>
                              </p:par>
                            </p:childTnLst>
                          </p:cTn>
                        </p:par>
                      </p:childTnLst>
                    </p:cTn>
                  </p:par>
                  <p:par>
                    <p:cTn id="18" fill="hold">
                      <p:stCondLst>
                        <p:cond delay="indefinite"/>
                      </p:stCondLst>
                      <p:childTnLst>
                        <p:par>
                          <p:cTn id="19" fill="hold">
                            <p:stCondLst>
                              <p:cond delay="0"/>
                            </p:stCondLst>
                            <p:childTnLst>
                              <p:par>
                                <p:cTn id="20" presetID="2" presetClass="entr" presetSubtype="8" fill="hold" grpId="0" nodeType="clickEffect">
                                  <p:stCondLst>
                                    <p:cond delay="0"/>
                                  </p:stCondLst>
                                  <p:childTnLst>
                                    <p:set>
                                      <p:cBhvr>
                                        <p:cTn id="21" dur="1" fill="hold">
                                          <p:stCondLst>
                                            <p:cond delay="0"/>
                                          </p:stCondLst>
                                        </p:cTn>
                                        <p:tgtEl>
                                          <p:spTgt spid="144"/>
                                        </p:tgtEl>
                                        <p:attrNameLst>
                                          <p:attrName>style.visibility</p:attrName>
                                        </p:attrNameLst>
                                      </p:cBhvr>
                                      <p:to>
                                        <p:strVal val="visible"/>
                                      </p:to>
                                    </p:set>
                                    <p:anim calcmode="lin" valueType="num">
                                      <p:cBhvr additive="base">
                                        <p:cTn id="22" dur="500" fill="hold"/>
                                        <p:tgtEl>
                                          <p:spTgt spid="144"/>
                                        </p:tgtEl>
                                        <p:attrNameLst>
                                          <p:attrName>ppt_x</p:attrName>
                                        </p:attrNameLst>
                                      </p:cBhvr>
                                      <p:tavLst>
                                        <p:tav tm="0">
                                          <p:val>
                                            <p:strVal val="0-#ppt_w/2"/>
                                          </p:val>
                                        </p:tav>
                                        <p:tav tm="100000">
                                          <p:val>
                                            <p:strVal val="#ppt_x"/>
                                          </p:val>
                                        </p:tav>
                                      </p:tavLst>
                                    </p:anim>
                                    <p:anim calcmode="lin" valueType="num">
                                      <p:cBhvr additive="base">
                                        <p:cTn id="23" dur="500" fill="hold"/>
                                        <p:tgtEl>
                                          <p:spTgt spid="14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 grpId="0"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C55E00BC-A22C-275F-F6CC-3988815D7671}"/>
              </a:ext>
            </a:extLst>
          </p:cNvPr>
          <p:cNvSpPr>
            <a:spLocks noChangeArrowheads="1"/>
          </p:cNvSpPr>
          <p:nvPr/>
        </p:nvSpPr>
        <p:spPr bwMode="auto">
          <a:xfrm>
            <a:off x="1571625" y="287338"/>
            <a:ext cx="5013813" cy="6018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60000"/>
              </a:lnSpc>
              <a:spcBef>
                <a:spcPct val="50000"/>
              </a:spcBef>
              <a:spcAft>
                <a:spcPct val="0"/>
              </a:spcAft>
              <a:buClrTx/>
              <a:buSzTx/>
              <a:buFontTx/>
              <a:buNone/>
              <a:tabLst/>
              <a:defRPr/>
            </a:pPr>
            <a:r>
              <a:rPr kumimoji="1" lang="en-US" altLang="zh-CN" sz="2400" b="1"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void</a:t>
            </a:r>
            <a: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a:t>
            </a:r>
            <a:r>
              <a:rPr kumimoji="1" lang="en-US" altLang="zh-CN" sz="2400" b="0" i="0" u="none" strike="noStrike" kern="1200" cap="none" spc="0" normalizeH="0" baseline="0" noProof="0" dirty="0" err="1">
                <a:ln>
                  <a:noFill/>
                </a:ln>
                <a:solidFill>
                  <a:srgbClr val="0070C0"/>
                </a:solidFill>
                <a:effectLst/>
                <a:uLnTx/>
                <a:uFillTx/>
                <a:latin typeface="Times New Roman" panose="02020603050405020304" pitchFamily="18" charset="0"/>
                <a:ea typeface="宋体" panose="02010600030101010101" pitchFamily="2" charset="-122"/>
                <a:cs typeface="+mn-cs"/>
              </a:rPr>
              <a:t>inorder</a:t>
            </a:r>
            <a: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(JD *</a:t>
            </a:r>
            <a:r>
              <a:rPr kumimoji="1" lang="en-US" altLang="zh-CN" sz="2400" b="0" i="0" u="none" strike="noStrike" kern="1200" cap="none" spc="0" normalizeH="0" baseline="0" noProof="0" dirty="0" err="1">
                <a:ln>
                  <a:noFill/>
                </a:ln>
                <a:solidFill>
                  <a:srgbClr val="0070C0"/>
                </a:solidFill>
                <a:effectLst/>
                <a:uLnTx/>
                <a:uFillTx/>
                <a:latin typeface="Times New Roman" panose="02020603050405020304" pitchFamily="18" charset="0"/>
                <a:ea typeface="宋体" panose="02010600030101010101" pitchFamily="2" charset="-122"/>
                <a:cs typeface="+mn-cs"/>
              </a:rPr>
              <a:t>bt</a:t>
            </a:r>
            <a: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a:t>
            </a:r>
          </a:p>
          <a:p>
            <a:pPr marL="0" marR="0" lvl="0" indent="0" algn="l" defTabSz="914400" rtl="0" eaLnBrk="0" fontAlgn="base" latinLnBrk="0" hangingPunct="0">
              <a:lnSpc>
                <a:spcPct val="60000"/>
              </a:lnSpc>
              <a:spcBef>
                <a:spcPct val="50000"/>
              </a:spcBef>
              <a:spcAft>
                <a:spcPct val="0"/>
              </a:spcAft>
              <a:buClrTx/>
              <a:buSzTx/>
              <a:buFontTx/>
              <a:buNone/>
              <a:tabLst/>
              <a:defRPr/>
            </a:pPr>
            <a:r>
              <a:rPr lang="en-US" altLang="zh-CN" sz="2400" dirty="0">
                <a:solidFill>
                  <a:srgbClr val="0070C0"/>
                </a:solidFill>
                <a:latin typeface="Times New Roman" panose="02020603050405020304" pitchFamily="18" charset="0"/>
                <a:ea typeface="宋体" panose="02010600030101010101" pitchFamily="2" charset="-122"/>
              </a:rPr>
              <a:t> </a:t>
            </a:r>
            <a: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int </a:t>
            </a:r>
            <a:r>
              <a:rPr kumimoji="1" lang="en-US" altLang="zh-CN" sz="2400" b="0" i="0" u="none" strike="noStrike" kern="1200" cap="none" spc="0" normalizeH="0" baseline="0" noProof="0" dirty="0" err="1">
                <a:ln>
                  <a:noFill/>
                </a:ln>
                <a:solidFill>
                  <a:srgbClr val="0070C0"/>
                </a:solidFill>
                <a:effectLst/>
                <a:uLnTx/>
                <a:uFillTx/>
                <a:latin typeface="Times New Roman" panose="02020603050405020304" pitchFamily="18" charset="0"/>
                <a:ea typeface="宋体" panose="02010600030101010101" pitchFamily="2" charset="-122"/>
                <a:cs typeface="+mn-cs"/>
              </a:rPr>
              <a:t>i</a:t>
            </a:r>
            <a: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=0;</a:t>
            </a:r>
          </a:p>
          <a:p>
            <a:pPr marL="0" marR="0" lvl="0" indent="0" algn="l" defTabSz="914400" rtl="0" eaLnBrk="0" fontAlgn="base" latinLnBrk="0" hangingPunct="0">
              <a:lnSpc>
                <a:spcPct val="60000"/>
              </a:lnSpc>
              <a:spcBef>
                <a:spcPct val="50000"/>
              </a:spcBef>
              <a:spcAft>
                <a:spcPct val="0"/>
              </a:spcAft>
              <a:buClrTx/>
              <a:buSzTx/>
              <a:buFontTx/>
              <a:buNone/>
              <a:tabLst/>
              <a:defRPr/>
            </a:pPr>
            <a: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JD *p = </a:t>
            </a:r>
            <a:r>
              <a:rPr kumimoji="1" lang="en-US" altLang="zh-CN" sz="2400" b="0" i="0" u="none" strike="noStrike" kern="1200" cap="none" spc="0" normalizeH="0" baseline="0" noProof="0" dirty="0" err="1">
                <a:ln>
                  <a:noFill/>
                </a:ln>
                <a:solidFill>
                  <a:srgbClr val="0070C0"/>
                </a:solidFill>
                <a:effectLst/>
                <a:uLnTx/>
                <a:uFillTx/>
                <a:latin typeface="Times New Roman" panose="02020603050405020304" pitchFamily="18" charset="0"/>
                <a:ea typeface="宋体" panose="02010600030101010101" pitchFamily="2" charset="-122"/>
                <a:cs typeface="+mn-cs"/>
              </a:rPr>
              <a:t>bt</a:t>
            </a:r>
            <a: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,*s[M];</a:t>
            </a:r>
          </a:p>
          <a:p>
            <a:pPr marL="0" marR="0" lvl="0" indent="0" algn="l" defTabSz="914400" rtl="0" eaLnBrk="0" fontAlgn="base" latinLnBrk="0" hangingPunct="0">
              <a:lnSpc>
                <a:spcPct val="60000"/>
              </a:lnSpc>
              <a:spcBef>
                <a:spcPct val="50000"/>
              </a:spcBef>
              <a:spcAft>
                <a:spcPct val="0"/>
              </a:spcAft>
              <a:buClrTx/>
              <a:buSzTx/>
              <a:buFontTx/>
              <a:buNone/>
              <a:tabLst/>
              <a:defRPr/>
            </a:pPr>
            <a: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a:t>
            </a:r>
            <a:r>
              <a:rPr kumimoji="1" lang="en-US" altLang="zh-CN" sz="2400" b="1"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do</a:t>
            </a:r>
            <a: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a:t>
            </a:r>
          </a:p>
          <a:p>
            <a:pPr marL="0" marR="0" lvl="0" indent="0" algn="l" defTabSz="914400" rtl="0" eaLnBrk="0" fontAlgn="base" latinLnBrk="0" hangingPunct="0">
              <a:lnSpc>
                <a:spcPct val="60000"/>
              </a:lnSpc>
              <a:spcBef>
                <a:spcPct val="50000"/>
              </a:spcBef>
              <a:spcAft>
                <a:spcPct val="0"/>
              </a:spcAft>
              <a:buClrTx/>
              <a:buSzTx/>
              <a:buFontTx/>
              <a:buNone/>
              <a:tabLst/>
              <a:defRPr/>
            </a:pPr>
            <a: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a:t>
            </a:r>
            <a:r>
              <a:rPr kumimoji="1" lang="en-US" altLang="zh-CN" sz="2400" b="1"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while</a:t>
            </a:r>
            <a: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(p!=NULL){</a:t>
            </a:r>
          </a:p>
          <a:p>
            <a:pPr marL="0" marR="0" lvl="0" indent="0" algn="l" defTabSz="914400" rtl="0" eaLnBrk="0" fontAlgn="base" latinLnBrk="0" hangingPunct="0">
              <a:lnSpc>
                <a:spcPct val="60000"/>
              </a:lnSpc>
              <a:spcBef>
                <a:spcPct val="50000"/>
              </a:spcBef>
              <a:spcAft>
                <a:spcPct val="0"/>
              </a:spcAft>
              <a:buClrTx/>
              <a:buSzTx/>
              <a:buFontTx/>
              <a:buNone/>
              <a:tabLst/>
              <a:defRPr/>
            </a:pPr>
            <a: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s[</a:t>
            </a:r>
            <a:r>
              <a:rPr kumimoji="1" lang="en-US" altLang="zh-CN" sz="2400" b="0" i="0" u="none" strike="noStrike" kern="1200" cap="none" spc="0" normalizeH="0" baseline="0" noProof="0" dirty="0" err="1">
                <a:ln>
                  <a:noFill/>
                </a:ln>
                <a:solidFill>
                  <a:srgbClr val="0070C0"/>
                </a:solidFill>
                <a:effectLst/>
                <a:uLnTx/>
                <a:uFillTx/>
                <a:latin typeface="Times New Roman" panose="02020603050405020304" pitchFamily="18" charset="0"/>
                <a:ea typeface="宋体" panose="02010600030101010101" pitchFamily="2" charset="-122"/>
                <a:cs typeface="+mn-cs"/>
              </a:rPr>
              <a:t>i</a:t>
            </a:r>
            <a: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++]=p;</a:t>
            </a:r>
          </a:p>
          <a:p>
            <a:pPr marL="0" marR="0" lvl="0" indent="0" algn="l" defTabSz="914400" rtl="0" eaLnBrk="0" fontAlgn="base" latinLnBrk="0" hangingPunct="0">
              <a:lnSpc>
                <a:spcPct val="60000"/>
              </a:lnSpc>
              <a:spcBef>
                <a:spcPct val="50000"/>
              </a:spcBef>
              <a:spcAft>
                <a:spcPct val="0"/>
              </a:spcAft>
              <a:buClrTx/>
              <a:buSzTx/>
              <a:buFontTx/>
              <a:buNone/>
              <a:tabLst/>
              <a:defRPr/>
            </a:pPr>
            <a: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p=p-&gt;</a:t>
            </a:r>
            <a:r>
              <a:rPr kumimoji="1" lang="en-US" altLang="zh-CN" sz="2400" b="0" i="0" u="none" strike="noStrike" kern="1200" cap="none" spc="0" normalizeH="0" baseline="0" noProof="0" dirty="0" err="1">
                <a:ln>
                  <a:noFill/>
                </a:ln>
                <a:solidFill>
                  <a:srgbClr val="0070C0"/>
                </a:solidFill>
                <a:effectLst/>
                <a:uLnTx/>
                <a:uFillTx/>
                <a:latin typeface="Times New Roman" panose="02020603050405020304" pitchFamily="18" charset="0"/>
                <a:ea typeface="宋体" panose="02010600030101010101" pitchFamily="2" charset="-122"/>
                <a:cs typeface="+mn-cs"/>
              </a:rPr>
              <a:t>lchild</a:t>
            </a:r>
            <a: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a:t>
            </a:r>
          </a:p>
          <a:p>
            <a:pPr marL="0" marR="0" lvl="0" indent="0" algn="l" defTabSz="914400" rtl="0" eaLnBrk="0" fontAlgn="base" latinLnBrk="0" hangingPunct="0">
              <a:lnSpc>
                <a:spcPct val="60000"/>
              </a:lnSpc>
              <a:spcBef>
                <a:spcPct val="50000"/>
              </a:spcBef>
              <a:spcAft>
                <a:spcPct val="0"/>
              </a:spcAft>
              <a:buClrTx/>
              <a:buSzTx/>
              <a:buFontTx/>
              <a:buNone/>
              <a:tabLst/>
              <a:defRPr/>
            </a:pPr>
            <a: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a:t>
            </a:r>
          </a:p>
          <a:p>
            <a:pPr marL="0" marR="0" lvl="0" indent="0" algn="l" defTabSz="914400" rtl="0" eaLnBrk="0" fontAlgn="base" latinLnBrk="0" hangingPunct="0">
              <a:lnSpc>
                <a:spcPct val="60000"/>
              </a:lnSpc>
              <a:spcBef>
                <a:spcPct val="50000"/>
              </a:spcBef>
              <a:spcAft>
                <a:spcPct val="0"/>
              </a:spcAft>
              <a:buClrTx/>
              <a:buSzTx/>
              <a:buFontTx/>
              <a:buNone/>
              <a:tabLst/>
              <a:defRPr/>
            </a:pPr>
            <a: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a:t>
            </a:r>
            <a:r>
              <a:rPr kumimoji="1" lang="en-US" altLang="zh-CN" sz="2400" b="1"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if</a:t>
            </a:r>
            <a: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a:t>
            </a:r>
            <a:r>
              <a:rPr kumimoji="1" lang="en-US" altLang="zh-CN" sz="2400" b="0" i="0" u="none" strike="noStrike" kern="1200" cap="none" spc="0" normalizeH="0" baseline="0" noProof="0" dirty="0" err="1">
                <a:ln>
                  <a:noFill/>
                </a:ln>
                <a:solidFill>
                  <a:srgbClr val="0070C0"/>
                </a:solidFill>
                <a:effectLst/>
                <a:uLnTx/>
                <a:uFillTx/>
                <a:latin typeface="Times New Roman" panose="02020603050405020304" pitchFamily="18" charset="0"/>
                <a:ea typeface="宋体" panose="02010600030101010101" pitchFamily="2" charset="-122"/>
                <a:cs typeface="+mn-cs"/>
              </a:rPr>
              <a:t>i</a:t>
            </a:r>
            <a: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&gt;0){</a:t>
            </a:r>
          </a:p>
          <a:p>
            <a:pPr marL="0" marR="0" lvl="0" indent="0" algn="l" defTabSz="914400" rtl="0" eaLnBrk="0" fontAlgn="base" latinLnBrk="0" hangingPunct="0">
              <a:lnSpc>
                <a:spcPct val="60000"/>
              </a:lnSpc>
              <a:spcBef>
                <a:spcPct val="50000"/>
              </a:spcBef>
              <a:spcAft>
                <a:spcPct val="0"/>
              </a:spcAft>
              <a:buClrTx/>
              <a:buSzTx/>
              <a:buFontTx/>
              <a:buNone/>
              <a:tabLst/>
              <a:defRPr/>
            </a:pPr>
            <a: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p=s[--</a:t>
            </a:r>
            <a:r>
              <a:rPr kumimoji="1" lang="en-US" altLang="zh-CN" sz="2400" b="0" i="0" u="none" strike="noStrike" kern="1200" cap="none" spc="0" normalizeH="0" baseline="0" noProof="0" dirty="0" err="1">
                <a:ln>
                  <a:noFill/>
                </a:ln>
                <a:solidFill>
                  <a:srgbClr val="0070C0"/>
                </a:solidFill>
                <a:effectLst/>
                <a:uLnTx/>
                <a:uFillTx/>
                <a:latin typeface="Times New Roman" panose="02020603050405020304" pitchFamily="18" charset="0"/>
                <a:ea typeface="宋体" panose="02010600030101010101" pitchFamily="2" charset="-122"/>
                <a:cs typeface="+mn-cs"/>
              </a:rPr>
              <a:t>i</a:t>
            </a:r>
            <a: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a:t>
            </a:r>
          </a:p>
          <a:p>
            <a:pPr marL="0" marR="0" lvl="0" indent="0" algn="l" defTabSz="914400" rtl="0" eaLnBrk="0" fontAlgn="base" latinLnBrk="0" hangingPunct="0">
              <a:lnSpc>
                <a:spcPct val="60000"/>
              </a:lnSpc>
              <a:spcBef>
                <a:spcPct val="50000"/>
              </a:spcBef>
              <a:spcAft>
                <a:spcPct val="0"/>
              </a:spcAft>
              <a:buClrTx/>
              <a:buSzTx/>
              <a:buFontTx/>
              <a:buNone/>
              <a:tabLst/>
              <a:defRPr/>
            </a:pPr>
            <a: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a:t>
            </a:r>
            <a:r>
              <a:rPr kumimoji="1" lang="en-US" altLang="zh-CN" sz="2400" b="0" i="0" u="none" strike="noStrike" kern="1200" cap="none" spc="0" normalizeH="0" baseline="0" noProof="0" dirty="0" err="1">
                <a:ln>
                  <a:noFill/>
                </a:ln>
                <a:solidFill>
                  <a:srgbClr val="0070C0"/>
                </a:solidFill>
                <a:effectLst/>
                <a:uLnTx/>
                <a:uFillTx/>
                <a:latin typeface="Times New Roman" panose="02020603050405020304" pitchFamily="18" charset="0"/>
                <a:ea typeface="宋体" panose="02010600030101010101" pitchFamily="2" charset="-122"/>
                <a:cs typeface="+mn-cs"/>
              </a:rPr>
              <a:t>printf</a:t>
            </a:r>
            <a: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("%d\t", p-&gt;data);</a:t>
            </a:r>
          </a:p>
          <a:p>
            <a:pPr marL="0" marR="0" lvl="0" indent="0" algn="l" defTabSz="914400" rtl="0" eaLnBrk="0" fontAlgn="base" latinLnBrk="0" hangingPunct="0">
              <a:lnSpc>
                <a:spcPct val="60000"/>
              </a:lnSpc>
              <a:spcBef>
                <a:spcPct val="50000"/>
              </a:spcBef>
              <a:spcAft>
                <a:spcPct val="0"/>
              </a:spcAft>
              <a:buClrTx/>
              <a:buSzTx/>
              <a:buFontTx/>
              <a:buNone/>
              <a:tabLst/>
              <a:defRPr/>
            </a:pPr>
            <a:r>
              <a:rPr lang="en-US" altLang="zh-CN" sz="2400" dirty="0">
                <a:solidFill>
                  <a:srgbClr val="0070C0"/>
                </a:solidFill>
                <a:latin typeface="Times New Roman" panose="02020603050405020304" pitchFamily="18" charset="0"/>
                <a:ea typeface="宋体" panose="02010600030101010101" pitchFamily="2" charset="-122"/>
              </a:rPr>
              <a:t>          </a:t>
            </a:r>
            <a: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p=p-&gt;</a:t>
            </a:r>
            <a:r>
              <a:rPr kumimoji="1" lang="en-US" altLang="zh-CN" sz="2400" b="0" i="0" u="none" strike="noStrike" kern="1200" cap="none" spc="0" normalizeH="0" baseline="0" noProof="0" dirty="0" err="1">
                <a:ln>
                  <a:noFill/>
                </a:ln>
                <a:solidFill>
                  <a:srgbClr val="0070C0"/>
                </a:solidFill>
                <a:effectLst/>
                <a:uLnTx/>
                <a:uFillTx/>
                <a:latin typeface="Times New Roman" panose="02020603050405020304" pitchFamily="18" charset="0"/>
                <a:ea typeface="宋体" panose="02010600030101010101" pitchFamily="2" charset="-122"/>
                <a:cs typeface="+mn-cs"/>
              </a:rPr>
              <a:t>rchild</a:t>
            </a:r>
            <a: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a:t>
            </a:r>
          </a:p>
          <a:p>
            <a:pPr marL="0" marR="0" lvl="0" indent="0" algn="l" defTabSz="914400" rtl="0" eaLnBrk="0" fontAlgn="base" latinLnBrk="0" hangingPunct="0">
              <a:lnSpc>
                <a:spcPct val="60000"/>
              </a:lnSpc>
              <a:spcBef>
                <a:spcPct val="50000"/>
              </a:spcBef>
              <a:spcAft>
                <a:spcPct val="0"/>
              </a:spcAft>
              <a:buClrTx/>
              <a:buSzTx/>
              <a:buFontTx/>
              <a:buNone/>
              <a:tabLst/>
              <a:defRPr/>
            </a:pPr>
            <a: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a:t>
            </a:r>
          </a:p>
          <a:p>
            <a:pPr marL="0" marR="0" lvl="0" indent="0" algn="l" defTabSz="914400" rtl="0" eaLnBrk="0" fontAlgn="base" latinLnBrk="0" hangingPunct="0">
              <a:lnSpc>
                <a:spcPct val="60000"/>
              </a:lnSpc>
              <a:spcBef>
                <a:spcPct val="50000"/>
              </a:spcBef>
              <a:spcAft>
                <a:spcPct val="0"/>
              </a:spcAft>
              <a:buClrTx/>
              <a:buSzTx/>
              <a:buFontTx/>
              <a:buNone/>
              <a:tabLst/>
              <a:defRPr/>
            </a:pPr>
            <a: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a:t>
            </a:r>
            <a:r>
              <a:rPr kumimoji="1" lang="en-US" altLang="zh-CN" sz="2400" b="1"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while</a:t>
            </a:r>
            <a: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a:t>
            </a:r>
            <a:r>
              <a:rPr kumimoji="1" lang="en-US" altLang="zh-CN" sz="2400" b="0" i="0" u="none" strike="noStrike" kern="1200" cap="none" spc="0" normalizeH="0" baseline="0" noProof="0" dirty="0" err="1">
                <a:ln>
                  <a:noFill/>
                </a:ln>
                <a:solidFill>
                  <a:srgbClr val="0070C0"/>
                </a:solidFill>
                <a:effectLst/>
                <a:uLnTx/>
                <a:uFillTx/>
                <a:latin typeface="Times New Roman" panose="02020603050405020304" pitchFamily="18" charset="0"/>
                <a:ea typeface="宋体" panose="02010600030101010101" pitchFamily="2" charset="-122"/>
                <a:cs typeface="+mn-cs"/>
              </a:rPr>
              <a:t>i</a:t>
            </a:r>
            <a: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&gt;0||p!=NULL);</a:t>
            </a:r>
          </a:p>
          <a:p>
            <a:pPr marL="0" marR="0" lvl="0" indent="0" algn="l" defTabSz="914400" rtl="0" eaLnBrk="0" fontAlgn="base" latinLnBrk="0" hangingPunct="0">
              <a:lnSpc>
                <a:spcPct val="60000"/>
              </a:lnSpc>
              <a:spcBef>
                <a:spcPct val="50000"/>
              </a:spcBef>
              <a:spcAft>
                <a:spcPct val="0"/>
              </a:spcAft>
              <a:buClrTx/>
              <a:buSzTx/>
              <a:buFontTx/>
              <a:buNone/>
              <a:tabLst/>
              <a:defRPr/>
            </a:pPr>
            <a: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a:t>
            </a:r>
          </a:p>
        </p:txBody>
      </p:sp>
    </p:spTree>
    <p:extLst>
      <p:ext uri="{BB962C8B-B14F-4D97-AF65-F5344CB8AC3E}">
        <p14:creationId xmlns:p14="http://schemas.microsoft.com/office/powerpoint/2010/main" val="8692155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2439CBEC-591A-D733-9A27-FFC1CB7ED2CD}"/>
              </a:ext>
            </a:extLst>
          </p:cNvPr>
          <p:cNvSpPr>
            <a:spLocks noGrp="1"/>
          </p:cNvSpPr>
          <p:nvPr>
            <p:ph type="title"/>
          </p:nvPr>
        </p:nvSpPr>
        <p:spPr>
          <a:xfrm>
            <a:off x="685800" y="498538"/>
            <a:ext cx="7772400" cy="825500"/>
          </a:xfrm>
        </p:spPr>
        <p:txBody>
          <a:bodyPr/>
          <a:lstStyle/>
          <a:p>
            <a:r>
              <a:rPr lang="zh-CN" altLang="en-US" dirty="0">
                <a:latin typeface="Times New Roman" panose="02020603050405020304" pitchFamily="18" charset="0"/>
                <a:ea typeface="黑体" panose="02010609060101010101" pitchFamily="49" charset="-122"/>
                <a:cs typeface="Times New Roman" panose="02020603050405020304" pitchFamily="18" charset="0"/>
              </a:rPr>
              <a:t>小节</a:t>
            </a:r>
            <a:endParaRPr lang="zh-Hans-HK" altLang="en-US"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5" name="内容占位符 2">
            <a:extLst>
              <a:ext uri="{FF2B5EF4-FFF2-40B4-BE49-F238E27FC236}">
                <a16:creationId xmlns:a16="http://schemas.microsoft.com/office/drawing/2014/main" id="{5DD42D75-5BED-CCCE-67FC-C331D1D12A49}"/>
              </a:ext>
            </a:extLst>
          </p:cNvPr>
          <p:cNvSpPr txBox="1">
            <a:spLocks/>
          </p:cNvSpPr>
          <p:nvPr/>
        </p:nvSpPr>
        <p:spPr>
          <a:xfrm>
            <a:off x="321469" y="1652735"/>
            <a:ext cx="8501062" cy="4569935"/>
          </a:xfrm>
          <a:prstGeom prst="rect">
            <a:avLst/>
          </a:prstGeom>
        </p:spPr>
        <p:txBody>
          <a:bodyPr/>
          <a:lstStyle>
            <a:lvl1pPr marL="228600" indent="-360000" algn="l" defTabSz="914400" rtl="0" eaLnBrk="1" latinLnBrk="0" hangingPunct="1">
              <a:lnSpc>
                <a:spcPct val="90000"/>
              </a:lnSpc>
              <a:spcBef>
                <a:spcPts val="1000"/>
              </a:spcBef>
              <a:buClr>
                <a:schemeClr val="tx2"/>
              </a:buClr>
              <a:buSzPct val="120000"/>
              <a:buFont typeface="Wingdings" panose="05000000000000000000" pitchFamily="2" charset="2"/>
              <a:buChar char="p"/>
              <a:defRPr sz="2200" kern="1200" baseline="0">
                <a:solidFill>
                  <a:schemeClr val="tx1"/>
                </a:solidFill>
                <a:latin typeface="Verdana" panose="020B0604030504040204" pitchFamily="34" charset="0"/>
                <a:ea typeface="幼圆" panose="02010509060101010101" pitchFamily="49" charset="-122"/>
                <a:cs typeface="+mn-cs"/>
              </a:defRPr>
            </a:lvl1pPr>
            <a:lvl2pPr marL="685800" indent="-360000" algn="l" defTabSz="914400" rtl="0" eaLnBrk="1" latinLnBrk="0" hangingPunct="1">
              <a:lnSpc>
                <a:spcPct val="90000"/>
              </a:lnSpc>
              <a:spcBef>
                <a:spcPts val="500"/>
              </a:spcBef>
              <a:buClr>
                <a:schemeClr val="tx2"/>
              </a:buClr>
              <a:buFont typeface="Wingdings" panose="05000000000000000000" pitchFamily="2" charset="2"/>
              <a:buChar char="l"/>
              <a:defRPr sz="2000" kern="1200" baseline="0">
                <a:solidFill>
                  <a:schemeClr val="tx1"/>
                </a:solidFill>
                <a:latin typeface="Verdana" panose="020B0604030504040204" pitchFamily="34" charset="0"/>
                <a:ea typeface="幼圆" panose="02010509060101010101" pitchFamily="49" charset="-122"/>
                <a:cs typeface="+mn-cs"/>
              </a:defRPr>
            </a:lvl2pPr>
            <a:lvl3pPr marL="1143000" indent="-360000" algn="l" defTabSz="914400" rtl="0" eaLnBrk="1" latinLnBrk="0" hangingPunct="1">
              <a:lnSpc>
                <a:spcPct val="90000"/>
              </a:lnSpc>
              <a:spcBef>
                <a:spcPts val="500"/>
              </a:spcBef>
              <a:buClr>
                <a:schemeClr val="tx2"/>
              </a:buClr>
              <a:buFont typeface="Wingdings" panose="05000000000000000000" pitchFamily="2" charset="2"/>
              <a:buChar char="l"/>
              <a:defRPr sz="1800" kern="1200" baseline="0">
                <a:solidFill>
                  <a:schemeClr val="tx1"/>
                </a:solidFill>
                <a:latin typeface="Verdana" panose="020B0604030504040204" pitchFamily="34" charset="0"/>
                <a:ea typeface="幼圆" panose="02010509060101010101" pitchFamily="49" charset="-122"/>
                <a:cs typeface="+mn-cs"/>
              </a:defRPr>
            </a:lvl3pPr>
            <a:lvl4pPr marL="1600200" indent="-360000" algn="l" defTabSz="914400" rtl="0" eaLnBrk="1" latinLnBrk="0" hangingPunct="1">
              <a:lnSpc>
                <a:spcPct val="90000"/>
              </a:lnSpc>
              <a:spcBef>
                <a:spcPts val="500"/>
              </a:spcBef>
              <a:buClr>
                <a:schemeClr val="tx2"/>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4pPr>
            <a:lvl5pPr marL="2057400" indent="-360000" algn="l" defTabSz="914400" rtl="0" eaLnBrk="1" latinLnBrk="0" hangingPunct="1">
              <a:lnSpc>
                <a:spcPct val="90000"/>
              </a:lnSpc>
              <a:spcBef>
                <a:spcPts val="500"/>
              </a:spcBef>
              <a:buClr>
                <a:schemeClr val="tx2"/>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spcAft>
                <a:spcPts val="0"/>
              </a:spcAft>
              <a:buFont typeface="Wingdings" panose="05000000000000000000" pitchFamily="2" charset="2"/>
              <a:buChar char="Ø"/>
            </a:pPr>
            <a:r>
              <a:rPr lang="zh-CN" altLang="en-US" sz="24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基本概念：</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树</a:t>
            </a:r>
            <a:r>
              <a:rPr lang="en-US" altLang="zh-CN" sz="2400" dirty="0">
                <a:latin typeface="Times New Roman" panose="02020603050405020304" pitchFamily="18" charset="0"/>
                <a:ea typeface="黑体" panose="02010609060101010101" pitchFamily="49" charset="-122"/>
                <a:cs typeface="Times New Roman" panose="02020603050405020304" pitchFamily="18" charset="0"/>
              </a:rPr>
              <a:t>: </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根 </a:t>
            </a:r>
            <a:r>
              <a:rPr lang="en-US" altLang="zh-CN" sz="2400" dirty="0">
                <a:latin typeface="Times New Roman" panose="02020603050405020304" pitchFamily="18" charset="0"/>
                <a:ea typeface="黑体" panose="02010609060101010101" pitchFamily="49" charset="-122"/>
                <a:cs typeface="Times New Roman" panose="02020603050405020304" pitchFamily="18" charset="0"/>
              </a:rPr>
              <a:t>&amp; </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子树。度数 </a:t>
            </a:r>
            <a:r>
              <a:rPr lang="en-US" altLang="zh-CN" sz="2400" dirty="0">
                <a:latin typeface="Times New Roman" panose="02020603050405020304" pitchFamily="18" charset="0"/>
                <a:ea typeface="黑体" panose="02010609060101010101" pitchFamily="49" charset="-122"/>
                <a:cs typeface="Times New Roman" panose="02020603050405020304" pitchFamily="18" charset="0"/>
              </a:rPr>
              <a:t>&amp; </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叶子节点节点层次 </a:t>
            </a:r>
            <a:r>
              <a:rPr lang="en-US" altLang="zh-CN" sz="2400" dirty="0">
                <a:latin typeface="Times New Roman" panose="02020603050405020304" pitchFamily="18" charset="0"/>
                <a:ea typeface="黑体" panose="02010609060101010101" pitchFamily="49" charset="-122"/>
                <a:cs typeface="Times New Roman" panose="02020603050405020304" pitchFamily="18" charset="0"/>
              </a:rPr>
              <a:t>&amp; </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树深度。孩子 </a:t>
            </a:r>
            <a:r>
              <a:rPr lang="en-US" altLang="zh-CN" sz="2400" dirty="0">
                <a:latin typeface="Times New Roman" panose="02020603050405020304" pitchFamily="18" charset="0"/>
                <a:ea typeface="黑体" panose="02010609060101010101" pitchFamily="49" charset="-122"/>
                <a:cs typeface="Times New Roman" panose="02020603050405020304" pitchFamily="18" charset="0"/>
              </a:rPr>
              <a:t>&amp; </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父亲 </a:t>
            </a:r>
            <a:r>
              <a:rPr lang="en-US" altLang="zh-CN" sz="2400" dirty="0">
                <a:latin typeface="Times New Roman" panose="02020603050405020304" pitchFamily="18" charset="0"/>
                <a:ea typeface="黑体" panose="02010609060101010101" pitchFamily="49" charset="-122"/>
                <a:cs typeface="Times New Roman" panose="02020603050405020304" pitchFamily="18" charset="0"/>
              </a:rPr>
              <a:t>&amp; </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兄弟</a:t>
            </a:r>
            <a:endParaRPr lang="en-US" altLang="zh-CN" sz="2400" dirty="0">
              <a:latin typeface="Times New Roman" panose="02020603050405020304" pitchFamily="18" charset="0"/>
              <a:ea typeface="黑体" panose="02010609060101010101" pitchFamily="49" charset="-122"/>
              <a:cs typeface="Times New Roman" panose="02020603050405020304" pitchFamily="18" charset="0"/>
            </a:endParaRPr>
          </a:p>
          <a:p>
            <a:pPr fontAlgn="auto">
              <a:spcAft>
                <a:spcPts val="0"/>
              </a:spcAft>
              <a:buFont typeface="Wingdings" panose="05000000000000000000" pitchFamily="2" charset="2"/>
              <a:buChar char="Ø"/>
            </a:pPr>
            <a:r>
              <a:rPr lang="zh-CN" altLang="en-US" sz="24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二叉树</a:t>
            </a:r>
            <a:endParaRPr lang="en-US" altLang="zh-CN" sz="24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endParaRPr>
          </a:p>
          <a:p>
            <a:pPr lvl="1" fontAlgn="auto">
              <a:spcAft>
                <a:spcPts val="0"/>
              </a:spcAft>
            </a:pP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满二叉树 </a:t>
            </a:r>
            <a:r>
              <a:rPr lang="en-US" altLang="zh-CN" sz="2400" dirty="0">
                <a:latin typeface="Times New Roman" panose="02020603050405020304" pitchFamily="18" charset="0"/>
                <a:ea typeface="黑体" panose="02010609060101010101" pitchFamily="49" charset="-122"/>
                <a:cs typeface="Times New Roman" panose="02020603050405020304" pitchFamily="18" charset="0"/>
              </a:rPr>
              <a:t>&amp; </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完全二叉树</a:t>
            </a:r>
            <a:endParaRPr lang="en-US" altLang="zh-CN" sz="2400" dirty="0">
              <a:latin typeface="Times New Roman" panose="02020603050405020304" pitchFamily="18" charset="0"/>
              <a:ea typeface="黑体" panose="02010609060101010101" pitchFamily="49" charset="-122"/>
              <a:cs typeface="Times New Roman" panose="02020603050405020304" pitchFamily="18" charset="0"/>
            </a:endParaRPr>
          </a:p>
          <a:p>
            <a:pPr lvl="2" fontAlgn="auto">
              <a:spcAft>
                <a:spcPts val="0"/>
              </a:spcAft>
              <a:buFont typeface="Wingdings" panose="05000000000000000000" pitchFamily="2" charset="2"/>
              <a:buChar char="ü"/>
            </a:pPr>
            <a:r>
              <a:rPr lang="zh-CN" altLang="en-US" sz="2000" dirty="0">
                <a:latin typeface="Times New Roman" panose="02020603050405020304" pitchFamily="18" charset="0"/>
                <a:ea typeface="黑体" panose="02010609060101010101" pitchFamily="49" charset="-122"/>
                <a:cs typeface="Times New Roman" panose="02020603050405020304" pitchFamily="18" charset="0"/>
              </a:rPr>
              <a:t>节点数目与深度之间的一系列性质</a:t>
            </a:r>
            <a:endParaRPr lang="en-US" altLang="zh-CN" sz="2000" dirty="0">
              <a:latin typeface="Times New Roman" panose="02020603050405020304" pitchFamily="18" charset="0"/>
              <a:ea typeface="黑体" panose="02010609060101010101" pitchFamily="49" charset="-122"/>
              <a:cs typeface="Times New Roman" panose="02020603050405020304" pitchFamily="18" charset="0"/>
            </a:endParaRPr>
          </a:p>
          <a:p>
            <a:pPr lvl="2" fontAlgn="auto">
              <a:spcAft>
                <a:spcPts val="0"/>
              </a:spcAft>
              <a:buFont typeface="Wingdings" panose="05000000000000000000" pitchFamily="2" charset="2"/>
              <a:buChar char="ü"/>
            </a:pPr>
            <a:r>
              <a:rPr lang="zh-CN" altLang="en-US" sz="2000" dirty="0">
                <a:latin typeface="Times New Roman" panose="02020603050405020304" pitchFamily="18" charset="0"/>
                <a:ea typeface="黑体" panose="02010609060101010101" pitchFamily="49" charset="-122"/>
                <a:cs typeface="Times New Roman" panose="02020603050405020304" pitchFamily="18" charset="0"/>
              </a:rPr>
              <a:t>完全二叉树</a:t>
            </a:r>
            <a:r>
              <a:rPr lang="en-US" altLang="zh-CN" sz="2000" dirty="0" err="1">
                <a:latin typeface="Times New Roman" panose="02020603050405020304" pitchFamily="18" charset="0"/>
                <a:ea typeface="黑体" panose="02010609060101010101" pitchFamily="49" charset="-122"/>
                <a:cs typeface="Times New Roman" panose="02020603050405020304" pitchFamily="18" charset="0"/>
              </a:rPr>
              <a:t>i</a:t>
            </a:r>
            <a:r>
              <a:rPr lang="zh-CN" altLang="en-US" sz="2000" dirty="0">
                <a:latin typeface="Times New Roman" panose="02020603050405020304" pitchFamily="18" charset="0"/>
                <a:ea typeface="黑体" panose="02010609060101010101" pitchFamily="49" charset="-122"/>
                <a:cs typeface="Times New Roman" panose="02020603050405020304" pitchFamily="18" charset="0"/>
              </a:rPr>
              <a:t>的两个儿子为</a:t>
            </a:r>
            <a:r>
              <a:rPr lang="en-US" altLang="zh-CN" sz="2000" dirty="0">
                <a:latin typeface="Times New Roman" panose="02020603050405020304" pitchFamily="18" charset="0"/>
                <a:ea typeface="黑体" panose="02010609060101010101" pitchFamily="49" charset="-122"/>
                <a:cs typeface="Times New Roman" panose="02020603050405020304" pitchFamily="18" charset="0"/>
              </a:rPr>
              <a:t>2i</a:t>
            </a:r>
            <a:r>
              <a:rPr lang="zh-CN" altLang="en-US" sz="2000" dirty="0">
                <a:latin typeface="Times New Roman" panose="02020603050405020304" pitchFamily="18" charset="0"/>
                <a:ea typeface="黑体" panose="02010609060101010101" pitchFamily="49" charset="-122"/>
                <a:cs typeface="Times New Roman" panose="02020603050405020304" pitchFamily="18" charset="0"/>
              </a:rPr>
              <a:t>与</a:t>
            </a:r>
            <a:r>
              <a:rPr lang="en-US" altLang="zh-CN" sz="2000" dirty="0">
                <a:latin typeface="Times New Roman" panose="02020603050405020304" pitchFamily="18" charset="0"/>
                <a:ea typeface="黑体" panose="02010609060101010101" pitchFamily="49" charset="-122"/>
                <a:cs typeface="Times New Roman" panose="02020603050405020304" pitchFamily="18" charset="0"/>
              </a:rPr>
              <a:t>2i+1</a:t>
            </a:r>
            <a:r>
              <a:rPr lang="zh-CN" altLang="en-US" sz="2000" dirty="0">
                <a:latin typeface="Times New Roman" panose="02020603050405020304" pitchFamily="18" charset="0"/>
                <a:ea typeface="黑体" panose="02010609060101010101" pitchFamily="49" charset="-122"/>
                <a:cs typeface="Times New Roman" panose="02020603050405020304" pitchFamily="18" charset="0"/>
              </a:rPr>
              <a:t>。</a:t>
            </a:r>
            <a:endParaRPr lang="en-US" altLang="zh-CN" sz="2000" dirty="0">
              <a:latin typeface="Times New Roman" panose="02020603050405020304" pitchFamily="18" charset="0"/>
              <a:ea typeface="黑体" panose="02010609060101010101" pitchFamily="49" charset="-122"/>
              <a:cs typeface="Times New Roman" panose="02020603050405020304" pitchFamily="18" charset="0"/>
            </a:endParaRPr>
          </a:p>
          <a:p>
            <a:pPr lvl="1" fontAlgn="auto">
              <a:spcAft>
                <a:spcPts val="0"/>
              </a:spcAft>
            </a:pP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顺序存储法 </a:t>
            </a:r>
            <a:r>
              <a:rPr lang="en-US" altLang="zh-CN" sz="2400" dirty="0">
                <a:latin typeface="Times New Roman" panose="02020603050405020304" pitchFamily="18" charset="0"/>
                <a:ea typeface="黑体" panose="02010609060101010101" pitchFamily="49" charset="-122"/>
                <a:cs typeface="Times New Roman" panose="02020603050405020304" pitchFamily="18" charset="0"/>
              </a:rPr>
              <a:t>&amp; </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三叉链表法</a:t>
            </a:r>
            <a:endParaRPr lang="en-US" altLang="zh-CN" sz="2400" dirty="0">
              <a:latin typeface="Times New Roman" panose="02020603050405020304" pitchFamily="18" charset="0"/>
              <a:ea typeface="黑体" panose="02010609060101010101" pitchFamily="49" charset="-122"/>
              <a:cs typeface="Times New Roman" panose="02020603050405020304" pitchFamily="18" charset="0"/>
            </a:endParaRPr>
          </a:p>
          <a:p>
            <a:pPr fontAlgn="auto">
              <a:spcAft>
                <a:spcPts val="0"/>
              </a:spcAft>
              <a:buFont typeface="Wingdings" panose="05000000000000000000" pitchFamily="2" charset="2"/>
              <a:buChar char="Ø"/>
            </a:pPr>
            <a:r>
              <a:rPr lang="zh-CN" altLang="en-US" sz="24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二叉树的遍历</a:t>
            </a:r>
            <a:endParaRPr lang="en-US" altLang="zh-CN" sz="24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endParaRPr>
          </a:p>
          <a:p>
            <a:pPr lvl="1" fontAlgn="auto">
              <a:spcAft>
                <a:spcPts val="0"/>
              </a:spcAft>
            </a:pP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前序、中序、后序遍历</a:t>
            </a:r>
            <a:endParaRPr lang="en-US" altLang="zh-CN" sz="2400" dirty="0">
              <a:latin typeface="Times New Roman" panose="02020603050405020304" pitchFamily="18" charset="0"/>
              <a:ea typeface="黑体" panose="02010609060101010101" pitchFamily="49" charset="-122"/>
              <a:cs typeface="Times New Roman" panose="02020603050405020304" pitchFamily="18" charset="0"/>
            </a:endParaRPr>
          </a:p>
          <a:p>
            <a:pPr lvl="1" fontAlgn="auto">
              <a:spcAft>
                <a:spcPts val="0"/>
              </a:spcAft>
            </a:pP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遍历的递归及非递归实现</a:t>
            </a:r>
            <a:endParaRPr lang="en-US" altLang="zh-CN" sz="2400" dirty="0">
              <a:latin typeface="Times New Roman" panose="02020603050405020304" pitchFamily="18" charset="0"/>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140244422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7C8598A2-60DC-5EFD-E07C-6AF9ED4E9758}"/>
              </a:ext>
            </a:extLst>
          </p:cNvPr>
          <p:cNvSpPr txBox="1">
            <a:spLocks/>
          </p:cNvSpPr>
          <p:nvPr/>
        </p:nvSpPr>
        <p:spPr>
          <a:xfrm>
            <a:off x="642938" y="486723"/>
            <a:ext cx="7772400" cy="825500"/>
          </a:xfrm>
          <a:prstGeom prst="rect">
            <a:avLst/>
          </a:prstGeom>
        </p:spPr>
        <p:txBody>
          <a:bodyPr>
            <a:noAutofit/>
          </a:bodyPr>
          <a:lstStyle>
            <a:lvl1pPr algn="ctr" defTabSz="914400" rtl="0" eaLnBrk="1" latinLnBrk="0" hangingPunct="1">
              <a:lnSpc>
                <a:spcPct val="90000"/>
              </a:lnSpc>
              <a:spcBef>
                <a:spcPct val="0"/>
              </a:spcBef>
              <a:buNone/>
              <a:defRPr sz="5400" b="0" kern="1200" baseline="0">
                <a:solidFill>
                  <a:schemeClr val="tx1"/>
                </a:solidFill>
                <a:effectLst/>
                <a:latin typeface="Verdana" panose="020B0604030504040204" pitchFamily="34" charset="0"/>
                <a:ea typeface="幼圆" panose="02010509060101010101" pitchFamily="49" charset="-122"/>
                <a:cs typeface="+mj-cs"/>
              </a:defRPr>
            </a:lvl1pPr>
          </a:lstStyle>
          <a:p>
            <a:pPr fontAlgn="auto">
              <a:spcAft>
                <a:spcPts val="0"/>
              </a:spcAft>
            </a:pPr>
            <a:r>
              <a:rPr lang="zh-CN" altLang="en-US" dirty="0">
                <a:latin typeface="Times New Roman" panose="02020603050405020304" pitchFamily="18" charset="0"/>
                <a:ea typeface="黑体" panose="02010609060101010101" pitchFamily="49" charset="-122"/>
                <a:cs typeface="Times New Roman" panose="02020603050405020304" pitchFamily="18" charset="0"/>
              </a:rPr>
              <a:t>一个思考题（划船）</a:t>
            </a:r>
            <a:endParaRPr lang="zh-Hans-HK" altLang="en-US"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6" name="内容占位符 2">
            <a:extLst>
              <a:ext uri="{FF2B5EF4-FFF2-40B4-BE49-F238E27FC236}">
                <a16:creationId xmlns:a16="http://schemas.microsoft.com/office/drawing/2014/main" id="{5E2171CC-B3CF-8D55-7D1E-590F01296230}"/>
              </a:ext>
            </a:extLst>
          </p:cNvPr>
          <p:cNvSpPr txBox="1">
            <a:spLocks/>
          </p:cNvSpPr>
          <p:nvPr/>
        </p:nvSpPr>
        <p:spPr>
          <a:xfrm>
            <a:off x="642938" y="1820698"/>
            <a:ext cx="7772400" cy="3725079"/>
          </a:xfrm>
          <a:prstGeom prst="rect">
            <a:avLst/>
          </a:prstGeom>
        </p:spPr>
        <p:txBody>
          <a:bodyPr/>
          <a:lstStyle>
            <a:lvl1pPr marL="228600" indent="-360000" algn="l" defTabSz="914400" rtl="0" eaLnBrk="1" latinLnBrk="0" hangingPunct="1">
              <a:lnSpc>
                <a:spcPct val="90000"/>
              </a:lnSpc>
              <a:spcBef>
                <a:spcPts val="1000"/>
              </a:spcBef>
              <a:buClr>
                <a:schemeClr val="tx2"/>
              </a:buClr>
              <a:buSzPct val="120000"/>
              <a:buFont typeface="Wingdings" panose="05000000000000000000" pitchFamily="2" charset="2"/>
              <a:buChar char="p"/>
              <a:defRPr sz="2200" kern="1200" baseline="0">
                <a:solidFill>
                  <a:schemeClr val="tx1"/>
                </a:solidFill>
                <a:latin typeface="Verdana" panose="020B0604030504040204" pitchFamily="34" charset="0"/>
                <a:ea typeface="幼圆" panose="02010509060101010101" pitchFamily="49" charset="-122"/>
                <a:cs typeface="+mn-cs"/>
              </a:defRPr>
            </a:lvl1pPr>
            <a:lvl2pPr marL="685800" indent="-360000" algn="l" defTabSz="914400" rtl="0" eaLnBrk="1" latinLnBrk="0" hangingPunct="1">
              <a:lnSpc>
                <a:spcPct val="90000"/>
              </a:lnSpc>
              <a:spcBef>
                <a:spcPts val="500"/>
              </a:spcBef>
              <a:buClr>
                <a:schemeClr val="tx2"/>
              </a:buClr>
              <a:buFont typeface="Wingdings" panose="05000000000000000000" pitchFamily="2" charset="2"/>
              <a:buChar char="l"/>
              <a:defRPr sz="2000" kern="1200" baseline="0">
                <a:solidFill>
                  <a:schemeClr val="tx1"/>
                </a:solidFill>
                <a:latin typeface="Verdana" panose="020B0604030504040204" pitchFamily="34" charset="0"/>
                <a:ea typeface="幼圆" panose="02010509060101010101" pitchFamily="49" charset="-122"/>
                <a:cs typeface="+mn-cs"/>
              </a:defRPr>
            </a:lvl2pPr>
            <a:lvl3pPr marL="1143000" indent="-360000" algn="l" defTabSz="914400" rtl="0" eaLnBrk="1" latinLnBrk="0" hangingPunct="1">
              <a:lnSpc>
                <a:spcPct val="90000"/>
              </a:lnSpc>
              <a:spcBef>
                <a:spcPts val="500"/>
              </a:spcBef>
              <a:buClr>
                <a:schemeClr val="tx2"/>
              </a:buClr>
              <a:buFont typeface="Wingdings" panose="05000000000000000000" pitchFamily="2" charset="2"/>
              <a:buChar char="l"/>
              <a:defRPr sz="1800" kern="1200" baseline="0">
                <a:solidFill>
                  <a:schemeClr val="tx1"/>
                </a:solidFill>
                <a:latin typeface="Verdana" panose="020B0604030504040204" pitchFamily="34" charset="0"/>
                <a:ea typeface="幼圆" panose="02010509060101010101" pitchFamily="49" charset="-122"/>
                <a:cs typeface="+mn-cs"/>
              </a:defRPr>
            </a:lvl3pPr>
            <a:lvl4pPr marL="1600200" indent="-360000" algn="l" defTabSz="914400" rtl="0" eaLnBrk="1" latinLnBrk="0" hangingPunct="1">
              <a:lnSpc>
                <a:spcPct val="90000"/>
              </a:lnSpc>
              <a:spcBef>
                <a:spcPts val="500"/>
              </a:spcBef>
              <a:buClr>
                <a:schemeClr val="tx2"/>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4pPr>
            <a:lvl5pPr marL="2057400" indent="-360000" algn="l" defTabSz="914400" rtl="0" eaLnBrk="1" latinLnBrk="0" hangingPunct="1">
              <a:lnSpc>
                <a:spcPct val="90000"/>
              </a:lnSpc>
              <a:spcBef>
                <a:spcPts val="500"/>
              </a:spcBef>
              <a:buClr>
                <a:schemeClr val="tx2"/>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spcAft>
                <a:spcPts val="0"/>
              </a:spcAft>
              <a:buFont typeface="Wingdings" panose="05000000000000000000" pitchFamily="2" charset="2"/>
              <a:buChar char="Ø"/>
            </a:pPr>
            <a:r>
              <a:rPr lang="zh-CN" altLang="en-US" b="1" dirty="0">
                <a:latin typeface="Times New Roman" panose="02020603050405020304" pitchFamily="18" charset="0"/>
                <a:ea typeface="黑体" panose="02010609060101010101" pitchFamily="49" charset="-122"/>
                <a:cs typeface="Times New Roman" panose="02020603050405020304" pitchFamily="18" charset="0"/>
              </a:rPr>
              <a:t>问题描述：</a:t>
            </a:r>
            <a:r>
              <a:rPr lang="zh-CN" altLang="en-US" dirty="0">
                <a:latin typeface="Times New Roman" panose="02020603050405020304" pitchFamily="18" charset="0"/>
                <a:ea typeface="黑体" panose="02010609060101010101" pitchFamily="49" charset="-122"/>
                <a:cs typeface="Times New Roman" panose="02020603050405020304" pitchFamily="18" charset="0"/>
              </a:rPr>
              <a:t>假设</a:t>
            </a:r>
            <a:r>
              <a:rPr lang="en-US" altLang="zh-CN" dirty="0">
                <a:solidFill>
                  <a:srgbClr val="00B050"/>
                </a:solidFill>
                <a:latin typeface="Times New Roman" panose="02020603050405020304" pitchFamily="18" charset="0"/>
                <a:ea typeface="黑体" panose="02010609060101010101" pitchFamily="49" charset="-122"/>
                <a:cs typeface="Times New Roman" panose="02020603050405020304" pitchFamily="18" charset="0"/>
              </a:rPr>
              <a:t>n</a:t>
            </a:r>
            <a:r>
              <a:rPr lang="zh-CN" altLang="en-US" dirty="0">
                <a:latin typeface="Times New Roman" panose="02020603050405020304" pitchFamily="18" charset="0"/>
                <a:ea typeface="黑体" panose="02010609060101010101" pitchFamily="49" charset="-122"/>
                <a:cs typeface="Times New Roman" panose="02020603050405020304" pitchFamily="18" charset="0"/>
              </a:rPr>
              <a:t>个小伙伴要乘船。</a:t>
            </a:r>
            <a:endParaRPr lang="en-US" altLang="zh-CN" dirty="0">
              <a:latin typeface="Times New Roman" panose="02020603050405020304" pitchFamily="18" charset="0"/>
              <a:ea typeface="黑体" panose="02010609060101010101" pitchFamily="49" charset="-122"/>
              <a:cs typeface="Times New Roman" panose="02020603050405020304" pitchFamily="18" charset="0"/>
            </a:endParaRPr>
          </a:p>
          <a:p>
            <a:pPr lvl="1" fontAlgn="auto">
              <a:spcAft>
                <a:spcPts val="0"/>
              </a:spcAft>
            </a:pPr>
            <a:r>
              <a:rPr lang="zh-CN" altLang="en-US" dirty="0">
                <a:latin typeface="Times New Roman" panose="02020603050405020304" pitchFamily="18" charset="0"/>
                <a:ea typeface="黑体" panose="02010609060101010101" pitchFamily="49" charset="-122"/>
                <a:cs typeface="Times New Roman" panose="02020603050405020304" pitchFamily="18" charset="0"/>
              </a:rPr>
              <a:t>每条船能坐最多</a:t>
            </a:r>
            <a:r>
              <a:rPr lang="en-US" altLang="zh-CN" dirty="0">
                <a:latin typeface="Times New Roman" panose="02020603050405020304" pitchFamily="18" charset="0"/>
                <a:ea typeface="黑体" panose="02010609060101010101" pitchFamily="49" charset="-122"/>
                <a:cs typeface="Times New Roman" panose="02020603050405020304" pitchFamily="18" charset="0"/>
              </a:rPr>
              <a:t>2</a:t>
            </a:r>
            <a:r>
              <a:rPr lang="zh-CN" altLang="en-US" dirty="0">
                <a:latin typeface="Times New Roman" panose="02020603050405020304" pitchFamily="18" charset="0"/>
                <a:ea typeface="黑体" panose="02010609060101010101" pitchFamily="49" charset="-122"/>
                <a:cs typeface="Times New Roman" panose="02020603050405020304" pitchFamily="18" charset="0"/>
              </a:rPr>
              <a:t>个人（也可只坐</a:t>
            </a:r>
            <a:r>
              <a:rPr lang="en-US" altLang="zh-CN" dirty="0">
                <a:latin typeface="Times New Roman" panose="02020603050405020304" pitchFamily="18" charset="0"/>
                <a:ea typeface="黑体" panose="02010609060101010101" pitchFamily="49" charset="-122"/>
                <a:cs typeface="Times New Roman" panose="02020603050405020304" pitchFamily="18" charset="0"/>
              </a:rPr>
              <a:t>1</a:t>
            </a:r>
            <a:r>
              <a:rPr lang="zh-CN" altLang="en-US" dirty="0">
                <a:latin typeface="Times New Roman" panose="02020603050405020304" pitchFamily="18" charset="0"/>
                <a:ea typeface="黑体" panose="02010609060101010101" pitchFamily="49" charset="-122"/>
                <a:cs typeface="Times New Roman" panose="02020603050405020304" pitchFamily="18" charset="0"/>
              </a:rPr>
              <a:t>人）</a:t>
            </a:r>
            <a:endParaRPr lang="en-US" altLang="zh-CN" dirty="0">
              <a:latin typeface="Times New Roman" panose="02020603050405020304" pitchFamily="18" charset="0"/>
              <a:ea typeface="黑体" panose="02010609060101010101" pitchFamily="49" charset="-122"/>
              <a:cs typeface="Times New Roman" panose="02020603050405020304" pitchFamily="18" charset="0"/>
            </a:endParaRPr>
          </a:p>
          <a:p>
            <a:pPr lvl="1" fontAlgn="auto">
              <a:spcAft>
                <a:spcPts val="0"/>
              </a:spcAft>
            </a:pPr>
            <a:r>
              <a:rPr lang="zh-CN" altLang="en-US" dirty="0">
                <a:latin typeface="Times New Roman" panose="02020603050405020304" pitchFamily="18" charset="0"/>
                <a:ea typeface="黑体" panose="02010609060101010101" pitchFamily="49" charset="-122"/>
                <a:cs typeface="Times New Roman" panose="02020603050405020304" pitchFamily="18" charset="0"/>
              </a:rPr>
              <a:t>如果</a:t>
            </a:r>
            <a:r>
              <a:rPr lang="en-US" altLang="zh-CN" dirty="0">
                <a:latin typeface="Times New Roman" panose="02020603050405020304" pitchFamily="18" charset="0"/>
                <a:ea typeface="黑体" panose="02010609060101010101" pitchFamily="49" charset="-122"/>
                <a:cs typeface="Times New Roman" panose="02020603050405020304" pitchFamily="18" charset="0"/>
              </a:rPr>
              <a:t>2</a:t>
            </a:r>
            <a:r>
              <a:rPr lang="zh-CN" altLang="en-US" dirty="0">
                <a:latin typeface="Times New Roman" panose="02020603050405020304" pitchFamily="18" charset="0"/>
                <a:ea typeface="黑体" panose="02010609060101010101" pitchFamily="49" charset="-122"/>
                <a:cs typeface="Times New Roman" panose="02020603050405020304" pitchFamily="18" charset="0"/>
              </a:rPr>
              <a:t>个人坐一条船，他俩必须</a:t>
            </a:r>
            <a:r>
              <a:rPr lang="zh-CN" altLang="en-US" b="1" dirty="0">
                <a:latin typeface="Times New Roman" panose="02020603050405020304" pitchFamily="18" charset="0"/>
                <a:ea typeface="黑体" panose="02010609060101010101" pitchFamily="49" charset="-122"/>
                <a:cs typeface="Times New Roman" panose="02020603050405020304" pitchFamily="18" charset="0"/>
              </a:rPr>
              <a:t>同名</a:t>
            </a:r>
            <a:r>
              <a:rPr lang="zh-CN" altLang="en-US" dirty="0">
                <a:latin typeface="Times New Roman" panose="02020603050405020304" pitchFamily="18" charset="0"/>
                <a:ea typeface="黑体" panose="02010609060101010101" pitchFamily="49" charset="-122"/>
                <a:cs typeface="Times New Roman" panose="02020603050405020304" pitchFamily="18" charset="0"/>
              </a:rPr>
              <a:t>或者</a:t>
            </a:r>
            <a:r>
              <a:rPr lang="zh-CN" altLang="en-US" b="1" dirty="0">
                <a:latin typeface="Times New Roman" panose="02020603050405020304" pitchFamily="18" charset="0"/>
                <a:ea typeface="黑体" panose="02010609060101010101" pitchFamily="49" charset="-122"/>
                <a:cs typeface="Times New Roman" panose="02020603050405020304" pitchFamily="18" charset="0"/>
              </a:rPr>
              <a:t>同姓</a:t>
            </a:r>
            <a:r>
              <a:rPr lang="en-US" altLang="zh-CN" b="1" dirty="0">
                <a:latin typeface="Times New Roman" panose="02020603050405020304" pitchFamily="18" charset="0"/>
                <a:ea typeface="黑体" panose="02010609060101010101" pitchFamily="49" charset="-122"/>
                <a:cs typeface="Times New Roman" panose="02020603050405020304" pitchFamily="18" charset="0"/>
              </a:rPr>
              <a:t>!</a:t>
            </a:r>
          </a:p>
          <a:p>
            <a:pPr lvl="1" fontAlgn="auto">
              <a:spcAft>
                <a:spcPts val="0"/>
              </a:spcAft>
            </a:pPr>
            <a:r>
              <a:rPr lang="zh-CN" altLang="en-US" dirty="0">
                <a:latin typeface="Times New Roman" panose="02020603050405020304" pitchFamily="18" charset="0"/>
                <a:ea typeface="黑体" panose="02010609060101010101" pitchFamily="49" charset="-122"/>
                <a:cs typeface="Times New Roman" panose="02020603050405020304" pitchFamily="18" charset="0"/>
              </a:rPr>
              <a:t>问最少需要多少条船？</a:t>
            </a:r>
            <a:endParaRPr lang="en-US" altLang="zh-CN" dirty="0">
              <a:latin typeface="Times New Roman" panose="02020603050405020304" pitchFamily="18" charset="0"/>
              <a:ea typeface="黑体" panose="02010609060101010101" pitchFamily="49" charset="-122"/>
              <a:cs typeface="Times New Roman" panose="02020603050405020304" pitchFamily="18" charset="0"/>
            </a:endParaRPr>
          </a:p>
          <a:p>
            <a:pPr fontAlgn="auto">
              <a:spcAft>
                <a:spcPts val="0"/>
              </a:spcAft>
            </a:pPr>
            <a:endParaRPr lang="en-US" altLang="zh-Hans-HK" dirty="0">
              <a:latin typeface="Times New Roman" panose="02020603050405020304" pitchFamily="18" charset="0"/>
              <a:ea typeface="黑体" panose="02010609060101010101" pitchFamily="49" charset="-122"/>
              <a:cs typeface="Times New Roman" panose="02020603050405020304" pitchFamily="18" charset="0"/>
            </a:endParaRPr>
          </a:p>
          <a:p>
            <a:pPr marL="0" indent="0" fontAlgn="auto">
              <a:spcAft>
                <a:spcPts val="0"/>
              </a:spcAft>
              <a:buFont typeface="Wingdings" panose="05000000000000000000" pitchFamily="2" charset="2"/>
              <a:buNone/>
            </a:pPr>
            <a:r>
              <a:rPr lang="zh-CN" altLang="en-US" dirty="0">
                <a:solidFill>
                  <a:schemeClr val="tx2"/>
                </a:solidFill>
                <a:latin typeface="Times New Roman" panose="02020603050405020304" pitchFamily="18" charset="0"/>
                <a:ea typeface="黑体" panose="02010609060101010101" pitchFamily="49" charset="-122"/>
                <a:cs typeface="Times New Roman" panose="02020603050405020304" pitchFamily="18" charset="0"/>
              </a:rPr>
              <a:t>例子</a:t>
            </a:r>
            <a:endParaRPr lang="en-US" altLang="zh-CN" dirty="0">
              <a:solidFill>
                <a:schemeClr val="tx2"/>
              </a:solidFill>
              <a:latin typeface="Times New Roman" panose="02020603050405020304" pitchFamily="18" charset="0"/>
              <a:ea typeface="黑体" panose="02010609060101010101" pitchFamily="49" charset="-122"/>
              <a:cs typeface="Times New Roman" panose="02020603050405020304" pitchFamily="18" charset="0"/>
            </a:endParaRPr>
          </a:p>
          <a:p>
            <a:pPr lvl="1" fontAlgn="auto">
              <a:spcAft>
                <a:spcPts val="0"/>
              </a:spcAft>
            </a:pPr>
            <a:r>
              <a:rPr lang="zh-CN" altLang="en-US" dirty="0">
                <a:latin typeface="Times New Roman" panose="02020603050405020304" pitchFamily="18" charset="0"/>
                <a:ea typeface="黑体" panose="02010609060101010101" pitchFamily="49" charset="-122"/>
                <a:cs typeface="Times New Roman" panose="02020603050405020304" pitchFamily="18" charset="0"/>
              </a:rPr>
              <a:t>李明  张明  李磊  张强   只需要</a:t>
            </a:r>
            <a:r>
              <a:rPr lang="en-US" altLang="zh-CN" dirty="0">
                <a:latin typeface="Times New Roman" panose="02020603050405020304" pitchFamily="18" charset="0"/>
                <a:ea typeface="黑体" panose="02010609060101010101" pitchFamily="49" charset="-122"/>
                <a:cs typeface="Times New Roman" panose="02020603050405020304" pitchFamily="18" charset="0"/>
              </a:rPr>
              <a:t>2</a:t>
            </a:r>
            <a:r>
              <a:rPr lang="zh-CN" altLang="en-US" dirty="0">
                <a:latin typeface="Times New Roman" panose="02020603050405020304" pitchFamily="18" charset="0"/>
                <a:ea typeface="黑体" panose="02010609060101010101" pitchFamily="49" charset="-122"/>
                <a:cs typeface="Times New Roman" panose="02020603050405020304" pitchFamily="18" charset="0"/>
              </a:rPr>
              <a:t>条船。</a:t>
            </a:r>
            <a:endParaRPr lang="en-US" altLang="zh-CN" dirty="0">
              <a:latin typeface="Times New Roman" panose="02020603050405020304" pitchFamily="18" charset="0"/>
              <a:ea typeface="黑体" panose="02010609060101010101" pitchFamily="49" charset="-122"/>
              <a:cs typeface="Times New Roman" panose="02020603050405020304" pitchFamily="18" charset="0"/>
            </a:endParaRPr>
          </a:p>
          <a:p>
            <a:pPr lvl="1" fontAlgn="auto">
              <a:spcAft>
                <a:spcPts val="0"/>
              </a:spcAft>
            </a:pPr>
            <a:endParaRPr lang="en-US" altLang="zh-Hans-HK" dirty="0">
              <a:latin typeface="Times New Roman" panose="02020603050405020304" pitchFamily="18" charset="0"/>
              <a:ea typeface="黑体" panose="02010609060101010101" pitchFamily="49" charset="-122"/>
              <a:cs typeface="Times New Roman" panose="02020603050405020304" pitchFamily="18" charset="0"/>
            </a:endParaRPr>
          </a:p>
          <a:p>
            <a:pPr marL="0" indent="0" fontAlgn="auto">
              <a:spcAft>
                <a:spcPts val="0"/>
              </a:spcAft>
              <a:buFont typeface="Wingdings" panose="05000000000000000000" pitchFamily="2" charset="2"/>
              <a:buNone/>
            </a:pPr>
            <a:r>
              <a:rPr lang="zh-CN" altLang="en-US" b="1" dirty="0">
                <a:solidFill>
                  <a:srgbClr val="FFC000"/>
                </a:solidFill>
                <a:effectLst>
                  <a:outerShdw blurRad="38100" dist="38100" dir="2700000" algn="tl">
                    <a:srgbClr val="000000">
                      <a:alpha val="43137"/>
                    </a:srgbClr>
                  </a:outerShdw>
                </a:effectLst>
                <a:latin typeface="Times New Roman" panose="02020603050405020304" pitchFamily="18" charset="0"/>
                <a:ea typeface="黑体" panose="02010609060101010101" pitchFamily="49" charset="-122"/>
                <a:cs typeface="Times New Roman" panose="02020603050405020304" pitchFamily="18" charset="0"/>
              </a:rPr>
              <a:t>提示：用二叉树（森林）连接</a:t>
            </a:r>
            <a:r>
              <a:rPr lang="en-US" altLang="zh-CN" b="1" dirty="0">
                <a:solidFill>
                  <a:srgbClr val="FFC000"/>
                </a:solidFill>
                <a:effectLst>
                  <a:outerShdw blurRad="38100" dist="38100" dir="2700000" algn="tl">
                    <a:srgbClr val="000000">
                      <a:alpha val="43137"/>
                    </a:srgbClr>
                  </a:outerShdw>
                </a:effectLst>
                <a:latin typeface="Times New Roman" panose="02020603050405020304" pitchFamily="18" charset="0"/>
                <a:ea typeface="黑体" panose="02010609060101010101" pitchFamily="49" charset="-122"/>
                <a:cs typeface="Times New Roman" panose="02020603050405020304" pitchFamily="18" charset="0"/>
              </a:rPr>
              <a:t>n</a:t>
            </a:r>
            <a:r>
              <a:rPr lang="zh-CN" altLang="en-US" b="1" dirty="0">
                <a:solidFill>
                  <a:srgbClr val="FFC000"/>
                </a:solidFill>
                <a:effectLst>
                  <a:outerShdw blurRad="38100" dist="38100" dir="2700000" algn="tl">
                    <a:srgbClr val="000000">
                      <a:alpha val="43137"/>
                    </a:srgbClr>
                  </a:outerShdw>
                </a:effectLst>
                <a:latin typeface="Times New Roman" panose="02020603050405020304" pitchFamily="18" charset="0"/>
                <a:ea typeface="黑体" panose="02010609060101010101" pitchFamily="49" charset="-122"/>
                <a:cs typeface="Times New Roman" panose="02020603050405020304" pitchFamily="18" charset="0"/>
              </a:rPr>
              <a:t>个小伙伴。</a:t>
            </a:r>
            <a:endParaRPr lang="en-US" altLang="zh-Hans-HK" b="1" dirty="0">
              <a:solidFill>
                <a:srgbClr val="FFC000"/>
              </a:solidFill>
              <a:effectLst>
                <a:outerShdw blurRad="38100" dist="38100" dir="2700000" algn="tl">
                  <a:srgbClr val="000000">
                    <a:alpha val="43137"/>
                  </a:srgbClr>
                </a:outerShdw>
              </a:effectLst>
              <a:latin typeface="Times New Roman" panose="02020603050405020304" pitchFamily="18" charset="0"/>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206823017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23B7F2-CF8F-4D40-428E-F66A950BFB75}"/>
              </a:ext>
            </a:extLst>
          </p:cNvPr>
          <p:cNvSpPr>
            <a:spLocks noGrp="1"/>
          </p:cNvSpPr>
          <p:nvPr>
            <p:ph type="title"/>
          </p:nvPr>
        </p:nvSpPr>
        <p:spPr>
          <a:xfrm>
            <a:off x="731838" y="522288"/>
            <a:ext cx="7772400" cy="825500"/>
          </a:xfrm>
        </p:spPr>
        <p:txBody>
          <a:bodyPr/>
          <a:lstStyle/>
          <a:p>
            <a:r>
              <a:rPr lang="zh-CN" altLang="en-US" dirty="0">
                <a:latin typeface="Times New Roman" panose="02020603050405020304" pitchFamily="18" charset="0"/>
                <a:ea typeface="黑体" panose="02010609060101010101" pitchFamily="49" charset="-122"/>
                <a:cs typeface="Times New Roman" panose="02020603050405020304" pitchFamily="18" charset="0"/>
              </a:rPr>
              <a:t>课后 练习题（不提交）</a:t>
            </a:r>
            <a:endParaRPr lang="zh-Hans-HK" altLang="en-US"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3" name="内容占位符 2">
            <a:extLst>
              <a:ext uri="{FF2B5EF4-FFF2-40B4-BE49-F238E27FC236}">
                <a16:creationId xmlns:a16="http://schemas.microsoft.com/office/drawing/2014/main" id="{8145A587-EFCC-5FD5-B2C8-C4A7CAAE53B5}"/>
              </a:ext>
            </a:extLst>
          </p:cNvPr>
          <p:cNvSpPr txBox="1">
            <a:spLocks/>
          </p:cNvSpPr>
          <p:nvPr/>
        </p:nvSpPr>
        <p:spPr>
          <a:xfrm>
            <a:off x="731838" y="2077022"/>
            <a:ext cx="7772400" cy="3005617"/>
          </a:xfrm>
          <a:prstGeom prst="rect">
            <a:avLst/>
          </a:prstGeom>
        </p:spPr>
        <p:txBody>
          <a:bodyPr/>
          <a:lstStyle>
            <a:lvl1pPr marL="228600" indent="-360000" algn="l" defTabSz="914400" rtl="0" eaLnBrk="1" latinLnBrk="0" hangingPunct="1">
              <a:lnSpc>
                <a:spcPct val="90000"/>
              </a:lnSpc>
              <a:spcBef>
                <a:spcPts val="1000"/>
              </a:spcBef>
              <a:buClr>
                <a:schemeClr val="tx2"/>
              </a:buClr>
              <a:buSzPct val="120000"/>
              <a:buFont typeface="Wingdings" panose="05000000000000000000" pitchFamily="2" charset="2"/>
              <a:buChar char="p"/>
              <a:defRPr sz="2200" kern="1200" baseline="0">
                <a:solidFill>
                  <a:schemeClr val="tx1"/>
                </a:solidFill>
                <a:latin typeface="Verdana" panose="020B0604030504040204" pitchFamily="34" charset="0"/>
                <a:ea typeface="幼圆" panose="02010509060101010101" pitchFamily="49" charset="-122"/>
                <a:cs typeface="+mn-cs"/>
              </a:defRPr>
            </a:lvl1pPr>
            <a:lvl2pPr marL="685800" indent="-360000" algn="l" defTabSz="914400" rtl="0" eaLnBrk="1" latinLnBrk="0" hangingPunct="1">
              <a:lnSpc>
                <a:spcPct val="90000"/>
              </a:lnSpc>
              <a:spcBef>
                <a:spcPts val="500"/>
              </a:spcBef>
              <a:buClr>
                <a:schemeClr val="tx2"/>
              </a:buClr>
              <a:buFont typeface="Wingdings" panose="05000000000000000000" pitchFamily="2" charset="2"/>
              <a:buChar char="l"/>
              <a:defRPr sz="2000" kern="1200" baseline="0">
                <a:solidFill>
                  <a:schemeClr val="tx1"/>
                </a:solidFill>
                <a:latin typeface="Verdana" panose="020B0604030504040204" pitchFamily="34" charset="0"/>
                <a:ea typeface="幼圆" panose="02010509060101010101" pitchFamily="49" charset="-122"/>
                <a:cs typeface="+mn-cs"/>
              </a:defRPr>
            </a:lvl2pPr>
            <a:lvl3pPr marL="1143000" indent="-360000" algn="l" defTabSz="914400" rtl="0" eaLnBrk="1" latinLnBrk="0" hangingPunct="1">
              <a:lnSpc>
                <a:spcPct val="90000"/>
              </a:lnSpc>
              <a:spcBef>
                <a:spcPts val="500"/>
              </a:spcBef>
              <a:buClr>
                <a:schemeClr val="tx2"/>
              </a:buClr>
              <a:buFont typeface="Wingdings" panose="05000000000000000000" pitchFamily="2" charset="2"/>
              <a:buChar char="l"/>
              <a:defRPr sz="1800" kern="1200" baseline="0">
                <a:solidFill>
                  <a:schemeClr val="tx1"/>
                </a:solidFill>
                <a:latin typeface="Verdana" panose="020B0604030504040204" pitchFamily="34" charset="0"/>
                <a:ea typeface="幼圆" panose="02010509060101010101" pitchFamily="49" charset="-122"/>
                <a:cs typeface="+mn-cs"/>
              </a:defRPr>
            </a:lvl3pPr>
            <a:lvl4pPr marL="1600200" indent="-360000" algn="l" defTabSz="914400" rtl="0" eaLnBrk="1" latinLnBrk="0" hangingPunct="1">
              <a:lnSpc>
                <a:spcPct val="90000"/>
              </a:lnSpc>
              <a:spcBef>
                <a:spcPts val="500"/>
              </a:spcBef>
              <a:buClr>
                <a:schemeClr val="tx2"/>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4pPr>
            <a:lvl5pPr marL="2057400" indent="-360000" algn="l" defTabSz="914400" rtl="0" eaLnBrk="1" latinLnBrk="0" hangingPunct="1">
              <a:lnSpc>
                <a:spcPct val="90000"/>
              </a:lnSpc>
              <a:spcBef>
                <a:spcPts val="500"/>
              </a:spcBef>
              <a:buClr>
                <a:schemeClr val="tx2"/>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auto">
              <a:spcAft>
                <a:spcPts val="0"/>
              </a:spcAft>
              <a:buFont typeface="Wingdings" panose="05000000000000000000" pitchFamily="2" charset="2"/>
              <a:buNone/>
            </a:pPr>
            <a:r>
              <a:rPr lang="en-US" altLang="zh-CN" sz="2800" dirty="0">
                <a:latin typeface="Times New Roman" panose="02020603050405020304" pitchFamily="18" charset="0"/>
                <a:ea typeface="黑体" panose="02010609060101010101" pitchFamily="49" charset="-122"/>
                <a:cs typeface="Times New Roman" panose="02020603050405020304" pitchFamily="18" charset="0"/>
              </a:rPr>
              <a:t>1. </a:t>
            </a:r>
            <a:r>
              <a:rPr lang="zh-CN" altLang="en-US" sz="2800" dirty="0">
                <a:latin typeface="Times New Roman" panose="02020603050405020304" pitchFamily="18" charset="0"/>
                <a:ea typeface="黑体" panose="02010609060101010101" pitchFamily="49" charset="-122"/>
                <a:cs typeface="Times New Roman" panose="02020603050405020304" pitchFamily="18" charset="0"/>
              </a:rPr>
              <a:t>写一个先序遍历的非递归算法</a:t>
            </a:r>
            <a:endParaRPr lang="en-US" altLang="zh-CN" sz="2800" dirty="0">
              <a:latin typeface="Times New Roman" panose="02020603050405020304" pitchFamily="18" charset="0"/>
              <a:ea typeface="黑体" panose="02010609060101010101" pitchFamily="49" charset="-122"/>
              <a:cs typeface="Times New Roman" panose="02020603050405020304" pitchFamily="18" charset="0"/>
            </a:endParaRPr>
          </a:p>
          <a:p>
            <a:pPr marL="0" indent="0" fontAlgn="auto">
              <a:spcAft>
                <a:spcPts val="0"/>
              </a:spcAft>
              <a:buFont typeface="Wingdings" panose="05000000000000000000" pitchFamily="2" charset="2"/>
              <a:buNone/>
            </a:pPr>
            <a:endParaRPr lang="zh-CN" altLang="en-US" sz="2800" dirty="0">
              <a:latin typeface="Times New Roman" panose="02020603050405020304" pitchFamily="18" charset="0"/>
              <a:ea typeface="黑体" panose="02010609060101010101" pitchFamily="49" charset="-122"/>
              <a:cs typeface="Times New Roman" panose="02020603050405020304" pitchFamily="18" charset="0"/>
            </a:endParaRPr>
          </a:p>
          <a:p>
            <a:pPr marL="0" indent="0" fontAlgn="auto">
              <a:spcAft>
                <a:spcPts val="0"/>
              </a:spcAft>
              <a:buFont typeface="Wingdings" panose="05000000000000000000" pitchFamily="2" charset="2"/>
              <a:buNone/>
            </a:pPr>
            <a:r>
              <a:rPr lang="en-US" altLang="zh-CN" sz="2800" dirty="0">
                <a:latin typeface="Times New Roman" panose="02020603050405020304" pitchFamily="18" charset="0"/>
                <a:ea typeface="黑体" panose="02010609060101010101" pitchFamily="49" charset="-122"/>
                <a:cs typeface="Times New Roman" panose="02020603050405020304" pitchFamily="18" charset="0"/>
              </a:rPr>
              <a:t>2. </a:t>
            </a:r>
            <a:r>
              <a:rPr lang="zh-CN" altLang="en-US" sz="2800" dirty="0">
                <a:latin typeface="Times New Roman" panose="02020603050405020304" pitchFamily="18" charset="0"/>
                <a:ea typeface="黑体" panose="02010609060101010101" pitchFamily="49" charset="-122"/>
                <a:cs typeface="Times New Roman" panose="02020603050405020304" pitchFamily="18" charset="0"/>
              </a:rPr>
              <a:t>写一个后序遍历的非递归算法</a:t>
            </a:r>
            <a:endParaRPr lang="en-US" altLang="zh-CN" sz="2800" dirty="0">
              <a:latin typeface="Times New Roman" panose="02020603050405020304" pitchFamily="18" charset="0"/>
              <a:ea typeface="黑体" panose="02010609060101010101" pitchFamily="49" charset="-122"/>
              <a:cs typeface="Times New Roman" panose="02020603050405020304" pitchFamily="18" charset="0"/>
            </a:endParaRPr>
          </a:p>
          <a:p>
            <a:pPr marL="0" indent="0" fontAlgn="auto">
              <a:spcAft>
                <a:spcPts val="0"/>
              </a:spcAft>
              <a:buFont typeface="Wingdings" panose="05000000000000000000" pitchFamily="2" charset="2"/>
              <a:buNone/>
            </a:pPr>
            <a:endParaRPr lang="en-US" altLang="zh-Hans-HK" sz="2800" dirty="0">
              <a:latin typeface="Times New Roman" panose="02020603050405020304" pitchFamily="18" charset="0"/>
              <a:ea typeface="黑体" panose="02010609060101010101" pitchFamily="49" charset="-122"/>
              <a:cs typeface="Times New Roman" panose="02020603050405020304" pitchFamily="18" charset="0"/>
            </a:endParaRPr>
          </a:p>
          <a:p>
            <a:pPr marL="0" indent="0" fontAlgn="auto">
              <a:spcAft>
                <a:spcPts val="0"/>
              </a:spcAft>
              <a:buFont typeface="Wingdings" panose="05000000000000000000" pitchFamily="2" charset="2"/>
              <a:buNone/>
            </a:pPr>
            <a:r>
              <a:rPr lang="en-US" altLang="zh-CN" sz="2800" dirty="0">
                <a:latin typeface="Times New Roman" panose="02020603050405020304" pitchFamily="18" charset="0"/>
                <a:ea typeface="黑体" panose="02010609060101010101" pitchFamily="49" charset="-122"/>
                <a:cs typeface="Times New Roman" panose="02020603050405020304" pitchFamily="18" charset="0"/>
              </a:rPr>
              <a:t>3. </a:t>
            </a:r>
            <a:r>
              <a:rPr lang="zh-CN" altLang="en-US" sz="2800" dirty="0">
                <a:latin typeface="Times New Roman" panose="02020603050405020304" pitchFamily="18" charset="0"/>
                <a:ea typeface="黑体" panose="02010609060101010101" pitchFamily="49" charset="-122"/>
                <a:cs typeface="Times New Roman" panose="02020603050405020304" pitchFamily="18" charset="0"/>
              </a:rPr>
              <a:t>思考给定中序与前序，如何得到后序？</a:t>
            </a:r>
            <a:endParaRPr lang="zh-Hans-HK" altLang="en-US" sz="2800" dirty="0">
              <a:latin typeface="Times New Roman" panose="02020603050405020304" pitchFamily="18" charset="0"/>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12572040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2">
            <a:extLst>
              <a:ext uri="{FF2B5EF4-FFF2-40B4-BE49-F238E27FC236}">
                <a16:creationId xmlns:a16="http://schemas.microsoft.com/office/drawing/2014/main" id="{A1408638-8944-AA81-868A-85C07C60A0AB}"/>
              </a:ext>
            </a:extLst>
          </p:cNvPr>
          <p:cNvGrpSpPr>
            <a:grpSpLocks/>
          </p:cNvGrpSpPr>
          <p:nvPr/>
        </p:nvGrpSpPr>
        <p:grpSpPr bwMode="auto">
          <a:xfrm>
            <a:off x="637381" y="1021207"/>
            <a:ext cx="2376487" cy="1287463"/>
            <a:chOff x="2418" y="220"/>
            <a:chExt cx="1497" cy="811"/>
          </a:xfrm>
        </p:grpSpPr>
        <p:sp>
          <p:nvSpPr>
            <p:cNvPr id="5" name="Oval 3">
              <a:extLst>
                <a:ext uri="{FF2B5EF4-FFF2-40B4-BE49-F238E27FC236}">
                  <a16:creationId xmlns:a16="http://schemas.microsoft.com/office/drawing/2014/main" id="{2E4A44DE-C2B0-DD28-E02F-3430073F76D0}"/>
                </a:ext>
              </a:extLst>
            </p:cNvPr>
            <p:cNvSpPr>
              <a:spLocks noChangeArrowheads="1"/>
            </p:cNvSpPr>
            <p:nvPr/>
          </p:nvSpPr>
          <p:spPr bwMode="auto">
            <a:xfrm>
              <a:off x="2418" y="739"/>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黑体" panose="02010609060101010101" pitchFamily="49" charset="-122"/>
                  <a:cs typeface="Times New Roman" panose="02020603050405020304" pitchFamily="18" charset="0"/>
                </a:rPr>
                <a:t>A</a:t>
              </a:r>
            </a:p>
          </p:txBody>
        </p:sp>
        <p:sp>
          <p:nvSpPr>
            <p:cNvPr id="6" name="AutoShape 4">
              <a:extLst>
                <a:ext uri="{FF2B5EF4-FFF2-40B4-BE49-F238E27FC236}">
                  <a16:creationId xmlns:a16="http://schemas.microsoft.com/office/drawing/2014/main" id="{6BADD628-07CE-86F3-19BD-B742E1D1C7DD}"/>
                </a:ext>
              </a:extLst>
            </p:cNvPr>
            <p:cNvSpPr>
              <a:spLocks noChangeArrowheads="1"/>
            </p:cNvSpPr>
            <p:nvPr/>
          </p:nvSpPr>
          <p:spPr bwMode="auto">
            <a:xfrm>
              <a:off x="2661" y="220"/>
              <a:ext cx="1254" cy="252"/>
            </a:xfrm>
            <a:prstGeom prst="wedgeRectCallout">
              <a:avLst>
                <a:gd name="adj1" fmla="val -45491"/>
                <a:gd name="adj2" fmla="val 143750"/>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zh-CN" sz="2000" b="1" i="0" u="none" strike="noStrike" kern="1200" cap="none" spc="0" normalizeH="0" baseline="0" noProof="0" dirty="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rPr>
                <a:t>只有根结点的树</a:t>
              </a:r>
              <a:endParaRPr kumimoji="1" lang="zh-CN" altLang="en-US" sz="2000" b="1" i="0" u="none" strike="noStrike" kern="1200" cap="none" spc="0" normalizeH="0" baseline="0" noProof="0" dirty="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grpSp>
      <p:grpSp>
        <p:nvGrpSpPr>
          <p:cNvPr id="33" name="Group 5">
            <a:extLst>
              <a:ext uri="{FF2B5EF4-FFF2-40B4-BE49-F238E27FC236}">
                <a16:creationId xmlns:a16="http://schemas.microsoft.com/office/drawing/2014/main" id="{A386A6B4-A7DE-36E3-4598-00664E4D612B}"/>
              </a:ext>
            </a:extLst>
          </p:cNvPr>
          <p:cNvGrpSpPr>
            <a:grpSpLocks/>
          </p:cNvGrpSpPr>
          <p:nvPr/>
        </p:nvGrpSpPr>
        <p:grpSpPr bwMode="auto">
          <a:xfrm>
            <a:off x="3953668" y="1038670"/>
            <a:ext cx="4437063" cy="2898775"/>
            <a:chOff x="1549" y="1597"/>
            <a:chExt cx="2795" cy="1826"/>
          </a:xfrm>
        </p:grpSpPr>
        <p:grpSp>
          <p:nvGrpSpPr>
            <p:cNvPr id="34" name="Group 6">
              <a:extLst>
                <a:ext uri="{FF2B5EF4-FFF2-40B4-BE49-F238E27FC236}">
                  <a16:creationId xmlns:a16="http://schemas.microsoft.com/office/drawing/2014/main" id="{9FC86B77-BF49-DDF4-DBB8-D1FD928EC392}"/>
                </a:ext>
              </a:extLst>
            </p:cNvPr>
            <p:cNvGrpSpPr>
              <a:grpSpLocks/>
            </p:cNvGrpSpPr>
            <p:nvPr/>
          </p:nvGrpSpPr>
          <p:grpSpPr bwMode="auto">
            <a:xfrm>
              <a:off x="1621" y="1668"/>
              <a:ext cx="2723" cy="1755"/>
              <a:chOff x="2243" y="1124"/>
              <a:chExt cx="2723" cy="1755"/>
            </a:xfrm>
          </p:grpSpPr>
          <p:sp>
            <p:nvSpPr>
              <p:cNvPr id="36" name="Oval 7">
                <a:extLst>
                  <a:ext uri="{FF2B5EF4-FFF2-40B4-BE49-F238E27FC236}">
                    <a16:creationId xmlns:a16="http://schemas.microsoft.com/office/drawing/2014/main" id="{8359848A-41EA-8EA2-58AF-697787B4E370}"/>
                  </a:ext>
                </a:extLst>
              </p:cNvPr>
              <p:cNvSpPr>
                <a:spLocks noChangeArrowheads="1"/>
              </p:cNvSpPr>
              <p:nvPr/>
            </p:nvSpPr>
            <p:spPr bwMode="auto">
              <a:xfrm>
                <a:off x="3526" y="1124"/>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黑体" panose="02010609060101010101" pitchFamily="49" charset="-122"/>
                    <a:cs typeface="Times New Roman" panose="02020603050405020304" pitchFamily="18" charset="0"/>
                  </a:rPr>
                  <a:t>A</a:t>
                </a:r>
              </a:p>
            </p:txBody>
          </p:sp>
          <p:sp>
            <p:nvSpPr>
              <p:cNvPr id="37" name="Oval 8">
                <a:extLst>
                  <a:ext uri="{FF2B5EF4-FFF2-40B4-BE49-F238E27FC236}">
                    <a16:creationId xmlns:a16="http://schemas.microsoft.com/office/drawing/2014/main" id="{7C811D0D-4C94-F911-1109-FD76FD4BC789}"/>
                  </a:ext>
                </a:extLst>
              </p:cNvPr>
              <p:cNvSpPr>
                <a:spLocks noChangeArrowheads="1"/>
              </p:cNvSpPr>
              <p:nvPr/>
            </p:nvSpPr>
            <p:spPr bwMode="auto">
              <a:xfrm>
                <a:off x="2880" y="1636"/>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黑体" panose="02010609060101010101" pitchFamily="49" charset="-122"/>
                    <a:cs typeface="Times New Roman" panose="02020603050405020304" pitchFamily="18" charset="0"/>
                  </a:rPr>
                  <a:t>B</a:t>
                </a:r>
              </a:p>
            </p:txBody>
          </p:sp>
          <p:sp>
            <p:nvSpPr>
              <p:cNvPr id="38" name="Oval 9">
                <a:extLst>
                  <a:ext uri="{FF2B5EF4-FFF2-40B4-BE49-F238E27FC236}">
                    <a16:creationId xmlns:a16="http://schemas.microsoft.com/office/drawing/2014/main" id="{B95FCB85-D56C-6CA6-BD99-2F5FA130F2C3}"/>
                  </a:ext>
                </a:extLst>
              </p:cNvPr>
              <p:cNvSpPr>
                <a:spLocks noChangeArrowheads="1"/>
              </p:cNvSpPr>
              <p:nvPr/>
            </p:nvSpPr>
            <p:spPr bwMode="auto">
              <a:xfrm>
                <a:off x="3526" y="1636"/>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黑体" panose="02010609060101010101" pitchFamily="49" charset="-122"/>
                    <a:cs typeface="Times New Roman" panose="02020603050405020304" pitchFamily="18" charset="0"/>
                  </a:rPr>
                  <a:t>C</a:t>
                </a:r>
              </a:p>
            </p:txBody>
          </p:sp>
          <p:sp>
            <p:nvSpPr>
              <p:cNvPr id="39" name="Oval 10">
                <a:extLst>
                  <a:ext uri="{FF2B5EF4-FFF2-40B4-BE49-F238E27FC236}">
                    <a16:creationId xmlns:a16="http://schemas.microsoft.com/office/drawing/2014/main" id="{5D20E989-C941-2A6D-F344-85EFB1586876}"/>
                  </a:ext>
                </a:extLst>
              </p:cNvPr>
              <p:cNvSpPr>
                <a:spLocks noChangeArrowheads="1"/>
              </p:cNvSpPr>
              <p:nvPr/>
            </p:nvSpPr>
            <p:spPr bwMode="auto">
              <a:xfrm>
                <a:off x="4303" y="1636"/>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黑体" panose="02010609060101010101" pitchFamily="49" charset="-122"/>
                    <a:cs typeface="Times New Roman" panose="02020603050405020304" pitchFamily="18" charset="0"/>
                  </a:rPr>
                  <a:t>D</a:t>
                </a:r>
              </a:p>
            </p:txBody>
          </p:sp>
          <p:sp>
            <p:nvSpPr>
              <p:cNvPr id="40" name="Oval 11">
                <a:extLst>
                  <a:ext uri="{FF2B5EF4-FFF2-40B4-BE49-F238E27FC236}">
                    <a16:creationId xmlns:a16="http://schemas.microsoft.com/office/drawing/2014/main" id="{E24304B8-8E71-9F03-6BE1-C0167BDD5261}"/>
                  </a:ext>
                </a:extLst>
              </p:cNvPr>
              <p:cNvSpPr>
                <a:spLocks noChangeArrowheads="1"/>
              </p:cNvSpPr>
              <p:nvPr/>
            </p:nvSpPr>
            <p:spPr bwMode="auto">
              <a:xfrm>
                <a:off x="2504" y="2121"/>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黑体" panose="02010609060101010101" pitchFamily="49" charset="-122"/>
                    <a:cs typeface="Times New Roman" panose="02020603050405020304" pitchFamily="18" charset="0"/>
                  </a:rPr>
                  <a:t>E</a:t>
                </a:r>
              </a:p>
            </p:txBody>
          </p:sp>
          <p:sp>
            <p:nvSpPr>
              <p:cNvPr id="41" name="Oval 12">
                <a:extLst>
                  <a:ext uri="{FF2B5EF4-FFF2-40B4-BE49-F238E27FC236}">
                    <a16:creationId xmlns:a16="http://schemas.microsoft.com/office/drawing/2014/main" id="{2FD67EA5-01DD-9931-DC0E-A12B071E30C9}"/>
                  </a:ext>
                </a:extLst>
              </p:cNvPr>
              <p:cNvSpPr>
                <a:spLocks noChangeArrowheads="1"/>
              </p:cNvSpPr>
              <p:nvPr/>
            </p:nvSpPr>
            <p:spPr bwMode="auto">
              <a:xfrm>
                <a:off x="3148" y="2121"/>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黑体" panose="02010609060101010101" pitchFamily="49" charset="-122"/>
                    <a:cs typeface="Times New Roman" panose="02020603050405020304" pitchFamily="18" charset="0"/>
                  </a:rPr>
                  <a:t>F</a:t>
                </a:r>
              </a:p>
            </p:txBody>
          </p:sp>
          <p:sp>
            <p:nvSpPr>
              <p:cNvPr id="42" name="Oval 13">
                <a:extLst>
                  <a:ext uri="{FF2B5EF4-FFF2-40B4-BE49-F238E27FC236}">
                    <a16:creationId xmlns:a16="http://schemas.microsoft.com/office/drawing/2014/main" id="{0C82DB8E-AD04-CC6F-7A15-71C0EEE80F85}"/>
                  </a:ext>
                </a:extLst>
              </p:cNvPr>
              <p:cNvSpPr>
                <a:spLocks noChangeArrowheads="1"/>
              </p:cNvSpPr>
              <p:nvPr/>
            </p:nvSpPr>
            <p:spPr bwMode="auto">
              <a:xfrm>
                <a:off x="3526" y="2121"/>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黑体" panose="02010609060101010101" pitchFamily="49" charset="-122"/>
                    <a:cs typeface="Times New Roman" panose="02020603050405020304" pitchFamily="18" charset="0"/>
                  </a:rPr>
                  <a:t>G</a:t>
                </a:r>
              </a:p>
            </p:txBody>
          </p:sp>
          <p:sp>
            <p:nvSpPr>
              <p:cNvPr id="43" name="Oval 14">
                <a:extLst>
                  <a:ext uri="{FF2B5EF4-FFF2-40B4-BE49-F238E27FC236}">
                    <a16:creationId xmlns:a16="http://schemas.microsoft.com/office/drawing/2014/main" id="{D8B15544-D241-B42A-B77C-D8CDB82F7782}"/>
                  </a:ext>
                </a:extLst>
              </p:cNvPr>
              <p:cNvSpPr>
                <a:spLocks noChangeArrowheads="1"/>
              </p:cNvSpPr>
              <p:nvPr/>
            </p:nvSpPr>
            <p:spPr bwMode="auto">
              <a:xfrm>
                <a:off x="3893" y="2121"/>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黑体" panose="02010609060101010101" pitchFamily="49" charset="-122"/>
                    <a:cs typeface="Times New Roman" panose="02020603050405020304" pitchFamily="18" charset="0"/>
                  </a:rPr>
                  <a:t>H</a:t>
                </a:r>
              </a:p>
            </p:txBody>
          </p:sp>
          <p:sp>
            <p:nvSpPr>
              <p:cNvPr id="44" name="Oval 15">
                <a:extLst>
                  <a:ext uri="{FF2B5EF4-FFF2-40B4-BE49-F238E27FC236}">
                    <a16:creationId xmlns:a16="http://schemas.microsoft.com/office/drawing/2014/main" id="{9D0E8404-141D-1F5B-FA40-49BFF81A2E40}"/>
                  </a:ext>
                </a:extLst>
              </p:cNvPr>
              <p:cNvSpPr>
                <a:spLocks noChangeArrowheads="1"/>
              </p:cNvSpPr>
              <p:nvPr/>
            </p:nvSpPr>
            <p:spPr bwMode="auto">
              <a:xfrm>
                <a:off x="4303" y="2121"/>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黑体" panose="02010609060101010101" pitchFamily="49" charset="-122"/>
                    <a:cs typeface="Times New Roman" panose="02020603050405020304" pitchFamily="18" charset="0"/>
                  </a:rPr>
                  <a:t>I</a:t>
                </a:r>
              </a:p>
            </p:txBody>
          </p:sp>
          <p:sp>
            <p:nvSpPr>
              <p:cNvPr id="45" name="Oval 16">
                <a:extLst>
                  <a:ext uri="{FF2B5EF4-FFF2-40B4-BE49-F238E27FC236}">
                    <a16:creationId xmlns:a16="http://schemas.microsoft.com/office/drawing/2014/main" id="{64434042-9987-FFD4-2FB9-27622855C978}"/>
                  </a:ext>
                </a:extLst>
              </p:cNvPr>
              <p:cNvSpPr>
                <a:spLocks noChangeArrowheads="1"/>
              </p:cNvSpPr>
              <p:nvPr/>
            </p:nvSpPr>
            <p:spPr bwMode="auto">
              <a:xfrm>
                <a:off x="4676" y="2121"/>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黑体" panose="02010609060101010101" pitchFamily="49" charset="-122"/>
                    <a:cs typeface="Times New Roman" panose="02020603050405020304" pitchFamily="18" charset="0"/>
                  </a:rPr>
                  <a:t>J</a:t>
                </a:r>
              </a:p>
            </p:txBody>
          </p:sp>
          <p:sp>
            <p:nvSpPr>
              <p:cNvPr id="46" name="Oval 17">
                <a:extLst>
                  <a:ext uri="{FF2B5EF4-FFF2-40B4-BE49-F238E27FC236}">
                    <a16:creationId xmlns:a16="http://schemas.microsoft.com/office/drawing/2014/main" id="{87427119-42E1-D840-4B90-B0B675741CF7}"/>
                  </a:ext>
                </a:extLst>
              </p:cNvPr>
              <p:cNvSpPr>
                <a:spLocks noChangeArrowheads="1"/>
              </p:cNvSpPr>
              <p:nvPr/>
            </p:nvSpPr>
            <p:spPr bwMode="auto">
              <a:xfrm>
                <a:off x="2243" y="2587"/>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黑体" panose="02010609060101010101" pitchFamily="49" charset="-122"/>
                    <a:cs typeface="Times New Roman" panose="02020603050405020304" pitchFamily="18" charset="0"/>
                  </a:rPr>
                  <a:t>K</a:t>
                </a:r>
              </a:p>
            </p:txBody>
          </p:sp>
          <p:sp>
            <p:nvSpPr>
              <p:cNvPr id="47" name="Oval 18">
                <a:extLst>
                  <a:ext uri="{FF2B5EF4-FFF2-40B4-BE49-F238E27FC236}">
                    <a16:creationId xmlns:a16="http://schemas.microsoft.com/office/drawing/2014/main" id="{30C1E0D8-9079-64E8-3AEA-632D6BB5A3EC}"/>
                  </a:ext>
                </a:extLst>
              </p:cNvPr>
              <p:cNvSpPr>
                <a:spLocks noChangeArrowheads="1"/>
              </p:cNvSpPr>
              <p:nvPr/>
            </p:nvSpPr>
            <p:spPr bwMode="auto">
              <a:xfrm>
                <a:off x="2754" y="2587"/>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黑体" panose="02010609060101010101" pitchFamily="49" charset="-122"/>
                    <a:cs typeface="Times New Roman" panose="02020603050405020304" pitchFamily="18" charset="0"/>
                  </a:rPr>
                  <a:t>L</a:t>
                </a:r>
              </a:p>
            </p:txBody>
          </p:sp>
          <p:sp>
            <p:nvSpPr>
              <p:cNvPr id="48" name="Oval 19">
                <a:extLst>
                  <a:ext uri="{FF2B5EF4-FFF2-40B4-BE49-F238E27FC236}">
                    <a16:creationId xmlns:a16="http://schemas.microsoft.com/office/drawing/2014/main" id="{90203727-8582-8264-41F1-ABF8E7F80F04}"/>
                  </a:ext>
                </a:extLst>
              </p:cNvPr>
              <p:cNvSpPr>
                <a:spLocks noChangeArrowheads="1"/>
              </p:cNvSpPr>
              <p:nvPr/>
            </p:nvSpPr>
            <p:spPr bwMode="auto">
              <a:xfrm>
                <a:off x="3877" y="2587"/>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黑体" panose="02010609060101010101" pitchFamily="49" charset="-122"/>
                    <a:cs typeface="Times New Roman" panose="02020603050405020304" pitchFamily="18" charset="0"/>
                  </a:rPr>
                  <a:t>M</a:t>
                </a:r>
              </a:p>
            </p:txBody>
          </p:sp>
          <p:sp>
            <p:nvSpPr>
              <p:cNvPr id="49" name="Line 20">
                <a:extLst>
                  <a:ext uri="{FF2B5EF4-FFF2-40B4-BE49-F238E27FC236}">
                    <a16:creationId xmlns:a16="http://schemas.microsoft.com/office/drawing/2014/main" id="{5D6A52A7-C1D3-4025-C249-257965430575}"/>
                  </a:ext>
                </a:extLst>
              </p:cNvPr>
              <p:cNvSpPr>
                <a:spLocks noChangeShapeType="1"/>
              </p:cNvSpPr>
              <p:nvPr/>
            </p:nvSpPr>
            <p:spPr bwMode="auto">
              <a:xfrm>
                <a:off x="3667" y="1422"/>
                <a:ext cx="0" cy="21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50" name="Line 21">
                <a:extLst>
                  <a:ext uri="{FF2B5EF4-FFF2-40B4-BE49-F238E27FC236}">
                    <a16:creationId xmlns:a16="http://schemas.microsoft.com/office/drawing/2014/main" id="{B3DC3F6B-CC06-E012-5DA9-9F070B70274E}"/>
                  </a:ext>
                </a:extLst>
              </p:cNvPr>
              <p:cNvSpPr>
                <a:spLocks noChangeShapeType="1"/>
              </p:cNvSpPr>
              <p:nvPr/>
            </p:nvSpPr>
            <p:spPr bwMode="auto">
              <a:xfrm flipH="1">
                <a:off x="3667" y="1933"/>
                <a:ext cx="0" cy="1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51" name="Line 22">
                <a:extLst>
                  <a:ext uri="{FF2B5EF4-FFF2-40B4-BE49-F238E27FC236}">
                    <a16:creationId xmlns:a16="http://schemas.microsoft.com/office/drawing/2014/main" id="{62A4960A-F999-7188-FDB1-A85623E8E134}"/>
                  </a:ext>
                </a:extLst>
              </p:cNvPr>
              <p:cNvSpPr>
                <a:spLocks noChangeShapeType="1"/>
              </p:cNvSpPr>
              <p:nvPr/>
            </p:nvSpPr>
            <p:spPr bwMode="auto">
              <a:xfrm>
                <a:off x="4445" y="1933"/>
                <a:ext cx="0" cy="1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52" name="Line 23">
                <a:extLst>
                  <a:ext uri="{FF2B5EF4-FFF2-40B4-BE49-F238E27FC236}">
                    <a16:creationId xmlns:a16="http://schemas.microsoft.com/office/drawing/2014/main" id="{F7C61538-0CAD-0305-1796-1DC6C69ECFFE}"/>
                  </a:ext>
                </a:extLst>
              </p:cNvPr>
              <p:cNvSpPr>
                <a:spLocks noChangeShapeType="1"/>
              </p:cNvSpPr>
              <p:nvPr/>
            </p:nvSpPr>
            <p:spPr bwMode="auto">
              <a:xfrm flipH="1">
                <a:off x="4089" y="1889"/>
                <a:ext cx="256" cy="25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53" name="Line 24">
                <a:extLst>
                  <a:ext uri="{FF2B5EF4-FFF2-40B4-BE49-F238E27FC236}">
                    <a16:creationId xmlns:a16="http://schemas.microsoft.com/office/drawing/2014/main" id="{75A6CB7B-E7B7-267E-B868-1CCEF6514339}"/>
                  </a:ext>
                </a:extLst>
              </p:cNvPr>
              <p:cNvSpPr>
                <a:spLocks noChangeShapeType="1"/>
              </p:cNvSpPr>
              <p:nvPr/>
            </p:nvSpPr>
            <p:spPr bwMode="auto">
              <a:xfrm>
                <a:off x="4556" y="1889"/>
                <a:ext cx="234" cy="23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54" name="Line 25">
                <a:extLst>
                  <a:ext uri="{FF2B5EF4-FFF2-40B4-BE49-F238E27FC236}">
                    <a16:creationId xmlns:a16="http://schemas.microsoft.com/office/drawing/2014/main" id="{CAAE8C76-3284-6097-C138-DFCFCB4A528A}"/>
                  </a:ext>
                </a:extLst>
              </p:cNvPr>
              <p:cNvSpPr>
                <a:spLocks noChangeShapeType="1"/>
              </p:cNvSpPr>
              <p:nvPr/>
            </p:nvSpPr>
            <p:spPr bwMode="auto">
              <a:xfrm>
                <a:off x="3767" y="1322"/>
                <a:ext cx="567" cy="41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55" name="Line 26">
                <a:extLst>
                  <a:ext uri="{FF2B5EF4-FFF2-40B4-BE49-F238E27FC236}">
                    <a16:creationId xmlns:a16="http://schemas.microsoft.com/office/drawing/2014/main" id="{222ABE6D-3970-1BD6-2203-42507D31A240}"/>
                  </a:ext>
                </a:extLst>
              </p:cNvPr>
              <p:cNvSpPr>
                <a:spLocks noChangeShapeType="1"/>
              </p:cNvSpPr>
              <p:nvPr/>
            </p:nvSpPr>
            <p:spPr bwMode="auto">
              <a:xfrm flipH="1">
                <a:off x="3112" y="1344"/>
                <a:ext cx="422" cy="34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56" name="Line 27">
                <a:extLst>
                  <a:ext uri="{FF2B5EF4-FFF2-40B4-BE49-F238E27FC236}">
                    <a16:creationId xmlns:a16="http://schemas.microsoft.com/office/drawing/2014/main" id="{9F3C9D49-7DBD-0A08-AD83-32C28966D93F}"/>
                  </a:ext>
                </a:extLst>
              </p:cNvPr>
              <p:cNvSpPr>
                <a:spLocks noChangeShapeType="1"/>
              </p:cNvSpPr>
              <p:nvPr/>
            </p:nvSpPr>
            <p:spPr bwMode="auto">
              <a:xfrm>
                <a:off x="3078" y="1911"/>
                <a:ext cx="167" cy="23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57" name="Line 28">
                <a:extLst>
                  <a:ext uri="{FF2B5EF4-FFF2-40B4-BE49-F238E27FC236}">
                    <a16:creationId xmlns:a16="http://schemas.microsoft.com/office/drawing/2014/main" id="{AA3C7F94-F7BB-67D1-420E-A982655C6049}"/>
                  </a:ext>
                </a:extLst>
              </p:cNvPr>
              <p:cNvSpPr>
                <a:spLocks noChangeShapeType="1"/>
              </p:cNvSpPr>
              <p:nvPr/>
            </p:nvSpPr>
            <p:spPr bwMode="auto">
              <a:xfrm flipH="1">
                <a:off x="2734" y="1922"/>
                <a:ext cx="222" cy="22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58" name="Line 29">
                <a:extLst>
                  <a:ext uri="{FF2B5EF4-FFF2-40B4-BE49-F238E27FC236}">
                    <a16:creationId xmlns:a16="http://schemas.microsoft.com/office/drawing/2014/main" id="{713FE1CA-FEEE-38FE-5BC4-617B5C9CCCCB}"/>
                  </a:ext>
                </a:extLst>
              </p:cNvPr>
              <p:cNvSpPr>
                <a:spLocks noChangeShapeType="1"/>
              </p:cNvSpPr>
              <p:nvPr/>
            </p:nvSpPr>
            <p:spPr bwMode="auto">
              <a:xfrm flipH="1">
                <a:off x="2434" y="2411"/>
                <a:ext cx="122" cy="1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59" name="Line 30">
                <a:extLst>
                  <a:ext uri="{FF2B5EF4-FFF2-40B4-BE49-F238E27FC236}">
                    <a16:creationId xmlns:a16="http://schemas.microsoft.com/office/drawing/2014/main" id="{18DDDD21-015D-809F-F299-0B6AE5F74A7E}"/>
                  </a:ext>
                </a:extLst>
              </p:cNvPr>
              <p:cNvSpPr>
                <a:spLocks noChangeShapeType="1"/>
              </p:cNvSpPr>
              <p:nvPr/>
            </p:nvSpPr>
            <p:spPr bwMode="auto">
              <a:xfrm>
                <a:off x="2734" y="2378"/>
                <a:ext cx="166" cy="22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60" name="Line 31">
                <a:extLst>
                  <a:ext uri="{FF2B5EF4-FFF2-40B4-BE49-F238E27FC236}">
                    <a16:creationId xmlns:a16="http://schemas.microsoft.com/office/drawing/2014/main" id="{1FBC4370-C4B8-0E8E-04B5-384D57DB0504}"/>
                  </a:ext>
                </a:extLst>
              </p:cNvPr>
              <p:cNvSpPr>
                <a:spLocks noChangeShapeType="1"/>
              </p:cNvSpPr>
              <p:nvPr/>
            </p:nvSpPr>
            <p:spPr bwMode="auto">
              <a:xfrm>
                <a:off x="4034" y="2411"/>
                <a:ext cx="0" cy="1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grpSp>
        <p:sp>
          <p:nvSpPr>
            <p:cNvPr id="35" name="AutoShape 32">
              <a:extLst>
                <a:ext uri="{FF2B5EF4-FFF2-40B4-BE49-F238E27FC236}">
                  <a16:creationId xmlns:a16="http://schemas.microsoft.com/office/drawing/2014/main" id="{2D8114E8-1F0F-1863-8797-3504249E0FCC}"/>
                </a:ext>
              </a:extLst>
            </p:cNvPr>
            <p:cNvSpPr>
              <a:spLocks noChangeArrowheads="1"/>
            </p:cNvSpPr>
            <p:nvPr/>
          </p:nvSpPr>
          <p:spPr bwMode="auto">
            <a:xfrm>
              <a:off x="1549" y="1597"/>
              <a:ext cx="922" cy="256"/>
            </a:xfrm>
            <a:prstGeom prst="wedgeRectCallout">
              <a:avLst>
                <a:gd name="adj1" fmla="val 78801"/>
                <a:gd name="adj2" fmla="val 81410"/>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000" b="1" i="0" u="none" strike="noStrike" kern="1200" cap="none" spc="0" normalizeH="0" baseline="0" noProof="0" dirty="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rPr>
                <a:t>有子树的树</a:t>
              </a:r>
            </a:p>
          </p:txBody>
        </p:sp>
      </p:grpSp>
      <p:sp>
        <p:nvSpPr>
          <p:cNvPr id="64" name="AutoShape 36">
            <a:extLst>
              <a:ext uri="{FF2B5EF4-FFF2-40B4-BE49-F238E27FC236}">
                <a16:creationId xmlns:a16="http://schemas.microsoft.com/office/drawing/2014/main" id="{48B6F85E-5CE6-F5CA-C2B9-AAD9843E4589}"/>
              </a:ext>
            </a:extLst>
          </p:cNvPr>
          <p:cNvSpPr>
            <a:spLocks noChangeArrowheads="1"/>
          </p:cNvSpPr>
          <p:nvPr/>
        </p:nvSpPr>
        <p:spPr bwMode="auto">
          <a:xfrm>
            <a:off x="7269811" y="973255"/>
            <a:ext cx="622590" cy="562630"/>
          </a:xfrm>
          <a:prstGeom prst="wedgeEllipseCallout">
            <a:avLst>
              <a:gd name="adj1" fmla="val -183431"/>
              <a:gd name="adj2" fmla="val 20236"/>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000" b="1" i="0" u="none" strike="noStrike" kern="1200" cap="none" spc="0" normalizeH="0" baseline="0" noProof="0" dirty="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rPr>
              <a:t>根</a:t>
            </a:r>
          </a:p>
        </p:txBody>
      </p:sp>
      <p:sp>
        <p:nvSpPr>
          <p:cNvPr id="65" name="AutoShape 37">
            <a:extLst>
              <a:ext uri="{FF2B5EF4-FFF2-40B4-BE49-F238E27FC236}">
                <a16:creationId xmlns:a16="http://schemas.microsoft.com/office/drawing/2014/main" id="{3F29230D-04F1-3D95-C190-C7C6C66A3BA1}"/>
              </a:ext>
            </a:extLst>
          </p:cNvPr>
          <p:cNvSpPr>
            <a:spLocks noChangeArrowheads="1"/>
          </p:cNvSpPr>
          <p:nvPr/>
        </p:nvSpPr>
        <p:spPr bwMode="auto">
          <a:xfrm>
            <a:off x="2238542" y="3385440"/>
            <a:ext cx="985505" cy="562630"/>
          </a:xfrm>
          <a:prstGeom prst="wedgeEllipseCallout">
            <a:avLst>
              <a:gd name="adj1" fmla="val 155093"/>
              <a:gd name="adj2" fmla="val -71788"/>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000" b="1" i="0" u="none" strike="noStrike" kern="1200" cap="none" spc="0" normalizeH="0" baseline="0" noProof="0" dirty="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rPr>
              <a:t>子树</a:t>
            </a:r>
          </a:p>
        </p:txBody>
      </p:sp>
      <p:sp>
        <p:nvSpPr>
          <p:cNvPr id="66" name="Text Box 47">
            <a:extLst>
              <a:ext uri="{FF2B5EF4-FFF2-40B4-BE49-F238E27FC236}">
                <a16:creationId xmlns:a16="http://schemas.microsoft.com/office/drawing/2014/main" id="{01EBB672-6273-8A5F-72E5-9A8FA2520953}"/>
              </a:ext>
            </a:extLst>
          </p:cNvPr>
          <p:cNvSpPr txBox="1">
            <a:spLocks noChangeArrowheads="1"/>
          </p:cNvSpPr>
          <p:nvPr/>
        </p:nvSpPr>
        <p:spPr bwMode="auto">
          <a:xfrm>
            <a:off x="300831" y="4586288"/>
            <a:ext cx="8624477"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4000" b="1" i="0" u="none" strike="noStrike" kern="1200" cap="none" spc="0" normalizeH="0" baseline="0" noProof="0" dirty="0">
                <a:ln>
                  <a:noFill/>
                </a:ln>
                <a:solidFill>
                  <a:srgbClr val="FF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A( </a:t>
            </a:r>
            <a:r>
              <a:rPr kumimoji="1" lang="en-US" altLang="zh-CN" sz="4000" b="1" i="0" u="none" strike="noStrike" kern="1200" cap="none" spc="0" normalizeH="0" baseline="0" noProof="0" dirty="0">
                <a:ln>
                  <a:noFill/>
                </a:ln>
                <a:solidFill>
                  <a:srgbClr val="9C4E00"/>
                </a:solidFill>
                <a:effectLst/>
                <a:uLnTx/>
                <a:uFillTx/>
                <a:latin typeface="Times New Roman" panose="02020603050405020304" pitchFamily="18" charset="0"/>
                <a:ea typeface="黑体" panose="02010609060101010101" pitchFamily="49" charset="-122"/>
                <a:cs typeface="Times New Roman" panose="02020603050405020304" pitchFamily="18" charset="0"/>
              </a:rPr>
              <a:t>B(E, F(K, L)),</a:t>
            </a:r>
            <a:r>
              <a:rPr kumimoji="1" lang="en-US" altLang="zh-CN" sz="4000" b="1" i="0" u="none" strike="noStrike" kern="1200" cap="none" spc="0" normalizeH="0" baseline="0" noProof="0" dirty="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rPr>
              <a:t> </a:t>
            </a:r>
            <a:r>
              <a:rPr kumimoji="1" lang="en-US" altLang="zh-CN" sz="4000" b="1" i="0" u="none" strike="noStrike" kern="1200" cap="none" spc="0" normalizeH="0" baseline="0" noProof="0" dirty="0">
                <a:ln>
                  <a:noFill/>
                </a:ln>
                <a:solidFill>
                  <a:srgbClr val="6600CC"/>
                </a:solidFill>
                <a:effectLst/>
                <a:uLnTx/>
                <a:uFillTx/>
                <a:latin typeface="Times New Roman" panose="02020603050405020304" pitchFamily="18" charset="0"/>
                <a:ea typeface="黑体" panose="02010609060101010101" pitchFamily="49" charset="-122"/>
                <a:cs typeface="Times New Roman" panose="02020603050405020304" pitchFamily="18" charset="0"/>
              </a:rPr>
              <a:t>C(G),</a:t>
            </a:r>
            <a:r>
              <a:rPr kumimoji="1" lang="en-US" altLang="zh-CN" sz="4000" b="1" i="0" u="none" strike="noStrike" kern="1200" cap="none" spc="0" normalizeH="0" baseline="0" noProof="0" dirty="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rPr>
              <a:t> </a:t>
            </a:r>
            <a:r>
              <a:rPr kumimoji="1" lang="en-US" altLang="zh-CN" sz="4000" b="1" i="0" u="none" strike="noStrike" kern="1200" cap="none" spc="0" normalizeH="0" baseline="0" noProof="0" dirty="0">
                <a:ln>
                  <a:noFill/>
                </a:ln>
                <a:solidFill>
                  <a:srgbClr val="FFCC99"/>
                </a:solidFill>
                <a:effectLst/>
                <a:uLnTx/>
                <a:uFillTx/>
                <a:latin typeface="Times New Roman" panose="02020603050405020304" pitchFamily="18" charset="0"/>
                <a:ea typeface="黑体" panose="02010609060101010101" pitchFamily="49" charset="-122"/>
                <a:cs typeface="Times New Roman" panose="02020603050405020304" pitchFamily="18" charset="0"/>
              </a:rPr>
              <a:t>D(H(M), I, J)</a:t>
            </a:r>
            <a:r>
              <a:rPr kumimoji="1" lang="en-US" altLang="zh-CN" sz="4000" b="1" i="0" u="none" strike="noStrike" kern="1200" cap="none" spc="0" normalizeH="0" baseline="0" noProof="0" dirty="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rPr>
              <a:t> </a:t>
            </a:r>
            <a:r>
              <a:rPr kumimoji="1" lang="en-US" altLang="zh-CN" sz="4000" b="1" i="0" u="none" strike="noStrike" kern="1200" cap="none" spc="0" normalizeH="0" baseline="0" noProof="0" dirty="0">
                <a:ln>
                  <a:noFill/>
                </a:ln>
                <a:solidFill>
                  <a:srgbClr val="FF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a:t>
            </a:r>
          </a:p>
        </p:txBody>
      </p:sp>
      <p:sp>
        <p:nvSpPr>
          <p:cNvPr id="67" name="AutoShape 48">
            <a:extLst>
              <a:ext uri="{FF2B5EF4-FFF2-40B4-BE49-F238E27FC236}">
                <a16:creationId xmlns:a16="http://schemas.microsoft.com/office/drawing/2014/main" id="{8B6CBB9C-65BC-1055-7231-4C2347D8B56C}"/>
              </a:ext>
            </a:extLst>
          </p:cNvPr>
          <p:cNvSpPr>
            <a:spLocks/>
          </p:cNvSpPr>
          <p:nvPr/>
        </p:nvSpPr>
        <p:spPr bwMode="auto">
          <a:xfrm rot="16153499">
            <a:off x="2238375" y="3960019"/>
            <a:ext cx="469900" cy="2820987"/>
          </a:xfrm>
          <a:prstGeom prst="leftBrace">
            <a:avLst>
              <a:gd name="adj1" fmla="val 50028"/>
              <a:gd name="adj2" fmla="val 50000"/>
            </a:avLst>
          </a:prstGeom>
          <a:noFill/>
          <a:ln w="38100" cap="sq">
            <a:solidFill>
              <a:srgbClr val="804000"/>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68" name="AutoShape 49">
            <a:extLst>
              <a:ext uri="{FF2B5EF4-FFF2-40B4-BE49-F238E27FC236}">
                <a16:creationId xmlns:a16="http://schemas.microsoft.com/office/drawing/2014/main" id="{2E5E0EFE-1D51-893C-296F-D226D08125F3}"/>
              </a:ext>
            </a:extLst>
          </p:cNvPr>
          <p:cNvSpPr>
            <a:spLocks/>
          </p:cNvSpPr>
          <p:nvPr/>
        </p:nvSpPr>
        <p:spPr bwMode="auto">
          <a:xfrm rot="16153499">
            <a:off x="6734175" y="3960019"/>
            <a:ext cx="469900" cy="2820987"/>
          </a:xfrm>
          <a:prstGeom prst="leftBrace">
            <a:avLst>
              <a:gd name="adj1" fmla="val 50028"/>
              <a:gd name="adj2" fmla="val 50000"/>
            </a:avLst>
          </a:prstGeom>
          <a:noFill/>
          <a:ln w="38100" cap="sq">
            <a:solidFill>
              <a:schemeClr val="bg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69" name="AutoShape 50">
            <a:extLst>
              <a:ext uri="{FF2B5EF4-FFF2-40B4-BE49-F238E27FC236}">
                <a16:creationId xmlns:a16="http://schemas.microsoft.com/office/drawing/2014/main" id="{05DF3464-9BD1-8DEB-6D63-DF8ACE94E3E1}"/>
              </a:ext>
            </a:extLst>
          </p:cNvPr>
          <p:cNvSpPr>
            <a:spLocks/>
          </p:cNvSpPr>
          <p:nvPr/>
        </p:nvSpPr>
        <p:spPr bwMode="auto">
          <a:xfrm rot="16153499">
            <a:off x="4598987" y="4798219"/>
            <a:ext cx="469900" cy="1144588"/>
          </a:xfrm>
          <a:prstGeom prst="leftBrace">
            <a:avLst>
              <a:gd name="adj1" fmla="val 20298"/>
              <a:gd name="adj2" fmla="val 50000"/>
            </a:avLst>
          </a:prstGeom>
          <a:noFill/>
          <a:ln w="38100" cap="sq">
            <a:solidFill>
              <a:srgbClr val="6600CC"/>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70" name="Text Box 51">
            <a:extLst>
              <a:ext uri="{FF2B5EF4-FFF2-40B4-BE49-F238E27FC236}">
                <a16:creationId xmlns:a16="http://schemas.microsoft.com/office/drawing/2014/main" id="{F56167D1-34CE-844C-2502-33D4D3F59AF3}"/>
              </a:ext>
            </a:extLst>
          </p:cNvPr>
          <p:cNvSpPr txBox="1">
            <a:spLocks noChangeArrowheads="1"/>
          </p:cNvSpPr>
          <p:nvPr/>
        </p:nvSpPr>
        <p:spPr bwMode="auto">
          <a:xfrm>
            <a:off x="2228056" y="5516563"/>
            <a:ext cx="81597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4000" b="1" i="0" u="none" strike="noStrike" kern="1200" cap="none" spc="0" normalizeH="0" baseline="0" noProof="0">
                <a:ln>
                  <a:noFill/>
                </a:ln>
                <a:solidFill>
                  <a:srgbClr val="9C4E00"/>
                </a:solidFill>
                <a:effectLst/>
                <a:uLnTx/>
                <a:uFillTx/>
                <a:latin typeface="Times New Roman" panose="02020603050405020304" pitchFamily="18" charset="0"/>
                <a:ea typeface="黑体" panose="02010609060101010101" pitchFamily="49" charset="-122"/>
                <a:cs typeface="Times New Roman" panose="02020603050405020304" pitchFamily="18" charset="0"/>
              </a:rPr>
              <a:t>T</a:t>
            </a:r>
            <a:r>
              <a:rPr kumimoji="1" lang="en-US" altLang="zh-CN" sz="4000" b="1" i="0" u="none" strike="noStrike" kern="1200" cap="none" spc="0" normalizeH="0" baseline="-25000" noProof="0">
                <a:ln>
                  <a:noFill/>
                </a:ln>
                <a:solidFill>
                  <a:srgbClr val="9C4E00"/>
                </a:solidFill>
                <a:effectLst/>
                <a:uLnTx/>
                <a:uFillTx/>
                <a:latin typeface="Times New Roman" panose="02020603050405020304" pitchFamily="18" charset="0"/>
                <a:ea typeface="黑体" panose="02010609060101010101" pitchFamily="49" charset="-122"/>
                <a:cs typeface="Times New Roman" panose="02020603050405020304" pitchFamily="18" charset="0"/>
              </a:rPr>
              <a:t>1</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71" name="Text Box 52">
            <a:extLst>
              <a:ext uri="{FF2B5EF4-FFF2-40B4-BE49-F238E27FC236}">
                <a16:creationId xmlns:a16="http://schemas.microsoft.com/office/drawing/2014/main" id="{D53E0386-78C2-D75B-C188-2B54A774BF8D}"/>
              </a:ext>
            </a:extLst>
          </p:cNvPr>
          <p:cNvSpPr txBox="1">
            <a:spLocks noChangeArrowheads="1"/>
          </p:cNvSpPr>
          <p:nvPr/>
        </p:nvSpPr>
        <p:spPr bwMode="auto">
          <a:xfrm>
            <a:off x="6777831" y="5516563"/>
            <a:ext cx="81597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4000" b="1" i="0" u="none" strike="noStrike" kern="1200" cap="none" spc="0" normalizeH="0" baseline="0" noProof="0">
                <a:ln>
                  <a:noFill/>
                </a:ln>
                <a:solidFill>
                  <a:srgbClr val="FFCC99"/>
                </a:solidFill>
                <a:effectLst/>
                <a:uLnTx/>
                <a:uFillTx/>
                <a:latin typeface="Times New Roman" panose="02020603050405020304" pitchFamily="18" charset="0"/>
                <a:ea typeface="黑体" panose="02010609060101010101" pitchFamily="49" charset="-122"/>
                <a:cs typeface="Times New Roman" panose="02020603050405020304" pitchFamily="18" charset="0"/>
              </a:rPr>
              <a:t>T</a:t>
            </a:r>
            <a:r>
              <a:rPr kumimoji="1" lang="en-US" altLang="zh-CN" sz="4000" b="1" i="0" u="none" strike="noStrike" kern="1200" cap="none" spc="0" normalizeH="0" baseline="-25000" noProof="0">
                <a:ln>
                  <a:noFill/>
                </a:ln>
                <a:solidFill>
                  <a:srgbClr val="FFCC99"/>
                </a:solidFill>
                <a:effectLst/>
                <a:uLnTx/>
                <a:uFillTx/>
                <a:latin typeface="Times New Roman" panose="02020603050405020304" pitchFamily="18" charset="0"/>
                <a:ea typeface="黑体" panose="02010609060101010101" pitchFamily="49" charset="-122"/>
                <a:cs typeface="Times New Roman" panose="02020603050405020304" pitchFamily="18" charset="0"/>
              </a:rPr>
              <a:t>3</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72" name="Text Box 53">
            <a:extLst>
              <a:ext uri="{FF2B5EF4-FFF2-40B4-BE49-F238E27FC236}">
                <a16:creationId xmlns:a16="http://schemas.microsoft.com/office/drawing/2014/main" id="{1326DF06-2A09-7956-FB88-03020A176CEB}"/>
              </a:ext>
            </a:extLst>
          </p:cNvPr>
          <p:cNvSpPr txBox="1">
            <a:spLocks noChangeArrowheads="1"/>
          </p:cNvSpPr>
          <p:nvPr/>
        </p:nvSpPr>
        <p:spPr bwMode="auto">
          <a:xfrm>
            <a:off x="4644231" y="5516563"/>
            <a:ext cx="81597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4000" b="1" i="0" u="none" strike="noStrike" kern="1200" cap="none" spc="0" normalizeH="0" baseline="0" noProof="0">
                <a:ln>
                  <a:noFill/>
                </a:ln>
                <a:solidFill>
                  <a:srgbClr val="6600CC"/>
                </a:solidFill>
                <a:effectLst/>
                <a:uLnTx/>
                <a:uFillTx/>
                <a:latin typeface="Times New Roman" panose="02020603050405020304" pitchFamily="18" charset="0"/>
                <a:ea typeface="黑体" panose="02010609060101010101" pitchFamily="49" charset="-122"/>
                <a:cs typeface="Times New Roman" panose="02020603050405020304" pitchFamily="18" charset="0"/>
              </a:rPr>
              <a:t>T</a:t>
            </a:r>
            <a:r>
              <a:rPr kumimoji="1" lang="en-US" altLang="zh-CN" sz="4000" b="1" i="0" u="none" strike="noStrike" kern="1200" cap="none" spc="0" normalizeH="0" baseline="-25000" noProof="0">
                <a:ln>
                  <a:noFill/>
                </a:ln>
                <a:solidFill>
                  <a:srgbClr val="6600CC"/>
                </a:solidFill>
                <a:effectLst/>
                <a:uLnTx/>
                <a:uFillTx/>
                <a:latin typeface="Times New Roman" panose="02020603050405020304" pitchFamily="18" charset="0"/>
                <a:ea typeface="黑体" panose="02010609060101010101" pitchFamily="49" charset="-122"/>
                <a:cs typeface="Times New Roman" panose="02020603050405020304" pitchFamily="18" charset="0"/>
              </a:rPr>
              <a:t>2</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73" name="Line 54">
            <a:extLst>
              <a:ext uri="{FF2B5EF4-FFF2-40B4-BE49-F238E27FC236}">
                <a16:creationId xmlns:a16="http://schemas.microsoft.com/office/drawing/2014/main" id="{B563A514-44C0-C032-E3E0-EAD4B5377C86}"/>
              </a:ext>
            </a:extLst>
          </p:cNvPr>
          <p:cNvSpPr>
            <a:spLocks noChangeShapeType="1"/>
          </p:cNvSpPr>
          <p:nvPr/>
        </p:nvSpPr>
        <p:spPr bwMode="auto">
          <a:xfrm>
            <a:off x="605631" y="5135563"/>
            <a:ext cx="0" cy="533400"/>
          </a:xfrm>
          <a:prstGeom prst="line">
            <a:avLst/>
          </a:prstGeom>
          <a:noFill/>
          <a:ln w="19050" cap="sq">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74" name="Text Box 55">
            <a:extLst>
              <a:ext uri="{FF2B5EF4-FFF2-40B4-BE49-F238E27FC236}">
                <a16:creationId xmlns:a16="http://schemas.microsoft.com/office/drawing/2014/main" id="{2F68AE18-09E6-19D8-D7BF-40C0060B17E5}"/>
              </a:ext>
            </a:extLst>
          </p:cNvPr>
          <p:cNvSpPr txBox="1">
            <a:spLocks noChangeArrowheads="1"/>
          </p:cNvSpPr>
          <p:nvPr/>
        </p:nvSpPr>
        <p:spPr bwMode="auto">
          <a:xfrm>
            <a:off x="224631" y="5411788"/>
            <a:ext cx="6921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4000" b="0" i="0" u="none" strike="noStrike" kern="1200" cap="none" spc="0" normalizeH="0" baseline="0" noProof="0">
                <a:ln>
                  <a:noFill/>
                </a:ln>
                <a:solidFill>
                  <a:srgbClr val="FF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根</a:t>
            </a:r>
            <a:endParaRPr kumimoji="1" lang="zh-CN" altLang="en-US" sz="2400" b="0" i="0" u="none" strike="noStrike" kern="1200" cap="none" spc="0" normalizeH="0" baseline="0" noProof="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 name="Freeform 33">
            <a:extLst>
              <a:ext uri="{FF2B5EF4-FFF2-40B4-BE49-F238E27FC236}">
                <a16:creationId xmlns:a16="http://schemas.microsoft.com/office/drawing/2014/main" id="{953BED4B-8E6A-10A8-22A2-5BE105F4165B}"/>
              </a:ext>
            </a:extLst>
          </p:cNvPr>
          <p:cNvSpPr>
            <a:spLocks/>
          </p:cNvSpPr>
          <p:nvPr/>
        </p:nvSpPr>
        <p:spPr bwMode="auto">
          <a:xfrm>
            <a:off x="3936206" y="1744439"/>
            <a:ext cx="2152650" cy="2293938"/>
          </a:xfrm>
          <a:custGeom>
            <a:avLst/>
            <a:gdLst>
              <a:gd name="T0" fmla="*/ 2147483646 w 1356"/>
              <a:gd name="T1" fmla="*/ 2147483646 h 1445"/>
              <a:gd name="T2" fmla="*/ 2147483646 w 1356"/>
              <a:gd name="T3" fmla="*/ 0 h 1445"/>
              <a:gd name="T4" fmla="*/ 2147483646 w 1356"/>
              <a:gd name="T5" fmla="*/ 2147483646 h 1445"/>
              <a:gd name="T6" fmla="*/ 2147483646 w 1356"/>
              <a:gd name="T7" fmla="*/ 2147483646 h 1445"/>
              <a:gd name="T8" fmla="*/ 2147483646 w 1356"/>
              <a:gd name="T9" fmla="*/ 2147483646 h 1445"/>
              <a:gd name="T10" fmla="*/ 2147483646 w 1356"/>
              <a:gd name="T11" fmla="*/ 2147483646 h 1445"/>
              <a:gd name="T12" fmla="*/ 2147483646 w 1356"/>
              <a:gd name="T13" fmla="*/ 2147483646 h 1445"/>
              <a:gd name="T14" fmla="*/ 2147483646 w 1356"/>
              <a:gd name="T15" fmla="*/ 2147483646 h 1445"/>
              <a:gd name="T16" fmla="*/ 2147483646 w 1356"/>
              <a:gd name="T17" fmla="*/ 2147483646 h 1445"/>
              <a:gd name="T18" fmla="*/ 2147483646 w 1356"/>
              <a:gd name="T19" fmla="*/ 2147483646 h 1445"/>
              <a:gd name="T20" fmla="*/ 2147483646 w 1356"/>
              <a:gd name="T21" fmla="*/ 2147483646 h 1445"/>
              <a:gd name="T22" fmla="*/ 2147483646 w 1356"/>
              <a:gd name="T23" fmla="*/ 2147483646 h 1445"/>
              <a:gd name="T24" fmla="*/ 2147483646 w 1356"/>
              <a:gd name="T25" fmla="*/ 2147483646 h 1445"/>
              <a:gd name="T26" fmla="*/ 2147483646 w 1356"/>
              <a:gd name="T27" fmla="*/ 2147483646 h 1445"/>
              <a:gd name="T28" fmla="*/ 2147483646 w 1356"/>
              <a:gd name="T29" fmla="*/ 2147483646 h 1445"/>
              <a:gd name="T30" fmla="*/ 2147483646 w 1356"/>
              <a:gd name="T31" fmla="*/ 2147483646 h 1445"/>
              <a:gd name="T32" fmla="*/ 2147483646 w 1356"/>
              <a:gd name="T33" fmla="*/ 2147483646 h 1445"/>
              <a:gd name="T34" fmla="*/ 2147483646 w 1356"/>
              <a:gd name="T35" fmla="*/ 2147483646 h 1445"/>
              <a:gd name="T36" fmla="*/ 2147483646 w 1356"/>
              <a:gd name="T37" fmla="*/ 2147483646 h 1445"/>
              <a:gd name="T38" fmla="*/ 0 w 1356"/>
              <a:gd name="T39" fmla="*/ 2147483646 h 1445"/>
              <a:gd name="T40" fmla="*/ 2147483646 w 1356"/>
              <a:gd name="T41" fmla="*/ 2147483646 h 1445"/>
              <a:gd name="T42" fmla="*/ 2147483646 w 1356"/>
              <a:gd name="T43" fmla="*/ 2147483646 h 1445"/>
              <a:gd name="T44" fmla="*/ 2147483646 w 1356"/>
              <a:gd name="T45" fmla="*/ 2147483646 h 1445"/>
              <a:gd name="T46" fmla="*/ 2147483646 w 1356"/>
              <a:gd name="T47" fmla="*/ 2147483646 h 1445"/>
              <a:gd name="T48" fmla="*/ 2147483646 w 1356"/>
              <a:gd name="T49" fmla="*/ 2147483646 h 1445"/>
              <a:gd name="T50" fmla="*/ 2147483646 w 1356"/>
              <a:gd name="T51" fmla="*/ 2147483646 h 1445"/>
              <a:gd name="T52" fmla="*/ 2147483646 w 1356"/>
              <a:gd name="T53" fmla="*/ 2147483646 h 1445"/>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1356" h="1445">
                <a:moveTo>
                  <a:pt x="333" y="245"/>
                </a:moveTo>
                <a:cubicBezTo>
                  <a:pt x="396" y="66"/>
                  <a:pt x="587" y="19"/>
                  <a:pt x="756" y="0"/>
                </a:cubicBezTo>
                <a:cubicBezTo>
                  <a:pt x="831" y="7"/>
                  <a:pt x="919" y="10"/>
                  <a:pt x="989" y="45"/>
                </a:cubicBezTo>
                <a:cubicBezTo>
                  <a:pt x="1043" y="72"/>
                  <a:pt x="1084" y="123"/>
                  <a:pt x="1134" y="156"/>
                </a:cubicBezTo>
                <a:cubicBezTo>
                  <a:pt x="1141" y="167"/>
                  <a:pt x="1147" y="180"/>
                  <a:pt x="1156" y="189"/>
                </a:cubicBezTo>
                <a:cubicBezTo>
                  <a:pt x="1165" y="198"/>
                  <a:pt x="1182" y="200"/>
                  <a:pt x="1189" y="211"/>
                </a:cubicBezTo>
                <a:cubicBezTo>
                  <a:pt x="1201" y="231"/>
                  <a:pt x="1198" y="259"/>
                  <a:pt x="1211" y="278"/>
                </a:cubicBezTo>
                <a:cubicBezTo>
                  <a:pt x="1219" y="289"/>
                  <a:pt x="1226" y="300"/>
                  <a:pt x="1234" y="311"/>
                </a:cubicBezTo>
                <a:cubicBezTo>
                  <a:pt x="1258" y="383"/>
                  <a:pt x="1298" y="439"/>
                  <a:pt x="1322" y="511"/>
                </a:cubicBezTo>
                <a:cubicBezTo>
                  <a:pt x="1327" y="526"/>
                  <a:pt x="1329" y="541"/>
                  <a:pt x="1334" y="556"/>
                </a:cubicBezTo>
                <a:cubicBezTo>
                  <a:pt x="1341" y="578"/>
                  <a:pt x="1356" y="622"/>
                  <a:pt x="1356" y="622"/>
                </a:cubicBezTo>
                <a:cubicBezTo>
                  <a:pt x="1352" y="678"/>
                  <a:pt x="1351" y="734"/>
                  <a:pt x="1345" y="789"/>
                </a:cubicBezTo>
                <a:cubicBezTo>
                  <a:pt x="1336" y="873"/>
                  <a:pt x="1293" y="960"/>
                  <a:pt x="1256" y="1034"/>
                </a:cubicBezTo>
                <a:cubicBezTo>
                  <a:pt x="1233" y="1080"/>
                  <a:pt x="1260" y="1057"/>
                  <a:pt x="1222" y="1100"/>
                </a:cubicBezTo>
                <a:cubicBezTo>
                  <a:pt x="1160" y="1169"/>
                  <a:pt x="1117" y="1197"/>
                  <a:pt x="1045" y="1245"/>
                </a:cubicBezTo>
                <a:cubicBezTo>
                  <a:pt x="993" y="1280"/>
                  <a:pt x="949" y="1323"/>
                  <a:pt x="889" y="1345"/>
                </a:cubicBezTo>
                <a:cubicBezTo>
                  <a:pt x="827" y="1392"/>
                  <a:pt x="765" y="1425"/>
                  <a:pt x="689" y="1445"/>
                </a:cubicBezTo>
                <a:cubicBezTo>
                  <a:pt x="548" y="1441"/>
                  <a:pt x="408" y="1440"/>
                  <a:pt x="267" y="1433"/>
                </a:cubicBezTo>
                <a:cubicBezTo>
                  <a:pt x="219" y="1431"/>
                  <a:pt x="160" y="1390"/>
                  <a:pt x="111" y="1378"/>
                </a:cubicBezTo>
                <a:cubicBezTo>
                  <a:pt x="57" y="1342"/>
                  <a:pt x="20" y="1306"/>
                  <a:pt x="0" y="1245"/>
                </a:cubicBezTo>
                <a:cubicBezTo>
                  <a:pt x="2" y="1220"/>
                  <a:pt x="7" y="1102"/>
                  <a:pt x="22" y="1056"/>
                </a:cubicBezTo>
                <a:cubicBezTo>
                  <a:pt x="58" y="948"/>
                  <a:pt x="115" y="839"/>
                  <a:pt x="178" y="745"/>
                </a:cubicBezTo>
                <a:cubicBezTo>
                  <a:pt x="191" y="704"/>
                  <a:pt x="198" y="670"/>
                  <a:pt x="222" y="634"/>
                </a:cubicBezTo>
                <a:cubicBezTo>
                  <a:pt x="240" y="562"/>
                  <a:pt x="281" y="495"/>
                  <a:pt x="322" y="434"/>
                </a:cubicBezTo>
                <a:cubicBezTo>
                  <a:pt x="334" y="396"/>
                  <a:pt x="345" y="367"/>
                  <a:pt x="367" y="334"/>
                </a:cubicBezTo>
                <a:cubicBezTo>
                  <a:pt x="363" y="319"/>
                  <a:pt x="363" y="303"/>
                  <a:pt x="356" y="289"/>
                </a:cubicBezTo>
                <a:cubicBezTo>
                  <a:pt x="328" y="233"/>
                  <a:pt x="333" y="297"/>
                  <a:pt x="333" y="245"/>
                </a:cubicBezTo>
                <a:close/>
              </a:path>
            </a:pathLst>
          </a:custGeom>
          <a:noFill/>
          <a:ln w="38100" cap="flat" cmpd="sng">
            <a:solidFill>
              <a:schemeClr val="bg2">
                <a:lumMod val="25000"/>
              </a:schemeClr>
            </a:solidFill>
            <a:prstDash val="dash"/>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3" name="Freeform 34">
            <a:extLst>
              <a:ext uri="{FF2B5EF4-FFF2-40B4-BE49-F238E27FC236}">
                <a16:creationId xmlns:a16="http://schemas.microsoft.com/office/drawing/2014/main" id="{D5D85794-8424-C070-1AF8-BBEA5075908E}"/>
              </a:ext>
            </a:extLst>
          </p:cNvPr>
          <p:cNvSpPr>
            <a:spLocks/>
          </p:cNvSpPr>
          <p:nvPr/>
        </p:nvSpPr>
        <p:spPr bwMode="auto">
          <a:xfrm>
            <a:off x="6017418" y="1833339"/>
            <a:ext cx="785813" cy="1587500"/>
          </a:xfrm>
          <a:custGeom>
            <a:avLst/>
            <a:gdLst>
              <a:gd name="T0" fmla="*/ 2147483646 w 495"/>
              <a:gd name="T1" fmla="*/ 2147483646 h 1000"/>
              <a:gd name="T2" fmla="*/ 2147483646 w 495"/>
              <a:gd name="T3" fmla="*/ 0 h 1000"/>
              <a:gd name="T4" fmla="*/ 2147483646 w 495"/>
              <a:gd name="T5" fmla="*/ 2147483646 h 1000"/>
              <a:gd name="T6" fmla="*/ 2147483646 w 495"/>
              <a:gd name="T7" fmla="*/ 2147483646 h 1000"/>
              <a:gd name="T8" fmla="*/ 2147483646 w 495"/>
              <a:gd name="T9" fmla="*/ 2147483646 h 1000"/>
              <a:gd name="T10" fmla="*/ 2147483646 w 495"/>
              <a:gd name="T11" fmla="*/ 2147483646 h 1000"/>
              <a:gd name="T12" fmla="*/ 2147483646 w 495"/>
              <a:gd name="T13" fmla="*/ 2147483646 h 1000"/>
              <a:gd name="T14" fmla="*/ 2147483646 w 495"/>
              <a:gd name="T15" fmla="*/ 2147483646 h 1000"/>
              <a:gd name="T16" fmla="*/ 2147483646 w 495"/>
              <a:gd name="T17" fmla="*/ 2147483646 h 1000"/>
              <a:gd name="T18" fmla="*/ 2147483646 w 495"/>
              <a:gd name="T19" fmla="*/ 2147483646 h 1000"/>
              <a:gd name="T20" fmla="*/ 2147483646 w 495"/>
              <a:gd name="T21" fmla="*/ 2147483646 h 1000"/>
              <a:gd name="T22" fmla="*/ 2147483646 w 495"/>
              <a:gd name="T23" fmla="*/ 2147483646 h 1000"/>
              <a:gd name="T24" fmla="*/ 2147483646 w 495"/>
              <a:gd name="T25" fmla="*/ 2147483646 h 1000"/>
              <a:gd name="T26" fmla="*/ 2147483646 w 495"/>
              <a:gd name="T27" fmla="*/ 2147483646 h 1000"/>
              <a:gd name="T28" fmla="*/ 0 w 495"/>
              <a:gd name="T29" fmla="*/ 2147483646 h 1000"/>
              <a:gd name="T30" fmla="*/ 2147483646 w 495"/>
              <a:gd name="T31" fmla="*/ 2147483646 h 100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495" h="1000">
                <a:moveTo>
                  <a:pt x="11" y="100"/>
                </a:moveTo>
                <a:cubicBezTo>
                  <a:pt x="56" y="34"/>
                  <a:pt x="78" y="15"/>
                  <a:pt x="156" y="0"/>
                </a:cubicBezTo>
                <a:cubicBezTo>
                  <a:pt x="242" y="7"/>
                  <a:pt x="268" y="2"/>
                  <a:pt x="334" y="22"/>
                </a:cubicBezTo>
                <a:cubicBezTo>
                  <a:pt x="356" y="29"/>
                  <a:pt x="400" y="44"/>
                  <a:pt x="400" y="44"/>
                </a:cubicBezTo>
                <a:cubicBezTo>
                  <a:pt x="439" y="83"/>
                  <a:pt x="461" y="103"/>
                  <a:pt x="478" y="155"/>
                </a:cubicBezTo>
                <a:cubicBezTo>
                  <a:pt x="472" y="246"/>
                  <a:pt x="495" y="325"/>
                  <a:pt x="434" y="389"/>
                </a:cubicBezTo>
                <a:cubicBezTo>
                  <a:pt x="389" y="524"/>
                  <a:pt x="391" y="669"/>
                  <a:pt x="378" y="811"/>
                </a:cubicBezTo>
                <a:cubicBezTo>
                  <a:pt x="372" y="875"/>
                  <a:pt x="336" y="899"/>
                  <a:pt x="300" y="944"/>
                </a:cubicBezTo>
                <a:cubicBezTo>
                  <a:pt x="292" y="955"/>
                  <a:pt x="289" y="971"/>
                  <a:pt x="278" y="978"/>
                </a:cubicBezTo>
                <a:cubicBezTo>
                  <a:pt x="258" y="990"/>
                  <a:pt x="212" y="1000"/>
                  <a:pt x="212" y="1000"/>
                </a:cubicBezTo>
                <a:cubicBezTo>
                  <a:pt x="191" y="986"/>
                  <a:pt x="166" y="980"/>
                  <a:pt x="145" y="966"/>
                </a:cubicBezTo>
                <a:cubicBezTo>
                  <a:pt x="132" y="957"/>
                  <a:pt x="123" y="943"/>
                  <a:pt x="111" y="933"/>
                </a:cubicBezTo>
                <a:cubicBezTo>
                  <a:pt x="101" y="925"/>
                  <a:pt x="89" y="918"/>
                  <a:pt x="78" y="911"/>
                </a:cubicBezTo>
                <a:cubicBezTo>
                  <a:pt x="22" y="827"/>
                  <a:pt x="47" y="725"/>
                  <a:pt x="78" y="633"/>
                </a:cubicBezTo>
                <a:cubicBezTo>
                  <a:pt x="64" y="493"/>
                  <a:pt x="23" y="361"/>
                  <a:pt x="0" y="222"/>
                </a:cubicBezTo>
                <a:cubicBezTo>
                  <a:pt x="6" y="175"/>
                  <a:pt x="5" y="80"/>
                  <a:pt x="56" y="55"/>
                </a:cubicBezTo>
              </a:path>
            </a:pathLst>
          </a:custGeom>
          <a:noFill/>
          <a:ln w="38100" cap="flat" cmpd="sng">
            <a:solidFill>
              <a:srgbClr val="6600CC"/>
            </a:solidFill>
            <a:prstDash val="dash"/>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7" name="Freeform 35">
            <a:extLst>
              <a:ext uri="{FF2B5EF4-FFF2-40B4-BE49-F238E27FC236}">
                <a16:creationId xmlns:a16="http://schemas.microsoft.com/office/drawing/2014/main" id="{B2FE7F2F-44C6-8AF7-4EA0-232E7C292A2B}"/>
              </a:ext>
            </a:extLst>
          </p:cNvPr>
          <p:cNvSpPr>
            <a:spLocks/>
          </p:cNvSpPr>
          <p:nvPr/>
        </p:nvSpPr>
        <p:spPr bwMode="auto">
          <a:xfrm>
            <a:off x="6576218" y="1903189"/>
            <a:ext cx="2035175" cy="2135188"/>
          </a:xfrm>
          <a:custGeom>
            <a:avLst/>
            <a:gdLst>
              <a:gd name="T0" fmla="*/ 2147483646 w 1282"/>
              <a:gd name="T1" fmla="*/ 2147483646 h 1345"/>
              <a:gd name="T2" fmla="*/ 2147483646 w 1282"/>
              <a:gd name="T3" fmla="*/ 0 h 1345"/>
              <a:gd name="T4" fmla="*/ 2147483646 w 1282"/>
              <a:gd name="T5" fmla="*/ 2147483646 h 1345"/>
              <a:gd name="T6" fmla="*/ 2147483646 w 1282"/>
              <a:gd name="T7" fmla="*/ 2147483646 h 1345"/>
              <a:gd name="T8" fmla="*/ 2147483646 w 1282"/>
              <a:gd name="T9" fmla="*/ 2147483646 h 1345"/>
              <a:gd name="T10" fmla="*/ 2147483646 w 1282"/>
              <a:gd name="T11" fmla="*/ 2147483646 h 1345"/>
              <a:gd name="T12" fmla="*/ 2147483646 w 1282"/>
              <a:gd name="T13" fmla="*/ 2147483646 h 1345"/>
              <a:gd name="T14" fmla="*/ 2147483646 w 1282"/>
              <a:gd name="T15" fmla="*/ 2147483646 h 1345"/>
              <a:gd name="T16" fmla="*/ 2147483646 w 1282"/>
              <a:gd name="T17" fmla="*/ 2147483646 h 1345"/>
              <a:gd name="T18" fmla="*/ 2147483646 w 1282"/>
              <a:gd name="T19" fmla="*/ 2147483646 h 1345"/>
              <a:gd name="T20" fmla="*/ 2147483646 w 1282"/>
              <a:gd name="T21" fmla="*/ 2147483646 h 1345"/>
              <a:gd name="T22" fmla="*/ 2147483646 w 1282"/>
              <a:gd name="T23" fmla="*/ 2147483646 h 1345"/>
              <a:gd name="T24" fmla="*/ 2147483646 w 1282"/>
              <a:gd name="T25" fmla="*/ 2147483646 h 1345"/>
              <a:gd name="T26" fmla="*/ 2147483646 w 1282"/>
              <a:gd name="T27" fmla="*/ 2147483646 h 1345"/>
              <a:gd name="T28" fmla="*/ 2147483646 w 1282"/>
              <a:gd name="T29" fmla="*/ 2147483646 h 1345"/>
              <a:gd name="T30" fmla="*/ 2147483646 w 1282"/>
              <a:gd name="T31" fmla="*/ 2147483646 h 1345"/>
              <a:gd name="T32" fmla="*/ 2147483646 w 1282"/>
              <a:gd name="T33" fmla="*/ 2147483646 h 1345"/>
              <a:gd name="T34" fmla="*/ 2147483646 w 1282"/>
              <a:gd name="T35" fmla="*/ 2147483646 h 1345"/>
              <a:gd name="T36" fmla="*/ 2147483646 w 1282"/>
              <a:gd name="T37" fmla="*/ 2147483646 h 1345"/>
              <a:gd name="T38" fmla="*/ 2147483646 w 1282"/>
              <a:gd name="T39" fmla="*/ 2147483646 h 1345"/>
              <a:gd name="T40" fmla="*/ 2147483646 w 1282"/>
              <a:gd name="T41" fmla="*/ 2147483646 h 1345"/>
              <a:gd name="T42" fmla="*/ 2147483646 w 1282"/>
              <a:gd name="T43" fmla="*/ 2147483646 h 1345"/>
              <a:gd name="T44" fmla="*/ 2147483646 w 1282"/>
              <a:gd name="T45" fmla="*/ 2147483646 h 1345"/>
              <a:gd name="T46" fmla="*/ 2147483646 w 1282"/>
              <a:gd name="T47" fmla="*/ 2147483646 h 1345"/>
              <a:gd name="T48" fmla="*/ 2147483646 w 1282"/>
              <a:gd name="T49" fmla="*/ 2147483646 h 1345"/>
              <a:gd name="T50" fmla="*/ 2147483646 w 1282"/>
              <a:gd name="T51" fmla="*/ 2147483646 h 1345"/>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1282" h="1345">
                <a:moveTo>
                  <a:pt x="337" y="100"/>
                </a:moveTo>
                <a:cubicBezTo>
                  <a:pt x="413" y="27"/>
                  <a:pt x="505" y="14"/>
                  <a:pt x="604" y="0"/>
                </a:cubicBezTo>
                <a:cubicBezTo>
                  <a:pt x="682" y="9"/>
                  <a:pt x="740" y="14"/>
                  <a:pt x="804" y="56"/>
                </a:cubicBezTo>
                <a:cubicBezTo>
                  <a:pt x="846" y="118"/>
                  <a:pt x="899" y="177"/>
                  <a:pt x="971" y="200"/>
                </a:cubicBezTo>
                <a:cubicBezTo>
                  <a:pt x="982" y="207"/>
                  <a:pt x="992" y="216"/>
                  <a:pt x="1004" y="222"/>
                </a:cubicBezTo>
                <a:cubicBezTo>
                  <a:pt x="1014" y="227"/>
                  <a:pt x="1027" y="228"/>
                  <a:pt x="1037" y="234"/>
                </a:cubicBezTo>
                <a:cubicBezTo>
                  <a:pt x="1063" y="250"/>
                  <a:pt x="1113" y="332"/>
                  <a:pt x="1115" y="334"/>
                </a:cubicBezTo>
                <a:cubicBezTo>
                  <a:pt x="1132" y="358"/>
                  <a:pt x="1143" y="387"/>
                  <a:pt x="1160" y="411"/>
                </a:cubicBezTo>
                <a:cubicBezTo>
                  <a:pt x="1169" y="424"/>
                  <a:pt x="1183" y="433"/>
                  <a:pt x="1193" y="445"/>
                </a:cubicBezTo>
                <a:cubicBezTo>
                  <a:pt x="1224" y="483"/>
                  <a:pt x="1266" y="575"/>
                  <a:pt x="1282" y="622"/>
                </a:cubicBezTo>
                <a:cubicBezTo>
                  <a:pt x="1262" y="745"/>
                  <a:pt x="1230" y="788"/>
                  <a:pt x="1137" y="867"/>
                </a:cubicBezTo>
                <a:cubicBezTo>
                  <a:pt x="1085" y="911"/>
                  <a:pt x="1031" y="959"/>
                  <a:pt x="971" y="989"/>
                </a:cubicBezTo>
                <a:cubicBezTo>
                  <a:pt x="924" y="1012"/>
                  <a:pt x="900" y="1050"/>
                  <a:pt x="849" y="1067"/>
                </a:cubicBezTo>
                <a:cubicBezTo>
                  <a:pt x="806" y="1108"/>
                  <a:pt x="761" y="1130"/>
                  <a:pt x="704" y="1145"/>
                </a:cubicBezTo>
                <a:cubicBezTo>
                  <a:pt x="626" y="1204"/>
                  <a:pt x="519" y="1228"/>
                  <a:pt x="426" y="1256"/>
                </a:cubicBezTo>
                <a:cubicBezTo>
                  <a:pt x="331" y="1284"/>
                  <a:pt x="231" y="1312"/>
                  <a:pt x="137" y="1345"/>
                </a:cubicBezTo>
                <a:cubicBezTo>
                  <a:pt x="107" y="1341"/>
                  <a:pt x="76" y="1344"/>
                  <a:pt x="48" y="1333"/>
                </a:cubicBezTo>
                <a:cubicBezTo>
                  <a:pt x="8" y="1317"/>
                  <a:pt x="30" y="1235"/>
                  <a:pt x="37" y="1189"/>
                </a:cubicBezTo>
                <a:cubicBezTo>
                  <a:pt x="46" y="1127"/>
                  <a:pt x="65" y="1173"/>
                  <a:pt x="93" y="1089"/>
                </a:cubicBezTo>
                <a:cubicBezTo>
                  <a:pt x="105" y="1053"/>
                  <a:pt x="125" y="1025"/>
                  <a:pt x="137" y="989"/>
                </a:cubicBezTo>
                <a:cubicBezTo>
                  <a:pt x="147" y="889"/>
                  <a:pt x="211" y="710"/>
                  <a:pt x="82" y="667"/>
                </a:cubicBezTo>
                <a:cubicBezTo>
                  <a:pt x="0" y="545"/>
                  <a:pt x="138" y="455"/>
                  <a:pt x="215" y="378"/>
                </a:cubicBezTo>
                <a:cubicBezTo>
                  <a:pt x="232" y="361"/>
                  <a:pt x="246" y="341"/>
                  <a:pt x="260" y="322"/>
                </a:cubicBezTo>
                <a:cubicBezTo>
                  <a:pt x="276" y="301"/>
                  <a:pt x="304" y="256"/>
                  <a:pt x="304" y="256"/>
                </a:cubicBezTo>
                <a:cubicBezTo>
                  <a:pt x="314" y="225"/>
                  <a:pt x="348" y="189"/>
                  <a:pt x="348" y="156"/>
                </a:cubicBezTo>
                <a:cubicBezTo>
                  <a:pt x="348" y="137"/>
                  <a:pt x="341" y="119"/>
                  <a:pt x="337" y="100"/>
                </a:cubicBezTo>
                <a:close/>
              </a:path>
            </a:pathLst>
          </a:custGeom>
          <a:noFill/>
          <a:ln w="38100" cap="flat" cmpd="sng">
            <a:solidFill>
              <a:srgbClr val="FF9900"/>
            </a:solidFill>
            <a:prstDash val="dash"/>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578623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6"/>
                                        </p:tgtEl>
                                        <p:attrNameLst>
                                          <p:attrName>style.visibility</p:attrName>
                                        </p:attrNameLst>
                                      </p:cBhvr>
                                      <p:to>
                                        <p:strVal val="visible"/>
                                      </p:to>
                                    </p:set>
                                    <p:anim calcmode="lin" valueType="num">
                                      <p:cBhvr additive="base">
                                        <p:cTn id="7" dur="500" fill="hold"/>
                                        <p:tgtEl>
                                          <p:spTgt spid="66"/>
                                        </p:tgtEl>
                                        <p:attrNameLst>
                                          <p:attrName>ppt_x</p:attrName>
                                        </p:attrNameLst>
                                      </p:cBhvr>
                                      <p:tavLst>
                                        <p:tav tm="0">
                                          <p:val>
                                            <p:strVal val="#ppt_x"/>
                                          </p:val>
                                        </p:tav>
                                        <p:tav tm="100000">
                                          <p:val>
                                            <p:strVal val="#ppt_x"/>
                                          </p:val>
                                        </p:tav>
                                      </p:tavLst>
                                    </p:anim>
                                    <p:anim calcmode="lin" valueType="num">
                                      <p:cBhvr additive="base">
                                        <p:cTn id="8" dur="500" fill="hold"/>
                                        <p:tgtEl>
                                          <p:spTgt spid="66"/>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7"/>
                                        </p:tgtEl>
                                        <p:attrNameLst>
                                          <p:attrName>style.visibility</p:attrName>
                                        </p:attrNameLst>
                                      </p:cBhvr>
                                      <p:to>
                                        <p:strVal val="visible"/>
                                      </p:to>
                                    </p:set>
                                    <p:anim calcmode="lin" valueType="num">
                                      <p:cBhvr additive="base">
                                        <p:cTn id="11" dur="500" fill="hold"/>
                                        <p:tgtEl>
                                          <p:spTgt spid="67"/>
                                        </p:tgtEl>
                                        <p:attrNameLst>
                                          <p:attrName>ppt_x</p:attrName>
                                        </p:attrNameLst>
                                      </p:cBhvr>
                                      <p:tavLst>
                                        <p:tav tm="0">
                                          <p:val>
                                            <p:strVal val="#ppt_x"/>
                                          </p:val>
                                        </p:tav>
                                        <p:tav tm="100000">
                                          <p:val>
                                            <p:strVal val="#ppt_x"/>
                                          </p:val>
                                        </p:tav>
                                      </p:tavLst>
                                    </p:anim>
                                    <p:anim calcmode="lin" valueType="num">
                                      <p:cBhvr additive="base">
                                        <p:cTn id="12" dur="500" fill="hold"/>
                                        <p:tgtEl>
                                          <p:spTgt spid="67"/>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68"/>
                                        </p:tgtEl>
                                        <p:attrNameLst>
                                          <p:attrName>style.visibility</p:attrName>
                                        </p:attrNameLst>
                                      </p:cBhvr>
                                      <p:to>
                                        <p:strVal val="visible"/>
                                      </p:to>
                                    </p:set>
                                    <p:anim calcmode="lin" valueType="num">
                                      <p:cBhvr additive="base">
                                        <p:cTn id="15" dur="500" fill="hold"/>
                                        <p:tgtEl>
                                          <p:spTgt spid="68"/>
                                        </p:tgtEl>
                                        <p:attrNameLst>
                                          <p:attrName>ppt_x</p:attrName>
                                        </p:attrNameLst>
                                      </p:cBhvr>
                                      <p:tavLst>
                                        <p:tav tm="0">
                                          <p:val>
                                            <p:strVal val="#ppt_x"/>
                                          </p:val>
                                        </p:tav>
                                        <p:tav tm="100000">
                                          <p:val>
                                            <p:strVal val="#ppt_x"/>
                                          </p:val>
                                        </p:tav>
                                      </p:tavLst>
                                    </p:anim>
                                    <p:anim calcmode="lin" valueType="num">
                                      <p:cBhvr additive="base">
                                        <p:cTn id="16" dur="500" fill="hold"/>
                                        <p:tgtEl>
                                          <p:spTgt spid="68"/>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69"/>
                                        </p:tgtEl>
                                        <p:attrNameLst>
                                          <p:attrName>style.visibility</p:attrName>
                                        </p:attrNameLst>
                                      </p:cBhvr>
                                      <p:to>
                                        <p:strVal val="visible"/>
                                      </p:to>
                                    </p:set>
                                    <p:anim calcmode="lin" valueType="num">
                                      <p:cBhvr additive="base">
                                        <p:cTn id="19" dur="500" fill="hold"/>
                                        <p:tgtEl>
                                          <p:spTgt spid="69"/>
                                        </p:tgtEl>
                                        <p:attrNameLst>
                                          <p:attrName>ppt_x</p:attrName>
                                        </p:attrNameLst>
                                      </p:cBhvr>
                                      <p:tavLst>
                                        <p:tav tm="0">
                                          <p:val>
                                            <p:strVal val="#ppt_x"/>
                                          </p:val>
                                        </p:tav>
                                        <p:tav tm="100000">
                                          <p:val>
                                            <p:strVal val="#ppt_x"/>
                                          </p:val>
                                        </p:tav>
                                      </p:tavLst>
                                    </p:anim>
                                    <p:anim calcmode="lin" valueType="num">
                                      <p:cBhvr additive="base">
                                        <p:cTn id="20" dur="500" fill="hold"/>
                                        <p:tgtEl>
                                          <p:spTgt spid="69"/>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70"/>
                                        </p:tgtEl>
                                        <p:attrNameLst>
                                          <p:attrName>style.visibility</p:attrName>
                                        </p:attrNameLst>
                                      </p:cBhvr>
                                      <p:to>
                                        <p:strVal val="visible"/>
                                      </p:to>
                                    </p:set>
                                    <p:anim calcmode="lin" valueType="num">
                                      <p:cBhvr additive="base">
                                        <p:cTn id="23" dur="500" fill="hold"/>
                                        <p:tgtEl>
                                          <p:spTgt spid="70"/>
                                        </p:tgtEl>
                                        <p:attrNameLst>
                                          <p:attrName>ppt_x</p:attrName>
                                        </p:attrNameLst>
                                      </p:cBhvr>
                                      <p:tavLst>
                                        <p:tav tm="0">
                                          <p:val>
                                            <p:strVal val="#ppt_x"/>
                                          </p:val>
                                        </p:tav>
                                        <p:tav tm="100000">
                                          <p:val>
                                            <p:strVal val="#ppt_x"/>
                                          </p:val>
                                        </p:tav>
                                      </p:tavLst>
                                    </p:anim>
                                    <p:anim calcmode="lin" valueType="num">
                                      <p:cBhvr additive="base">
                                        <p:cTn id="24" dur="500" fill="hold"/>
                                        <p:tgtEl>
                                          <p:spTgt spid="70"/>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71"/>
                                        </p:tgtEl>
                                        <p:attrNameLst>
                                          <p:attrName>style.visibility</p:attrName>
                                        </p:attrNameLst>
                                      </p:cBhvr>
                                      <p:to>
                                        <p:strVal val="visible"/>
                                      </p:to>
                                    </p:set>
                                    <p:anim calcmode="lin" valueType="num">
                                      <p:cBhvr additive="base">
                                        <p:cTn id="27" dur="500" fill="hold"/>
                                        <p:tgtEl>
                                          <p:spTgt spid="71"/>
                                        </p:tgtEl>
                                        <p:attrNameLst>
                                          <p:attrName>ppt_x</p:attrName>
                                        </p:attrNameLst>
                                      </p:cBhvr>
                                      <p:tavLst>
                                        <p:tav tm="0">
                                          <p:val>
                                            <p:strVal val="#ppt_x"/>
                                          </p:val>
                                        </p:tav>
                                        <p:tav tm="100000">
                                          <p:val>
                                            <p:strVal val="#ppt_x"/>
                                          </p:val>
                                        </p:tav>
                                      </p:tavLst>
                                    </p:anim>
                                    <p:anim calcmode="lin" valueType="num">
                                      <p:cBhvr additive="base">
                                        <p:cTn id="28" dur="500" fill="hold"/>
                                        <p:tgtEl>
                                          <p:spTgt spid="71"/>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72"/>
                                        </p:tgtEl>
                                        <p:attrNameLst>
                                          <p:attrName>style.visibility</p:attrName>
                                        </p:attrNameLst>
                                      </p:cBhvr>
                                      <p:to>
                                        <p:strVal val="visible"/>
                                      </p:to>
                                    </p:set>
                                    <p:anim calcmode="lin" valueType="num">
                                      <p:cBhvr additive="base">
                                        <p:cTn id="31" dur="500" fill="hold"/>
                                        <p:tgtEl>
                                          <p:spTgt spid="72"/>
                                        </p:tgtEl>
                                        <p:attrNameLst>
                                          <p:attrName>ppt_x</p:attrName>
                                        </p:attrNameLst>
                                      </p:cBhvr>
                                      <p:tavLst>
                                        <p:tav tm="0">
                                          <p:val>
                                            <p:strVal val="#ppt_x"/>
                                          </p:val>
                                        </p:tav>
                                        <p:tav tm="100000">
                                          <p:val>
                                            <p:strVal val="#ppt_x"/>
                                          </p:val>
                                        </p:tav>
                                      </p:tavLst>
                                    </p:anim>
                                    <p:anim calcmode="lin" valueType="num">
                                      <p:cBhvr additive="base">
                                        <p:cTn id="32" dur="500" fill="hold"/>
                                        <p:tgtEl>
                                          <p:spTgt spid="72"/>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73"/>
                                        </p:tgtEl>
                                        <p:attrNameLst>
                                          <p:attrName>style.visibility</p:attrName>
                                        </p:attrNameLst>
                                      </p:cBhvr>
                                      <p:to>
                                        <p:strVal val="visible"/>
                                      </p:to>
                                    </p:set>
                                    <p:anim calcmode="lin" valueType="num">
                                      <p:cBhvr additive="base">
                                        <p:cTn id="35" dur="500" fill="hold"/>
                                        <p:tgtEl>
                                          <p:spTgt spid="73"/>
                                        </p:tgtEl>
                                        <p:attrNameLst>
                                          <p:attrName>ppt_x</p:attrName>
                                        </p:attrNameLst>
                                      </p:cBhvr>
                                      <p:tavLst>
                                        <p:tav tm="0">
                                          <p:val>
                                            <p:strVal val="#ppt_x"/>
                                          </p:val>
                                        </p:tav>
                                        <p:tav tm="100000">
                                          <p:val>
                                            <p:strVal val="#ppt_x"/>
                                          </p:val>
                                        </p:tav>
                                      </p:tavLst>
                                    </p:anim>
                                    <p:anim calcmode="lin" valueType="num">
                                      <p:cBhvr additive="base">
                                        <p:cTn id="36" dur="500" fill="hold"/>
                                        <p:tgtEl>
                                          <p:spTgt spid="73"/>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74"/>
                                        </p:tgtEl>
                                        <p:attrNameLst>
                                          <p:attrName>style.visibility</p:attrName>
                                        </p:attrNameLst>
                                      </p:cBhvr>
                                      <p:to>
                                        <p:strVal val="visible"/>
                                      </p:to>
                                    </p:set>
                                    <p:anim calcmode="lin" valueType="num">
                                      <p:cBhvr additive="base">
                                        <p:cTn id="39" dur="500" fill="hold"/>
                                        <p:tgtEl>
                                          <p:spTgt spid="74"/>
                                        </p:tgtEl>
                                        <p:attrNameLst>
                                          <p:attrName>ppt_x</p:attrName>
                                        </p:attrNameLst>
                                      </p:cBhvr>
                                      <p:tavLst>
                                        <p:tav tm="0">
                                          <p:val>
                                            <p:strVal val="#ppt_x"/>
                                          </p:val>
                                        </p:tav>
                                        <p:tav tm="100000">
                                          <p:val>
                                            <p:strVal val="#ppt_x"/>
                                          </p:val>
                                        </p:tav>
                                      </p:tavLst>
                                    </p:anim>
                                    <p:anim calcmode="lin" valueType="num">
                                      <p:cBhvr additive="base">
                                        <p:cTn id="40" dur="500" fill="hold"/>
                                        <p:tgtEl>
                                          <p:spTgt spid="74"/>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8" fill="hold" nodeType="clickEffect">
                                  <p:stCondLst>
                                    <p:cond delay="0"/>
                                  </p:stCondLst>
                                  <p:childTnLst>
                                    <p:set>
                                      <p:cBhvr>
                                        <p:cTn id="44" dur="1" fill="hold">
                                          <p:stCondLst>
                                            <p:cond delay="0"/>
                                          </p:stCondLst>
                                        </p:cTn>
                                        <p:tgtEl>
                                          <p:spTgt spid="2"/>
                                        </p:tgtEl>
                                        <p:attrNameLst>
                                          <p:attrName>style.visibility</p:attrName>
                                        </p:attrNameLst>
                                      </p:cBhvr>
                                      <p:to>
                                        <p:strVal val="visible"/>
                                      </p:to>
                                    </p:set>
                                    <p:anim calcmode="lin" valueType="num">
                                      <p:cBhvr additive="base">
                                        <p:cTn id="45" dur="500" fill="hold"/>
                                        <p:tgtEl>
                                          <p:spTgt spid="2"/>
                                        </p:tgtEl>
                                        <p:attrNameLst>
                                          <p:attrName>ppt_x</p:attrName>
                                        </p:attrNameLst>
                                      </p:cBhvr>
                                      <p:tavLst>
                                        <p:tav tm="0">
                                          <p:val>
                                            <p:strVal val="0-#ppt_w/2"/>
                                          </p:val>
                                        </p:tav>
                                        <p:tav tm="100000">
                                          <p:val>
                                            <p:strVal val="#ppt_x"/>
                                          </p:val>
                                        </p:tav>
                                      </p:tavLst>
                                    </p:anim>
                                    <p:anim calcmode="lin" valueType="num">
                                      <p:cBhvr additive="base">
                                        <p:cTn id="46"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8" fill="hold" nodeType="clickEffect">
                                  <p:stCondLst>
                                    <p:cond delay="0"/>
                                  </p:stCondLst>
                                  <p:childTnLst>
                                    <p:set>
                                      <p:cBhvr>
                                        <p:cTn id="50" dur="1" fill="hold">
                                          <p:stCondLst>
                                            <p:cond delay="0"/>
                                          </p:stCondLst>
                                        </p:cTn>
                                        <p:tgtEl>
                                          <p:spTgt spid="3"/>
                                        </p:tgtEl>
                                        <p:attrNameLst>
                                          <p:attrName>style.visibility</p:attrName>
                                        </p:attrNameLst>
                                      </p:cBhvr>
                                      <p:to>
                                        <p:strVal val="visible"/>
                                      </p:to>
                                    </p:set>
                                    <p:anim calcmode="lin" valueType="num">
                                      <p:cBhvr additive="base">
                                        <p:cTn id="51" dur="500" fill="hold"/>
                                        <p:tgtEl>
                                          <p:spTgt spid="3"/>
                                        </p:tgtEl>
                                        <p:attrNameLst>
                                          <p:attrName>ppt_x</p:attrName>
                                        </p:attrNameLst>
                                      </p:cBhvr>
                                      <p:tavLst>
                                        <p:tav tm="0">
                                          <p:val>
                                            <p:strVal val="0-#ppt_w/2"/>
                                          </p:val>
                                        </p:tav>
                                        <p:tav tm="100000">
                                          <p:val>
                                            <p:strVal val="#ppt_x"/>
                                          </p:val>
                                        </p:tav>
                                      </p:tavLst>
                                    </p:anim>
                                    <p:anim calcmode="lin" valueType="num">
                                      <p:cBhvr additive="base">
                                        <p:cTn id="52"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8" fill="hold" nodeType="clickEffect">
                                  <p:stCondLst>
                                    <p:cond delay="0"/>
                                  </p:stCondLst>
                                  <p:childTnLst>
                                    <p:set>
                                      <p:cBhvr>
                                        <p:cTn id="56" dur="1" fill="hold">
                                          <p:stCondLst>
                                            <p:cond delay="0"/>
                                          </p:stCondLst>
                                        </p:cTn>
                                        <p:tgtEl>
                                          <p:spTgt spid="7"/>
                                        </p:tgtEl>
                                        <p:attrNameLst>
                                          <p:attrName>style.visibility</p:attrName>
                                        </p:attrNameLst>
                                      </p:cBhvr>
                                      <p:to>
                                        <p:strVal val="visible"/>
                                      </p:to>
                                    </p:set>
                                    <p:anim calcmode="lin" valueType="num">
                                      <p:cBhvr additive="base">
                                        <p:cTn id="57" dur="500" fill="hold"/>
                                        <p:tgtEl>
                                          <p:spTgt spid="7"/>
                                        </p:tgtEl>
                                        <p:attrNameLst>
                                          <p:attrName>ppt_x</p:attrName>
                                        </p:attrNameLst>
                                      </p:cBhvr>
                                      <p:tavLst>
                                        <p:tav tm="0">
                                          <p:val>
                                            <p:strVal val="0-#ppt_w/2"/>
                                          </p:val>
                                        </p:tav>
                                        <p:tav tm="100000">
                                          <p:val>
                                            <p:strVal val="#ppt_x"/>
                                          </p:val>
                                        </p:tav>
                                      </p:tavLst>
                                    </p:anim>
                                    <p:anim calcmode="lin" valueType="num">
                                      <p:cBhvr additive="base">
                                        <p:cTn id="58"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p:bldP spid="67" grpId="0" animBg="1"/>
      <p:bldP spid="68" grpId="0" animBg="1"/>
      <p:bldP spid="69" grpId="0" animBg="1"/>
      <p:bldP spid="70" grpId="0"/>
      <p:bldP spid="71" grpId="0"/>
      <p:bldP spid="72" grpId="0"/>
      <p:bldP spid="74"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D6EF31-E34A-C34E-AF00-78B630DEF3DA}"/>
              </a:ext>
            </a:extLst>
          </p:cNvPr>
          <p:cNvSpPr>
            <a:spLocks noGrp="1"/>
          </p:cNvSpPr>
          <p:nvPr>
            <p:ph type="title"/>
          </p:nvPr>
        </p:nvSpPr>
        <p:spPr>
          <a:xfrm>
            <a:off x="628650" y="1482436"/>
            <a:ext cx="7886700" cy="3851564"/>
          </a:xfrm>
        </p:spPr>
        <p:txBody>
          <a:bodyPr/>
          <a:lstStyle/>
          <a:p>
            <a:r>
              <a:rPr lang="en-US" altLang="zh-CN" dirty="0"/>
              <a:t>Thanks</a:t>
            </a:r>
            <a:br>
              <a:rPr lang="en-US" altLang="zh-CN" dirty="0"/>
            </a:br>
            <a:br>
              <a:rPr lang="en-US" altLang="zh-CN" dirty="0"/>
            </a:br>
            <a:r>
              <a:rPr lang="zh-CN" altLang="en-US" dirty="0"/>
              <a:t>工学园 </a:t>
            </a:r>
            <a:r>
              <a:rPr lang="en-US" altLang="zh-CN"/>
              <a:t>1-202</a:t>
            </a:r>
            <a:br>
              <a:rPr lang="en-US" altLang="zh-CN" dirty="0"/>
            </a:br>
            <a:r>
              <a:rPr lang="en-US" altLang="zh-CN" sz="3600" dirty="0">
                <a:hlinkClick r:id="rId2"/>
              </a:rPr>
              <a:t>wangjb33@mail.sysu.edu.cn</a:t>
            </a:r>
            <a:br>
              <a:rPr lang="en-US" altLang="zh-CN" sz="3600" dirty="0"/>
            </a:br>
            <a:endParaRPr lang="en-US" dirty="0"/>
          </a:p>
        </p:txBody>
      </p:sp>
    </p:spTree>
    <p:extLst>
      <p:ext uri="{BB962C8B-B14F-4D97-AF65-F5344CB8AC3E}">
        <p14:creationId xmlns:p14="http://schemas.microsoft.com/office/powerpoint/2010/main" val="9104507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FA166418-DF0A-3E0F-04C5-4B2AEBCEF708}"/>
              </a:ext>
            </a:extLst>
          </p:cNvPr>
          <p:cNvSpPr txBox="1"/>
          <p:nvPr/>
        </p:nvSpPr>
        <p:spPr>
          <a:xfrm>
            <a:off x="171738" y="2283611"/>
            <a:ext cx="8578515" cy="2751522"/>
          </a:xfrm>
          <a:prstGeom prst="rect">
            <a:avLst/>
          </a:prstGeom>
          <a:noFill/>
        </p:spPr>
        <p:txBody>
          <a:bodyPr wrap="square">
            <a:spAutoFit/>
          </a:bodyPr>
          <a:lstStyle/>
          <a:p>
            <a:pPr marL="1371600" lvl="2" indent="-457200" eaLnBrk="1" hangingPunct="1">
              <a:lnSpc>
                <a:spcPct val="90000"/>
              </a:lnSpc>
              <a:buFont typeface="Wingdings" panose="05000000000000000000" pitchFamily="2" charset="2"/>
              <a:buChar char="Ø"/>
            </a:pPr>
            <a:r>
              <a:rPr lang="zh-CN" altLang="en-US" sz="3200" dirty="0">
                <a:latin typeface="Times New Roman" panose="02020603050405020304" pitchFamily="18" charset="0"/>
                <a:ea typeface="黑体" panose="02010609060101010101" pitchFamily="49" charset="-122"/>
                <a:cs typeface="Times New Roman" panose="02020603050405020304" pitchFamily="18" charset="0"/>
              </a:rPr>
              <a:t>树用分支来刻画一种层次结构</a:t>
            </a:r>
            <a:endParaRPr lang="en-US" altLang="zh-CN" sz="3200" dirty="0">
              <a:latin typeface="Times New Roman" panose="02020603050405020304" pitchFamily="18" charset="0"/>
              <a:ea typeface="黑体" panose="02010609060101010101" pitchFamily="49" charset="-122"/>
              <a:cs typeface="Times New Roman" panose="02020603050405020304" pitchFamily="18" charset="0"/>
            </a:endParaRPr>
          </a:p>
          <a:p>
            <a:pPr lvl="2" eaLnBrk="1" hangingPunct="1">
              <a:lnSpc>
                <a:spcPct val="90000"/>
              </a:lnSpc>
            </a:pPr>
            <a:endParaRPr lang="en-US" altLang="zh-CN" sz="3200" dirty="0">
              <a:latin typeface="Times New Roman" panose="02020603050405020304" pitchFamily="18" charset="0"/>
              <a:ea typeface="黑体" panose="02010609060101010101" pitchFamily="49" charset="-122"/>
              <a:cs typeface="Times New Roman" panose="02020603050405020304" pitchFamily="18" charset="0"/>
            </a:endParaRPr>
          </a:p>
          <a:p>
            <a:pPr marL="1371600" lvl="2" indent="-457200" eaLnBrk="1" hangingPunct="1">
              <a:lnSpc>
                <a:spcPct val="90000"/>
              </a:lnSpc>
              <a:buFont typeface="Wingdings" panose="05000000000000000000" pitchFamily="2" charset="2"/>
              <a:buChar char="Ø"/>
            </a:pPr>
            <a:r>
              <a:rPr lang="zh-CN" altLang="en-US" sz="3200" dirty="0">
                <a:latin typeface="Times New Roman" panose="02020603050405020304" pitchFamily="18" charset="0"/>
                <a:ea typeface="黑体" panose="02010609060101010101" pitchFamily="49" charset="-122"/>
                <a:cs typeface="Times New Roman" panose="02020603050405020304" pitchFamily="18" charset="0"/>
              </a:rPr>
              <a:t>树是一类重要的非线性数据结构</a:t>
            </a:r>
            <a:endParaRPr lang="en-US" altLang="zh-CN" sz="3200" dirty="0">
              <a:latin typeface="Times New Roman" panose="02020603050405020304" pitchFamily="18" charset="0"/>
              <a:ea typeface="黑体" panose="02010609060101010101" pitchFamily="49" charset="-122"/>
              <a:cs typeface="Times New Roman" panose="02020603050405020304" pitchFamily="18" charset="0"/>
            </a:endParaRPr>
          </a:p>
          <a:p>
            <a:pPr lvl="2" eaLnBrk="1" hangingPunct="1">
              <a:lnSpc>
                <a:spcPct val="90000"/>
              </a:lnSpc>
            </a:pPr>
            <a:r>
              <a:rPr lang="zh-CN" altLang="en-US" sz="3200" dirty="0">
                <a:solidFill>
                  <a:srgbClr val="00B0F0"/>
                </a:solidFill>
                <a:latin typeface="Times New Roman" panose="02020603050405020304" pitchFamily="18" charset="0"/>
                <a:ea typeface="黑体" panose="02010609060101010101" pitchFamily="49" charset="-122"/>
                <a:cs typeface="Times New Roman" panose="02020603050405020304" pitchFamily="18" charset="0"/>
              </a:rPr>
              <a:t>后续许多数据结构是基于树的！</a:t>
            </a:r>
            <a:endParaRPr lang="en-US" altLang="zh-CN" sz="3200" dirty="0">
              <a:solidFill>
                <a:srgbClr val="00B0F0"/>
              </a:solidFill>
              <a:latin typeface="Times New Roman" panose="02020603050405020304" pitchFamily="18" charset="0"/>
              <a:ea typeface="黑体" panose="02010609060101010101" pitchFamily="49" charset="-122"/>
              <a:cs typeface="Times New Roman" panose="02020603050405020304" pitchFamily="18" charset="0"/>
            </a:endParaRPr>
          </a:p>
          <a:p>
            <a:pPr lvl="2" eaLnBrk="1" hangingPunct="1">
              <a:lnSpc>
                <a:spcPct val="90000"/>
              </a:lnSpc>
            </a:pPr>
            <a:endParaRPr lang="en-US" altLang="zh-CN" sz="3200" dirty="0">
              <a:latin typeface="Times New Roman" panose="02020603050405020304" pitchFamily="18" charset="0"/>
              <a:ea typeface="黑体" panose="02010609060101010101" pitchFamily="49" charset="-122"/>
              <a:cs typeface="Times New Roman" panose="02020603050405020304" pitchFamily="18" charset="0"/>
            </a:endParaRPr>
          </a:p>
          <a:p>
            <a:pPr marL="1371600" lvl="2" indent="-457200" eaLnBrk="1" hangingPunct="1">
              <a:lnSpc>
                <a:spcPct val="90000"/>
              </a:lnSpc>
              <a:buFont typeface="Wingdings" panose="05000000000000000000" pitchFamily="2" charset="2"/>
              <a:buChar char="Ø"/>
            </a:pPr>
            <a:r>
              <a:rPr lang="zh-CN" altLang="en-US" sz="3200" dirty="0">
                <a:latin typeface="Times New Roman" panose="02020603050405020304" pitchFamily="18" charset="0"/>
                <a:ea typeface="黑体" panose="02010609060101010101" pitchFamily="49" charset="-122"/>
                <a:cs typeface="Times New Roman" panose="02020603050405020304" pitchFamily="18" charset="0"/>
              </a:rPr>
              <a:t>另外，线性结构属于特殊的树性结构。</a:t>
            </a:r>
          </a:p>
        </p:txBody>
      </p:sp>
      <p:sp>
        <p:nvSpPr>
          <p:cNvPr id="3" name="文本框 2">
            <a:extLst>
              <a:ext uri="{FF2B5EF4-FFF2-40B4-BE49-F238E27FC236}">
                <a16:creationId xmlns:a16="http://schemas.microsoft.com/office/drawing/2014/main" id="{7BD863B5-E41A-197E-AEEC-CBEDB9FEF656}"/>
              </a:ext>
            </a:extLst>
          </p:cNvPr>
          <p:cNvSpPr txBox="1"/>
          <p:nvPr/>
        </p:nvSpPr>
        <p:spPr>
          <a:xfrm>
            <a:off x="7276846" y="1027317"/>
            <a:ext cx="1569660" cy="2308324"/>
          </a:xfrm>
          <a:prstGeom prst="rect">
            <a:avLst/>
          </a:prstGeom>
          <a:noFill/>
        </p:spPr>
        <p:txBody>
          <a:bodyPr wrap="square" rtlCol="0">
            <a:spAutoFit/>
          </a:bodyPr>
          <a:lstStyle/>
          <a:p>
            <a:r>
              <a:rPr lang="zh-CN" altLang="en-US" dirty="0">
                <a:latin typeface="Times New Roman" panose="02020603050405020304" pitchFamily="18" charset="0"/>
                <a:ea typeface="黑体" panose="02010609060101010101" pitchFamily="49" charset="-122"/>
                <a:cs typeface="Times New Roman" panose="02020603050405020304" pitchFamily="18" charset="0"/>
              </a:rPr>
              <a:t>有限集</a:t>
            </a:r>
            <a:endParaRPr lang="en-US" altLang="zh-CN" dirty="0">
              <a:latin typeface="Times New Roman" panose="02020603050405020304" pitchFamily="18" charset="0"/>
              <a:ea typeface="黑体" panose="02010609060101010101" pitchFamily="49" charset="-122"/>
              <a:cs typeface="Times New Roman" panose="02020603050405020304" pitchFamily="18" charset="0"/>
            </a:endParaRPr>
          </a:p>
          <a:p>
            <a:r>
              <a:rPr lang="zh-CN" altLang="en-US" dirty="0">
                <a:latin typeface="Times New Roman" panose="02020603050405020304" pitchFamily="18" charset="0"/>
                <a:ea typeface="黑体" panose="02010609060101010101" pitchFamily="49" charset="-122"/>
                <a:cs typeface="Times New Roman" panose="02020603050405020304" pitchFamily="18" charset="0"/>
              </a:rPr>
              <a:t>的层次划分。</a:t>
            </a:r>
            <a:endParaRPr lang="en-US" altLang="zh-CN" dirty="0">
              <a:latin typeface="Times New Roman" panose="02020603050405020304" pitchFamily="18" charset="0"/>
              <a:ea typeface="黑体" panose="02010609060101010101" pitchFamily="49" charset="-122"/>
              <a:cs typeface="Times New Roman" panose="02020603050405020304" pitchFamily="18" charset="0"/>
            </a:endParaRPr>
          </a:p>
          <a:p>
            <a:endParaRPr lang="en-US" altLang="zh-CN" dirty="0">
              <a:latin typeface="Times New Roman" panose="02020603050405020304" pitchFamily="18" charset="0"/>
              <a:ea typeface="黑体" panose="02010609060101010101" pitchFamily="49" charset="-122"/>
              <a:cs typeface="Times New Roman" panose="02020603050405020304" pitchFamily="18" charset="0"/>
            </a:endParaRPr>
          </a:p>
          <a:p>
            <a:r>
              <a:rPr lang="zh-CN" altLang="en-US" dirty="0">
                <a:latin typeface="Times New Roman" panose="02020603050405020304" pitchFamily="18" charset="0"/>
                <a:ea typeface="黑体" panose="02010609060101010101" pitchFamily="49" charset="-122"/>
                <a:cs typeface="Times New Roman" panose="02020603050405020304" pitchFamily="18" charset="0"/>
              </a:rPr>
              <a:t>世界</a:t>
            </a:r>
            <a:endParaRPr lang="en-US" altLang="zh-CN" dirty="0">
              <a:latin typeface="Times New Roman" panose="02020603050405020304" pitchFamily="18" charset="0"/>
              <a:ea typeface="黑体" panose="02010609060101010101" pitchFamily="49" charset="-122"/>
              <a:cs typeface="Times New Roman" panose="02020603050405020304" pitchFamily="18" charset="0"/>
            </a:endParaRPr>
          </a:p>
          <a:p>
            <a:r>
              <a:rPr lang="en-US" altLang="zh-CN" dirty="0">
                <a:latin typeface="Times New Roman" panose="02020603050405020304" pitchFamily="18" charset="0"/>
                <a:ea typeface="黑体" panose="02010609060101010101" pitchFamily="49" charset="-122"/>
                <a:cs typeface="Times New Roman" panose="02020603050405020304" pitchFamily="18" charset="0"/>
              </a:rPr>
              <a:t>  </a:t>
            </a:r>
            <a:r>
              <a:rPr lang="zh-CN" altLang="en-US" dirty="0">
                <a:latin typeface="Times New Roman" panose="02020603050405020304" pitchFamily="18" charset="0"/>
                <a:ea typeface="黑体" panose="02010609060101010101" pitchFamily="49" charset="-122"/>
                <a:cs typeface="Times New Roman" panose="02020603050405020304" pitchFamily="18" charset="0"/>
              </a:rPr>
              <a:t>七大洲</a:t>
            </a:r>
            <a:endParaRPr lang="en-US" altLang="zh-CN" dirty="0">
              <a:latin typeface="Times New Roman" panose="02020603050405020304" pitchFamily="18" charset="0"/>
              <a:ea typeface="黑体" panose="02010609060101010101" pitchFamily="49" charset="-122"/>
              <a:cs typeface="Times New Roman" panose="02020603050405020304" pitchFamily="18" charset="0"/>
            </a:endParaRPr>
          </a:p>
          <a:p>
            <a:r>
              <a:rPr lang="en-US" altLang="zh-CN" dirty="0">
                <a:latin typeface="Times New Roman" panose="02020603050405020304" pitchFamily="18" charset="0"/>
                <a:ea typeface="黑体" panose="02010609060101010101" pitchFamily="49" charset="-122"/>
                <a:cs typeface="Times New Roman" panose="02020603050405020304" pitchFamily="18" charset="0"/>
              </a:rPr>
              <a:t>     </a:t>
            </a:r>
            <a:r>
              <a:rPr lang="zh-CN" altLang="en-US" dirty="0">
                <a:latin typeface="Times New Roman" panose="02020603050405020304" pitchFamily="18" charset="0"/>
                <a:ea typeface="黑体" panose="02010609060101010101" pitchFamily="49" charset="-122"/>
                <a:cs typeface="Times New Roman" panose="02020603050405020304" pitchFamily="18" charset="0"/>
              </a:rPr>
              <a:t>国家</a:t>
            </a:r>
            <a:endParaRPr lang="en-US" altLang="zh-CN" dirty="0">
              <a:latin typeface="Times New Roman" panose="02020603050405020304" pitchFamily="18" charset="0"/>
              <a:ea typeface="黑体" panose="02010609060101010101" pitchFamily="49" charset="-122"/>
              <a:cs typeface="Times New Roman" panose="02020603050405020304" pitchFamily="18" charset="0"/>
            </a:endParaRPr>
          </a:p>
          <a:p>
            <a:r>
              <a:rPr lang="en-US" altLang="zh-CN" dirty="0">
                <a:latin typeface="Times New Roman" panose="02020603050405020304" pitchFamily="18" charset="0"/>
                <a:ea typeface="黑体" panose="02010609060101010101" pitchFamily="49" charset="-122"/>
                <a:cs typeface="Times New Roman" panose="02020603050405020304" pitchFamily="18" charset="0"/>
              </a:rPr>
              <a:t>       </a:t>
            </a:r>
            <a:r>
              <a:rPr lang="zh-CN" altLang="en-US" dirty="0">
                <a:latin typeface="Times New Roman" panose="02020603050405020304" pitchFamily="18" charset="0"/>
                <a:ea typeface="黑体" panose="02010609060101010101" pitchFamily="49" charset="-122"/>
                <a:cs typeface="Times New Roman" panose="02020603050405020304" pitchFamily="18" charset="0"/>
              </a:rPr>
              <a:t>省 </a:t>
            </a:r>
            <a:r>
              <a:rPr lang="en-US" altLang="zh-CN" dirty="0">
                <a:latin typeface="Times New Roman" panose="02020603050405020304" pitchFamily="18" charset="0"/>
                <a:ea typeface="黑体" panose="02010609060101010101" pitchFamily="49" charset="-122"/>
                <a:cs typeface="Times New Roman" panose="02020603050405020304" pitchFamily="18" charset="0"/>
              </a:rPr>
              <a:t>…</a:t>
            </a:r>
          </a:p>
          <a:p>
            <a:r>
              <a:rPr lang="en-US" altLang="zh-CN" dirty="0">
                <a:latin typeface="Times New Roman" panose="02020603050405020304" pitchFamily="18" charset="0"/>
                <a:ea typeface="黑体" panose="02010609060101010101" pitchFamily="49" charset="-122"/>
                <a:cs typeface="Times New Roman" panose="02020603050405020304" pitchFamily="18" charset="0"/>
              </a:rPr>
              <a:t>       </a:t>
            </a:r>
            <a:endParaRPr lang="zh-CN" altLang="en-US" dirty="0">
              <a:latin typeface="Times New Roman" panose="02020603050405020304" pitchFamily="18" charset="0"/>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25262530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ED8FD393-4EF0-00A1-F269-FE773F0DCAEC}"/>
              </a:ext>
            </a:extLst>
          </p:cNvPr>
          <p:cNvSpPr txBox="1">
            <a:spLocks noChangeArrowheads="1"/>
          </p:cNvSpPr>
          <p:nvPr/>
        </p:nvSpPr>
        <p:spPr>
          <a:xfrm>
            <a:off x="180474" y="1406767"/>
            <a:ext cx="8400818" cy="5064369"/>
          </a:xfrm>
          <a:prstGeom prst="rect">
            <a:avLst/>
          </a:prstGeom>
        </p:spPr>
        <p:txBody>
          <a:bodyPr/>
          <a:lstStyle>
            <a:lvl1pPr marL="228600" indent="-360000" algn="l" defTabSz="914400" rtl="0" eaLnBrk="1" latinLnBrk="0" hangingPunct="1">
              <a:lnSpc>
                <a:spcPct val="90000"/>
              </a:lnSpc>
              <a:spcBef>
                <a:spcPts val="1000"/>
              </a:spcBef>
              <a:buClr>
                <a:schemeClr val="tx2"/>
              </a:buClr>
              <a:buSzPct val="120000"/>
              <a:buFont typeface="Wingdings" panose="05000000000000000000" pitchFamily="2" charset="2"/>
              <a:buChar char="p"/>
              <a:defRPr sz="2200" kern="1200" baseline="0">
                <a:solidFill>
                  <a:schemeClr val="tx1"/>
                </a:solidFill>
                <a:latin typeface="Verdana" panose="020B0604030504040204" pitchFamily="34" charset="0"/>
                <a:ea typeface="幼圆" panose="02010509060101010101" pitchFamily="49" charset="-122"/>
                <a:cs typeface="+mn-cs"/>
              </a:defRPr>
            </a:lvl1pPr>
            <a:lvl2pPr marL="685800" indent="-360000" algn="l" defTabSz="914400" rtl="0" eaLnBrk="1" latinLnBrk="0" hangingPunct="1">
              <a:lnSpc>
                <a:spcPct val="90000"/>
              </a:lnSpc>
              <a:spcBef>
                <a:spcPts val="500"/>
              </a:spcBef>
              <a:buClr>
                <a:schemeClr val="tx2"/>
              </a:buClr>
              <a:buFont typeface="Wingdings" panose="05000000000000000000" pitchFamily="2" charset="2"/>
              <a:buChar char="l"/>
              <a:defRPr sz="2000" kern="1200" baseline="0">
                <a:solidFill>
                  <a:schemeClr val="tx1"/>
                </a:solidFill>
                <a:latin typeface="Verdana" panose="020B0604030504040204" pitchFamily="34" charset="0"/>
                <a:ea typeface="幼圆" panose="02010509060101010101" pitchFamily="49" charset="-122"/>
                <a:cs typeface="+mn-cs"/>
              </a:defRPr>
            </a:lvl2pPr>
            <a:lvl3pPr marL="1143000" indent="-360000" algn="l" defTabSz="914400" rtl="0" eaLnBrk="1" latinLnBrk="0" hangingPunct="1">
              <a:lnSpc>
                <a:spcPct val="90000"/>
              </a:lnSpc>
              <a:spcBef>
                <a:spcPts val="500"/>
              </a:spcBef>
              <a:buClr>
                <a:schemeClr val="tx2"/>
              </a:buClr>
              <a:buFont typeface="Wingdings" panose="05000000000000000000" pitchFamily="2" charset="2"/>
              <a:buChar char="l"/>
              <a:defRPr sz="1800" kern="1200" baseline="0">
                <a:solidFill>
                  <a:schemeClr val="tx1"/>
                </a:solidFill>
                <a:latin typeface="Verdana" panose="020B0604030504040204" pitchFamily="34" charset="0"/>
                <a:ea typeface="幼圆" panose="02010509060101010101" pitchFamily="49" charset="-122"/>
                <a:cs typeface="+mn-cs"/>
              </a:defRPr>
            </a:lvl3pPr>
            <a:lvl4pPr marL="1600200" indent="-360000" algn="l" defTabSz="914400" rtl="0" eaLnBrk="1" latinLnBrk="0" hangingPunct="1">
              <a:lnSpc>
                <a:spcPct val="90000"/>
              </a:lnSpc>
              <a:spcBef>
                <a:spcPts val="500"/>
              </a:spcBef>
              <a:buClr>
                <a:schemeClr val="tx2"/>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4pPr>
            <a:lvl5pPr marL="2057400" indent="-360000" algn="l" defTabSz="914400" rtl="0" eaLnBrk="1" latinLnBrk="0" hangingPunct="1">
              <a:lnSpc>
                <a:spcPct val="90000"/>
              </a:lnSpc>
              <a:spcBef>
                <a:spcPts val="500"/>
              </a:spcBef>
              <a:buClr>
                <a:schemeClr val="tx2"/>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2" fontAlgn="auto">
              <a:spcAft>
                <a:spcPts val="0"/>
              </a:spcAft>
            </a:pPr>
            <a:r>
              <a:rPr lang="zh-CN" altLang="en-US" sz="2400" dirty="0">
                <a:solidFill>
                  <a:srgbClr val="00B0F0"/>
                </a:solidFill>
                <a:latin typeface="Times New Roman" panose="02020603050405020304" pitchFamily="18" charset="0"/>
                <a:ea typeface="黑体" panose="02010609060101010101" pitchFamily="49" charset="-122"/>
                <a:cs typeface="Times New Roman" panose="02020603050405020304" pitchFamily="18" charset="0"/>
              </a:rPr>
              <a:t>结点</a:t>
            </a:r>
            <a:r>
              <a:rPr lang="en-US" altLang="zh-CN" sz="2400"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400" dirty="0">
                <a:solidFill>
                  <a:srgbClr val="00B0F0"/>
                </a:solidFill>
                <a:latin typeface="Times New Roman" panose="02020603050405020304" pitchFamily="18" charset="0"/>
                <a:ea typeface="黑体" panose="02010609060101010101" pitchFamily="49" charset="-122"/>
                <a:cs typeface="Times New Roman" panose="02020603050405020304" pitchFamily="18" charset="0"/>
              </a:rPr>
              <a:t>node</a:t>
            </a:r>
            <a:r>
              <a:rPr lang="en-US" altLang="zh-CN" sz="2400" dirty="0">
                <a:latin typeface="Times New Roman" panose="02020603050405020304" pitchFamily="18" charset="0"/>
                <a:ea typeface="黑体" panose="02010609060101010101" pitchFamily="49" charset="-122"/>
                <a:cs typeface="Times New Roman" panose="02020603050405020304" pitchFamily="18" charset="0"/>
              </a:rPr>
              <a:t>)——</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表示树中的元素，包括数据项及若干指向其子树的分支</a:t>
            </a:r>
          </a:p>
          <a:p>
            <a:pPr lvl="2" fontAlgn="auto">
              <a:spcAft>
                <a:spcPts val="0"/>
              </a:spcAft>
            </a:pPr>
            <a:r>
              <a:rPr lang="zh-CN" altLang="en-US" sz="2400" dirty="0">
                <a:solidFill>
                  <a:srgbClr val="00B0F0"/>
                </a:solidFill>
                <a:latin typeface="Times New Roman" panose="02020603050405020304" pitchFamily="18" charset="0"/>
                <a:ea typeface="黑体" panose="02010609060101010101" pitchFamily="49" charset="-122"/>
                <a:cs typeface="Times New Roman" panose="02020603050405020304" pitchFamily="18" charset="0"/>
              </a:rPr>
              <a:t>结点的度</a:t>
            </a:r>
            <a:r>
              <a:rPr lang="en-US" altLang="zh-CN" sz="2400"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400" dirty="0">
                <a:solidFill>
                  <a:srgbClr val="00B0F0"/>
                </a:solidFill>
                <a:latin typeface="Times New Roman" panose="02020603050405020304" pitchFamily="18" charset="0"/>
                <a:ea typeface="黑体" panose="02010609060101010101" pitchFamily="49" charset="-122"/>
                <a:cs typeface="Times New Roman" panose="02020603050405020304" pitchFamily="18" charset="0"/>
              </a:rPr>
              <a:t>degree</a:t>
            </a:r>
            <a:r>
              <a:rPr lang="en-US" altLang="zh-CN" sz="2400" dirty="0">
                <a:latin typeface="Times New Roman" panose="02020603050405020304" pitchFamily="18" charset="0"/>
                <a:ea typeface="黑体" panose="02010609060101010101" pitchFamily="49" charset="-122"/>
                <a:cs typeface="Times New Roman" panose="02020603050405020304" pitchFamily="18" charset="0"/>
              </a:rPr>
              <a:t>)——</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结点拥有的子树数</a:t>
            </a:r>
            <a:endParaRPr lang="en-US" altLang="zh-CN" sz="2400" dirty="0">
              <a:latin typeface="Times New Roman" panose="02020603050405020304" pitchFamily="18" charset="0"/>
              <a:ea typeface="黑体" panose="02010609060101010101" pitchFamily="49" charset="-122"/>
              <a:cs typeface="Times New Roman" panose="02020603050405020304" pitchFamily="18" charset="0"/>
            </a:endParaRPr>
          </a:p>
          <a:p>
            <a:pPr lvl="2" fontAlgn="auto">
              <a:spcAft>
                <a:spcPts val="0"/>
              </a:spcAft>
            </a:pPr>
            <a:r>
              <a:rPr lang="zh-CN" altLang="en-US" sz="2400" dirty="0">
                <a:solidFill>
                  <a:srgbClr val="00B0F0"/>
                </a:solidFill>
                <a:latin typeface="Times New Roman" panose="02020603050405020304" pitchFamily="18" charset="0"/>
                <a:ea typeface="黑体" panose="02010609060101010101" pitchFamily="49" charset="-122"/>
                <a:cs typeface="Times New Roman" panose="02020603050405020304" pitchFamily="18" charset="0"/>
              </a:rPr>
              <a:t>叶子</a:t>
            </a:r>
            <a:r>
              <a:rPr lang="en-US" altLang="zh-CN" sz="2400"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400" dirty="0">
                <a:solidFill>
                  <a:srgbClr val="00B0F0"/>
                </a:solidFill>
                <a:latin typeface="Times New Roman" panose="02020603050405020304" pitchFamily="18" charset="0"/>
                <a:ea typeface="黑体" panose="02010609060101010101" pitchFamily="49" charset="-122"/>
                <a:cs typeface="Times New Roman" panose="02020603050405020304" pitchFamily="18" charset="0"/>
              </a:rPr>
              <a:t>leaf</a:t>
            </a:r>
            <a:r>
              <a:rPr lang="en-US" altLang="zh-CN" sz="2400" dirty="0">
                <a:latin typeface="Times New Roman" panose="02020603050405020304" pitchFamily="18" charset="0"/>
                <a:ea typeface="黑体" panose="02010609060101010101" pitchFamily="49" charset="-122"/>
                <a:cs typeface="Times New Roman" panose="02020603050405020304" pitchFamily="18" charset="0"/>
              </a:rPr>
              <a:t>)——</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度为</a:t>
            </a:r>
            <a:r>
              <a:rPr lang="en-US" altLang="zh-CN" sz="2400" dirty="0">
                <a:latin typeface="Times New Roman" panose="02020603050405020304" pitchFamily="18" charset="0"/>
                <a:ea typeface="黑体" panose="02010609060101010101" pitchFamily="49" charset="-122"/>
                <a:cs typeface="Times New Roman" panose="02020603050405020304" pitchFamily="18" charset="0"/>
              </a:rPr>
              <a:t>0</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的结点</a:t>
            </a:r>
            <a:endParaRPr lang="en-US" altLang="zh-CN" sz="2400" dirty="0">
              <a:latin typeface="Times New Roman" panose="02020603050405020304" pitchFamily="18" charset="0"/>
              <a:ea typeface="黑体" panose="02010609060101010101" pitchFamily="49" charset="-122"/>
              <a:cs typeface="Times New Roman" panose="02020603050405020304" pitchFamily="18" charset="0"/>
            </a:endParaRPr>
          </a:p>
          <a:p>
            <a:pPr lvl="2" fontAlgn="auto">
              <a:spcBef>
                <a:spcPts val="1800"/>
              </a:spcBef>
              <a:spcAft>
                <a:spcPts val="0"/>
              </a:spcAft>
            </a:pPr>
            <a:r>
              <a:rPr lang="zh-CN" altLang="en-US" sz="2400" dirty="0">
                <a:solidFill>
                  <a:srgbClr val="00B0F0"/>
                </a:solidFill>
                <a:latin typeface="Times New Roman" panose="02020603050405020304" pitchFamily="18" charset="0"/>
                <a:ea typeface="黑体" panose="02010609060101010101" pitchFamily="49" charset="-122"/>
                <a:cs typeface="Times New Roman" panose="02020603050405020304" pitchFamily="18" charset="0"/>
              </a:rPr>
              <a:t>树的度</a:t>
            </a:r>
            <a:r>
              <a:rPr lang="en-US" altLang="zh-CN" sz="2400"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400" dirty="0">
                <a:solidFill>
                  <a:srgbClr val="00B0F0"/>
                </a:solidFill>
                <a:latin typeface="Times New Roman" panose="02020603050405020304" pitchFamily="18" charset="0"/>
                <a:ea typeface="黑体" panose="02010609060101010101" pitchFamily="49" charset="-122"/>
                <a:cs typeface="Times New Roman" panose="02020603050405020304" pitchFamily="18" charset="0"/>
              </a:rPr>
              <a:t>degree</a:t>
            </a:r>
            <a:r>
              <a:rPr lang="en-US" altLang="zh-CN" sz="2400" dirty="0">
                <a:latin typeface="Times New Roman" panose="02020603050405020304" pitchFamily="18" charset="0"/>
                <a:ea typeface="黑体" panose="02010609060101010101" pitchFamily="49" charset="-122"/>
                <a:cs typeface="Times New Roman" panose="02020603050405020304" pitchFamily="18" charset="0"/>
              </a:rPr>
              <a:t>)——</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一棵树中最大的结点度数</a:t>
            </a:r>
          </a:p>
          <a:p>
            <a:pPr lvl="2" fontAlgn="auto">
              <a:spcAft>
                <a:spcPts val="0"/>
              </a:spcAft>
            </a:pPr>
            <a:r>
              <a:rPr lang="zh-CN" altLang="en-US" sz="2400" dirty="0">
                <a:solidFill>
                  <a:srgbClr val="00B0F0"/>
                </a:solidFill>
                <a:latin typeface="Times New Roman" panose="02020603050405020304" pitchFamily="18" charset="0"/>
                <a:ea typeface="黑体" panose="02010609060101010101" pitchFamily="49" charset="-122"/>
                <a:cs typeface="Times New Roman" panose="02020603050405020304" pitchFamily="18" charset="0"/>
              </a:rPr>
              <a:t>结点的层次</a:t>
            </a:r>
            <a:r>
              <a:rPr lang="en-US" altLang="zh-CN" sz="2400"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400" dirty="0">
                <a:solidFill>
                  <a:srgbClr val="00B0F0"/>
                </a:solidFill>
                <a:latin typeface="Times New Roman" panose="02020603050405020304" pitchFamily="18" charset="0"/>
                <a:ea typeface="黑体" panose="02010609060101010101" pitchFamily="49" charset="-122"/>
                <a:cs typeface="Times New Roman" panose="02020603050405020304" pitchFamily="18" charset="0"/>
              </a:rPr>
              <a:t>level</a:t>
            </a:r>
            <a:r>
              <a:rPr lang="en-US" altLang="zh-CN" sz="2400" dirty="0">
                <a:latin typeface="Times New Roman" panose="02020603050405020304" pitchFamily="18" charset="0"/>
                <a:ea typeface="黑体" panose="02010609060101010101" pitchFamily="49" charset="-122"/>
                <a:cs typeface="Times New Roman" panose="02020603050405020304" pitchFamily="18" charset="0"/>
              </a:rPr>
              <a:t>)——</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从根结点算起，根为第一层，它的孩子为第二层</a:t>
            </a:r>
            <a:r>
              <a:rPr lang="en-US" altLang="zh-CN" sz="2400" dirty="0">
                <a:latin typeface="Times New Roman" panose="02020603050405020304" pitchFamily="18" charset="0"/>
                <a:ea typeface="黑体" panose="02010609060101010101" pitchFamily="49" charset="-122"/>
                <a:cs typeface="Times New Roman" panose="02020603050405020304" pitchFamily="18" charset="0"/>
              </a:rPr>
              <a:t>……</a:t>
            </a:r>
          </a:p>
          <a:p>
            <a:pPr lvl="2" fontAlgn="auto">
              <a:spcAft>
                <a:spcPts val="0"/>
              </a:spcAft>
            </a:pPr>
            <a:r>
              <a:rPr lang="zh-CN" altLang="en-US" sz="2400" dirty="0">
                <a:solidFill>
                  <a:srgbClr val="00B0F0"/>
                </a:solidFill>
                <a:latin typeface="Times New Roman" panose="02020603050405020304" pitchFamily="18" charset="0"/>
                <a:ea typeface="黑体" panose="02010609060101010101" pitchFamily="49" charset="-122"/>
                <a:cs typeface="Times New Roman" panose="02020603050405020304" pitchFamily="18" charset="0"/>
              </a:rPr>
              <a:t>深度</a:t>
            </a:r>
            <a:r>
              <a:rPr lang="en-US" altLang="zh-CN" sz="2400"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400" dirty="0">
                <a:solidFill>
                  <a:srgbClr val="00B0F0"/>
                </a:solidFill>
                <a:latin typeface="Times New Roman" panose="02020603050405020304" pitchFamily="18" charset="0"/>
                <a:ea typeface="黑体" panose="02010609060101010101" pitchFamily="49" charset="-122"/>
                <a:cs typeface="Times New Roman" panose="02020603050405020304" pitchFamily="18" charset="0"/>
              </a:rPr>
              <a:t>depth</a:t>
            </a:r>
            <a:r>
              <a:rPr lang="en-US" altLang="zh-CN" sz="2400" dirty="0">
                <a:latin typeface="Times New Roman" panose="02020603050405020304" pitchFamily="18" charset="0"/>
                <a:ea typeface="黑体" panose="02010609060101010101" pitchFamily="49" charset="-122"/>
                <a:cs typeface="Times New Roman" panose="02020603050405020304" pitchFamily="18" charset="0"/>
              </a:rPr>
              <a:t>)——</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树中结点的最大层次数</a:t>
            </a:r>
          </a:p>
          <a:p>
            <a:pPr lvl="2" fontAlgn="auto">
              <a:spcBef>
                <a:spcPts val="1800"/>
              </a:spcBef>
              <a:spcAft>
                <a:spcPts val="0"/>
              </a:spcAft>
            </a:pPr>
            <a:r>
              <a:rPr lang="zh-CN" altLang="en-US" sz="2400" dirty="0">
                <a:solidFill>
                  <a:srgbClr val="00B0F0"/>
                </a:solidFill>
                <a:latin typeface="Times New Roman" panose="02020603050405020304" pitchFamily="18" charset="0"/>
                <a:ea typeface="黑体" panose="02010609060101010101" pitchFamily="49" charset="-122"/>
                <a:cs typeface="Times New Roman" panose="02020603050405020304" pitchFamily="18" charset="0"/>
              </a:rPr>
              <a:t>孩子</a:t>
            </a:r>
            <a:r>
              <a:rPr lang="en-US" altLang="zh-CN" sz="2400"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400" dirty="0">
                <a:solidFill>
                  <a:srgbClr val="00B0F0"/>
                </a:solidFill>
                <a:latin typeface="Times New Roman" panose="02020603050405020304" pitchFamily="18" charset="0"/>
                <a:ea typeface="黑体" panose="02010609060101010101" pitchFamily="49" charset="-122"/>
                <a:cs typeface="Times New Roman" panose="02020603050405020304" pitchFamily="18" charset="0"/>
              </a:rPr>
              <a:t>child</a:t>
            </a:r>
            <a:r>
              <a:rPr lang="en-US" altLang="zh-CN" sz="2400" dirty="0">
                <a:latin typeface="Times New Roman" panose="02020603050405020304" pitchFamily="18" charset="0"/>
                <a:ea typeface="黑体" panose="02010609060101010101" pitchFamily="49" charset="-122"/>
                <a:cs typeface="Times New Roman" panose="02020603050405020304" pitchFamily="18" charset="0"/>
              </a:rPr>
              <a:t>)——</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结点子树的根称为该结点的孩子</a:t>
            </a:r>
          </a:p>
          <a:p>
            <a:pPr lvl="2" fontAlgn="auto">
              <a:spcAft>
                <a:spcPts val="0"/>
              </a:spcAft>
            </a:pPr>
            <a:r>
              <a:rPr lang="zh-CN" altLang="en-US" sz="2400" dirty="0">
                <a:solidFill>
                  <a:srgbClr val="00B0F0"/>
                </a:solidFill>
                <a:latin typeface="Times New Roman" panose="02020603050405020304" pitchFamily="18" charset="0"/>
                <a:ea typeface="黑体" panose="02010609060101010101" pitchFamily="49" charset="-122"/>
                <a:cs typeface="Times New Roman" panose="02020603050405020304" pitchFamily="18" charset="0"/>
              </a:rPr>
              <a:t>父亲</a:t>
            </a:r>
            <a:r>
              <a:rPr lang="en-US" altLang="zh-CN" sz="2400"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400" dirty="0">
                <a:solidFill>
                  <a:srgbClr val="00B0F0"/>
                </a:solidFill>
                <a:latin typeface="Times New Roman" panose="02020603050405020304" pitchFamily="18" charset="0"/>
                <a:ea typeface="黑体" panose="02010609060101010101" pitchFamily="49" charset="-122"/>
                <a:cs typeface="Times New Roman" panose="02020603050405020304" pitchFamily="18" charset="0"/>
              </a:rPr>
              <a:t>parent</a:t>
            </a:r>
            <a:r>
              <a:rPr lang="en-US" altLang="zh-CN" sz="2400" dirty="0">
                <a:latin typeface="Times New Roman" panose="02020603050405020304" pitchFamily="18" charset="0"/>
                <a:ea typeface="黑体" panose="02010609060101010101" pitchFamily="49" charset="-122"/>
                <a:cs typeface="Times New Roman" panose="02020603050405020304" pitchFamily="18" charset="0"/>
              </a:rPr>
              <a:t>)——</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孩子结点的上层结点</a:t>
            </a:r>
            <a:endParaRPr lang="en-US" altLang="zh-CN" sz="2400" dirty="0">
              <a:latin typeface="Times New Roman" panose="02020603050405020304" pitchFamily="18" charset="0"/>
              <a:ea typeface="黑体" panose="02010609060101010101" pitchFamily="49" charset="-122"/>
              <a:cs typeface="Times New Roman" panose="02020603050405020304" pitchFamily="18" charset="0"/>
            </a:endParaRPr>
          </a:p>
          <a:p>
            <a:pPr lvl="2" fontAlgn="auto">
              <a:spcAft>
                <a:spcPts val="0"/>
              </a:spcAft>
            </a:pPr>
            <a:r>
              <a:rPr lang="zh-CN" altLang="en-US" sz="2400" dirty="0">
                <a:solidFill>
                  <a:srgbClr val="00B0F0"/>
                </a:solidFill>
                <a:latin typeface="Times New Roman" panose="02020603050405020304" pitchFamily="18" charset="0"/>
                <a:ea typeface="黑体" panose="02010609060101010101" pitchFamily="49" charset="-122"/>
                <a:cs typeface="Times New Roman" panose="02020603050405020304" pitchFamily="18" charset="0"/>
              </a:rPr>
              <a:t>兄弟</a:t>
            </a:r>
            <a:r>
              <a:rPr lang="en-US" altLang="zh-CN" sz="2400" dirty="0">
                <a:latin typeface="Times New Roman" panose="02020603050405020304" pitchFamily="18" charset="0"/>
                <a:ea typeface="黑体" panose="02010609060101010101" pitchFamily="49" charset="-122"/>
                <a:cs typeface="Times New Roman" panose="02020603050405020304" pitchFamily="18" charset="0"/>
              </a:rPr>
              <a:t>(brother)——</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同一父亲的孩子</a:t>
            </a:r>
          </a:p>
        </p:txBody>
      </p:sp>
      <p:sp>
        <p:nvSpPr>
          <p:cNvPr id="6" name="标题 1">
            <a:extLst>
              <a:ext uri="{FF2B5EF4-FFF2-40B4-BE49-F238E27FC236}">
                <a16:creationId xmlns:a16="http://schemas.microsoft.com/office/drawing/2014/main" id="{1FA97F11-FF7B-93F3-0E37-AE4E5004E5AE}"/>
              </a:ext>
            </a:extLst>
          </p:cNvPr>
          <p:cNvSpPr>
            <a:spLocks noGrp="1"/>
          </p:cNvSpPr>
          <p:nvPr>
            <p:ph type="title"/>
          </p:nvPr>
        </p:nvSpPr>
        <p:spPr>
          <a:xfrm>
            <a:off x="0" y="1"/>
            <a:ext cx="7886700" cy="720000"/>
          </a:xfrm>
        </p:spPr>
        <p:txBody>
          <a:bodyPr>
            <a:normAutofit/>
          </a:bodyPr>
          <a:lstStyle/>
          <a:p>
            <a:r>
              <a:rPr lang="zh-CN" altLang="en-US" sz="2800" b="1" dirty="0">
                <a:latin typeface="Times New Roman" panose="02020603050405020304" pitchFamily="18" charset="0"/>
                <a:cs typeface="Times New Roman" panose="02020603050405020304" pitchFamily="18" charset="0"/>
              </a:rPr>
              <a:t>基本术语</a:t>
            </a:r>
          </a:p>
        </p:txBody>
      </p:sp>
    </p:spTree>
    <p:extLst>
      <p:ext uri="{BB962C8B-B14F-4D97-AF65-F5344CB8AC3E}">
        <p14:creationId xmlns:p14="http://schemas.microsoft.com/office/powerpoint/2010/main" val="757758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 calcmode="lin" valueType="num">
                                      <p:cBhvr additive="base">
                                        <p:cTn id="25" dur="500" fill="hold"/>
                                        <p:tgtEl>
                                          <p:spTgt spid="2">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2">
                                            <p:txEl>
                                              <p:pRg st="4" end="4"/>
                                            </p:txEl>
                                          </p:spTgt>
                                        </p:tgtEl>
                                        <p:attrNameLst>
                                          <p:attrName>style.visibility</p:attrName>
                                        </p:attrNameLst>
                                      </p:cBhvr>
                                      <p:to>
                                        <p:strVal val="visible"/>
                                      </p:to>
                                    </p:set>
                                    <p:anim calcmode="lin" valueType="num">
                                      <p:cBhvr additive="base">
                                        <p:cTn id="31" dur="500" fill="hold"/>
                                        <p:tgtEl>
                                          <p:spTgt spid="2">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2">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2">
                                            <p:txEl>
                                              <p:pRg st="5" end="5"/>
                                            </p:txEl>
                                          </p:spTgt>
                                        </p:tgtEl>
                                        <p:attrNameLst>
                                          <p:attrName>style.visibility</p:attrName>
                                        </p:attrNameLst>
                                      </p:cBhvr>
                                      <p:to>
                                        <p:strVal val="visible"/>
                                      </p:to>
                                    </p:set>
                                    <p:anim calcmode="lin" valueType="num">
                                      <p:cBhvr additive="base">
                                        <p:cTn id="37" dur="500" fill="hold"/>
                                        <p:tgtEl>
                                          <p:spTgt spid="2">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2">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2">
                                            <p:txEl>
                                              <p:pRg st="6" end="6"/>
                                            </p:txEl>
                                          </p:spTgt>
                                        </p:tgtEl>
                                        <p:attrNameLst>
                                          <p:attrName>style.visibility</p:attrName>
                                        </p:attrNameLst>
                                      </p:cBhvr>
                                      <p:to>
                                        <p:strVal val="visible"/>
                                      </p:to>
                                    </p:set>
                                    <p:anim calcmode="lin" valueType="num">
                                      <p:cBhvr additive="base">
                                        <p:cTn id="43" dur="500" fill="hold"/>
                                        <p:tgtEl>
                                          <p:spTgt spid="2">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2">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2">
                                            <p:txEl>
                                              <p:pRg st="7" end="7"/>
                                            </p:txEl>
                                          </p:spTgt>
                                        </p:tgtEl>
                                        <p:attrNameLst>
                                          <p:attrName>style.visibility</p:attrName>
                                        </p:attrNameLst>
                                      </p:cBhvr>
                                      <p:to>
                                        <p:strVal val="visible"/>
                                      </p:to>
                                    </p:set>
                                    <p:anim calcmode="lin" valueType="num">
                                      <p:cBhvr additive="base">
                                        <p:cTn id="49" dur="500" fill="hold"/>
                                        <p:tgtEl>
                                          <p:spTgt spid="2">
                                            <p:txEl>
                                              <p:pRg st="7" end="7"/>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2">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2">
                                            <p:txEl>
                                              <p:pRg st="8" end="8"/>
                                            </p:txEl>
                                          </p:spTgt>
                                        </p:tgtEl>
                                        <p:attrNameLst>
                                          <p:attrName>style.visibility</p:attrName>
                                        </p:attrNameLst>
                                      </p:cBhvr>
                                      <p:to>
                                        <p:strVal val="visible"/>
                                      </p:to>
                                    </p:set>
                                    <p:anim calcmode="lin" valueType="num">
                                      <p:cBhvr additive="base">
                                        <p:cTn id="55" dur="500" fill="hold"/>
                                        <p:tgtEl>
                                          <p:spTgt spid="2">
                                            <p:txEl>
                                              <p:pRg st="8" end="8"/>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2">
                                            <p:txEl>
                                              <p:pRg st="8" end="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bldLvl="5"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
            <a:extLst>
              <a:ext uri="{FF2B5EF4-FFF2-40B4-BE49-F238E27FC236}">
                <a16:creationId xmlns:a16="http://schemas.microsoft.com/office/drawing/2014/main" id="{EF4345F9-FEDF-6D6C-3ED5-48311F351230}"/>
              </a:ext>
            </a:extLst>
          </p:cNvPr>
          <p:cNvGrpSpPr>
            <a:grpSpLocks/>
          </p:cNvGrpSpPr>
          <p:nvPr/>
        </p:nvGrpSpPr>
        <p:grpSpPr bwMode="auto">
          <a:xfrm>
            <a:off x="2108996" y="2224034"/>
            <a:ext cx="4322763" cy="2786063"/>
            <a:chOff x="2243" y="1124"/>
            <a:chExt cx="2723" cy="1755"/>
          </a:xfrm>
        </p:grpSpPr>
        <p:sp>
          <p:nvSpPr>
            <p:cNvPr id="3" name="Oval 4">
              <a:extLst>
                <a:ext uri="{FF2B5EF4-FFF2-40B4-BE49-F238E27FC236}">
                  <a16:creationId xmlns:a16="http://schemas.microsoft.com/office/drawing/2014/main" id="{AC40756C-D7B2-E930-E747-E7AB246FAE2D}"/>
                </a:ext>
              </a:extLst>
            </p:cNvPr>
            <p:cNvSpPr>
              <a:spLocks noChangeArrowheads="1"/>
            </p:cNvSpPr>
            <p:nvPr/>
          </p:nvSpPr>
          <p:spPr bwMode="auto">
            <a:xfrm>
              <a:off x="3526" y="1124"/>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黑体" panose="02010609060101010101" pitchFamily="49" charset="-122"/>
                  <a:cs typeface="Times New Roman" panose="02020603050405020304" pitchFamily="18" charset="0"/>
                </a:rPr>
                <a:t>A</a:t>
              </a:r>
            </a:p>
          </p:txBody>
        </p:sp>
        <p:sp>
          <p:nvSpPr>
            <p:cNvPr id="4" name="Oval 5">
              <a:extLst>
                <a:ext uri="{FF2B5EF4-FFF2-40B4-BE49-F238E27FC236}">
                  <a16:creationId xmlns:a16="http://schemas.microsoft.com/office/drawing/2014/main" id="{81FFCE65-3071-28D3-0222-47C4D6970816}"/>
                </a:ext>
              </a:extLst>
            </p:cNvPr>
            <p:cNvSpPr>
              <a:spLocks noChangeArrowheads="1"/>
            </p:cNvSpPr>
            <p:nvPr/>
          </p:nvSpPr>
          <p:spPr bwMode="auto">
            <a:xfrm>
              <a:off x="2880" y="1636"/>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黑体" panose="02010609060101010101" pitchFamily="49" charset="-122"/>
                  <a:cs typeface="Times New Roman" panose="02020603050405020304" pitchFamily="18" charset="0"/>
                </a:rPr>
                <a:t>B</a:t>
              </a:r>
            </a:p>
          </p:txBody>
        </p:sp>
        <p:sp>
          <p:nvSpPr>
            <p:cNvPr id="5" name="Oval 6">
              <a:extLst>
                <a:ext uri="{FF2B5EF4-FFF2-40B4-BE49-F238E27FC236}">
                  <a16:creationId xmlns:a16="http://schemas.microsoft.com/office/drawing/2014/main" id="{29DE5CE4-30C3-8533-783B-3E22877BCE46}"/>
                </a:ext>
              </a:extLst>
            </p:cNvPr>
            <p:cNvSpPr>
              <a:spLocks noChangeArrowheads="1"/>
            </p:cNvSpPr>
            <p:nvPr/>
          </p:nvSpPr>
          <p:spPr bwMode="auto">
            <a:xfrm>
              <a:off x="3526" y="1636"/>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黑体" panose="02010609060101010101" pitchFamily="49" charset="-122"/>
                  <a:cs typeface="Times New Roman" panose="02020603050405020304" pitchFamily="18" charset="0"/>
                </a:rPr>
                <a:t>C</a:t>
              </a:r>
            </a:p>
          </p:txBody>
        </p:sp>
        <p:sp>
          <p:nvSpPr>
            <p:cNvPr id="6" name="Oval 7">
              <a:extLst>
                <a:ext uri="{FF2B5EF4-FFF2-40B4-BE49-F238E27FC236}">
                  <a16:creationId xmlns:a16="http://schemas.microsoft.com/office/drawing/2014/main" id="{410AE3BF-6EF9-E33C-74F3-27B70C6D8AB8}"/>
                </a:ext>
              </a:extLst>
            </p:cNvPr>
            <p:cNvSpPr>
              <a:spLocks noChangeArrowheads="1"/>
            </p:cNvSpPr>
            <p:nvPr/>
          </p:nvSpPr>
          <p:spPr bwMode="auto">
            <a:xfrm>
              <a:off x="4303" y="1636"/>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黑体" panose="02010609060101010101" pitchFamily="49" charset="-122"/>
                  <a:cs typeface="Times New Roman" panose="02020603050405020304" pitchFamily="18" charset="0"/>
                </a:rPr>
                <a:t>D</a:t>
              </a:r>
            </a:p>
          </p:txBody>
        </p:sp>
        <p:sp>
          <p:nvSpPr>
            <p:cNvPr id="7" name="Oval 8">
              <a:extLst>
                <a:ext uri="{FF2B5EF4-FFF2-40B4-BE49-F238E27FC236}">
                  <a16:creationId xmlns:a16="http://schemas.microsoft.com/office/drawing/2014/main" id="{8FB78959-C710-D987-011D-EB75E7679927}"/>
                </a:ext>
              </a:extLst>
            </p:cNvPr>
            <p:cNvSpPr>
              <a:spLocks noChangeArrowheads="1"/>
            </p:cNvSpPr>
            <p:nvPr/>
          </p:nvSpPr>
          <p:spPr bwMode="auto">
            <a:xfrm>
              <a:off x="2504" y="2121"/>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黑体" panose="02010609060101010101" pitchFamily="49" charset="-122"/>
                  <a:cs typeface="Times New Roman" panose="02020603050405020304" pitchFamily="18" charset="0"/>
                </a:rPr>
                <a:t>E</a:t>
              </a:r>
            </a:p>
          </p:txBody>
        </p:sp>
        <p:sp>
          <p:nvSpPr>
            <p:cNvPr id="8" name="Oval 9">
              <a:extLst>
                <a:ext uri="{FF2B5EF4-FFF2-40B4-BE49-F238E27FC236}">
                  <a16:creationId xmlns:a16="http://schemas.microsoft.com/office/drawing/2014/main" id="{AB5A84ED-F06D-9C2B-1494-5E3F11CF168E}"/>
                </a:ext>
              </a:extLst>
            </p:cNvPr>
            <p:cNvSpPr>
              <a:spLocks noChangeArrowheads="1"/>
            </p:cNvSpPr>
            <p:nvPr/>
          </p:nvSpPr>
          <p:spPr bwMode="auto">
            <a:xfrm>
              <a:off x="3148" y="2121"/>
              <a:ext cx="290" cy="292"/>
            </a:xfrm>
            <a:prstGeom prst="ellipse">
              <a:avLst/>
            </a:prstGeom>
            <a:solidFill>
              <a:srgbClr val="FCFDC6"/>
            </a:solidFill>
            <a:ln w="9525">
              <a:solidFill>
                <a:schemeClr val="tx1"/>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黑体" panose="02010609060101010101" pitchFamily="49" charset="-122"/>
                  <a:cs typeface="Times New Roman" panose="02020603050405020304" pitchFamily="18" charset="0"/>
                </a:rPr>
                <a:t>F</a:t>
              </a:r>
            </a:p>
          </p:txBody>
        </p:sp>
        <p:sp>
          <p:nvSpPr>
            <p:cNvPr id="9" name="Oval 10">
              <a:extLst>
                <a:ext uri="{FF2B5EF4-FFF2-40B4-BE49-F238E27FC236}">
                  <a16:creationId xmlns:a16="http://schemas.microsoft.com/office/drawing/2014/main" id="{879E784D-3C86-E5E3-76F4-3517F24B34C1}"/>
                </a:ext>
              </a:extLst>
            </p:cNvPr>
            <p:cNvSpPr>
              <a:spLocks noChangeArrowheads="1"/>
            </p:cNvSpPr>
            <p:nvPr/>
          </p:nvSpPr>
          <p:spPr bwMode="auto">
            <a:xfrm>
              <a:off x="3526" y="2121"/>
              <a:ext cx="290" cy="292"/>
            </a:xfrm>
            <a:prstGeom prst="ellipse">
              <a:avLst/>
            </a:prstGeom>
            <a:solidFill>
              <a:srgbClr val="FCFDC6"/>
            </a:solidFill>
            <a:ln w="9525">
              <a:solidFill>
                <a:schemeClr val="tx1"/>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黑体" panose="02010609060101010101" pitchFamily="49" charset="-122"/>
                  <a:cs typeface="Times New Roman" panose="02020603050405020304" pitchFamily="18" charset="0"/>
                </a:rPr>
                <a:t>G</a:t>
              </a:r>
            </a:p>
          </p:txBody>
        </p:sp>
        <p:sp>
          <p:nvSpPr>
            <p:cNvPr id="10" name="Oval 11">
              <a:extLst>
                <a:ext uri="{FF2B5EF4-FFF2-40B4-BE49-F238E27FC236}">
                  <a16:creationId xmlns:a16="http://schemas.microsoft.com/office/drawing/2014/main" id="{77F2E1AB-75B9-8C58-8BBB-D51C5FE83E0A}"/>
                </a:ext>
              </a:extLst>
            </p:cNvPr>
            <p:cNvSpPr>
              <a:spLocks noChangeArrowheads="1"/>
            </p:cNvSpPr>
            <p:nvPr/>
          </p:nvSpPr>
          <p:spPr bwMode="auto">
            <a:xfrm>
              <a:off x="3893" y="2121"/>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黑体" panose="02010609060101010101" pitchFamily="49" charset="-122"/>
                  <a:cs typeface="Times New Roman" panose="02020603050405020304" pitchFamily="18" charset="0"/>
                </a:rPr>
                <a:t>H</a:t>
              </a:r>
            </a:p>
          </p:txBody>
        </p:sp>
        <p:sp>
          <p:nvSpPr>
            <p:cNvPr id="11" name="Oval 12">
              <a:extLst>
                <a:ext uri="{FF2B5EF4-FFF2-40B4-BE49-F238E27FC236}">
                  <a16:creationId xmlns:a16="http://schemas.microsoft.com/office/drawing/2014/main" id="{989049C9-E5F8-6B52-A664-79814E5F83CE}"/>
                </a:ext>
              </a:extLst>
            </p:cNvPr>
            <p:cNvSpPr>
              <a:spLocks noChangeArrowheads="1"/>
            </p:cNvSpPr>
            <p:nvPr/>
          </p:nvSpPr>
          <p:spPr bwMode="auto">
            <a:xfrm>
              <a:off x="4303" y="2121"/>
              <a:ext cx="290" cy="292"/>
            </a:xfrm>
            <a:prstGeom prst="ellipse">
              <a:avLst/>
            </a:prstGeom>
            <a:solidFill>
              <a:srgbClr val="FCFDC6"/>
            </a:solidFill>
            <a:ln w="9525">
              <a:solidFill>
                <a:schemeClr val="tx1"/>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黑体" panose="02010609060101010101" pitchFamily="49" charset="-122"/>
                  <a:cs typeface="Times New Roman" panose="02020603050405020304" pitchFamily="18" charset="0"/>
                </a:rPr>
                <a:t>I</a:t>
              </a:r>
            </a:p>
          </p:txBody>
        </p:sp>
        <p:sp>
          <p:nvSpPr>
            <p:cNvPr id="12" name="Oval 13">
              <a:extLst>
                <a:ext uri="{FF2B5EF4-FFF2-40B4-BE49-F238E27FC236}">
                  <a16:creationId xmlns:a16="http://schemas.microsoft.com/office/drawing/2014/main" id="{D1D5A3E8-D471-C26B-C9AC-EE86F5B60A14}"/>
                </a:ext>
              </a:extLst>
            </p:cNvPr>
            <p:cNvSpPr>
              <a:spLocks noChangeArrowheads="1"/>
            </p:cNvSpPr>
            <p:nvPr/>
          </p:nvSpPr>
          <p:spPr bwMode="auto">
            <a:xfrm>
              <a:off x="4676" y="2121"/>
              <a:ext cx="290" cy="292"/>
            </a:xfrm>
            <a:prstGeom prst="ellipse">
              <a:avLst/>
            </a:prstGeom>
            <a:solidFill>
              <a:srgbClr val="FCFDC6"/>
            </a:solidFill>
            <a:ln w="9525">
              <a:solidFill>
                <a:schemeClr val="tx1"/>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黑体" panose="02010609060101010101" pitchFamily="49" charset="-122"/>
                  <a:cs typeface="Times New Roman" panose="02020603050405020304" pitchFamily="18" charset="0"/>
                </a:rPr>
                <a:t>J</a:t>
              </a:r>
            </a:p>
          </p:txBody>
        </p:sp>
        <p:sp>
          <p:nvSpPr>
            <p:cNvPr id="13" name="Oval 14">
              <a:extLst>
                <a:ext uri="{FF2B5EF4-FFF2-40B4-BE49-F238E27FC236}">
                  <a16:creationId xmlns:a16="http://schemas.microsoft.com/office/drawing/2014/main" id="{8B299936-49B5-4963-8723-E464BDEF2777}"/>
                </a:ext>
              </a:extLst>
            </p:cNvPr>
            <p:cNvSpPr>
              <a:spLocks noChangeArrowheads="1"/>
            </p:cNvSpPr>
            <p:nvPr/>
          </p:nvSpPr>
          <p:spPr bwMode="auto">
            <a:xfrm>
              <a:off x="2243" y="2587"/>
              <a:ext cx="290" cy="292"/>
            </a:xfrm>
            <a:prstGeom prst="ellipse">
              <a:avLst/>
            </a:prstGeom>
            <a:solidFill>
              <a:srgbClr val="FCFDC6"/>
            </a:solidFill>
            <a:ln w="9525">
              <a:solidFill>
                <a:schemeClr val="tx1"/>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黑体" panose="02010609060101010101" pitchFamily="49" charset="-122"/>
                  <a:cs typeface="Times New Roman" panose="02020603050405020304" pitchFamily="18" charset="0"/>
                </a:rPr>
                <a:t>K</a:t>
              </a:r>
            </a:p>
          </p:txBody>
        </p:sp>
        <p:sp>
          <p:nvSpPr>
            <p:cNvPr id="14" name="Oval 15">
              <a:extLst>
                <a:ext uri="{FF2B5EF4-FFF2-40B4-BE49-F238E27FC236}">
                  <a16:creationId xmlns:a16="http://schemas.microsoft.com/office/drawing/2014/main" id="{045B3C51-25BB-F9E9-17BD-1D744E95E209}"/>
                </a:ext>
              </a:extLst>
            </p:cNvPr>
            <p:cNvSpPr>
              <a:spLocks noChangeArrowheads="1"/>
            </p:cNvSpPr>
            <p:nvPr/>
          </p:nvSpPr>
          <p:spPr bwMode="auto">
            <a:xfrm>
              <a:off x="2754" y="2587"/>
              <a:ext cx="290" cy="292"/>
            </a:xfrm>
            <a:prstGeom prst="ellipse">
              <a:avLst/>
            </a:prstGeom>
            <a:solidFill>
              <a:srgbClr val="FCFDC6"/>
            </a:solidFill>
            <a:ln w="9525">
              <a:solidFill>
                <a:schemeClr val="tx1"/>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黑体" panose="02010609060101010101" pitchFamily="49" charset="-122"/>
                  <a:cs typeface="Times New Roman" panose="02020603050405020304" pitchFamily="18" charset="0"/>
                </a:rPr>
                <a:t>L</a:t>
              </a:r>
            </a:p>
          </p:txBody>
        </p:sp>
        <p:sp>
          <p:nvSpPr>
            <p:cNvPr id="15" name="Oval 16">
              <a:extLst>
                <a:ext uri="{FF2B5EF4-FFF2-40B4-BE49-F238E27FC236}">
                  <a16:creationId xmlns:a16="http://schemas.microsoft.com/office/drawing/2014/main" id="{1EEA4CDA-1892-ABC0-465D-ABE38DB0AF24}"/>
                </a:ext>
              </a:extLst>
            </p:cNvPr>
            <p:cNvSpPr>
              <a:spLocks noChangeArrowheads="1"/>
            </p:cNvSpPr>
            <p:nvPr/>
          </p:nvSpPr>
          <p:spPr bwMode="auto">
            <a:xfrm>
              <a:off x="3877" y="2587"/>
              <a:ext cx="290" cy="292"/>
            </a:xfrm>
            <a:prstGeom prst="ellipse">
              <a:avLst/>
            </a:prstGeom>
            <a:solidFill>
              <a:srgbClr val="FCFDC6"/>
            </a:solidFill>
            <a:ln w="9525">
              <a:solidFill>
                <a:schemeClr val="tx1"/>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黑体" panose="02010609060101010101" pitchFamily="49" charset="-122"/>
                  <a:cs typeface="Times New Roman" panose="02020603050405020304" pitchFamily="18" charset="0"/>
                </a:rPr>
                <a:t>M</a:t>
              </a:r>
            </a:p>
          </p:txBody>
        </p:sp>
        <p:sp>
          <p:nvSpPr>
            <p:cNvPr id="16" name="Line 17">
              <a:extLst>
                <a:ext uri="{FF2B5EF4-FFF2-40B4-BE49-F238E27FC236}">
                  <a16:creationId xmlns:a16="http://schemas.microsoft.com/office/drawing/2014/main" id="{93B60ACA-E60F-A7D9-A587-344EA8E764FD}"/>
                </a:ext>
              </a:extLst>
            </p:cNvPr>
            <p:cNvSpPr>
              <a:spLocks noChangeShapeType="1"/>
            </p:cNvSpPr>
            <p:nvPr/>
          </p:nvSpPr>
          <p:spPr bwMode="auto">
            <a:xfrm>
              <a:off x="3667" y="1422"/>
              <a:ext cx="0" cy="21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69" name="Line 18">
              <a:extLst>
                <a:ext uri="{FF2B5EF4-FFF2-40B4-BE49-F238E27FC236}">
                  <a16:creationId xmlns:a16="http://schemas.microsoft.com/office/drawing/2014/main" id="{1051E175-693C-5125-B0BB-2C867BBCF754}"/>
                </a:ext>
              </a:extLst>
            </p:cNvPr>
            <p:cNvSpPr>
              <a:spLocks noChangeShapeType="1"/>
            </p:cNvSpPr>
            <p:nvPr/>
          </p:nvSpPr>
          <p:spPr bwMode="auto">
            <a:xfrm flipH="1">
              <a:off x="3667" y="1933"/>
              <a:ext cx="0" cy="1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70" name="Line 19">
              <a:extLst>
                <a:ext uri="{FF2B5EF4-FFF2-40B4-BE49-F238E27FC236}">
                  <a16:creationId xmlns:a16="http://schemas.microsoft.com/office/drawing/2014/main" id="{9E4B1145-BFF7-DFA2-8B60-AD3F08B9139B}"/>
                </a:ext>
              </a:extLst>
            </p:cNvPr>
            <p:cNvSpPr>
              <a:spLocks noChangeShapeType="1"/>
            </p:cNvSpPr>
            <p:nvPr/>
          </p:nvSpPr>
          <p:spPr bwMode="auto">
            <a:xfrm>
              <a:off x="4445" y="1933"/>
              <a:ext cx="0" cy="1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71" name="Line 20">
              <a:extLst>
                <a:ext uri="{FF2B5EF4-FFF2-40B4-BE49-F238E27FC236}">
                  <a16:creationId xmlns:a16="http://schemas.microsoft.com/office/drawing/2014/main" id="{461A3523-1123-7FA9-D3D5-7540CF76E4AA}"/>
                </a:ext>
              </a:extLst>
            </p:cNvPr>
            <p:cNvSpPr>
              <a:spLocks noChangeShapeType="1"/>
            </p:cNvSpPr>
            <p:nvPr/>
          </p:nvSpPr>
          <p:spPr bwMode="auto">
            <a:xfrm flipH="1">
              <a:off x="4089" y="1889"/>
              <a:ext cx="256" cy="25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72" name="Line 21">
              <a:extLst>
                <a:ext uri="{FF2B5EF4-FFF2-40B4-BE49-F238E27FC236}">
                  <a16:creationId xmlns:a16="http://schemas.microsoft.com/office/drawing/2014/main" id="{8E00A334-EA0C-072E-6D0B-E4EB6BCFBAE2}"/>
                </a:ext>
              </a:extLst>
            </p:cNvPr>
            <p:cNvSpPr>
              <a:spLocks noChangeShapeType="1"/>
            </p:cNvSpPr>
            <p:nvPr/>
          </p:nvSpPr>
          <p:spPr bwMode="auto">
            <a:xfrm>
              <a:off x="4556" y="1889"/>
              <a:ext cx="234" cy="23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73" name="Line 22">
              <a:extLst>
                <a:ext uri="{FF2B5EF4-FFF2-40B4-BE49-F238E27FC236}">
                  <a16:creationId xmlns:a16="http://schemas.microsoft.com/office/drawing/2014/main" id="{2FCD8E29-EDF7-40F9-47B2-6F81322EE888}"/>
                </a:ext>
              </a:extLst>
            </p:cNvPr>
            <p:cNvSpPr>
              <a:spLocks noChangeShapeType="1"/>
            </p:cNvSpPr>
            <p:nvPr/>
          </p:nvSpPr>
          <p:spPr bwMode="auto">
            <a:xfrm>
              <a:off x="3767" y="1322"/>
              <a:ext cx="567" cy="41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74" name="Line 23">
              <a:extLst>
                <a:ext uri="{FF2B5EF4-FFF2-40B4-BE49-F238E27FC236}">
                  <a16:creationId xmlns:a16="http://schemas.microsoft.com/office/drawing/2014/main" id="{F3B19512-A624-4079-46C2-8342F7B1C6F1}"/>
                </a:ext>
              </a:extLst>
            </p:cNvPr>
            <p:cNvSpPr>
              <a:spLocks noChangeShapeType="1"/>
            </p:cNvSpPr>
            <p:nvPr/>
          </p:nvSpPr>
          <p:spPr bwMode="auto">
            <a:xfrm flipH="1">
              <a:off x="3112" y="1344"/>
              <a:ext cx="422" cy="34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75" name="Line 24">
              <a:extLst>
                <a:ext uri="{FF2B5EF4-FFF2-40B4-BE49-F238E27FC236}">
                  <a16:creationId xmlns:a16="http://schemas.microsoft.com/office/drawing/2014/main" id="{BF1D919E-EB65-AEAA-2123-C838F8964EF7}"/>
                </a:ext>
              </a:extLst>
            </p:cNvPr>
            <p:cNvSpPr>
              <a:spLocks noChangeShapeType="1"/>
            </p:cNvSpPr>
            <p:nvPr/>
          </p:nvSpPr>
          <p:spPr bwMode="auto">
            <a:xfrm>
              <a:off x="3078" y="1911"/>
              <a:ext cx="167" cy="23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76" name="Line 25">
              <a:extLst>
                <a:ext uri="{FF2B5EF4-FFF2-40B4-BE49-F238E27FC236}">
                  <a16:creationId xmlns:a16="http://schemas.microsoft.com/office/drawing/2014/main" id="{121C353D-E76A-B29E-D9D7-38F4767F6066}"/>
                </a:ext>
              </a:extLst>
            </p:cNvPr>
            <p:cNvSpPr>
              <a:spLocks noChangeShapeType="1"/>
            </p:cNvSpPr>
            <p:nvPr/>
          </p:nvSpPr>
          <p:spPr bwMode="auto">
            <a:xfrm flipH="1">
              <a:off x="2734" y="1922"/>
              <a:ext cx="222" cy="22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77" name="Line 26">
              <a:extLst>
                <a:ext uri="{FF2B5EF4-FFF2-40B4-BE49-F238E27FC236}">
                  <a16:creationId xmlns:a16="http://schemas.microsoft.com/office/drawing/2014/main" id="{64F9ADD7-C72E-A68C-5288-E26BC08DA192}"/>
                </a:ext>
              </a:extLst>
            </p:cNvPr>
            <p:cNvSpPr>
              <a:spLocks noChangeShapeType="1"/>
            </p:cNvSpPr>
            <p:nvPr/>
          </p:nvSpPr>
          <p:spPr bwMode="auto">
            <a:xfrm flipH="1">
              <a:off x="2434" y="2411"/>
              <a:ext cx="122" cy="1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78" name="Line 27">
              <a:extLst>
                <a:ext uri="{FF2B5EF4-FFF2-40B4-BE49-F238E27FC236}">
                  <a16:creationId xmlns:a16="http://schemas.microsoft.com/office/drawing/2014/main" id="{159FF54B-1F3C-AB63-1374-8212A8DE5350}"/>
                </a:ext>
              </a:extLst>
            </p:cNvPr>
            <p:cNvSpPr>
              <a:spLocks noChangeShapeType="1"/>
            </p:cNvSpPr>
            <p:nvPr/>
          </p:nvSpPr>
          <p:spPr bwMode="auto">
            <a:xfrm>
              <a:off x="2734" y="2378"/>
              <a:ext cx="166" cy="22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79" name="Line 28">
              <a:extLst>
                <a:ext uri="{FF2B5EF4-FFF2-40B4-BE49-F238E27FC236}">
                  <a16:creationId xmlns:a16="http://schemas.microsoft.com/office/drawing/2014/main" id="{00EB6696-AA45-8A82-EC34-5CB546EC4B20}"/>
                </a:ext>
              </a:extLst>
            </p:cNvPr>
            <p:cNvSpPr>
              <a:spLocks noChangeShapeType="1"/>
            </p:cNvSpPr>
            <p:nvPr/>
          </p:nvSpPr>
          <p:spPr bwMode="auto">
            <a:xfrm>
              <a:off x="4034" y="2411"/>
              <a:ext cx="0" cy="1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grpSp>
      <p:sp>
        <p:nvSpPr>
          <p:cNvPr id="80" name="Text Box 30">
            <a:extLst>
              <a:ext uri="{FF2B5EF4-FFF2-40B4-BE49-F238E27FC236}">
                <a16:creationId xmlns:a16="http://schemas.microsoft.com/office/drawing/2014/main" id="{10218A38-E37B-8FAE-C231-AE06FB22B909}"/>
              </a:ext>
            </a:extLst>
          </p:cNvPr>
          <p:cNvSpPr txBox="1">
            <a:spLocks noChangeArrowheads="1"/>
          </p:cNvSpPr>
          <p:nvPr/>
        </p:nvSpPr>
        <p:spPr bwMode="auto">
          <a:xfrm>
            <a:off x="1238512" y="836041"/>
            <a:ext cx="15376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srgbClr val="002060"/>
                </a:solidFill>
                <a:effectLst/>
                <a:uLnTx/>
                <a:uFillTx/>
                <a:latin typeface="Times New Roman" panose="02020603050405020304" pitchFamily="18" charset="0"/>
                <a:ea typeface="黑体" panose="02010609060101010101" pitchFamily="49" charset="-122"/>
                <a:cs typeface="Times New Roman" panose="02020603050405020304" pitchFamily="18" charset="0"/>
              </a:rPr>
              <a:t>A</a:t>
            </a:r>
            <a:r>
              <a:rPr kumimoji="1" lang="zh-CN" altLang="en-US" sz="2400" b="0" i="0" u="none" strike="noStrike" kern="1200" cap="none" spc="0" normalizeH="0" baseline="0" noProof="0" dirty="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rPr>
              <a:t>的</a:t>
            </a:r>
            <a:r>
              <a:rPr kumimoji="1" lang="zh-CN" altLang="en-US" sz="2400" b="1" i="0" u="none" strike="noStrike" kern="1200" cap="none" spc="0" normalizeH="0" baseline="0" noProof="0" dirty="0">
                <a:ln>
                  <a:noFill/>
                </a:ln>
                <a:solidFill>
                  <a:srgbClr val="00B0F0"/>
                </a:solidFill>
                <a:effectLst/>
                <a:uLnTx/>
                <a:uFillTx/>
                <a:latin typeface="Times New Roman" panose="02020603050405020304" pitchFamily="18" charset="0"/>
                <a:ea typeface="黑体" panose="02010609060101010101" pitchFamily="49" charset="-122"/>
                <a:cs typeface="Times New Roman" panose="02020603050405020304" pitchFamily="18" charset="0"/>
              </a:rPr>
              <a:t>度</a:t>
            </a:r>
            <a:r>
              <a:rPr kumimoji="1" lang="zh-CN" altLang="en-US" sz="2400" b="0" i="0" u="none" strike="noStrike" kern="1200" cap="none" spc="0" normalizeH="0" baseline="0" noProof="0" dirty="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rPr>
              <a:t>：</a:t>
            </a:r>
            <a:r>
              <a:rPr kumimoji="1" lang="en-US" altLang="zh-CN" sz="2400" b="0" i="0" u="none" strike="noStrike" kern="1200" cap="none" spc="0" normalizeH="0" baseline="0" noProof="0" dirty="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rPr>
              <a:t>3</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srgbClr val="002060"/>
                </a:solidFill>
                <a:effectLst/>
                <a:uLnTx/>
                <a:uFillTx/>
                <a:latin typeface="Times New Roman" panose="02020603050405020304" pitchFamily="18" charset="0"/>
                <a:ea typeface="黑体" panose="02010609060101010101" pitchFamily="49" charset="-122"/>
                <a:cs typeface="Times New Roman" panose="02020603050405020304" pitchFamily="18" charset="0"/>
              </a:rPr>
              <a:t>B</a:t>
            </a:r>
            <a:r>
              <a:rPr kumimoji="1" lang="zh-CN" altLang="en-US" sz="2400" b="0" i="0" u="none" strike="noStrike" kern="1200" cap="none" spc="0" normalizeH="0" baseline="0" noProof="0" dirty="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rPr>
              <a:t>的</a:t>
            </a:r>
            <a:r>
              <a:rPr kumimoji="1" lang="zh-CN" altLang="en-US" sz="2400" b="1" i="0" u="none" strike="noStrike" kern="1200" cap="none" spc="0" normalizeH="0" baseline="0" noProof="0" dirty="0">
                <a:ln>
                  <a:noFill/>
                </a:ln>
                <a:solidFill>
                  <a:srgbClr val="00B0F0"/>
                </a:solidFill>
                <a:effectLst/>
                <a:uLnTx/>
                <a:uFillTx/>
                <a:latin typeface="Times New Roman" panose="02020603050405020304" pitchFamily="18" charset="0"/>
                <a:ea typeface="黑体" panose="02010609060101010101" pitchFamily="49" charset="-122"/>
                <a:cs typeface="Times New Roman" panose="02020603050405020304" pitchFamily="18" charset="0"/>
              </a:rPr>
              <a:t>度</a:t>
            </a:r>
            <a:r>
              <a:rPr kumimoji="1" lang="zh-CN" altLang="en-US" sz="2400" b="0" i="0" u="none" strike="noStrike" kern="1200" cap="none" spc="0" normalizeH="0" baseline="0" noProof="0" dirty="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rPr>
              <a:t>：</a:t>
            </a:r>
            <a:r>
              <a:rPr kumimoji="1" lang="en-US" altLang="zh-CN" sz="2400" b="0" i="0" u="none" strike="noStrike" kern="1200" cap="none" spc="0" normalizeH="0" baseline="0" noProof="0" dirty="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rPr>
              <a:t>2</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srgbClr val="002060"/>
                </a:solidFill>
                <a:effectLst/>
                <a:uLnTx/>
                <a:uFillTx/>
                <a:latin typeface="Times New Roman" panose="02020603050405020304" pitchFamily="18" charset="0"/>
                <a:ea typeface="黑体" panose="02010609060101010101" pitchFamily="49" charset="-122"/>
                <a:cs typeface="Times New Roman" panose="02020603050405020304" pitchFamily="18" charset="0"/>
              </a:rPr>
              <a:t>M</a:t>
            </a:r>
            <a:r>
              <a:rPr kumimoji="1" lang="zh-CN" altLang="en-US" sz="2400" b="0" i="0" u="none" strike="noStrike" kern="1200" cap="none" spc="0" normalizeH="0" baseline="0" noProof="0" dirty="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rPr>
              <a:t>的</a:t>
            </a:r>
            <a:r>
              <a:rPr kumimoji="1" lang="zh-CN" altLang="en-US" sz="2400" b="1" i="0" u="none" strike="noStrike" kern="1200" cap="none" spc="0" normalizeH="0" baseline="0" noProof="0" dirty="0">
                <a:ln>
                  <a:noFill/>
                </a:ln>
                <a:solidFill>
                  <a:srgbClr val="00B0F0"/>
                </a:solidFill>
                <a:effectLst/>
                <a:uLnTx/>
                <a:uFillTx/>
                <a:latin typeface="Times New Roman" panose="02020603050405020304" pitchFamily="18" charset="0"/>
                <a:ea typeface="黑体" panose="02010609060101010101" pitchFamily="49" charset="-122"/>
                <a:cs typeface="Times New Roman" panose="02020603050405020304" pitchFamily="18" charset="0"/>
              </a:rPr>
              <a:t>度</a:t>
            </a:r>
            <a:r>
              <a:rPr kumimoji="1" lang="zh-CN" altLang="en-US" sz="2400" b="0" i="0" u="none" strike="noStrike" kern="1200" cap="none" spc="0" normalizeH="0" baseline="0" noProof="0" dirty="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rPr>
              <a:t>：</a:t>
            </a:r>
            <a:r>
              <a:rPr kumimoji="1" lang="en-US" altLang="zh-CN" sz="2400" b="0" i="0" u="none" strike="noStrike" kern="1200" cap="none" spc="0" normalizeH="0" baseline="0" noProof="0" dirty="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rPr>
              <a:t>0</a:t>
            </a:r>
          </a:p>
        </p:txBody>
      </p:sp>
      <p:sp>
        <p:nvSpPr>
          <p:cNvPr id="81" name="Text Box 32">
            <a:extLst>
              <a:ext uri="{FF2B5EF4-FFF2-40B4-BE49-F238E27FC236}">
                <a16:creationId xmlns:a16="http://schemas.microsoft.com/office/drawing/2014/main" id="{63A55FB7-C7A0-A77E-79B2-6C2C3DA2E6F2}"/>
              </a:ext>
            </a:extLst>
          </p:cNvPr>
          <p:cNvSpPr txBox="1">
            <a:spLocks noChangeArrowheads="1"/>
          </p:cNvSpPr>
          <p:nvPr/>
        </p:nvSpPr>
        <p:spPr bwMode="auto">
          <a:xfrm>
            <a:off x="3216057" y="1110912"/>
            <a:ext cx="425629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i="0" u="none" strike="noStrike" kern="1200" cap="none" spc="0" normalizeH="0" baseline="0" noProof="0" dirty="0">
                <a:ln>
                  <a:noFill/>
                </a:ln>
                <a:solidFill>
                  <a:srgbClr val="00B0F0"/>
                </a:solidFill>
                <a:effectLst/>
                <a:uLnTx/>
                <a:uFillTx/>
                <a:latin typeface="Times New Roman" panose="02020603050405020304" pitchFamily="18" charset="0"/>
                <a:ea typeface="黑体" panose="02010609060101010101" pitchFamily="49" charset="-122"/>
                <a:cs typeface="Times New Roman" panose="02020603050405020304" pitchFamily="18" charset="0"/>
              </a:rPr>
              <a:t>叶子</a:t>
            </a:r>
            <a:r>
              <a:rPr kumimoji="1" lang="zh-CN" altLang="en-US" sz="2400" b="0" i="0" u="none" strike="noStrike" kern="1200" cap="none" spc="0" normalizeH="0" baseline="0" noProof="0" dirty="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rPr>
              <a:t>：</a:t>
            </a:r>
            <a:r>
              <a:rPr kumimoji="1" lang="en-US" altLang="zh-CN" sz="2400" b="0" i="0" u="none" strike="noStrike" kern="1200" cap="none" spc="0" normalizeH="0" baseline="0" noProof="0" dirty="0">
                <a:ln>
                  <a:noFill/>
                </a:ln>
                <a:solidFill>
                  <a:srgbClr val="002060"/>
                </a:solidFill>
                <a:effectLst/>
                <a:uLnTx/>
                <a:uFillTx/>
                <a:latin typeface="Times New Roman" panose="02020603050405020304" pitchFamily="18" charset="0"/>
                <a:ea typeface="黑体" panose="02010609060101010101" pitchFamily="49" charset="-122"/>
                <a:cs typeface="Times New Roman" panose="02020603050405020304" pitchFamily="18" charset="0"/>
              </a:rPr>
              <a:t>K</a:t>
            </a:r>
            <a:r>
              <a:rPr kumimoji="1" lang="zh-CN" altLang="en-US" sz="2400" b="0" i="0" u="none" strike="noStrike" kern="1200" cap="none" spc="0" normalizeH="0" baseline="0" noProof="0" dirty="0">
                <a:ln>
                  <a:noFill/>
                </a:ln>
                <a:solidFill>
                  <a:srgbClr val="002060"/>
                </a:solidFill>
                <a:effectLst/>
                <a:uLnTx/>
                <a:uFillTx/>
                <a:latin typeface="Times New Roman" panose="02020603050405020304" pitchFamily="18" charset="0"/>
                <a:ea typeface="黑体" panose="02010609060101010101" pitchFamily="49" charset="-122"/>
                <a:cs typeface="Times New Roman" panose="02020603050405020304" pitchFamily="18" charset="0"/>
              </a:rPr>
              <a:t>，</a:t>
            </a:r>
            <a:r>
              <a:rPr kumimoji="1" lang="en-US" altLang="zh-CN" sz="2400" b="0" i="0" u="none" strike="noStrike" kern="1200" cap="none" spc="0" normalizeH="0" baseline="0" noProof="0" dirty="0">
                <a:ln>
                  <a:noFill/>
                </a:ln>
                <a:solidFill>
                  <a:srgbClr val="002060"/>
                </a:solidFill>
                <a:effectLst/>
                <a:uLnTx/>
                <a:uFillTx/>
                <a:latin typeface="Times New Roman" panose="02020603050405020304" pitchFamily="18" charset="0"/>
                <a:ea typeface="黑体" panose="02010609060101010101" pitchFamily="49" charset="-122"/>
                <a:cs typeface="Times New Roman" panose="02020603050405020304" pitchFamily="18" charset="0"/>
              </a:rPr>
              <a:t>L</a:t>
            </a:r>
            <a:r>
              <a:rPr kumimoji="1" lang="zh-CN" altLang="en-US" sz="2400" b="0" i="0" u="none" strike="noStrike" kern="1200" cap="none" spc="0" normalizeH="0" baseline="0" noProof="0" dirty="0">
                <a:ln>
                  <a:noFill/>
                </a:ln>
                <a:solidFill>
                  <a:srgbClr val="002060"/>
                </a:solidFill>
                <a:effectLst/>
                <a:uLnTx/>
                <a:uFillTx/>
                <a:latin typeface="Times New Roman" panose="02020603050405020304" pitchFamily="18" charset="0"/>
                <a:ea typeface="黑体" panose="02010609060101010101" pitchFamily="49" charset="-122"/>
                <a:cs typeface="Times New Roman" panose="02020603050405020304" pitchFamily="18" charset="0"/>
              </a:rPr>
              <a:t>，</a:t>
            </a:r>
            <a:r>
              <a:rPr kumimoji="1" lang="en-US" altLang="zh-CN" sz="2400" b="0" i="0" u="none" strike="noStrike" kern="1200" cap="none" spc="0" normalizeH="0" baseline="0" noProof="0" dirty="0">
                <a:ln>
                  <a:noFill/>
                </a:ln>
                <a:solidFill>
                  <a:srgbClr val="002060"/>
                </a:solidFill>
                <a:effectLst/>
                <a:uLnTx/>
                <a:uFillTx/>
                <a:latin typeface="Times New Roman" panose="02020603050405020304" pitchFamily="18" charset="0"/>
                <a:ea typeface="黑体" panose="02010609060101010101" pitchFamily="49" charset="-122"/>
                <a:cs typeface="Times New Roman" panose="02020603050405020304" pitchFamily="18" charset="0"/>
              </a:rPr>
              <a:t>F</a:t>
            </a:r>
            <a:r>
              <a:rPr kumimoji="1" lang="zh-CN" altLang="en-US" sz="2400" b="0" i="0" u="none" strike="noStrike" kern="1200" cap="none" spc="0" normalizeH="0" baseline="0" noProof="0" dirty="0">
                <a:ln>
                  <a:noFill/>
                </a:ln>
                <a:solidFill>
                  <a:srgbClr val="002060"/>
                </a:solidFill>
                <a:effectLst/>
                <a:uLnTx/>
                <a:uFillTx/>
                <a:latin typeface="Times New Roman" panose="02020603050405020304" pitchFamily="18" charset="0"/>
                <a:ea typeface="黑体" panose="02010609060101010101" pitchFamily="49" charset="-122"/>
                <a:cs typeface="Times New Roman" panose="02020603050405020304" pitchFamily="18" charset="0"/>
              </a:rPr>
              <a:t>，</a:t>
            </a:r>
            <a:r>
              <a:rPr kumimoji="1" lang="en-US" altLang="zh-CN" sz="2400" b="0" i="0" u="none" strike="noStrike" kern="1200" cap="none" spc="0" normalizeH="0" baseline="0" noProof="0" dirty="0">
                <a:ln>
                  <a:noFill/>
                </a:ln>
                <a:solidFill>
                  <a:srgbClr val="002060"/>
                </a:solidFill>
                <a:effectLst/>
                <a:uLnTx/>
                <a:uFillTx/>
                <a:latin typeface="Times New Roman" panose="02020603050405020304" pitchFamily="18" charset="0"/>
                <a:ea typeface="黑体" panose="02010609060101010101" pitchFamily="49" charset="-122"/>
                <a:cs typeface="Times New Roman" panose="02020603050405020304" pitchFamily="18" charset="0"/>
              </a:rPr>
              <a:t>G</a:t>
            </a:r>
            <a:r>
              <a:rPr kumimoji="1" lang="zh-CN" altLang="en-US" sz="2400" b="0" i="0" u="none" strike="noStrike" kern="1200" cap="none" spc="0" normalizeH="0" baseline="0" noProof="0" dirty="0">
                <a:ln>
                  <a:noFill/>
                </a:ln>
                <a:solidFill>
                  <a:srgbClr val="002060"/>
                </a:solidFill>
                <a:effectLst/>
                <a:uLnTx/>
                <a:uFillTx/>
                <a:latin typeface="Times New Roman" panose="02020603050405020304" pitchFamily="18" charset="0"/>
                <a:ea typeface="黑体" panose="02010609060101010101" pitchFamily="49" charset="-122"/>
                <a:cs typeface="Times New Roman" panose="02020603050405020304" pitchFamily="18" charset="0"/>
              </a:rPr>
              <a:t>，</a:t>
            </a:r>
            <a:r>
              <a:rPr kumimoji="1" lang="en-US" altLang="zh-CN" sz="2400" b="0" i="0" u="none" strike="noStrike" kern="1200" cap="none" spc="0" normalizeH="0" baseline="0" noProof="0" dirty="0">
                <a:ln>
                  <a:noFill/>
                </a:ln>
                <a:solidFill>
                  <a:srgbClr val="002060"/>
                </a:solidFill>
                <a:effectLst/>
                <a:uLnTx/>
                <a:uFillTx/>
                <a:latin typeface="Times New Roman" panose="02020603050405020304" pitchFamily="18" charset="0"/>
                <a:ea typeface="黑体" panose="02010609060101010101" pitchFamily="49" charset="-122"/>
                <a:cs typeface="Times New Roman" panose="02020603050405020304" pitchFamily="18" charset="0"/>
              </a:rPr>
              <a:t>M</a:t>
            </a:r>
            <a:r>
              <a:rPr kumimoji="1" lang="zh-CN" altLang="en-US" sz="2400" b="0" i="0" u="none" strike="noStrike" kern="1200" cap="none" spc="0" normalizeH="0" baseline="0" noProof="0" dirty="0">
                <a:ln>
                  <a:noFill/>
                </a:ln>
                <a:solidFill>
                  <a:srgbClr val="002060"/>
                </a:solidFill>
                <a:effectLst/>
                <a:uLnTx/>
                <a:uFillTx/>
                <a:latin typeface="Times New Roman" panose="02020603050405020304" pitchFamily="18" charset="0"/>
                <a:ea typeface="黑体" panose="02010609060101010101" pitchFamily="49" charset="-122"/>
                <a:cs typeface="Times New Roman" panose="02020603050405020304" pitchFamily="18" charset="0"/>
              </a:rPr>
              <a:t>，</a:t>
            </a:r>
            <a:r>
              <a:rPr kumimoji="1" lang="en-US" altLang="zh-CN" sz="2400" b="0" i="0" u="none" strike="noStrike" kern="1200" cap="none" spc="0" normalizeH="0" baseline="0" noProof="0" dirty="0">
                <a:ln>
                  <a:noFill/>
                </a:ln>
                <a:solidFill>
                  <a:srgbClr val="002060"/>
                </a:solidFill>
                <a:effectLst/>
                <a:uLnTx/>
                <a:uFillTx/>
                <a:latin typeface="Times New Roman" panose="02020603050405020304" pitchFamily="18" charset="0"/>
                <a:ea typeface="黑体" panose="02010609060101010101" pitchFamily="49" charset="-122"/>
                <a:cs typeface="Times New Roman" panose="02020603050405020304" pitchFamily="18" charset="0"/>
              </a:rPr>
              <a:t>I</a:t>
            </a:r>
            <a:r>
              <a:rPr kumimoji="1" lang="zh-CN" altLang="en-US" sz="2400" b="0" i="0" u="none" strike="noStrike" kern="1200" cap="none" spc="0" normalizeH="0" baseline="0" noProof="0" dirty="0">
                <a:ln>
                  <a:noFill/>
                </a:ln>
                <a:solidFill>
                  <a:srgbClr val="002060"/>
                </a:solidFill>
                <a:effectLst/>
                <a:uLnTx/>
                <a:uFillTx/>
                <a:latin typeface="Times New Roman" panose="02020603050405020304" pitchFamily="18" charset="0"/>
                <a:ea typeface="黑体" panose="02010609060101010101" pitchFamily="49" charset="-122"/>
                <a:cs typeface="Times New Roman" panose="02020603050405020304" pitchFamily="18" charset="0"/>
              </a:rPr>
              <a:t>，</a:t>
            </a:r>
            <a:r>
              <a:rPr kumimoji="1" lang="en-US" altLang="zh-CN" sz="2400" b="0" i="0" u="none" strike="noStrike" kern="1200" cap="none" spc="0" normalizeH="0" baseline="0" noProof="0" dirty="0">
                <a:ln>
                  <a:noFill/>
                </a:ln>
                <a:solidFill>
                  <a:srgbClr val="002060"/>
                </a:solidFill>
                <a:effectLst/>
                <a:uLnTx/>
                <a:uFillTx/>
                <a:latin typeface="Times New Roman" panose="02020603050405020304" pitchFamily="18" charset="0"/>
                <a:ea typeface="黑体" panose="02010609060101010101" pitchFamily="49" charset="-122"/>
                <a:cs typeface="Times New Roman" panose="02020603050405020304" pitchFamily="18" charset="0"/>
              </a:rPr>
              <a:t>J</a:t>
            </a:r>
          </a:p>
        </p:txBody>
      </p:sp>
      <p:sp>
        <p:nvSpPr>
          <p:cNvPr id="82" name="Text Box 33">
            <a:extLst>
              <a:ext uri="{FF2B5EF4-FFF2-40B4-BE49-F238E27FC236}">
                <a16:creationId xmlns:a16="http://schemas.microsoft.com/office/drawing/2014/main" id="{6E9ED934-1571-1935-A732-FD869C515FE1}"/>
              </a:ext>
            </a:extLst>
          </p:cNvPr>
          <p:cNvSpPr txBox="1">
            <a:spLocks noChangeArrowheads="1"/>
          </p:cNvSpPr>
          <p:nvPr/>
        </p:nvSpPr>
        <p:spPr bwMode="auto">
          <a:xfrm>
            <a:off x="5817425" y="4301946"/>
            <a:ext cx="2890535"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srgbClr val="002060"/>
                </a:solidFill>
                <a:effectLst/>
                <a:uLnTx/>
                <a:uFillTx/>
                <a:latin typeface="Times New Roman" panose="02020603050405020304" pitchFamily="18" charset="0"/>
                <a:ea typeface="黑体" panose="02010609060101010101" pitchFamily="49" charset="-122"/>
                <a:cs typeface="Times New Roman" panose="02020603050405020304" pitchFamily="18" charset="0"/>
              </a:rPr>
              <a:t>A</a:t>
            </a:r>
            <a:r>
              <a:rPr kumimoji="1" lang="zh-CN" altLang="en-US" sz="2400" b="0" i="0" u="none" strike="noStrike" kern="1200" cap="none" spc="0" normalizeH="0" baseline="0" noProof="0" dirty="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rPr>
              <a:t>的</a:t>
            </a:r>
            <a:r>
              <a:rPr kumimoji="1" lang="zh-CN" altLang="en-US" sz="2400" b="1" i="0" u="none" strike="noStrike" kern="1200" cap="none" spc="0" normalizeH="0" baseline="0" noProof="0" dirty="0">
                <a:ln>
                  <a:noFill/>
                </a:ln>
                <a:solidFill>
                  <a:srgbClr val="00B0F0"/>
                </a:solidFill>
                <a:effectLst/>
                <a:uLnTx/>
                <a:uFillTx/>
                <a:latin typeface="Times New Roman" panose="02020603050405020304" pitchFamily="18" charset="0"/>
                <a:ea typeface="黑体" panose="02010609060101010101" pitchFamily="49" charset="-122"/>
                <a:cs typeface="Times New Roman" panose="02020603050405020304" pitchFamily="18" charset="0"/>
              </a:rPr>
              <a:t>孩子</a:t>
            </a:r>
            <a:r>
              <a:rPr kumimoji="1" lang="zh-CN" altLang="en-US" sz="2400" b="0" i="0" u="none" strike="noStrike" kern="1200" cap="none" spc="0" normalizeH="0" baseline="0" noProof="0" dirty="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rPr>
              <a:t>：</a:t>
            </a:r>
            <a:r>
              <a:rPr kumimoji="1" lang="en-US" altLang="zh-CN" sz="2400" b="0" i="0" u="none" strike="noStrike" kern="1200" cap="none" spc="0" normalizeH="0" baseline="0" noProof="0" dirty="0">
                <a:ln>
                  <a:noFill/>
                </a:ln>
                <a:solidFill>
                  <a:srgbClr val="002060"/>
                </a:solidFill>
                <a:effectLst/>
                <a:uLnTx/>
                <a:uFillTx/>
                <a:latin typeface="Times New Roman" panose="02020603050405020304" pitchFamily="18" charset="0"/>
                <a:ea typeface="黑体" panose="02010609060101010101" pitchFamily="49" charset="-122"/>
                <a:cs typeface="Times New Roman" panose="02020603050405020304" pitchFamily="18" charset="0"/>
              </a:rPr>
              <a:t>B</a:t>
            </a:r>
            <a:r>
              <a:rPr kumimoji="1" lang="zh-CN" altLang="en-US" sz="2400" b="0" i="0" u="none" strike="noStrike" kern="1200" cap="none" spc="0" normalizeH="0" baseline="0" noProof="0" dirty="0">
                <a:ln>
                  <a:noFill/>
                </a:ln>
                <a:solidFill>
                  <a:srgbClr val="002060"/>
                </a:solidFill>
                <a:effectLst/>
                <a:uLnTx/>
                <a:uFillTx/>
                <a:latin typeface="Times New Roman" panose="02020603050405020304" pitchFamily="18" charset="0"/>
                <a:ea typeface="黑体" panose="02010609060101010101" pitchFamily="49" charset="-122"/>
                <a:cs typeface="Times New Roman" panose="02020603050405020304" pitchFamily="18" charset="0"/>
              </a:rPr>
              <a:t>，</a:t>
            </a:r>
            <a:r>
              <a:rPr kumimoji="1" lang="en-US" altLang="zh-CN" sz="2400" b="0" i="0" u="none" strike="noStrike" kern="1200" cap="none" spc="0" normalizeH="0" baseline="0" noProof="0" dirty="0">
                <a:ln>
                  <a:noFill/>
                </a:ln>
                <a:solidFill>
                  <a:srgbClr val="002060"/>
                </a:solidFill>
                <a:effectLst/>
                <a:uLnTx/>
                <a:uFillTx/>
                <a:latin typeface="Times New Roman" panose="02020603050405020304" pitchFamily="18" charset="0"/>
                <a:ea typeface="黑体" panose="02010609060101010101" pitchFamily="49" charset="-122"/>
                <a:cs typeface="Times New Roman" panose="02020603050405020304" pitchFamily="18" charset="0"/>
              </a:rPr>
              <a:t>C</a:t>
            </a:r>
            <a:r>
              <a:rPr kumimoji="1" lang="zh-CN" altLang="en-US" sz="2400" b="0" i="0" u="none" strike="noStrike" kern="1200" cap="none" spc="0" normalizeH="0" baseline="0" noProof="0" dirty="0">
                <a:ln>
                  <a:noFill/>
                </a:ln>
                <a:solidFill>
                  <a:srgbClr val="002060"/>
                </a:solidFill>
                <a:effectLst/>
                <a:uLnTx/>
                <a:uFillTx/>
                <a:latin typeface="Times New Roman" panose="02020603050405020304" pitchFamily="18" charset="0"/>
                <a:ea typeface="黑体" panose="02010609060101010101" pitchFamily="49" charset="-122"/>
                <a:cs typeface="Times New Roman" panose="02020603050405020304" pitchFamily="18" charset="0"/>
              </a:rPr>
              <a:t>，</a:t>
            </a:r>
            <a:r>
              <a:rPr kumimoji="1" lang="en-US" altLang="zh-CN" sz="2400" b="0" i="0" u="none" strike="noStrike" kern="1200" cap="none" spc="0" normalizeH="0" baseline="0" noProof="0" dirty="0">
                <a:ln>
                  <a:noFill/>
                </a:ln>
                <a:solidFill>
                  <a:srgbClr val="002060"/>
                </a:solidFill>
                <a:effectLst/>
                <a:uLnTx/>
                <a:uFillTx/>
                <a:latin typeface="Times New Roman" panose="02020603050405020304" pitchFamily="18" charset="0"/>
                <a:ea typeface="黑体" panose="02010609060101010101" pitchFamily="49" charset="-122"/>
                <a:cs typeface="Times New Roman" panose="02020603050405020304" pitchFamily="18" charset="0"/>
              </a:rPr>
              <a:t>D</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srgbClr val="002060"/>
                </a:solidFill>
                <a:effectLst/>
                <a:uLnTx/>
                <a:uFillTx/>
                <a:latin typeface="Times New Roman" panose="02020603050405020304" pitchFamily="18" charset="0"/>
                <a:ea typeface="黑体" panose="02010609060101010101" pitchFamily="49" charset="-122"/>
                <a:cs typeface="Times New Roman" panose="02020603050405020304" pitchFamily="18" charset="0"/>
              </a:rPr>
              <a:t>B</a:t>
            </a:r>
            <a:r>
              <a:rPr kumimoji="1" lang="zh-CN" altLang="en-US" sz="2400" b="0" i="0" u="none" strike="noStrike" kern="1200" cap="none" spc="0" normalizeH="0" baseline="0" noProof="0" dirty="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rPr>
              <a:t>的</a:t>
            </a:r>
            <a:r>
              <a:rPr kumimoji="1" lang="zh-CN" altLang="en-US" sz="2400" b="1" i="0" u="none" strike="noStrike" kern="1200" cap="none" spc="0" normalizeH="0" baseline="0" noProof="0" dirty="0">
                <a:ln>
                  <a:noFill/>
                </a:ln>
                <a:solidFill>
                  <a:srgbClr val="00B0F0"/>
                </a:solidFill>
                <a:effectLst/>
                <a:uLnTx/>
                <a:uFillTx/>
                <a:latin typeface="Times New Roman" panose="02020603050405020304" pitchFamily="18" charset="0"/>
                <a:ea typeface="黑体" panose="02010609060101010101" pitchFamily="49" charset="-122"/>
                <a:cs typeface="Times New Roman" panose="02020603050405020304" pitchFamily="18" charset="0"/>
              </a:rPr>
              <a:t>孩子</a:t>
            </a:r>
            <a:r>
              <a:rPr kumimoji="1" lang="zh-CN" altLang="en-US" sz="2400" b="0" i="0" u="none" strike="noStrike" kern="1200" cap="none" spc="0" normalizeH="0" baseline="0" noProof="0" dirty="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rPr>
              <a:t>：</a:t>
            </a:r>
            <a:r>
              <a:rPr kumimoji="1" lang="en-US" altLang="zh-CN" sz="2400" b="0" i="0" u="none" strike="noStrike" kern="1200" cap="none" spc="0" normalizeH="0" baseline="0" noProof="0" dirty="0">
                <a:ln>
                  <a:noFill/>
                </a:ln>
                <a:solidFill>
                  <a:srgbClr val="002060"/>
                </a:solidFill>
                <a:effectLst/>
                <a:uLnTx/>
                <a:uFillTx/>
                <a:latin typeface="Times New Roman" panose="02020603050405020304" pitchFamily="18" charset="0"/>
                <a:ea typeface="黑体" panose="02010609060101010101" pitchFamily="49" charset="-122"/>
                <a:cs typeface="Times New Roman" panose="02020603050405020304" pitchFamily="18" charset="0"/>
              </a:rPr>
              <a:t>E</a:t>
            </a:r>
            <a:r>
              <a:rPr kumimoji="1" lang="zh-CN" altLang="en-US" sz="2400" b="0" i="0" u="none" strike="noStrike" kern="1200" cap="none" spc="0" normalizeH="0" baseline="0" noProof="0" dirty="0">
                <a:ln>
                  <a:noFill/>
                </a:ln>
                <a:solidFill>
                  <a:srgbClr val="002060"/>
                </a:solidFill>
                <a:effectLst/>
                <a:uLnTx/>
                <a:uFillTx/>
                <a:latin typeface="Times New Roman" panose="02020603050405020304" pitchFamily="18" charset="0"/>
                <a:ea typeface="黑体" panose="02010609060101010101" pitchFamily="49" charset="-122"/>
                <a:cs typeface="Times New Roman" panose="02020603050405020304" pitchFamily="18" charset="0"/>
              </a:rPr>
              <a:t>，</a:t>
            </a:r>
            <a:r>
              <a:rPr kumimoji="1" lang="en-US" altLang="zh-CN" sz="2400" b="0" i="0" u="none" strike="noStrike" kern="1200" cap="none" spc="0" normalizeH="0" baseline="0" noProof="0" dirty="0">
                <a:ln>
                  <a:noFill/>
                </a:ln>
                <a:solidFill>
                  <a:srgbClr val="002060"/>
                </a:solidFill>
                <a:effectLst/>
                <a:uLnTx/>
                <a:uFillTx/>
                <a:latin typeface="Times New Roman" panose="02020603050405020304" pitchFamily="18" charset="0"/>
                <a:ea typeface="黑体" panose="02010609060101010101" pitchFamily="49" charset="-122"/>
                <a:cs typeface="Times New Roman" panose="02020603050405020304" pitchFamily="18" charset="0"/>
              </a:rPr>
              <a:t>F</a:t>
            </a:r>
          </a:p>
        </p:txBody>
      </p:sp>
      <p:sp>
        <p:nvSpPr>
          <p:cNvPr id="83" name="Text Box 34">
            <a:extLst>
              <a:ext uri="{FF2B5EF4-FFF2-40B4-BE49-F238E27FC236}">
                <a16:creationId xmlns:a16="http://schemas.microsoft.com/office/drawing/2014/main" id="{7F2A9A85-FF98-0E95-3621-79CCDEDDC2C0}"/>
              </a:ext>
            </a:extLst>
          </p:cNvPr>
          <p:cNvSpPr txBox="1">
            <a:spLocks noChangeArrowheads="1"/>
          </p:cNvSpPr>
          <p:nvPr/>
        </p:nvSpPr>
        <p:spPr bwMode="auto">
          <a:xfrm>
            <a:off x="5812634" y="1858909"/>
            <a:ext cx="1790875"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srgbClr val="002060"/>
                </a:solidFill>
                <a:effectLst/>
                <a:uLnTx/>
                <a:uFillTx/>
                <a:latin typeface="Times New Roman" panose="02020603050405020304" pitchFamily="18" charset="0"/>
                <a:ea typeface="黑体" panose="02010609060101010101" pitchFamily="49" charset="-122"/>
                <a:cs typeface="Times New Roman" panose="02020603050405020304" pitchFamily="18" charset="0"/>
              </a:rPr>
              <a:t>I</a:t>
            </a:r>
            <a:r>
              <a:rPr kumimoji="1" lang="zh-CN" altLang="en-US" sz="2400" b="0" i="0" u="none" strike="noStrike" kern="1200" cap="none" spc="0" normalizeH="0" baseline="0" noProof="0" dirty="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rPr>
              <a:t>的</a:t>
            </a:r>
            <a:r>
              <a:rPr kumimoji="1" lang="zh-CN" altLang="en-US" sz="2400" b="1" i="0" u="none" strike="noStrike" kern="1200" cap="none" spc="0" normalizeH="0" baseline="0" noProof="0" dirty="0">
                <a:ln>
                  <a:noFill/>
                </a:ln>
                <a:solidFill>
                  <a:srgbClr val="00B0F0"/>
                </a:solidFill>
                <a:effectLst/>
                <a:uLnTx/>
                <a:uFillTx/>
                <a:latin typeface="Times New Roman" panose="02020603050405020304" pitchFamily="18" charset="0"/>
                <a:ea typeface="黑体" panose="02010609060101010101" pitchFamily="49" charset="-122"/>
                <a:cs typeface="Times New Roman" panose="02020603050405020304" pitchFamily="18" charset="0"/>
              </a:rPr>
              <a:t>父亲</a:t>
            </a:r>
            <a:r>
              <a:rPr kumimoji="1" lang="zh-CN" altLang="en-US" sz="2400" b="0" i="0" u="none" strike="noStrike" kern="1200" cap="none" spc="0" normalizeH="0" baseline="0" noProof="0" dirty="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rPr>
              <a:t>：</a:t>
            </a:r>
            <a:r>
              <a:rPr kumimoji="1" lang="en-US" altLang="zh-CN" sz="2400" b="0" i="0" u="none" strike="noStrike" kern="1200" cap="none" spc="0" normalizeH="0" baseline="0" noProof="0" dirty="0">
                <a:ln>
                  <a:noFill/>
                </a:ln>
                <a:solidFill>
                  <a:srgbClr val="002060"/>
                </a:solidFill>
                <a:effectLst/>
                <a:uLnTx/>
                <a:uFillTx/>
                <a:latin typeface="Times New Roman" panose="02020603050405020304" pitchFamily="18" charset="0"/>
                <a:ea typeface="黑体" panose="02010609060101010101" pitchFamily="49" charset="-122"/>
                <a:cs typeface="Times New Roman" panose="02020603050405020304" pitchFamily="18" charset="0"/>
              </a:rPr>
              <a:t>D</a:t>
            </a:r>
          </a:p>
          <a:p>
            <a:pPr lvl="0" fontAlgn="base">
              <a:spcBef>
                <a:spcPct val="0"/>
              </a:spcBef>
              <a:spcAft>
                <a:spcPct val="0"/>
              </a:spcAft>
              <a:buNone/>
              <a:defRPr/>
            </a:pPr>
            <a:r>
              <a:rPr kumimoji="1" lang="en-US" altLang="zh-CN" sz="2400" b="0" i="0" u="none" strike="noStrike" kern="1200" cap="none" spc="0" normalizeH="0" baseline="0" noProof="0" dirty="0">
                <a:ln>
                  <a:noFill/>
                </a:ln>
                <a:solidFill>
                  <a:srgbClr val="002060"/>
                </a:solidFill>
                <a:effectLst/>
                <a:uLnTx/>
                <a:uFillTx/>
                <a:latin typeface="Times New Roman" panose="02020603050405020304" pitchFamily="18" charset="0"/>
                <a:ea typeface="黑体" panose="02010609060101010101" pitchFamily="49" charset="-122"/>
                <a:cs typeface="Times New Roman" panose="02020603050405020304" pitchFamily="18" charset="0"/>
              </a:rPr>
              <a:t>L</a:t>
            </a:r>
            <a:r>
              <a:rPr lang="zh-CN" altLang="en-US" sz="2400" dirty="0">
                <a:solidFill>
                  <a:srgbClr val="660066"/>
                </a:solidFill>
                <a:latin typeface="Times New Roman" panose="02020603050405020304" pitchFamily="18" charset="0"/>
                <a:ea typeface="黑体" panose="02010609060101010101" pitchFamily="49" charset="-122"/>
                <a:cs typeface="Times New Roman" panose="02020603050405020304" pitchFamily="18" charset="0"/>
              </a:rPr>
              <a:t>的</a:t>
            </a:r>
            <a:r>
              <a:rPr lang="zh-CN" altLang="en-US" sz="2400" b="1" dirty="0">
                <a:solidFill>
                  <a:srgbClr val="00B0F0"/>
                </a:solidFill>
                <a:latin typeface="Times New Roman" panose="02020603050405020304" pitchFamily="18" charset="0"/>
                <a:ea typeface="黑体" panose="02010609060101010101" pitchFamily="49" charset="-122"/>
                <a:cs typeface="Times New Roman" panose="02020603050405020304" pitchFamily="18" charset="0"/>
              </a:rPr>
              <a:t>父亲</a:t>
            </a:r>
            <a:r>
              <a:rPr kumimoji="1" lang="zh-CN" altLang="en-US" sz="2400" b="0" i="0" u="none" strike="noStrike" kern="1200" cap="none" spc="0" normalizeH="0" baseline="0" noProof="0" dirty="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rPr>
              <a:t>：</a:t>
            </a:r>
            <a:r>
              <a:rPr kumimoji="1" lang="en-US" altLang="zh-CN" sz="2400" b="0" i="0" u="none" strike="noStrike" kern="1200" cap="none" spc="0" normalizeH="0" baseline="0" noProof="0" dirty="0">
                <a:ln>
                  <a:noFill/>
                </a:ln>
                <a:solidFill>
                  <a:srgbClr val="002060"/>
                </a:solidFill>
                <a:effectLst/>
                <a:uLnTx/>
                <a:uFillTx/>
                <a:latin typeface="Times New Roman" panose="02020603050405020304" pitchFamily="18" charset="0"/>
                <a:ea typeface="黑体" panose="02010609060101010101" pitchFamily="49" charset="-122"/>
                <a:cs typeface="Times New Roman" panose="02020603050405020304" pitchFamily="18" charset="0"/>
              </a:rPr>
              <a:t>E</a:t>
            </a:r>
          </a:p>
        </p:txBody>
      </p:sp>
      <p:sp>
        <p:nvSpPr>
          <p:cNvPr id="84" name="Text Box 35">
            <a:extLst>
              <a:ext uri="{FF2B5EF4-FFF2-40B4-BE49-F238E27FC236}">
                <a16:creationId xmlns:a16="http://schemas.microsoft.com/office/drawing/2014/main" id="{573BC082-6DF8-8BBE-4B2F-C2F4225CE2A8}"/>
              </a:ext>
            </a:extLst>
          </p:cNvPr>
          <p:cNvSpPr txBox="1">
            <a:spLocks noChangeArrowheads="1"/>
          </p:cNvSpPr>
          <p:nvPr/>
        </p:nvSpPr>
        <p:spPr bwMode="auto">
          <a:xfrm>
            <a:off x="6130134" y="2900309"/>
            <a:ext cx="2359941"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srgbClr val="002060"/>
                </a:solidFill>
                <a:effectLst/>
                <a:uLnTx/>
                <a:uFillTx/>
                <a:latin typeface="Times New Roman" panose="02020603050405020304" pitchFamily="18" charset="0"/>
                <a:ea typeface="黑体" panose="02010609060101010101" pitchFamily="49" charset="-122"/>
                <a:cs typeface="Times New Roman" panose="02020603050405020304" pitchFamily="18" charset="0"/>
              </a:rPr>
              <a:t>B</a:t>
            </a:r>
            <a:r>
              <a:rPr kumimoji="1" lang="zh-CN" altLang="en-US" sz="2400" b="0" i="0" u="none" strike="noStrike" kern="1200" cap="none" spc="0" normalizeH="0" baseline="0" noProof="0" dirty="0">
                <a:ln>
                  <a:noFill/>
                </a:ln>
                <a:solidFill>
                  <a:srgbClr val="002060"/>
                </a:solidFill>
                <a:effectLst/>
                <a:uLnTx/>
                <a:uFillTx/>
                <a:latin typeface="Times New Roman" panose="02020603050405020304" pitchFamily="18" charset="0"/>
                <a:ea typeface="黑体" panose="02010609060101010101" pitchFamily="49" charset="-122"/>
                <a:cs typeface="Times New Roman" panose="02020603050405020304" pitchFamily="18" charset="0"/>
              </a:rPr>
              <a:t>，</a:t>
            </a:r>
            <a:r>
              <a:rPr kumimoji="1" lang="en-US" altLang="zh-CN" sz="2400" b="0" i="0" u="none" strike="noStrike" kern="1200" cap="none" spc="0" normalizeH="0" baseline="0" noProof="0" dirty="0">
                <a:ln>
                  <a:noFill/>
                </a:ln>
                <a:solidFill>
                  <a:srgbClr val="002060"/>
                </a:solidFill>
                <a:effectLst/>
                <a:uLnTx/>
                <a:uFillTx/>
                <a:latin typeface="Times New Roman" panose="02020603050405020304" pitchFamily="18" charset="0"/>
                <a:ea typeface="黑体" panose="02010609060101010101" pitchFamily="49" charset="-122"/>
                <a:cs typeface="Times New Roman" panose="02020603050405020304" pitchFamily="18" charset="0"/>
              </a:rPr>
              <a:t>C</a:t>
            </a:r>
            <a:r>
              <a:rPr kumimoji="1" lang="zh-CN" altLang="en-US" sz="2400" b="0" i="0" u="none" strike="noStrike" kern="1200" cap="none" spc="0" normalizeH="0" baseline="0" noProof="0" dirty="0">
                <a:ln>
                  <a:noFill/>
                </a:ln>
                <a:solidFill>
                  <a:srgbClr val="002060"/>
                </a:solidFill>
                <a:effectLst/>
                <a:uLnTx/>
                <a:uFillTx/>
                <a:latin typeface="Times New Roman" panose="02020603050405020304" pitchFamily="18" charset="0"/>
                <a:ea typeface="黑体" panose="02010609060101010101" pitchFamily="49" charset="-122"/>
                <a:cs typeface="Times New Roman" panose="02020603050405020304" pitchFamily="18" charset="0"/>
              </a:rPr>
              <a:t>，</a:t>
            </a:r>
            <a:r>
              <a:rPr kumimoji="1" lang="en-US" altLang="zh-CN" sz="2400" b="0" i="0" u="none" strike="noStrike" kern="1200" cap="none" spc="0" normalizeH="0" baseline="0" noProof="0" dirty="0">
                <a:ln>
                  <a:noFill/>
                </a:ln>
                <a:solidFill>
                  <a:srgbClr val="002060"/>
                </a:solidFill>
                <a:effectLst/>
                <a:uLnTx/>
                <a:uFillTx/>
                <a:latin typeface="Times New Roman" panose="02020603050405020304" pitchFamily="18" charset="0"/>
                <a:ea typeface="黑体" panose="02010609060101010101" pitchFamily="49" charset="-122"/>
                <a:cs typeface="Times New Roman" panose="02020603050405020304" pitchFamily="18" charset="0"/>
              </a:rPr>
              <a:t>D</a:t>
            </a:r>
            <a:r>
              <a:rPr kumimoji="1" lang="zh-CN" altLang="en-US" sz="2400" b="0" i="0" u="none" strike="noStrike" kern="1200" cap="none" spc="0" normalizeH="0" baseline="0" noProof="0" dirty="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rPr>
              <a:t>为</a:t>
            </a:r>
            <a:r>
              <a:rPr kumimoji="1" lang="zh-CN" altLang="en-US" sz="2400" b="1" i="0" u="none" strike="noStrike" kern="1200" cap="none" spc="0" normalizeH="0" baseline="0" noProof="0" dirty="0">
                <a:ln>
                  <a:noFill/>
                </a:ln>
                <a:solidFill>
                  <a:srgbClr val="00B0F0"/>
                </a:solidFill>
                <a:effectLst/>
                <a:uLnTx/>
                <a:uFillTx/>
                <a:latin typeface="Times New Roman" panose="02020603050405020304" pitchFamily="18" charset="0"/>
                <a:ea typeface="黑体" panose="02010609060101010101" pitchFamily="49" charset="-122"/>
                <a:cs typeface="Times New Roman" panose="02020603050405020304" pitchFamily="18" charset="0"/>
              </a:rPr>
              <a:t>兄弟</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srgbClr val="002060"/>
                </a:solidFill>
                <a:effectLst/>
                <a:uLnTx/>
                <a:uFillTx/>
                <a:latin typeface="Times New Roman" panose="02020603050405020304" pitchFamily="18" charset="0"/>
                <a:ea typeface="黑体" panose="02010609060101010101" pitchFamily="49" charset="-122"/>
                <a:cs typeface="Times New Roman" panose="02020603050405020304" pitchFamily="18" charset="0"/>
              </a:rPr>
              <a:t>K</a:t>
            </a:r>
            <a:r>
              <a:rPr kumimoji="1" lang="zh-CN" altLang="en-US" sz="2400" b="0" i="0" u="none" strike="noStrike" kern="1200" cap="none" spc="0" normalizeH="0" baseline="0" noProof="0" dirty="0">
                <a:ln>
                  <a:noFill/>
                </a:ln>
                <a:solidFill>
                  <a:srgbClr val="002060"/>
                </a:solidFill>
                <a:effectLst/>
                <a:uLnTx/>
                <a:uFillTx/>
                <a:latin typeface="Times New Roman" panose="02020603050405020304" pitchFamily="18" charset="0"/>
                <a:ea typeface="黑体" panose="02010609060101010101" pitchFamily="49" charset="-122"/>
                <a:cs typeface="Times New Roman" panose="02020603050405020304" pitchFamily="18" charset="0"/>
              </a:rPr>
              <a:t>，</a:t>
            </a:r>
            <a:r>
              <a:rPr kumimoji="1" lang="en-US" altLang="zh-CN" sz="2400" b="0" i="0" u="none" strike="noStrike" kern="1200" cap="none" spc="0" normalizeH="0" baseline="0" noProof="0" dirty="0">
                <a:ln>
                  <a:noFill/>
                </a:ln>
                <a:solidFill>
                  <a:srgbClr val="002060"/>
                </a:solidFill>
                <a:effectLst/>
                <a:uLnTx/>
                <a:uFillTx/>
                <a:latin typeface="Times New Roman" panose="02020603050405020304" pitchFamily="18" charset="0"/>
                <a:ea typeface="黑体" panose="02010609060101010101" pitchFamily="49" charset="-122"/>
                <a:cs typeface="Times New Roman" panose="02020603050405020304" pitchFamily="18" charset="0"/>
              </a:rPr>
              <a:t>L</a:t>
            </a:r>
            <a:r>
              <a:rPr kumimoji="1" lang="zh-CN" altLang="en-US" sz="2400" b="0" i="0" u="none" strike="noStrike" kern="1200" cap="none" spc="0" normalizeH="0" baseline="0" noProof="0" dirty="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rPr>
              <a:t>为</a:t>
            </a:r>
            <a:r>
              <a:rPr kumimoji="1" lang="zh-CN" altLang="en-US" sz="2400" b="1" i="0" u="none" strike="noStrike" kern="1200" cap="none" spc="0" normalizeH="0" baseline="0" noProof="0" dirty="0">
                <a:ln>
                  <a:noFill/>
                </a:ln>
                <a:solidFill>
                  <a:srgbClr val="00B0F0"/>
                </a:solidFill>
                <a:effectLst/>
                <a:uLnTx/>
                <a:uFillTx/>
                <a:latin typeface="Times New Roman" panose="02020603050405020304" pitchFamily="18" charset="0"/>
                <a:ea typeface="黑体" panose="02010609060101010101" pitchFamily="49" charset="-122"/>
                <a:cs typeface="Times New Roman" panose="02020603050405020304" pitchFamily="18" charset="0"/>
              </a:rPr>
              <a:t>兄弟</a:t>
            </a:r>
          </a:p>
        </p:txBody>
      </p:sp>
      <p:sp>
        <p:nvSpPr>
          <p:cNvPr id="85" name="Text Box 36">
            <a:extLst>
              <a:ext uri="{FF2B5EF4-FFF2-40B4-BE49-F238E27FC236}">
                <a16:creationId xmlns:a16="http://schemas.microsoft.com/office/drawing/2014/main" id="{A3AA935C-AFD1-D97A-93E4-A76306A90A86}"/>
              </a:ext>
            </a:extLst>
          </p:cNvPr>
          <p:cNvSpPr txBox="1">
            <a:spLocks noChangeArrowheads="1"/>
          </p:cNvSpPr>
          <p:nvPr/>
        </p:nvSpPr>
        <p:spPr bwMode="auto">
          <a:xfrm>
            <a:off x="1057037" y="2178975"/>
            <a:ext cx="156966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1200" cap="none" spc="0" normalizeH="0" baseline="0" noProof="0" dirty="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rPr>
              <a:t>树的</a:t>
            </a:r>
            <a:r>
              <a:rPr kumimoji="1" lang="zh-CN" altLang="en-US" sz="2400" b="1" i="0" u="none" strike="noStrike" kern="1200" cap="none" spc="0" normalizeH="0" baseline="0" noProof="0" dirty="0">
                <a:ln>
                  <a:noFill/>
                </a:ln>
                <a:solidFill>
                  <a:srgbClr val="00B0F0"/>
                </a:solidFill>
                <a:effectLst/>
                <a:uLnTx/>
                <a:uFillTx/>
                <a:latin typeface="Times New Roman" panose="02020603050405020304" pitchFamily="18" charset="0"/>
                <a:ea typeface="黑体" panose="02010609060101010101" pitchFamily="49" charset="-122"/>
                <a:cs typeface="Times New Roman" panose="02020603050405020304" pitchFamily="18" charset="0"/>
              </a:rPr>
              <a:t>度</a:t>
            </a:r>
            <a:r>
              <a:rPr kumimoji="1" lang="zh-CN" altLang="en-US" sz="2400" b="0" i="0" u="none" strike="noStrike" kern="1200" cap="none" spc="0" normalizeH="0" baseline="0" noProof="0" dirty="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rPr>
              <a:t>：</a:t>
            </a:r>
            <a:r>
              <a:rPr kumimoji="1" lang="en-US" altLang="zh-CN" sz="2400" b="0" i="0" u="none" strike="noStrike" kern="1200" cap="none" spc="0" normalizeH="0" baseline="0" noProof="0" dirty="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rPr>
              <a:t>3</a:t>
            </a:r>
          </a:p>
        </p:txBody>
      </p:sp>
      <p:sp>
        <p:nvSpPr>
          <p:cNvPr id="86" name="Text Box 37">
            <a:extLst>
              <a:ext uri="{FF2B5EF4-FFF2-40B4-BE49-F238E27FC236}">
                <a16:creationId xmlns:a16="http://schemas.microsoft.com/office/drawing/2014/main" id="{0B48BD56-17F6-F5A8-234A-B837A341D664}"/>
              </a:ext>
            </a:extLst>
          </p:cNvPr>
          <p:cNvSpPr txBox="1">
            <a:spLocks noChangeArrowheads="1"/>
          </p:cNvSpPr>
          <p:nvPr/>
        </p:nvSpPr>
        <p:spPr bwMode="auto">
          <a:xfrm>
            <a:off x="301015" y="3921745"/>
            <a:ext cx="1843774"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srgbClr val="002060"/>
                </a:solidFill>
                <a:effectLst/>
                <a:uLnTx/>
                <a:uFillTx/>
                <a:latin typeface="Times New Roman" panose="02020603050405020304" pitchFamily="18" charset="0"/>
                <a:ea typeface="黑体" panose="02010609060101010101" pitchFamily="49" charset="-122"/>
                <a:cs typeface="Times New Roman" panose="02020603050405020304" pitchFamily="18" charset="0"/>
              </a:rPr>
              <a:t>A</a:t>
            </a:r>
            <a:r>
              <a:rPr kumimoji="1" lang="zh-CN" altLang="en-US" sz="2400" b="0" i="0" u="none" strike="noStrike" kern="1200" cap="none" spc="0" normalizeH="0" baseline="0" noProof="0" dirty="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rPr>
              <a:t>的</a:t>
            </a:r>
            <a:r>
              <a:rPr kumimoji="1" lang="zh-CN" altLang="en-US" sz="2400" b="0" i="0" u="none" strike="noStrike" kern="1200" cap="none" spc="0" normalizeH="0" baseline="0" noProof="0" dirty="0">
                <a:ln>
                  <a:noFill/>
                </a:ln>
                <a:solidFill>
                  <a:srgbClr val="00B0F0"/>
                </a:solidFill>
                <a:effectLst/>
                <a:uLnTx/>
                <a:uFillTx/>
                <a:latin typeface="Times New Roman" panose="02020603050405020304" pitchFamily="18" charset="0"/>
                <a:ea typeface="黑体" panose="02010609060101010101" pitchFamily="49" charset="-122"/>
                <a:cs typeface="Times New Roman" panose="02020603050405020304" pitchFamily="18" charset="0"/>
              </a:rPr>
              <a:t>层次</a:t>
            </a:r>
            <a:r>
              <a:rPr kumimoji="1" lang="zh-CN" altLang="en-US" sz="2400" b="0" i="0" u="none" strike="noStrike" kern="1200" cap="none" spc="0" normalizeH="0" baseline="0" noProof="0" dirty="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rPr>
              <a:t>：</a:t>
            </a:r>
            <a:r>
              <a:rPr kumimoji="1" lang="en-US" altLang="zh-CN" sz="2400" b="0" i="0" u="none" strike="noStrike" kern="1200" cap="none" spc="0" normalizeH="0" baseline="0" noProof="0" dirty="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rPr>
              <a:t>1</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srgbClr val="002060"/>
                </a:solidFill>
                <a:effectLst/>
                <a:uLnTx/>
                <a:uFillTx/>
                <a:latin typeface="Times New Roman" panose="02020603050405020304" pitchFamily="18" charset="0"/>
                <a:ea typeface="黑体" panose="02010609060101010101" pitchFamily="49" charset="-122"/>
                <a:cs typeface="Times New Roman" panose="02020603050405020304" pitchFamily="18" charset="0"/>
              </a:rPr>
              <a:t>M</a:t>
            </a:r>
            <a:r>
              <a:rPr kumimoji="1" lang="zh-CN" altLang="en-US" sz="2400" b="0" i="0" u="none" strike="noStrike" kern="1200" cap="none" spc="0" normalizeH="0" baseline="0" noProof="0" dirty="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rPr>
              <a:t>的</a:t>
            </a:r>
            <a:r>
              <a:rPr kumimoji="1" lang="zh-CN" altLang="en-US" sz="2400" b="0" i="0" u="none" strike="noStrike" kern="1200" cap="none" spc="0" normalizeH="0" baseline="0" noProof="0" dirty="0">
                <a:ln>
                  <a:noFill/>
                </a:ln>
                <a:solidFill>
                  <a:srgbClr val="00B0F0"/>
                </a:solidFill>
                <a:effectLst/>
                <a:uLnTx/>
                <a:uFillTx/>
                <a:latin typeface="Times New Roman" panose="02020603050405020304" pitchFamily="18" charset="0"/>
                <a:ea typeface="黑体" panose="02010609060101010101" pitchFamily="49" charset="-122"/>
                <a:cs typeface="Times New Roman" panose="02020603050405020304" pitchFamily="18" charset="0"/>
              </a:rPr>
              <a:t>层次</a:t>
            </a:r>
            <a:r>
              <a:rPr kumimoji="1" lang="zh-CN" altLang="en-US" sz="2400" b="0" i="0" u="none" strike="noStrike" kern="1200" cap="none" spc="0" normalizeH="0" baseline="0" noProof="0" dirty="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rPr>
              <a:t>：</a:t>
            </a:r>
            <a:r>
              <a:rPr kumimoji="1" lang="en-US" altLang="zh-CN" sz="2400" b="0" i="0" u="none" strike="noStrike" kern="1200" cap="none" spc="0" normalizeH="0" baseline="0" noProof="0" dirty="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rPr>
              <a:t>4</a:t>
            </a:r>
          </a:p>
        </p:txBody>
      </p:sp>
      <p:sp>
        <p:nvSpPr>
          <p:cNvPr id="87" name="Text Box 38">
            <a:extLst>
              <a:ext uri="{FF2B5EF4-FFF2-40B4-BE49-F238E27FC236}">
                <a16:creationId xmlns:a16="http://schemas.microsoft.com/office/drawing/2014/main" id="{F2B8E664-F284-CDFE-6F58-57598C8A951B}"/>
              </a:ext>
            </a:extLst>
          </p:cNvPr>
          <p:cNvSpPr txBox="1">
            <a:spLocks noChangeArrowheads="1"/>
          </p:cNvSpPr>
          <p:nvPr/>
        </p:nvSpPr>
        <p:spPr bwMode="auto">
          <a:xfrm>
            <a:off x="267352" y="5133032"/>
            <a:ext cx="187743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1200" cap="none" spc="0" normalizeH="0" baseline="0" noProof="0" dirty="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rPr>
              <a:t>树的</a:t>
            </a:r>
            <a:r>
              <a:rPr kumimoji="1" lang="zh-CN" altLang="en-US" sz="2400" b="0" i="0" u="none" strike="noStrike" kern="1200" cap="none" spc="0" normalizeH="0" baseline="0" noProof="0" dirty="0">
                <a:ln>
                  <a:noFill/>
                </a:ln>
                <a:solidFill>
                  <a:srgbClr val="00B0F0"/>
                </a:solidFill>
                <a:effectLst/>
                <a:uLnTx/>
                <a:uFillTx/>
                <a:latin typeface="Times New Roman" panose="02020603050405020304" pitchFamily="18" charset="0"/>
                <a:ea typeface="黑体" panose="02010609060101010101" pitchFamily="49" charset="-122"/>
                <a:cs typeface="Times New Roman" panose="02020603050405020304" pitchFamily="18" charset="0"/>
              </a:rPr>
              <a:t>深度</a:t>
            </a:r>
            <a:r>
              <a:rPr kumimoji="1" lang="zh-CN" altLang="en-US" sz="2400" b="0" i="0" u="none" strike="noStrike" kern="1200" cap="none" spc="0" normalizeH="0" baseline="0" noProof="0" dirty="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rPr>
              <a:t>：</a:t>
            </a:r>
            <a:r>
              <a:rPr kumimoji="1" lang="en-US" altLang="zh-CN" sz="2400" b="0" i="0" u="none" strike="noStrike" kern="1200" cap="none" spc="0" normalizeH="0" baseline="0" noProof="0" dirty="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rPr>
              <a:t>4</a:t>
            </a:r>
          </a:p>
        </p:txBody>
      </p:sp>
      <p:sp>
        <p:nvSpPr>
          <p:cNvPr id="88" name="Text Box 39">
            <a:extLst>
              <a:ext uri="{FF2B5EF4-FFF2-40B4-BE49-F238E27FC236}">
                <a16:creationId xmlns:a16="http://schemas.microsoft.com/office/drawing/2014/main" id="{EEDB34C1-AADD-2AB2-F601-7EAB6C5850DB}"/>
              </a:ext>
            </a:extLst>
          </p:cNvPr>
          <p:cNvSpPr txBox="1">
            <a:spLocks noChangeArrowheads="1"/>
          </p:cNvSpPr>
          <p:nvPr/>
        </p:nvSpPr>
        <p:spPr bwMode="auto">
          <a:xfrm>
            <a:off x="4126541" y="5657671"/>
            <a:ext cx="3541354"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srgbClr val="002060"/>
                </a:solidFill>
                <a:effectLst/>
                <a:uLnTx/>
                <a:uFillTx/>
                <a:latin typeface="Times New Roman" panose="02020603050405020304" pitchFamily="18" charset="0"/>
                <a:ea typeface="黑体" panose="02010609060101010101" pitchFamily="49" charset="-122"/>
                <a:cs typeface="Times New Roman" panose="02020603050405020304" pitchFamily="18" charset="0"/>
              </a:rPr>
              <a:t>F</a:t>
            </a:r>
            <a:r>
              <a:rPr kumimoji="1" lang="zh-CN" altLang="en-US" sz="2400" b="0" i="0" u="none" strike="noStrike" kern="1200" cap="none" spc="0" normalizeH="0" baseline="0" noProof="0" dirty="0">
                <a:ln>
                  <a:noFill/>
                </a:ln>
                <a:solidFill>
                  <a:srgbClr val="002060"/>
                </a:solidFill>
                <a:effectLst/>
                <a:uLnTx/>
                <a:uFillTx/>
                <a:latin typeface="Times New Roman" panose="02020603050405020304" pitchFamily="18" charset="0"/>
                <a:ea typeface="黑体" panose="02010609060101010101" pitchFamily="49" charset="-122"/>
                <a:cs typeface="Times New Roman" panose="02020603050405020304" pitchFamily="18" charset="0"/>
              </a:rPr>
              <a:t>，</a:t>
            </a:r>
            <a:r>
              <a:rPr kumimoji="1" lang="en-US" altLang="zh-CN" sz="2400" b="0" i="0" u="none" strike="noStrike" kern="1200" cap="none" spc="0" normalizeH="0" baseline="0" noProof="0" dirty="0">
                <a:ln>
                  <a:noFill/>
                </a:ln>
                <a:solidFill>
                  <a:srgbClr val="002060"/>
                </a:solidFill>
                <a:effectLst/>
                <a:uLnTx/>
                <a:uFillTx/>
                <a:latin typeface="Times New Roman" panose="02020603050405020304" pitchFamily="18" charset="0"/>
                <a:ea typeface="黑体" panose="02010609060101010101" pitchFamily="49" charset="-122"/>
                <a:cs typeface="Times New Roman" panose="02020603050405020304" pitchFamily="18" charset="0"/>
              </a:rPr>
              <a:t>G</a:t>
            </a:r>
            <a:r>
              <a:rPr kumimoji="1" lang="zh-CN" altLang="en-US" sz="2400" b="0" i="0" u="none" strike="noStrike" kern="1200" cap="none" spc="0" normalizeH="0" baseline="0" noProof="0" dirty="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rPr>
              <a:t>为</a:t>
            </a:r>
            <a:r>
              <a:rPr kumimoji="1" lang="zh-CN" altLang="en-US" sz="2400" b="1" i="0" u="none" strike="noStrike" kern="1200" cap="none" spc="0" normalizeH="0" baseline="0" noProof="0" dirty="0">
                <a:ln>
                  <a:noFill/>
                </a:ln>
                <a:solidFill>
                  <a:srgbClr val="00B0F0"/>
                </a:solidFill>
                <a:effectLst/>
                <a:uLnTx/>
                <a:uFillTx/>
                <a:latin typeface="Times New Roman" panose="02020603050405020304" pitchFamily="18" charset="0"/>
                <a:ea typeface="黑体" panose="02010609060101010101" pitchFamily="49" charset="-122"/>
                <a:cs typeface="Times New Roman" panose="02020603050405020304" pitchFamily="18" charset="0"/>
              </a:rPr>
              <a:t>堂兄弟</a:t>
            </a:r>
            <a:endParaRPr kumimoji="1" lang="en-US" altLang="zh-CN" sz="2400" b="1" i="0" u="none" strike="noStrike" kern="1200" cap="none" spc="0" normalizeH="0" baseline="0" noProof="0" dirty="0">
              <a:ln>
                <a:noFill/>
              </a:ln>
              <a:solidFill>
                <a:srgbClr val="00B0F0"/>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sz="2400" dirty="0">
                <a:solidFill>
                  <a:srgbClr val="002060"/>
                </a:solidFill>
                <a:latin typeface="Times New Roman" panose="02020603050405020304" pitchFamily="18" charset="0"/>
                <a:ea typeface="黑体" panose="02010609060101010101" pitchFamily="49" charset="-122"/>
                <a:cs typeface="Times New Roman" panose="02020603050405020304" pitchFamily="18" charset="0"/>
              </a:rPr>
              <a:t>F</a:t>
            </a:r>
            <a:r>
              <a:rPr lang="zh-CN" altLang="en-US" sz="2400" dirty="0">
                <a:solidFill>
                  <a:srgbClr val="00206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400" dirty="0">
                <a:solidFill>
                  <a:srgbClr val="002060"/>
                </a:solidFill>
                <a:latin typeface="Times New Roman" panose="02020603050405020304" pitchFamily="18" charset="0"/>
                <a:ea typeface="黑体" panose="02010609060101010101" pitchFamily="49" charset="-122"/>
                <a:cs typeface="Times New Roman" panose="02020603050405020304" pitchFamily="18" charset="0"/>
              </a:rPr>
              <a:t>G</a:t>
            </a:r>
            <a:r>
              <a:rPr lang="zh-CN" altLang="en-US" sz="2400" dirty="0">
                <a:solidFill>
                  <a:srgbClr val="00206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400" dirty="0">
                <a:solidFill>
                  <a:srgbClr val="002060"/>
                </a:solidFill>
                <a:latin typeface="Times New Roman" panose="02020603050405020304" pitchFamily="18" charset="0"/>
                <a:ea typeface="黑体" panose="02010609060101010101" pitchFamily="49" charset="-122"/>
                <a:cs typeface="Times New Roman" panose="02020603050405020304" pitchFamily="18" charset="0"/>
              </a:rPr>
              <a:t>M</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是</a:t>
            </a:r>
            <a:r>
              <a:rPr lang="en-US" altLang="zh-CN" sz="2400" dirty="0">
                <a:solidFill>
                  <a:srgbClr val="002060"/>
                </a:solidFill>
                <a:latin typeface="Times New Roman" panose="02020603050405020304" pitchFamily="18" charset="0"/>
                <a:ea typeface="黑体" panose="02010609060101010101" pitchFamily="49" charset="-122"/>
                <a:cs typeface="Times New Roman" panose="02020603050405020304" pitchFamily="18" charset="0"/>
              </a:rPr>
              <a:t>A</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的</a:t>
            </a:r>
            <a:r>
              <a:rPr lang="zh-CN" altLang="en-US" sz="2400" b="1" dirty="0">
                <a:solidFill>
                  <a:srgbClr val="00B0F0"/>
                </a:solidFill>
                <a:latin typeface="Times New Roman" panose="02020603050405020304" pitchFamily="18" charset="0"/>
                <a:ea typeface="黑体" panose="02010609060101010101" pitchFamily="49" charset="-122"/>
                <a:cs typeface="Times New Roman" panose="02020603050405020304" pitchFamily="18" charset="0"/>
              </a:rPr>
              <a:t>子孙。</a:t>
            </a:r>
            <a:endParaRPr kumimoji="1" lang="zh-CN" altLang="en-US" sz="2400" b="1" i="0" u="none" strike="noStrike" kern="1200" cap="none" spc="0" normalizeH="0" baseline="0" noProof="0" dirty="0">
              <a:ln>
                <a:noFill/>
              </a:ln>
              <a:solidFill>
                <a:srgbClr val="00B0F0"/>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srgbClr val="002060"/>
                </a:solidFill>
                <a:effectLst/>
                <a:uLnTx/>
                <a:uFillTx/>
                <a:latin typeface="Times New Roman" panose="02020603050405020304" pitchFamily="18" charset="0"/>
                <a:ea typeface="黑体" panose="02010609060101010101" pitchFamily="49" charset="-122"/>
                <a:cs typeface="Times New Roman" panose="02020603050405020304" pitchFamily="18" charset="0"/>
              </a:rPr>
              <a:t>A</a:t>
            </a:r>
            <a:r>
              <a:rPr kumimoji="1" lang="zh-CN" altLang="en-US" sz="2400" b="0" i="0" u="none" strike="noStrike" kern="1200" cap="none" spc="0" normalizeH="0" baseline="0" noProof="0" dirty="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rPr>
              <a:t>是结点</a:t>
            </a:r>
            <a:r>
              <a:rPr kumimoji="1" lang="en-US" altLang="zh-CN" sz="2400" b="0" i="0" u="none" strike="noStrike" kern="1200" cap="none" spc="0" normalizeH="0" baseline="0" noProof="0" dirty="0">
                <a:ln>
                  <a:noFill/>
                </a:ln>
                <a:solidFill>
                  <a:srgbClr val="002060"/>
                </a:solidFill>
                <a:effectLst/>
                <a:uLnTx/>
                <a:uFillTx/>
                <a:latin typeface="Times New Roman" panose="02020603050405020304" pitchFamily="18" charset="0"/>
                <a:ea typeface="黑体" panose="02010609060101010101" pitchFamily="49" charset="-122"/>
                <a:cs typeface="Times New Roman" panose="02020603050405020304" pitchFamily="18" charset="0"/>
              </a:rPr>
              <a:t>F</a:t>
            </a:r>
            <a:r>
              <a:rPr kumimoji="1" lang="zh-CN" altLang="en-US" sz="2400" b="0" i="0" u="none" strike="noStrike" kern="1200" cap="none" spc="0" normalizeH="0" baseline="0" noProof="0" dirty="0">
                <a:ln>
                  <a:noFill/>
                </a:ln>
                <a:solidFill>
                  <a:srgbClr val="002060"/>
                </a:solidFill>
                <a:effectLst/>
                <a:uLnTx/>
                <a:uFillTx/>
                <a:latin typeface="Times New Roman" panose="02020603050405020304" pitchFamily="18" charset="0"/>
                <a:ea typeface="黑体" panose="02010609060101010101" pitchFamily="49" charset="-122"/>
                <a:cs typeface="Times New Roman" panose="02020603050405020304" pitchFamily="18" charset="0"/>
              </a:rPr>
              <a:t>，</a:t>
            </a:r>
            <a:r>
              <a:rPr kumimoji="1" lang="en-US" altLang="zh-CN" sz="2400" b="0" i="0" u="none" strike="noStrike" kern="1200" cap="none" spc="0" normalizeH="0" baseline="0" noProof="0" dirty="0">
                <a:ln>
                  <a:noFill/>
                </a:ln>
                <a:solidFill>
                  <a:srgbClr val="002060"/>
                </a:solidFill>
                <a:effectLst/>
                <a:uLnTx/>
                <a:uFillTx/>
                <a:latin typeface="Times New Roman" panose="02020603050405020304" pitchFamily="18" charset="0"/>
                <a:ea typeface="黑体" panose="02010609060101010101" pitchFamily="49" charset="-122"/>
                <a:cs typeface="Times New Roman" panose="02020603050405020304" pitchFamily="18" charset="0"/>
              </a:rPr>
              <a:t>G</a:t>
            </a:r>
            <a:r>
              <a:rPr kumimoji="1" lang="zh-CN" altLang="en-US" sz="2400" b="0" i="0" u="none" strike="noStrike" kern="1200" cap="none" spc="0" normalizeH="0" baseline="0" noProof="0" dirty="0">
                <a:ln>
                  <a:noFill/>
                </a:ln>
                <a:solidFill>
                  <a:srgbClr val="002060"/>
                </a:solidFill>
                <a:effectLst/>
                <a:uLnTx/>
                <a:uFillTx/>
                <a:latin typeface="Times New Roman" panose="02020603050405020304" pitchFamily="18" charset="0"/>
                <a:ea typeface="黑体" panose="02010609060101010101" pitchFamily="49" charset="-122"/>
                <a:cs typeface="Times New Roman" panose="02020603050405020304" pitchFamily="18" charset="0"/>
              </a:rPr>
              <a:t>，</a:t>
            </a:r>
            <a:r>
              <a:rPr kumimoji="1" lang="en-US" altLang="zh-CN" sz="2400" b="0" i="0" u="none" strike="noStrike" kern="1200" cap="none" spc="0" normalizeH="0" baseline="0" noProof="0" dirty="0">
                <a:ln>
                  <a:noFill/>
                </a:ln>
                <a:solidFill>
                  <a:srgbClr val="002060"/>
                </a:solidFill>
                <a:effectLst/>
                <a:uLnTx/>
                <a:uFillTx/>
                <a:latin typeface="Times New Roman" panose="02020603050405020304" pitchFamily="18" charset="0"/>
                <a:ea typeface="黑体" panose="02010609060101010101" pitchFamily="49" charset="-122"/>
                <a:cs typeface="Times New Roman" panose="02020603050405020304" pitchFamily="18" charset="0"/>
              </a:rPr>
              <a:t>M</a:t>
            </a:r>
            <a:r>
              <a:rPr kumimoji="1" lang="zh-CN" altLang="en-US" sz="2400" b="0" i="0" u="none" strike="noStrike" kern="1200" cap="none" spc="0" normalizeH="0" baseline="0" noProof="0" dirty="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rPr>
              <a:t>的</a:t>
            </a:r>
            <a:r>
              <a:rPr kumimoji="1" lang="zh-CN" altLang="en-US" sz="2400" b="1" i="0" u="none" strike="noStrike" kern="1200" cap="none" spc="0" normalizeH="0" baseline="0" noProof="0" dirty="0">
                <a:ln>
                  <a:noFill/>
                </a:ln>
                <a:solidFill>
                  <a:srgbClr val="00B0F0"/>
                </a:solidFill>
                <a:effectLst/>
                <a:uLnTx/>
                <a:uFillTx/>
                <a:latin typeface="Times New Roman" panose="02020603050405020304" pitchFamily="18" charset="0"/>
                <a:ea typeface="黑体" panose="02010609060101010101" pitchFamily="49" charset="-122"/>
                <a:cs typeface="Times New Roman" panose="02020603050405020304" pitchFamily="18" charset="0"/>
              </a:rPr>
              <a:t>祖先</a:t>
            </a:r>
            <a:endParaRPr kumimoji="1" lang="en-US" altLang="zh-CN" sz="2400" b="1" i="0" u="none" strike="noStrike" kern="1200" cap="none" spc="0" normalizeH="0" baseline="0" noProof="0" dirty="0">
              <a:ln>
                <a:noFill/>
              </a:ln>
              <a:solidFill>
                <a:srgbClr val="00B0F0"/>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3765017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out)">
                                      <p:cBhvr>
                                        <p:cTn id="7" dur="500"/>
                                        <p:tgtEl>
                                          <p:spTgt spid="2"/>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80"/>
                                        </p:tgtEl>
                                        <p:attrNameLst>
                                          <p:attrName>style.visibility</p:attrName>
                                        </p:attrNameLst>
                                      </p:cBhvr>
                                      <p:to>
                                        <p:strVal val="visible"/>
                                      </p:to>
                                    </p:set>
                                    <p:animEffect transition="in" filter="box(out)">
                                      <p:cBhvr>
                                        <p:cTn id="12" dur="500"/>
                                        <p:tgtEl>
                                          <p:spTgt spid="80"/>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WAV"/>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85"/>
                                        </p:tgtEl>
                                        <p:attrNameLst>
                                          <p:attrName>style.visibility</p:attrName>
                                        </p:attrNameLst>
                                      </p:cBhvr>
                                      <p:to>
                                        <p:strVal val="visible"/>
                                      </p:to>
                                    </p:set>
                                    <p:animEffect transition="in" filter="box(out)">
                                      <p:cBhvr>
                                        <p:cTn id="17" dur="500"/>
                                        <p:tgtEl>
                                          <p:spTgt spid="85"/>
                                        </p:tgtEl>
                                      </p:cBhvr>
                                    </p:animEffect>
                                  </p:childTnLst>
                                  <p:subTnLst>
                                    <p:audio>
                                      <p:cMediaNode>
                                        <p:cTn display="0" masterRel="sameClick">
                                          <p:stCondLst>
                                            <p:cond evt="begin" delay="0">
                                              <p:tn val="15"/>
                                            </p:cond>
                                          </p:stCondLst>
                                          <p:endCondLst>
                                            <p:cond evt="onStopAudio" delay="0">
                                              <p:tgtEl>
                                                <p:sldTgt/>
                                              </p:tgtEl>
                                            </p:cond>
                                          </p:endCondLst>
                                        </p:cTn>
                                        <p:tgtEl>
                                          <p:sndTgt r:embed="rId2" name="CAMERA.WAV"/>
                                        </p:tgtEl>
                                      </p:cMediaNode>
                                    </p:audio>
                                  </p:sub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81"/>
                                        </p:tgtEl>
                                        <p:attrNameLst>
                                          <p:attrName>style.visibility</p:attrName>
                                        </p:attrNameLst>
                                      </p:cBhvr>
                                      <p:to>
                                        <p:strVal val="visible"/>
                                      </p:to>
                                    </p:set>
                                    <p:animEffect transition="in" filter="box(out)">
                                      <p:cBhvr>
                                        <p:cTn id="22" dur="500"/>
                                        <p:tgtEl>
                                          <p:spTgt spid="81"/>
                                        </p:tgtEl>
                                      </p:cBhvr>
                                    </p:animEffect>
                                  </p:childTnLst>
                                  <p:subTnLst>
                                    <p:audio>
                                      <p:cMediaNode>
                                        <p:cTn display="0" masterRel="sameClick">
                                          <p:stCondLst>
                                            <p:cond evt="begin" delay="0">
                                              <p:tn val="20"/>
                                            </p:cond>
                                          </p:stCondLst>
                                          <p:endCondLst>
                                            <p:cond evt="onStopAudio" delay="0">
                                              <p:tgtEl>
                                                <p:sldTgt/>
                                              </p:tgtEl>
                                            </p:cond>
                                          </p:endCondLst>
                                        </p:cTn>
                                        <p:tgtEl>
                                          <p:sndTgt r:embed="rId2" name="CAMERA.WAV"/>
                                        </p:tgtEl>
                                      </p:cMediaNode>
                                    </p:audio>
                                  </p:subTnLst>
                                </p:cTn>
                              </p:par>
                            </p:childTnLst>
                          </p:cTn>
                        </p:par>
                      </p:childTnLst>
                    </p:cTn>
                  </p:par>
                  <p:par>
                    <p:cTn id="23" fill="hold">
                      <p:stCondLst>
                        <p:cond delay="indefinite"/>
                      </p:stCondLst>
                      <p:childTnLst>
                        <p:par>
                          <p:cTn id="24" fill="hold">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86"/>
                                        </p:tgtEl>
                                        <p:attrNameLst>
                                          <p:attrName>style.visibility</p:attrName>
                                        </p:attrNameLst>
                                      </p:cBhvr>
                                      <p:to>
                                        <p:strVal val="visible"/>
                                      </p:to>
                                    </p:set>
                                    <p:animEffect transition="in" filter="box(out)">
                                      <p:cBhvr>
                                        <p:cTn id="27" dur="500"/>
                                        <p:tgtEl>
                                          <p:spTgt spid="86"/>
                                        </p:tgtEl>
                                      </p:cBhvr>
                                    </p:animEffect>
                                  </p:childTnLst>
                                  <p:subTnLst>
                                    <p:audio>
                                      <p:cMediaNode>
                                        <p:cTn display="0" masterRel="sameClick">
                                          <p:stCondLst>
                                            <p:cond evt="begin" delay="0">
                                              <p:tn val="25"/>
                                            </p:cond>
                                          </p:stCondLst>
                                          <p:endCondLst>
                                            <p:cond evt="onStopAudio" delay="0">
                                              <p:tgtEl>
                                                <p:sldTgt/>
                                              </p:tgtEl>
                                            </p:cond>
                                          </p:endCondLst>
                                        </p:cTn>
                                        <p:tgtEl>
                                          <p:sndTgt r:embed="rId2" name="CAMERA.WAV"/>
                                        </p:tgtEl>
                                      </p:cMediaNode>
                                    </p:audio>
                                  </p:subTnLst>
                                </p:cTn>
                              </p:par>
                            </p:childTnLst>
                          </p:cTn>
                        </p:par>
                      </p:childTnLst>
                    </p:cTn>
                  </p:par>
                  <p:par>
                    <p:cTn id="28" fill="hold">
                      <p:stCondLst>
                        <p:cond delay="indefinite"/>
                      </p:stCondLst>
                      <p:childTnLst>
                        <p:par>
                          <p:cTn id="29" fill="hold">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87"/>
                                        </p:tgtEl>
                                        <p:attrNameLst>
                                          <p:attrName>style.visibility</p:attrName>
                                        </p:attrNameLst>
                                      </p:cBhvr>
                                      <p:to>
                                        <p:strVal val="visible"/>
                                      </p:to>
                                    </p:set>
                                    <p:animEffect transition="in" filter="box(out)">
                                      <p:cBhvr>
                                        <p:cTn id="32" dur="500"/>
                                        <p:tgtEl>
                                          <p:spTgt spid="87"/>
                                        </p:tgtEl>
                                      </p:cBhvr>
                                    </p:animEffect>
                                  </p:childTnLst>
                                  <p:subTnLst>
                                    <p:audio>
                                      <p:cMediaNode>
                                        <p:cTn display="0" masterRel="sameClick">
                                          <p:stCondLst>
                                            <p:cond evt="begin" delay="0">
                                              <p:tn val="30"/>
                                            </p:cond>
                                          </p:stCondLst>
                                          <p:endCondLst>
                                            <p:cond evt="onStopAudio" delay="0">
                                              <p:tgtEl>
                                                <p:sldTgt/>
                                              </p:tgtEl>
                                            </p:cond>
                                          </p:endCondLst>
                                        </p:cTn>
                                        <p:tgtEl>
                                          <p:sndTgt r:embed="rId2" name="CAMERA.WAV"/>
                                        </p:tgtEl>
                                      </p:cMediaNode>
                                    </p:audio>
                                  </p:subTnLst>
                                </p:cTn>
                              </p:par>
                            </p:childTnLst>
                          </p:cTn>
                        </p:par>
                      </p:childTnLst>
                    </p:cTn>
                  </p:par>
                  <p:par>
                    <p:cTn id="33" fill="hold">
                      <p:stCondLst>
                        <p:cond delay="indefinite"/>
                      </p:stCondLst>
                      <p:childTnLst>
                        <p:par>
                          <p:cTn id="34" fill="hold">
                            <p:stCondLst>
                              <p:cond delay="0"/>
                            </p:stCondLst>
                            <p:childTnLst>
                              <p:par>
                                <p:cTn id="35" presetID="4" presetClass="entr" presetSubtype="32" fill="hold" grpId="0" nodeType="clickEffect">
                                  <p:stCondLst>
                                    <p:cond delay="0"/>
                                  </p:stCondLst>
                                  <p:childTnLst>
                                    <p:set>
                                      <p:cBhvr>
                                        <p:cTn id="36" dur="1" fill="hold">
                                          <p:stCondLst>
                                            <p:cond delay="0"/>
                                          </p:stCondLst>
                                        </p:cTn>
                                        <p:tgtEl>
                                          <p:spTgt spid="82"/>
                                        </p:tgtEl>
                                        <p:attrNameLst>
                                          <p:attrName>style.visibility</p:attrName>
                                        </p:attrNameLst>
                                      </p:cBhvr>
                                      <p:to>
                                        <p:strVal val="visible"/>
                                      </p:to>
                                    </p:set>
                                    <p:animEffect transition="in" filter="box(out)">
                                      <p:cBhvr>
                                        <p:cTn id="37" dur="500"/>
                                        <p:tgtEl>
                                          <p:spTgt spid="82"/>
                                        </p:tgtEl>
                                      </p:cBhvr>
                                    </p:animEffect>
                                  </p:childTnLst>
                                  <p:subTnLst>
                                    <p:audio>
                                      <p:cMediaNode>
                                        <p:cTn display="0" masterRel="sameClick">
                                          <p:stCondLst>
                                            <p:cond evt="begin" delay="0">
                                              <p:tn val="35"/>
                                            </p:cond>
                                          </p:stCondLst>
                                          <p:endCondLst>
                                            <p:cond evt="onStopAudio" delay="0">
                                              <p:tgtEl>
                                                <p:sldTgt/>
                                              </p:tgtEl>
                                            </p:cond>
                                          </p:endCondLst>
                                        </p:cTn>
                                        <p:tgtEl>
                                          <p:sndTgt r:embed="rId2" name="CAMERA.WAV"/>
                                        </p:tgtEl>
                                      </p:cMediaNode>
                                    </p:audio>
                                  </p:subTnLst>
                                </p:cTn>
                              </p:par>
                            </p:childTnLst>
                          </p:cTn>
                        </p:par>
                      </p:childTnLst>
                    </p:cTn>
                  </p:par>
                  <p:par>
                    <p:cTn id="38" fill="hold">
                      <p:stCondLst>
                        <p:cond delay="indefinite"/>
                      </p:stCondLst>
                      <p:childTnLst>
                        <p:par>
                          <p:cTn id="39" fill="hold">
                            <p:stCondLst>
                              <p:cond delay="0"/>
                            </p:stCondLst>
                            <p:childTnLst>
                              <p:par>
                                <p:cTn id="40" presetID="4" presetClass="entr" presetSubtype="32" fill="hold" grpId="0" nodeType="clickEffect">
                                  <p:stCondLst>
                                    <p:cond delay="0"/>
                                  </p:stCondLst>
                                  <p:childTnLst>
                                    <p:set>
                                      <p:cBhvr>
                                        <p:cTn id="41" dur="1" fill="hold">
                                          <p:stCondLst>
                                            <p:cond delay="0"/>
                                          </p:stCondLst>
                                        </p:cTn>
                                        <p:tgtEl>
                                          <p:spTgt spid="83"/>
                                        </p:tgtEl>
                                        <p:attrNameLst>
                                          <p:attrName>style.visibility</p:attrName>
                                        </p:attrNameLst>
                                      </p:cBhvr>
                                      <p:to>
                                        <p:strVal val="visible"/>
                                      </p:to>
                                    </p:set>
                                    <p:animEffect transition="in" filter="box(out)">
                                      <p:cBhvr>
                                        <p:cTn id="42" dur="500"/>
                                        <p:tgtEl>
                                          <p:spTgt spid="83"/>
                                        </p:tgtEl>
                                      </p:cBhvr>
                                    </p:animEffect>
                                  </p:childTnLst>
                                  <p:subTnLst>
                                    <p:audio>
                                      <p:cMediaNode>
                                        <p:cTn display="0" masterRel="sameClick">
                                          <p:stCondLst>
                                            <p:cond evt="begin" delay="0">
                                              <p:tn val="40"/>
                                            </p:cond>
                                          </p:stCondLst>
                                          <p:endCondLst>
                                            <p:cond evt="onStopAudio" delay="0">
                                              <p:tgtEl>
                                                <p:sldTgt/>
                                              </p:tgtEl>
                                            </p:cond>
                                          </p:endCondLst>
                                        </p:cTn>
                                        <p:tgtEl>
                                          <p:sndTgt r:embed="rId2" name="CAMERA.WAV"/>
                                        </p:tgtEl>
                                      </p:cMediaNode>
                                    </p:audio>
                                  </p:subTnLst>
                                </p:cTn>
                              </p:par>
                            </p:childTnLst>
                          </p:cTn>
                        </p:par>
                      </p:childTnLst>
                    </p:cTn>
                  </p:par>
                  <p:par>
                    <p:cTn id="43" fill="hold">
                      <p:stCondLst>
                        <p:cond delay="indefinite"/>
                      </p:stCondLst>
                      <p:childTnLst>
                        <p:par>
                          <p:cTn id="44" fill="hold">
                            <p:stCondLst>
                              <p:cond delay="0"/>
                            </p:stCondLst>
                            <p:childTnLst>
                              <p:par>
                                <p:cTn id="45" presetID="4" presetClass="entr" presetSubtype="32" fill="hold" grpId="0" nodeType="clickEffect">
                                  <p:stCondLst>
                                    <p:cond delay="0"/>
                                  </p:stCondLst>
                                  <p:childTnLst>
                                    <p:set>
                                      <p:cBhvr>
                                        <p:cTn id="46" dur="1" fill="hold">
                                          <p:stCondLst>
                                            <p:cond delay="0"/>
                                          </p:stCondLst>
                                        </p:cTn>
                                        <p:tgtEl>
                                          <p:spTgt spid="84"/>
                                        </p:tgtEl>
                                        <p:attrNameLst>
                                          <p:attrName>style.visibility</p:attrName>
                                        </p:attrNameLst>
                                      </p:cBhvr>
                                      <p:to>
                                        <p:strVal val="visible"/>
                                      </p:to>
                                    </p:set>
                                    <p:animEffect transition="in" filter="box(out)">
                                      <p:cBhvr>
                                        <p:cTn id="47" dur="500"/>
                                        <p:tgtEl>
                                          <p:spTgt spid="84"/>
                                        </p:tgtEl>
                                      </p:cBhvr>
                                    </p:animEffect>
                                  </p:childTnLst>
                                  <p:subTnLst>
                                    <p:audio>
                                      <p:cMediaNode>
                                        <p:cTn display="0" masterRel="sameClick">
                                          <p:stCondLst>
                                            <p:cond evt="begin" delay="0">
                                              <p:tn val="45"/>
                                            </p:cond>
                                          </p:stCondLst>
                                          <p:endCondLst>
                                            <p:cond evt="onStopAudio" delay="0">
                                              <p:tgtEl>
                                                <p:sldTgt/>
                                              </p:tgtEl>
                                            </p:cond>
                                          </p:endCondLst>
                                        </p:cTn>
                                        <p:tgtEl>
                                          <p:sndTgt r:embed="rId2" name="CAMERA.WAV"/>
                                        </p:tgtEl>
                                      </p:cMediaNode>
                                    </p:audio>
                                  </p:subTnLst>
                                </p:cTn>
                              </p:par>
                            </p:childTnLst>
                          </p:cTn>
                        </p:par>
                      </p:childTnLst>
                    </p:cTn>
                  </p:par>
                  <p:par>
                    <p:cTn id="48" fill="hold">
                      <p:stCondLst>
                        <p:cond delay="indefinite"/>
                      </p:stCondLst>
                      <p:childTnLst>
                        <p:par>
                          <p:cTn id="49" fill="hold">
                            <p:stCondLst>
                              <p:cond delay="0"/>
                            </p:stCondLst>
                            <p:childTnLst>
                              <p:par>
                                <p:cTn id="50" presetID="4" presetClass="entr" presetSubtype="32" fill="hold" grpId="0" nodeType="clickEffect">
                                  <p:stCondLst>
                                    <p:cond delay="0"/>
                                  </p:stCondLst>
                                  <p:childTnLst>
                                    <p:set>
                                      <p:cBhvr>
                                        <p:cTn id="51" dur="1" fill="hold">
                                          <p:stCondLst>
                                            <p:cond delay="0"/>
                                          </p:stCondLst>
                                        </p:cTn>
                                        <p:tgtEl>
                                          <p:spTgt spid="88"/>
                                        </p:tgtEl>
                                        <p:attrNameLst>
                                          <p:attrName>style.visibility</p:attrName>
                                        </p:attrNameLst>
                                      </p:cBhvr>
                                      <p:to>
                                        <p:strVal val="visible"/>
                                      </p:to>
                                    </p:set>
                                    <p:animEffect transition="in" filter="box(out)">
                                      <p:cBhvr>
                                        <p:cTn id="52" dur="500"/>
                                        <p:tgtEl>
                                          <p:spTgt spid="88"/>
                                        </p:tgtEl>
                                      </p:cBhvr>
                                    </p:animEffect>
                                  </p:childTnLst>
                                  <p:subTnLst>
                                    <p:audio>
                                      <p:cMediaNode>
                                        <p:cTn display="0" masterRel="sameClick">
                                          <p:stCondLst>
                                            <p:cond evt="begin" delay="0">
                                              <p:tn val="50"/>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 grpId="0" autoUpdateAnimBg="0"/>
      <p:bldP spid="81" grpId="0" autoUpdateAnimBg="0"/>
      <p:bldP spid="82" grpId="0" autoUpdateAnimBg="0"/>
      <p:bldP spid="83" grpId="0" autoUpdateAnimBg="0"/>
      <p:bldP spid="84" grpId="0" autoUpdateAnimBg="0"/>
      <p:bldP spid="85" grpId="0" autoUpdateAnimBg="0"/>
      <p:bldP spid="86" grpId="0" autoUpdateAnimBg="0"/>
      <p:bldP spid="87" grpId="0" autoUpdateAnimBg="0"/>
      <p:bldP spid="88"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WordArt 2">
            <a:extLst>
              <a:ext uri="{FF2B5EF4-FFF2-40B4-BE49-F238E27FC236}">
                <a16:creationId xmlns:a16="http://schemas.microsoft.com/office/drawing/2014/main" id="{0D687405-683D-7918-48B1-6733EA636E54}"/>
              </a:ext>
            </a:extLst>
          </p:cNvPr>
          <p:cNvSpPr>
            <a:spLocks noChangeArrowheads="1" noChangeShapeType="1" noTextEdit="1"/>
          </p:cNvSpPr>
          <p:nvPr/>
        </p:nvSpPr>
        <p:spPr bwMode="auto">
          <a:xfrm rot="5400000">
            <a:off x="1500186" y="3268579"/>
            <a:ext cx="5943600" cy="457200"/>
          </a:xfrm>
          <a:prstGeom prst="rect">
            <a:avLst/>
          </a:prstGeom>
        </p:spPr>
        <p:txBody>
          <a:bodyPr vert="wordArtVert" wrap="none" fromWordArt="1">
            <a:prstTxWarp prst="textPlain">
              <a:avLst>
                <a:gd name="adj" fmla="val 50000"/>
              </a:avLst>
            </a:prstTxWarp>
            <a:scene3d>
              <a:camera prst="legacyPerspectiveFront">
                <a:rot lat="20639990" lon="20699976" rev="0"/>
              </a:camera>
              <a:lightRig rig="legacyNormal3" dir="l"/>
            </a:scene3d>
            <a:sp3d extrusionH="201600" prstMaterial="legacyPlastic">
              <a:extrusionClr>
                <a:srgbClr val="FF9966"/>
              </a:extrusionClr>
              <a:contourClr>
                <a:srgbClr val="CC0000"/>
              </a:contourClr>
            </a:sp3d>
          </a:bodyPr>
          <a:lstStyle/>
          <a:p>
            <a:pPr marL="0" marR="0" lvl="0" indent="0" algn="ctr" defTabSz="914400" rtl="0" eaLnBrk="0" fontAlgn="auto" latinLnBrk="0" hangingPunct="0">
              <a:lnSpc>
                <a:spcPct val="100000"/>
              </a:lnSpc>
              <a:spcBef>
                <a:spcPct val="0"/>
              </a:spcBef>
              <a:spcAft>
                <a:spcPct val="0"/>
              </a:spcAft>
              <a:buClrTx/>
              <a:buSzTx/>
              <a:buFontTx/>
              <a:buNone/>
              <a:tabLst/>
              <a:defRPr/>
            </a:pPr>
            <a:r>
              <a:rPr kumimoji="1" lang="en-US" sz="3600" b="0" i="0" u="none" strike="noStrike" kern="10" cap="none" spc="-360" normalizeH="0" baseline="0" noProof="0">
                <a:ln w="9525">
                  <a:round/>
                  <a:headEnd/>
                  <a:tailEnd/>
                </a:ln>
                <a:solidFill>
                  <a:srgbClr val="CC0000"/>
                </a:solidFill>
                <a:effectLst/>
                <a:uLnTx/>
                <a:uFillTx/>
                <a:latin typeface="宋体" panose="02010600030101010101" pitchFamily="2" charset="-122"/>
                <a:ea typeface="宋体" panose="02010600030101010101" pitchFamily="2" charset="-122"/>
                <a:cs typeface="+mn-cs"/>
              </a:rPr>
              <a:t>~~~~~~~~~~~~~~~~~~~~~~~~~~~~~~</a:t>
            </a:r>
          </a:p>
        </p:txBody>
      </p:sp>
      <p:sp>
        <p:nvSpPr>
          <p:cNvPr id="3" name="Text Box 3">
            <a:extLst>
              <a:ext uri="{FF2B5EF4-FFF2-40B4-BE49-F238E27FC236}">
                <a16:creationId xmlns:a16="http://schemas.microsoft.com/office/drawing/2014/main" id="{260A7CD9-E179-B84C-6984-AE222BADDA03}"/>
              </a:ext>
            </a:extLst>
          </p:cNvPr>
          <p:cNvSpPr txBox="1">
            <a:spLocks noChangeArrowheads="1"/>
          </p:cNvSpPr>
          <p:nvPr/>
        </p:nvSpPr>
        <p:spPr bwMode="auto">
          <a:xfrm>
            <a:off x="865186" y="1074654"/>
            <a:ext cx="22225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4000" b="1" i="0" u="none" strike="noStrike" kern="1200" cap="none" spc="0" normalizeH="0" baseline="0" noProof="0" dirty="0">
                <a:ln>
                  <a:noFill/>
                </a:ln>
                <a:effectLst/>
                <a:uLnTx/>
                <a:uFillTx/>
                <a:latin typeface="Times New Roman" panose="02020603050405020304" pitchFamily="18" charset="0"/>
                <a:ea typeface="黑体" panose="02010609060101010101" pitchFamily="49" charset="-122"/>
                <a:cs typeface="Times New Roman" panose="02020603050405020304" pitchFamily="18" charset="0"/>
              </a:rPr>
              <a:t>线性结构</a:t>
            </a:r>
          </a:p>
        </p:txBody>
      </p:sp>
      <p:sp>
        <p:nvSpPr>
          <p:cNvPr id="4" name="Rectangle 4">
            <a:extLst>
              <a:ext uri="{FF2B5EF4-FFF2-40B4-BE49-F238E27FC236}">
                <a16:creationId xmlns:a16="http://schemas.microsoft.com/office/drawing/2014/main" id="{C8F7C364-E23C-27BA-400A-A621EA55CC3A}"/>
              </a:ext>
            </a:extLst>
          </p:cNvPr>
          <p:cNvSpPr>
            <a:spLocks noChangeArrowheads="1"/>
          </p:cNvSpPr>
          <p:nvPr/>
        </p:nvSpPr>
        <p:spPr bwMode="auto">
          <a:xfrm>
            <a:off x="5767386" y="1134979"/>
            <a:ext cx="22225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4000" b="1" i="0" u="none" strike="noStrike" kern="1200" cap="none" spc="0" normalizeH="0" baseline="0" noProof="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rPr>
              <a:t>树型结构</a:t>
            </a:r>
          </a:p>
        </p:txBody>
      </p:sp>
      <p:sp>
        <p:nvSpPr>
          <p:cNvPr id="6" name="Text Box 5">
            <a:extLst>
              <a:ext uri="{FF2B5EF4-FFF2-40B4-BE49-F238E27FC236}">
                <a16:creationId xmlns:a16="http://schemas.microsoft.com/office/drawing/2014/main" id="{33AE473C-5392-4D04-29C4-F834AB329477}"/>
              </a:ext>
            </a:extLst>
          </p:cNvPr>
          <p:cNvSpPr txBox="1">
            <a:spLocks noChangeArrowheads="1"/>
          </p:cNvSpPr>
          <p:nvPr/>
        </p:nvSpPr>
        <p:spPr bwMode="auto">
          <a:xfrm>
            <a:off x="615949" y="2070871"/>
            <a:ext cx="3057247"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b="1" i="0" u="none" strike="noStrike" kern="1200" cap="none" spc="0" normalizeH="0" baseline="0" noProof="0" dirty="0">
                <a:ln>
                  <a:noFill/>
                </a:ln>
                <a:solidFill>
                  <a:srgbClr val="99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第一个数据元素</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b="1" i="0" u="none" strike="noStrike" kern="1200" cap="none" spc="0" normalizeH="0" baseline="0" noProof="0" dirty="0">
                <a:ln>
                  <a:noFill/>
                </a:ln>
                <a:solidFill>
                  <a:srgbClr val="99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      </a:t>
            </a:r>
            <a:r>
              <a:rPr kumimoji="1" lang="en-US" altLang="zh-CN" b="1" i="0" u="none" strike="noStrike" kern="1200" cap="none" spc="0" normalizeH="0" baseline="0" noProof="0" dirty="0">
                <a:ln>
                  <a:noFill/>
                </a:ln>
                <a:solidFill>
                  <a:srgbClr val="99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a:t>
            </a:r>
            <a:r>
              <a:rPr kumimoji="1" lang="zh-CN" altLang="en-US" b="1" i="0" u="none" strike="noStrike" kern="1200" cap="none" spc="0" normalizeH="0" baseline="0" noProof="0" dirty="0">
                <a:ln>
                  <a:noFill/>
                </a:ln>
                <a:solidFill>
                  <a:srgbClr val="99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无前驱</a:t>
            </a:r>
            <a:r>
              <a:rPr kumimoji="1" lang="en-US" altLang="zh-CN" b="1" i="0" u="none" strike="noStrike" kern="1200" cap="none" spc="0" normalizeH="0" baseline="0" noProof="0" dirty="0">
                <a:ln>
                  <a:noFill/>
                </a:ln>
                <a:solidFill>
                  <a:srgbClr val="99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a:t>
            </a:r>
            <a:endParaRPr kumimoji="1" lang="en-US" altLang="zh-CN" b="0" i="0" u="none" strike="noStrike" kern="1200" cap="none" spc="0" normalizeH="0" baseline="0" noProof="0" dirty="0">
              <a:ln>
                <a:noFill/>
              </a:ln>
              <a:solidFill>
                <a:srgbClr val="990000"/>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7" name="Text Box 6">
            <a:extLst>
              <a:ext uri="{FF2B5EF4-FFF2-40B4-BE49-F238E27FC236}">
                <a16:creationId xmlns:a16="http://schemas.microsoft.com/office/drawing/2014/main" id="{D8854814-FDBE-AEDD-7F9E-47342450F828}"/>
              </a:ext>
            </a:extLst>
          </p:cNvPr>
          <p:cNvSpPr txBox="1">
            <a:spLocks noChangeArrowheads="1"/>
          </p:cNvSpPr>
          <p:nvPr/>
        </p:nvSpPr>
        <p:spPr bwMode="auto">
          <a:xfrm>
            <a:off x="5441582" y="1982614"/>
            <a:ext cx="2308645"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b="0" i="0" u="none" strike="noStrike" kern="1200" cap="none" spc="0" normalizeH="0" baseline="0" noProof="0" dirty="0">
                <a:ln>
                  <a:noFill/>
                </a:ln>
                <a:solidFill>
                  <a:srgbClr val="99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 </a:t>
            </a:r>
            <a:r>
              <a:rPr kumimoji="1" lang="zh-CN" altLang="en-US" b="1" i="0" u="none" strike="noStrike" kern="1200" cap="none" spc="0" normalizeH="0" baseline="0" noProof="0" dirty="0">
                <a:ln>
                  <a:noFill/>
                </a:ln>
                <a:solidFill>
                  <a:srgbClr val="00CC00"/>
                </a:solidFill>
                <a:effectLst/>
                <a:uLnTx/>
                <a:uFillTx/>
                <a:latin typeface="Times New Roman" panose="02020603050405020304" pitchFamily="18" charset="0"/>
                <a:ea typeface="黑体" panose="02010609060101010101" pitchFamily="49" charset="-122"/>
                <a:cs typeface="Times New Roman" panose="02020603050405020304" pitchFamily="18" charset="0"/>
              </a:rPr>
              <a:t>根结点</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b="1" i="0" u="none" strike="noStrike" kern="1200" cap="none" spc="0" normalizeH="0" baseline="0" noProof="0" dirty="0">
                <a:ln>
                  <a:noFill/>
                </a:ln>
                <a:solidFill>
                  <a:srgbClr val="00CC00"/>
                </a:solidFill>
                <a:effectLst/>
                <a:uLnTx/>
                <a:uFillTx/>
                <a:latin typeface="Times New Roman" panose="02020603050405020304" pitchFamily="18" charset="0"/>
                <a:ea typeface="黑体" panose="02010609060101010101" pitchFamily="49" charset="-122"/>
                <a:cs typeface="Times New Roman" panose="02020603050405020304" pitchFamily="18" charset="0"/>
              </a:rPr>
              <a:t>      </a:t>
            </a:r>
            <a:r>
              <a:rPr kumimoji="1" lang="en-US" altLang="zh-CN" b="1" i="0" u="none" strike="noStrike" kern="1200" cap="none" spc="0" normalizeH="0" baseline="0" noProof="0" dirty="0">
                <a:ln>
                  <a:noFill/>
                </a:ln>
                <a:solidFill>
                  <a:srgbClr val="00CC00"/>
                </a:solidFill>
                <a:effectLst/>
                <a:uLnTx/>
                <a:uFillTx/>
                <a:latin typeface="Times New Roman" panose="02020603050405020304" pitchFamily="18" charset="0"/>
                <a:ea typeface="黑体" panose="02010609060101010101" pitchFamily="49" charset="-122"/>
                <a:cs typeface="Times New Roman" panose="02020603050405020304" pitchFamily="18" charset="0"/>
              </a:rPr>
              <a:t>(</a:t>
            </a:r>
            <a:r>
              <a:rPr kumimoji="1" lang="zh-CN" altLang="en-US" b="1" i="0" u="none" strike="noStrike" kern="1200" cap="none" spc="0" normalizeH="0" baseline="0" noProof="0" dirty="0">
                <a:ln>
                  <a:noFill/>
                </a:ln>
                <a:solidFill>
                  <a:srgbClr val="00CC00"/>
                </a:solidFill>
                <a:effectLst/>
                <a:uLnTx/>
                <a:uFillTx/>
                <a:latin typeface="Times New Roman" panose="02020603050405020304" pitchFamily="18" charset="0"/>
                <a:ea typeface="黑体" panose="02010609060101010101" pitchFamily="49" charset="-122"/>
                <a:cs typeface="Times New Roman" panose="02020603050405020304" pitchFamily="18" charset="0"/>
              </a:rPr>
              <a:t>无前驱</a:t>
            </a:r>
            <a:r>
              <a:rPr kumimoji="1" lang="en-US" altLang="zh-CN" b="1" i="0" u="none" strike="noStrike" kern="1200" cap="none" spc="0" normalizeH="0" baseline="0" noProof="0" dirty="0">
                <a:ln>
                  <a:noFill/>
                </a:ln>
                <a:solidFill>
                  <a:srgbClr val="00CC00"/>
                </a:solidFill>
                <a:effectLst/>
                <a:uLnTx/>
                <a:uFillTx/>
                <a:latin typeface="Times New Roman" panose="02020603050405020304" pitchFamily="18" charset="0"/>
                <a:ea typeface="黑体" panose="02010609060101010101" pitchFamily="49" charset="-122"/>
                <a:cs typeface="Times New Roman" panose="02020603050405020304" pitchFamily="18" charset="0"/>
              </a:rPr>
              <a:t>)</a:t>
            </a:r>
            <a:endParaRPr kumimoji="1" lang="en-US" altLang="zh-CN" b="0" i="0" u="none" strike="noStrike" kern="1200" cap="none" spc="0" normalizeH="0" baseline="0" noProof="0" dirty="0">
              <a:ln>
                <a:noFill/>
              </a:ln>
              <a:solidFill>
                <a:srgbClr val="00CC00"/>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8" name="Text Box 7">
            <a:extLst>
              <a:ext uri="{FF2B5EF4-FFF2-40B4-BE49-F238E27FC236}">
                <a16:creationId xmlns:a16="http://schemas.microsoft.com/office/drawing/2014/main" id="{30C639BB-1957-DD62-0BE1-DBCDD5718E93}"/>
              </a:ext>
            </a:extLst>
          </p:cNvPr>
          <p:cNvSpPr txBox="1">
            <a:spLocks noChangeArrowheads="1"/>
          </p:cNvSpPr>
          <p:nvPr/>
        </p:nvSpPr>
        <p:spPr bwMode="auto">
          <a:xfrm>
            <a:off x="403224" y="3377384"/>
            <a:ext cx="3480440"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b="1" i="0" u="none" strike="noStrike" kern="1200" cap="none" spc="0" normalizeH="0" baseline="0" noProof="0" dirty="0">
                <a:ln>
                  <a:noFill/>
                </a:ln>
                <a:solidFill>
                  <a:srgbClr val="99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最后一个数据元素</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b="1" i="0" u="none" strike="noStrike" kern="1200" cap="none" spc="0" normalizeH="0" baseline="0" noProof="0" dirty="0">
                <a:ln>
                  <a:noFill/>
                </a:ln>
                <a:solidFill>
                  <a:srgbClr val="99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              </a:t>
            </a:r>
            <a:r>
              <a:rPr kumimoji="1" lang="en-US" altLang="zh-CN" b="1" i="0" u="none" strike="noStrike" kern="1200" cap="none" spc="0" normalizeH="0" baseline="0" noProof="0" dirty="0">
                <a:ln>
                  <a:noFill/>
                </a:ln>
                <a:solidFill>
                  <a:srgbClr val="99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a:t>
            </a:r>
            <a:r>
              <a:rPr kumimoji="1" lang="zh-CN" altLang="en-US" b="1" i="0" u="none" strike="noStrike" kern="1200" cap="none" spc="0" normalizeH="0" baseline="0" noProof="0" dirty="0">
                <a:ln>
                  <a:noFill/>
                </a:ln>
                <a:solidFill>
                  <a:srgbClr val="99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无后继</a:t>
            </a:r>
            <a:r>
              <a:rPr kumimoji="1" lang="en-US" altLang="zh-CN" b="1" i="0" u="none" strike="noStrike" kern="1200" cap="none" spc="0" normalizeH="0" baseline="0" noProof="0" dirty="0">
                <a:ln>
                  <a:noFill/>
                </a:ln>
                <a:solidFill>
                  <a:srgbClr val="99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a:t>
            </a:r>
            <a:endParaRPr kumimoji="1" lang="en-US" altLang="zh-CN" b="0" i="0" u="none" strike="noStrike" kern="1200" cap="none" spc="0" normalizeH="0" baseline="0" noProof="0" dirty="0">
              <a:ln>
                <a:noFill/>
              </a:ln>
              <a:solidFill>
                <a:srgbClr val="660066"/>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9" name="Text Box 8">
            <a:extLst>
              <a:ext uri="{FF2B5EF4-FFF2-40B4-BE49-F238E27FC236}">
                <a16:creationId xmlns:a16="http://schemas.microsoft.com/office/drawing/2014/main" id="{6650130B-6FF9-C182-7D52-42E75F2B15FC}"/>
              </a:ext>
            </a:extLst>
          </p:cNvPr>
          <p:cNvSpPr txBox="1">
            <a:spLocks noChangeArrowheads="1"/>
          </p:cNvSpPr>
          <p:nvPr/>
        </p:nvSpPr>
        <p:spPr bwMode="auto">
          <a:xfrm>
            <a:off x="5454077" y="3340017"/>
            <a:ext cx="2656496"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b="1" i="0" u="none" strike="noStrike" kern="1200" cap="none" spc="0" normalizeH="0" baseline="0" noProof="0" dirty="0">
                <a:ln>
                  <a:noFill/>
                </a:ln>
                <a:solidFill>
                  <a:srgbClr val="00CC00"/>
                </a:solidFill>
                <a:effectLst/>
                <a:uLnTx/>
                <a:uFillTx/>
                <a:latin typeface="Times New Roman" panose="02020603050405020304" pitchFamily="18" charset="0"/>
                <a:ea typeface="黑体" panose="02010609060101010101" pitchFamily="49" charset="-122"/>
                <a:cs typeface="Times New Roman" panose="02020603050405020304" pitchFamily="18" charset="0"/>
              </a:rPr>
              <a:t>多个叶子结点</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b="1" i="0" u="none" strike="noStrike" kern="1200" cap="none" spc="0" normalizeH="0" baseline="0" noProof="0" dirty="0">
                <a:ln>
                  <a:noFill/>
                </a:ln>
                <a:solidFill>
                  <a:srgbClr val="00CC00"/>
                </a:solidFill>
                <a:effectLst/>
                <a:uLnTx/>
                <a:uFillTx/>
                <a:latin typeface="Times New Roman" panose="02020603050405020304" pitchFamily="18" charset="0"/>
                <a:ea typeface="黑体" panose="02010609060101010101" pitchFamily="49" charset="-122"/>
                <a:cs typeface="Times New Roman" panose="02020603050405020304" pitchFamily="18" charset="0"/>
              </a:rPr>
              <a:t>       </a:t>
            </a:r>
            <a:r>
              <a:rPr kumimoji="1" lang="en-US" altLang="zh-CN" b="1" i="0" u="none" strike="noStrike" kern="1200" cap="none" spc="0" normalizeH="0" baseline="0" noProof="0" dirty="0">
                <a:ln>
                  <a:noFill/>
                </a:ln>
                <a:solidFill>
                  <a:srgbClr val="00CC00"/>
                </a:solidFill>
                <a:effectLst/>
                <a:uLnTx/>
                <a:uFillTx/>
                <a:latin typeface="Times New Roman" panose="02020603050405020304" pitchFamily="18" charset="0"/>
                <a:ea typeface="黑体" panose="02010609060101010101" pitchFamily="49" charset="-122"/>
                <a:cs typeface="Times New Roman" panose="02020603050405020304" pitchFamily="18" charset="0"/>
              </a:rPr>
              <a:t>(</a:t>
            </a:r>
            <a:r>
              <a:rPr kumimoji="1" lang="zh-CN" altLang="en-US" b="1" i="0" u="none" strike="noStrike" kern="1200" cap="none" spc="0" normalizeH="0" baseline="0" noProof="0" dirty="0">
                <a:ln>
                  <a:noFill/>
                </a:ln>
                <a:solidFill>
                  <a:srgbClr val="00CC00"/>
                </a:solidFill>
                <a:effectLst/>
                <a:uLnTx/>
                <a:uFillTx/>
                <a:latin typeface="Times New Roman" panose="02020603050405020304" pitchFamily="18" charset="0"/>
                <a:ea typeface="黑体" panose="02010609060101010101" pitchFamily="49" charset="-122"/>
                <a:cs typeface="Times New Roman" panose="02020603050405020304" pitchFamily="18" charset="0"/>
              </a:rPr>
              <a:t>无后继</a:t>
            </a:r>
            <a:r>
              <a:rPr kumimoji="1" lang="en-US" altLang="zh-CN" b="1" i="0" u="none" strike="noStrike" kern="1200" cap="none" spc="0" normalizeH="0" baseline="0" noProof="0" dirty="0">
                <a:ln>
                  <a:noFill/>
                </a:ln>
                <a:solidFill>
                  <a:srgbClr val="00CC00"/>
                </a:solidFill>
                <a:effectLst/>
                <a:uLnTx/>
                <a:uFillTx/>
                <a:latin typeface="Times New Roman" panose="02020603050405020304" pitchFamily="18" charset="0"/>
                <a:ea typeface="黑体" panose="02010609060101010101" pitchFamily="49" charset="-122"/>
                <a:cs typeface="Times New Roman" panose="02020603050405020304" pitchFamily="18" charset="0"/>
              </a:rPr>
              <a:t>)</a:t>
            </a:r>
          </a:p>
        </p:txBody>
      </p:sp>
      <p:sp>
        <p:nvSpPr>
          <p:cNvPr id="29" name="Text Box 9">
            <a:extLst>
              <a:ext uri="{FF2B5EF4-FFF2-40B4-BE49-F238E27FC236}">
                <a16:creationId xmlns:a16="http://schemas.microsoft.com/office/drawing/2014/main" id="{201FBD8E-213B-C09E-613D-865788FD5114}"/>
              </a:ext>
            </a:extLst>
          </p:cNvPr>
          <p:cNvSpPr txBox="1">
            <a:spLocks noChangeArrowheads="1"/>
          </p:cNvSpPr>
          <p:nvPr/>
        </p:nvSpPr>
        <p:spPr bwMode="auto">
          <a:xfrm>
            <a:off x="539749" y="4671196"/>
            <a:ext cx="2656496"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b="1" i="0" u="none" strike="noStrike" kern="1200" cap="none" spc="0" normalizeH="0" baseline="0" noProof="0">
                <a:ln>
                  <a:noFill/>
                </a:ln>
                <a:solidFill>
                  <a:srgbClr val="99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其它数据元素</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b="1" i="0" u="none" strike="noStrike" kern="1200" cap="none" spc="0" normalizeH="0" baseline="0" noProof="0">
                <a:ln>
                  <a:noFill/>
                </a:ln>
                <a:solidFill>
                  <a:srgbClr val="99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a:t>
            </a:r>
            <a:r>
              <a:rPr kumimoji="1" lang="zh-CN" altLang="en-US" b="1" i="0" u="none" strike="noStrike" kern="1200" cap="none" spc="0" normalizeH="0" baseline="0" noProof="0">
                <a:ln>
                  <a:noFill/>
                </a:ln>
                <a:solidFill>
                  <a:srgbClr val="99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一个前驱、</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b="1" i="0" u="none" strike="noStrike" kern="1200" cap="none" spc="0" normalizeH="0" baseline="0" noProof="0">
                <a:ln>
                  <a:noFill/>
                </a:ln>
                <a:solidFill>
                  <a:srgbClr val="99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     一个后继</a:t>
            </a:r>
            <a:r>
              <a:rPr kumimoji="1" lang="en-US" altLang="zh-CN" b="1" i="0" u="none" strike="noStrike" kern="1200" cap="none" spc="0" normalizeH="0" baseline="0" noProof="0">
                <a:ln>
                  <a:noFill/>
                </a:ln>
                <a:solidFill>
                  <a:srgbClr val="99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a:t>
            </a:r>
            <a:endParaRPr kumimoji="1" lang="en-US" altLang="zh-CN" b="0" i="0" u="none" strike="noStrike" kern="1200" cap="none" spc="0" normalizeH="0" baseline="0" noProof="0">
              <a:ln>
                <a:noFill/>
              </a:ln>
              <a:solidFill>
                <a:srgbClr val="990000"/>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30" name="Text Box 10">
            <a:extLst>
              <a:ext uri="{FF2B5EF4-FFF2-40B4-BE49-F238E27FC236}">
                <a16:creationId xmlns:a16="http://schemas.microsoft.com/office/drawing/2014/main" id="{7A76380D-C5B7-F8FE-9287-3438247EF2D8}"/>
              </a:ext>
            </a:extLst>
          </p:cNvPr>
          <p:cNvSpPr txBox="1">
            <a:spLocks noChangeArrowheads="1"/>
          </p:cNvSpPr>
          <p:nvPr/>
        </p:nvSpPr>
        <p:spPr bwMode="auto">
          <a:xfrm>
            <a:off x="5642341" y="4731033"/>
            <a:ext cx="2656496"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b="1" i="0" u="none" strike="noStrike" kern="1200" cap="none" spc="0" normalizeH="0" baseline="0" noProof="0" dirty="0">
                <a:ln>
                  <a:noFill/>
                </a:ln>
                <a:solidFill>
                  <a:srgbClr val="00CC00"/>
                </a:solidFill>
                <a:effectLst/>
                <a:uLnTx/>
                <a:uFillTx/>
                <a:latin typeface="Times New Roman" panose="02020603050405020304" pitchFamily="18" charset="0"/>
                <a:ea typeface="黑体" panose="02010609060101010101" pitchFamily="49" charset="-122"/>
                <a:cs typeface="Times New Roman" panose="02020603050405020304" pitchFamily="18" charset="0"/>
              </a:rPr>
              <a:t>其它数据元素</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b="1" i="0" u="none" strike="noStrike" kern="1200" cap="none" spc="0" normalizeH="0" baseline="0" noProof="0" dirty="0">
                <a:ln>
                  <a:noFill/>
                </a:ln>
                <a:solidFill>
                  <a:srgbClr val="00CC00"/>
                </a:solidFill>
                <a:effectLst/>
                <a:uLnTx/>
                <a:uFillTx/>
                <a:latin typeface="Times New Roman" panose="02020603050405020304" pitchFamily="18" charset="0"/>
                <a:ea typeface="黑体" panose="02010609060101010101" pitchFamily="49" charset="-122"/>
                <a:cs typeface="Times New Roman" panose="02020603050405020304" pitchFamily="18" charset="0"/>
              </a:rPr>
              <a:t>(</a:t>
            </a:r>
            <a:r>
              <a:rPr kumimoji="1" lang="zh-CN" altLang="en-US" b="1" i="0" u="none" strike="noStrike" kern="1200" cap="none" spc="0" normalizeH="0" baseline="0" noProof="0" dirty="0">
                <a:ln>
                  <a:noFill/>
                </a:ln>
                <a:solidFill>
                  <a:srgbClr val="00CC00"/>
                </a:solidFill>
                <a:effectLst/>
                <a:uLnTx/>
                <a:uFillTx/>
                <a:latin typeface="Times New Roman" panose="02020603050405020304" pitchFamily="18" charset="0"/>
                <a:ea typeface="黑体" panose="02010609060101010101" pitchFamily="49" charset="-122"/>
                <a:cs typeface="Times New Roman" panose="02020603050405020304" pitchFamily="18" charset="0"/>
              </a:rPr>
              <a:t>一个前驱、</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b="1" i="0" u="none" strike="noStrike" kern="1200" cap="none" spc="0" normalizeH="0" baseline="0" noProof="0" dirty="0">
                <a:ln>
                  <a:noFill/>
                </a:ln>
                <a:solidFill>
                  <a:srgbClr val="00CC00"/>
                </a:solidFill>
                <a:effectLst/>
                <a:uLnTx/>
                <a:uFillTx/>
                <a:latin typeface="Times New Roman" panose="02020603050405020304" pitchFamily="18" charset="0"/>
                <a:ea typeface="黑体" panose="02010609060101010101" pitchFamily="49" charset="-122"/>
                <a:cs typeface="Times New Roman" panose="02020603050405020304" pitchFamily="18" charset="0"/>
              </a:rPr>
              <a:t>    多个后继</a:t>
            </a:r>
            <a:r>
              <a:rPr kumimoji="1" lang="en-US" altLang="zh-CN" b="1" i="0" u="none" strike="noStrike" kern="1200" cap="none" spc="0" normalizeH="0" baseline="0" noProof="0" dirty="0">
                <a:ln>
                  <a:noFill/>
                </a:ln>
                <a:solidFill>
                  <a:srgbClr val="00CC00"/>
                </a:solidFill>
                <a:effectLst/>
                <a:uLnTx/>
                <a:uFillTx/>
                <a:latin typeface="Times New Roman" panose="02020603050405020304" pitchFamily="18" charset="0"/>
                <a:ea typeface="黑体" panose="02010609060101010101" pitchFamily="49" charset="-122"/>
                <a:cs typeface="Times New Roman" panose="02020603050405020304" pitchFamily="18" charset="0"/>
              </a:rPr>
              <a:t>)</a:t>
            </a:r>
            <a:endParaRPr kumimoji="1" lang="en-US" altLang="zh-CN" b="0" i="0" u="none" strike="noStrike" kern="1200" cap="none" spc="0" normalizeH="0" baseline="0" noProof="0" dirty="0">
              <a:ln>
                <a:noFill/>
              </a:ln>
              <a:solidFill>
                <a:srgbClr val="00CC00"/>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32" name="标题 1">
            <a:extLst>
              <a:ext uri="{FF2B5EF4-FFF2-40B4-BE49-F238E27FC236}">
                <a16:creationId xmlns:a16="http://schemas.microsoft.com/office/drawing/2014/main" id="{5BAE1A1E-8024-AE22-6995-ACBBFC6D2617}"/>
              </a:ext>
            </a:extLst>
          </p:cNvPr>
          <p:cNvSpPr>
            <a:spLocks noGrp="1"/>
          </p:cNvSpPr>
          <p:nvPr>
            <p:ph type="title"/>
          </p:nvPr>
        </p:nvSpPr>
        <p:spPr>
          <a:xfrm>
            <a:off x="0" y="1"/>
            <a:ext cx="7886700" cy="720000"/>
          </a:xfrm>
        </p:spPr>
        <p:txBody>
          <a:bodyPr>
            <a:normAutofit/>
          </a:bodyPr>
          <a:lstStyle/>
          <a:p>
            <a:pPr marL="0" marR="0" lvl="0" indent="0" defTabSz="914400" rtl="0" eaLnBrk="0" fontAlgn="base" latinLnBrk="0" hangingPunct="0">
              <a:lnSpc>
                <a:spcPct val="100000"/>
              </a:lnSpc>
              <a:spcBef>
                <a:spcPct val="0"/>
              </a:spcBef>
              <a:spcAft>
                <a:spcPct val="0"/>
              </a:spcAft>
              <a:buClrTx/>
              <a:buSzTx/>
              <a:buFontTx/>
              <a:buNone/>
              <a:tabLst/>
              <a:defRPr/>
            </a:pPr>
            <a:r>
              <a:rPr kumimoji="1" lang="zh-CN" altLang="en-US" sz="2800" b="1"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对比</a:t>
            </a:r>
            <a:r>
              <a:rPr kumimoji="1" lang="zh-CN" altLang="en-US" sz="2800" b="1"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rPr>
              <a:t>线性结构</a:t>
            </a:r>
            <a:r>
              <a:rPr kumimoji="1" lang="en-US" altLang="zh-CN" sz="2800" b="1"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rPr>
              <a:t>&amp;</a:t>
            </a:r>
            <a:r>
              <a:rPr kumimoji="1" lang="zh-CN" altLang="en-US" sz="2800" b="1"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rPr>
              <a:t>树型结构</a:t>
            </a:r>
            <a:r>
              <a:rPr kumimoji="1" lang="zh-CN" altLang="en-US" sz="2800" b="1"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的结构特点</a:t>
            </a:r>
          </a:p>
        </p:txBody>
      </p:sp>
    </p:spTree>
    <p:extLst>
      <p:ext uri="{BB962C8B-B14F-4D97-AF65-F5344CB8AC3E}">
        <p14:creationId xmlns:p14="http://schemas.microsoft.com/office/powerpoint/2010/main" val="1906653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iterate type="wd">
                                    <p:tmPct val="100000"/>
                                  </p:iterate>
                                  <p:childTnLst>
                                    <p:set>
                                      <p:cBhvr>
                                        <p:cTn id="6" dur="1" fill="hold">
                                          <p:stCondLst>
                                            <p:cond delay="0"/>
                                          </p:stCondLst>
                                        </p:cTn>
                                        <p:tgtEl>
                                          <p:spTgt spid="6"/>
                                        </p:tgtEl>
                                        <p:attrNameLst>
                                          <p:attrName>style.visibility</p:attrName>
                                        </p:attrNameLst>
                                      </p:cBhvr>
                                      <p:to>
                                        <p:strVal val="visible"/>
                                      </p:to>
                                    </p:set>
                                    <p:animEffect transition="in" filter="wipe(left)">
                                      <p:cBhvr>
                                        <p:cTn id="7" dur="3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iterate type="wd">
                                    <p:tmPct val="100000"/>
                                  </p:iterate>
                                  <p:childTnLst>
                                    <p:set>
                                      <p:cBhvr>
                                        <p:cTn id="11" dur="1" fill="hold">
                                          <p:stCondLst>
                                            <p:cond delay="0"/>
                                          </p:stCondLst>
                                        </p:cTn>
                                        <p:tgtEl>
                                          <p:spTgt spid="7"/>
                                        </p:tgtEl>
                                        <p:attrNameLst>
                                          <p:attrName>style.visibility</p:attrName>
                                        </p:attrNameLst>
                                      </p:cBhvr>
                                      <p:to>
                                        <p:strVal val="visible"/>
                                      </p:to>
                                    </p:set>
                                    <p:animEffect transition="in" filter="wipe(left)">
                                      <p:cBhvr>
                                        <p:cTn id="12" dur="3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iterate type="wd">
                                    <p:tmPct val="100000"/>
                                  </p:iterate>
                                  <p:childTnLst>
                                    <p:set>
                                      <p:cBhvr>
                                        <p:cTn id="16" dur="1" fill="hold">
                                          <p:stCondLst>
                                            <p:cond delay="0"/>
                                          </p:stCondLst>
                                        </p:cTn>
                                        <p:tgtEl>
                                          <p:spTgt spid="8"/>
                                        </p:tgtEl>
                                        <p:attrNameLst>
                                          <p:attrName>style.visibility</p:attrName>
                                        </p:attrNameLst>
                                      </p:cBhvr>
                                      <p:to>
                                        <p:strVal val="visible"/>
                                      </p:to>
                                    </p:set>
                                    <p:animEffect transition="in" filter="wipe(left)">
                                      <p:cBhvr>
                                        <p:cTn id="17" dur="3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iterate type="wd">
                                    <p:tmPct val="100000"/>
                                  </p:iterate>
                                  <p:childTnLst>
                                    <p:set>
                                      <p:cBhvr>
                                        <p:cTn id="21" dur="1" fill="hold">
                                          <p:stCondLst>
                                            <p:cond delay="0"/>
                                          </p:stCondLst>
                                        </p:cTn>
                                        <p:tgtEl>
                                          <p:spTgt spid="9"/>
                                        </p:tgtEl>
                                        <p:attrNameLst>
                                          <p:attrName>style.visibility</p:attrName>
                                        </p:attrNameLst>
                                      </p:cBhvr>
                                      <p:to>
                                        <p:strVal val="visible"/>
                                      </p:to>
                                    </p:set>
                                    <p:animEffect transition="in" filter="wipe(left)">
                                      <p:cBhvr>
                                        <p:cTn id="22" dur="3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iterate type="wd">
                                    <p:tmPct val="100000"/>
                                  </p:iterate>
                                  <p:childTnLst>
                                    <p:set>
                                      <p:cBhvr>
                                        <p:cTn id="26" dur="1" fill="hold">
                                          <p:stCondLst>
                                            <p:cond delay="0"/>
                                          </p:stCondLst>
                                        </p:cTn>
                                        <p:tgtEl>
                                          <p:spTgt spid="29"/>
                                        </p:tgtEl>
                                        <p:attrNameLst>
                                          <p:attrName>style.visibility</p:attrName>
                                        </p:attrNameLst>
                                      </p:cBhvr>
                                      <p:to>
                                        <p:strVal val="visible"/>
                                      </p:to>
                                    </p:set>
                                    <p:animEffect transition="in" filter="wipe(left)">
                                      <p:cBhvr>
                                        <p:cTn id="27" dur="300"/>
                                        <p:tgtEl>
                                          <p:spTgt spid="2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iterate type="wd">
                                    <p:tmPct val="100000"/>
                                  </p:iterate>
                                  <p:childTnLst>
                                    <p:set>
                                      <p:cBhvr>
                                        <p:cTn id="31" dur="1" fill="hold">
                                          <p:stCondLst>
                                            <p:cond delay="0"/>
                                          </p:stCondLst>
                                        </p:cTn>
                                        <p:tgtEl>
                                          <p:spTgt spid="30"/>
                                        </p:tgtEl>
                                        <p:attrNameLst>
                                          <p:attrName>style.visibility</p:attrName>
                                        </p:attrNameLst>
                                      </p:cBhvr>
                                      <p:to>
                                        <p:strVal val="visible"/>
                                      </p:to>
                                    </p:set>
                                    <p:animEffect transition="in" filter="wipe(left)">
                                      <p:cBhvr>
                                        <p:cTn id="32" dur="3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utoUpdateAnimBg="0"/>
      <p:bldP spid="7" grpId="0" autoUpdateAnimBg="0"/>
      <p:bldP spid="8" grpId="0" autoUpdateAnimBg="0"/>
      <p:bldP spid="9" grpId="0" autoUpdateAnimBg="0"/>
      <p:bldP spid="29" grpId="0" autoUpdateAnimBg="0"/>
      <p:bldP spid="30" grpId="0" autoUpdateAnimBg="0"/>
    </p:bldLst>
  </p:timing>
</p:sld>
</file>

<file path=ppt/theme/theme1.xml><?xml version="1.0" encoding="utf-8"?>
<a:theme xmlns:a="http://schemas.openxmlformats.org/drawingml/2006/main" name="机器学习v2.1rgb">
  <a:themeElements>
    <a:clrScheme name="机器学习">
      <a:dk1>
        <a:sysClr val="windowText" lastClr="000000"/>
      </a:dk1>
      <a:lt1>
        <a:sysClr val="window" lastClr="FFFFFF"/>
      </a:lt1>
      <a:dk2>
        <a:srgbClr val="16754D"/>
      </a:dk2>
      <a:lt2>
        <a:srgbClr val="FFFFFF"/>
      </a:lt2>
      <a:accent1>
        <a:srgbClr val="16754D"/>
      </a:accent1>
      <a:accent2>
        <a:srgbClr val="329E6E"/>
      </a:accent2>
      <a:accent3>
        <a:srgbClr val="FFC000"/>
      </a:accent3>
      <a:accent4>
        <a:srgbClr val="C00000"/>
      </a:accent4>
      <a:accent5>
        <a:srgbClr val="0070C0"/>
      </a:accent5>
      <a:accent6>
        <a:srgbClr val="002060"/>
      </a:accent6>
      <a:hlink>
        <a:srgbClr val="80C000"/>
      </a:hlink>
      <a:folHlink>
        <a:srgbClr val="CC66FF"/>
      </a:folHlink>
    </a:clrScheme>
    <a:fontScheme name="Calibri">
      <a:maj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机器学习v2.1rgb" id="{EEBC26C2-D188-4AC0-8846-32FF974952E7}" vid="{5872C309-9AD6-4384-AB1E-DDF89DAEFE71}"/>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5570</TotalTime>
  <Words>4273</Words>
  <Application>Microsoft Macintosh PowerPoint</Application>
  <PresentationFormat>全屏显示(4:3)</PresentationFormat>
  <Paragraphs>931</Paragraphs>
  <Slides>50</Slides>
  <Notes>29</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1</vt:i4>
      </vt:variant>
      <vt:variant>
        <vt:lpstr>幻灯片标题</vt:lpstr>
      </vt:variant>
      <vt:variant>
        <vt:i4>50</vt:i4>
      </vt:variant>
    </vt:vector>
  </HeadingPairs>
  <TitlesOfParts>
    <vt:vector size="63" baseType="lpstr">
      <vt:lpstr>SimHei</vt:lpstr>
      <vt:lpstr>SimHei</vt:lpstr>
      <vt:lpstr>STZhongsong</vt:lpstr>
      <vt:lpstr>宋体</vt:lpstr>
      <vt:lpstr>Kaiti SC</vt:lpstr>
      <vt:lpstr>Arial</vt:lpstr>
      <vt:lpstr>Calibri</vt:lpstr>
      <vt:lpstr>Cambria Math</vt:lpstr>
      <vt:lpstr>Times New Roman</vt:lpstr>
      <vt:lpstr>Verdana</vt:lpstr>
      <vt:lpstr>Wingdings</vt:lpstr>
      <vt:lpstr>机器学习v2.1rgb</vt:lpstr>
      <vt:lpstr>位图图像</vt:lpstr>
      <vt:lpstr>数据结构与算法</vt:lpstr>
      <vt:lpstr>PowerPoint 演示文稿</vt:lpstr>
      <vt:lpstr>6.1 树的定义</vt:lpstr>
      <vt:lpstr>PowerPoint 演示文稿</vt:lpstr>
      <vt:lpstr>PowerPoint 演示文稿</vt:lpstr>
      <vt:lpstr>PowerPoint 演示文稿</vt:lpstr>
      <vt:lpstr>基本术语</vt:lpstr>
      <vt:lpstr>PowerPoint 演示文稿</vt:lpstr>
      <vt:lpstr>对比线性结构&amp;树型结构的结构特点</vt:lpstr>
      <vt:lpstr>基本术语</vt:lpstr>
      <vt:lpstr>PowerPoint 演示文稿</vt:lpstr>
      <vt:lpstr>6.2 二叉树</vt:lpstr>
      <vt:lpstr>二叉树性质</vt:lpstr>
      <vt:lpstr>二叉树性质（continue）</vt:lpstr>
      <vt:lpstr>几种特殊形式的二叉树</vt:lpstr>
      <vt:lpstr>几种特殊形式的二叉树</vt:lpstr>
      <vt:lpstr>PowerPoint 演示文稿</vt:lpstr>
      <vt:lpstr>二叉树性质（continue）</vt:lpstr>
      <vt:lpstr>二叉树性质（continue）</vt:lpstr>
      <vt:lpstr>二叉树的顺序存储表示</vt:lpstr>
      <vt:lpstr>二叉树的链式存储表示——二叉链表</vt:lpstr>
      <vt:lpstr>二叉树的链式存储表示——三叉链表</vt:lpstr>
      <vt:lpstr>6.3 遍历二叉树</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课堂习题 1</vt:lpstr>
      <vt:lpstr>课堂习题 2</vt:lpstr>
      <vt:lpstr>课堂习题 3</vt:lpstr>
      <vt:lpstr>PowerPoint 演示文稿</vt:lpstr>
      <vt:lpstr>先序遍历的递归算法</vt:lpstr>
      <vt:lpstr>PowerPoint 演示文稿</vt:lpstr>
      <vt:lpstr>中序、后序遍历的递归算法</vt:lpstr>
      <vt:lpstr>中序遍历非递归算法</vt:lpstr>
      <vt:lpstr>中序遍历算法的非递归描述</vt:lpstr>
      <vt:lpstr>PowerPoint 演示文稿</vt:lpstr>
      <vt:lpstr>PowerPoint 演示文稿</vt:lpstr>
      <vt:lpstr>PowerPoint 演示文稿</vt:lpstr>
      <vt:lpstr>PowerPoint 演示文稿</vt:lpstr>
      <vt:lpstr>PowerPoint 演示文稿</vt:lpstr>
      <vt:lpstr>小节</vt:lpstr>
      <vt:lpstr>PowerPoint 演示文稿</vt:lpstr>
      <vt:lpstr>课后 练习题（不提交）</vt:lpstr>
      <vt:lpstr>Thanks  工学园 1-202 wangjb33@mail.sysu.edu.cn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机器学习-神经网络</dc:title>
  <dc:creator>w49</dc:creator>
  <cp:lastModifiedBy>Junbo Wang</cp:lastModifiedBy>
  <cp:revision>195</cp:revision>
  <cp:lastPrinted>2022-05-10T07:09:34Z</cp:lastPrinted>
  <dcterms:created xsi:type="dcterms:W3CDTF">2021-03-30T12:18:31Z</dcterms:created>
  <dcterms:modified xsi:type="dcterms:W3CDTF">2024-10-14T14:10:14Z</dcterms:modified>
</cp:coreProperties>
</file>