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5" r:id="rId1"/>
  </p:sldMasterIdLst>
  <p:notesMasterIdLst>
    <p:notesMasterId r:id="rId43"/>
  </p:notesMasterIdLst>
  <p:handoutMasterIdLst>
    <p:handoutMasterId r:id="rId44"/>
  </p:handoutMasterIdLst>
  <p:sldIdLst>
    <p:sldId id="295" r:id="rId2"/>
    <p:sldId id="442" r:id="rId3"/>
    <p:sldId id="518" r:id="rId4"/>
    <p:sldId id="519" r:id="rId5"/>
    <p:sldId id="392" r:id="rId6"/>
    <p:sldId id="400" r:id="rId7"/>
    <p:sldId id="553" r:id="rId8"/>
    <p:sldId id="552" r:id="rId9"/>
    <p:sldId id="521" r:id="rId10"/>
    <p:sldId id="522" r:id="rId11"/>
    <p:sldId id="523" r:id="rId12"/>
    <p:sldId id="563" r:id="rId13"/>
    <p:sldId id="564" r:id="rId14"/>
    <p:sldId id="525" r:id="rId15"/>
    <p:sldId id="526" r:id="rId16"/>
    <p:sldId id="527" r:id="rId17"/>
    <p:sldId id="528" r:id="rId18"/>
    <p:sldId id="565" r:id="rId19"/>
    <p:sldId id="529" r:id="rId20"/>
    <p:sldId id="530" r:id="rId21"/>
    <p:sldId id="531" r:id="rId22"/>
    <p:sldId id="532" r:id="rId23"/>
    <p:sldId id="567" r:id="rId24"/>
    <p:sldId id="534" r:id="rId25"/>
    <p:sldId id="535" r:id="rId26"/>
    <p:sldId id="536" r:id="rId27"/>
    <p:sldId id="538" r:id="rId28"/>
    <p:sldId id="539" r:id="rId29"/>
    <p:sldId id="540" r:id="rId30"/>
    <p:sldId id="555" r:id="rId31"/>
    <p:sldId id="541" r:id="rId32"/>
    <p:sldId id="542" r:id="rId33"/>
    <p:sldId id="543" r:id="rId34"/>
    <p:sldId id="544" r:id="rId35"/>
    <p:sldId id="545" r:id="rId36"/>
    <p:sldId id="568" r:id="rId37"/>
    <p:sldId id="569" r:id="rId38"/>
    <p:sldId id="546" r:id="rId39"/>
    <p:sldId id="547" r:id="rId40"/>
    <p:sldId id="558" r:id="rId41"/>
    <p:sldId id="325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E3936-55AC-E449-BDB3-1410DDBC64B6}" v="4" dt="2024-10-21T13:31:10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 autoAdjust="0"/>
    <p:restoredTop sz="74150" autoAdjust="0"/>
  </p:normalViewPr>
  <p:slideViewPr>
    <p:cSldViewPr snapToGrid="0">
      <p:cViewPr varScale="1">
        <p:scale>
          <a:sx n="93" d="100"/>
          <a:sy n="93" d="100"/>
        </p:scale>
        <p:origin x="1928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军波" userId="abc43a65-caf0-4467-916d-72d11a280d59" providerId="ADAL" clId="{06BE3936-55AC-E449-BDB3-1410DDBC64B6}"/>
    <pc:docChg chg="modSld">
      <pc:chgData name="王军波" userId="abc43a65-caf0-4467-916d-72d11a280d59" providerId="ADAL" clId="{06BE3936-55AC-E449-BDB3-1410DDBC64B6}" dt="2024-10-21T13:31:10.407" v="33" actId="1076"/>
      <pc:docMkLst>
        <pc:docMk/>
      </pc:docMkLst>
      <pc:sldChg chg="modSp modAnim">
        <pc:chgData name="王军波" userId="abc43a65-caf0-4467-916d-72d11a280d59" providerId="ADAL" clId="{06BE3936-55AC-E449-BDB3-1410DDBC64B6}" dt="2024-10-21T13:20:29.742" v="1" actId="20577"/>
        <pc:sldMkLst>
          <pc:docMk/>
          <pc:sldMk cId="1517285194" sldId="541"/>
        </pc:sldMkLst>
        <pc:spChg chg="mod">
          <ac:chgData name="王军波" userId="abc43a65-caf0-4467-916d-72d11a280d59" providerId="ADAL" clId="{06BE3936-55AC-E449-BDB3-1410DDBC64B6}" dt="2024-10-21T13:20:29.742" v="1" actId="20577"/>
          <ac:spMkLst>
            <pc:docMk/>
            <pc:sldMk cId="1517285194" sldId="541"/>
            <ac:spMk id="5" creationId="{B1A24F95-5F80-FB79-4535-E55F30E15C8E}"/>
          </ac:spMkLst>
        </pc:spChg>
      </pc:sldChg>
      <pc:sldChg chg="modSp mod">
        <pc:chgData name="王军波" userId="abc43a65-caf0-4467-916d-72d11a280d59" providerId="ADAL" clId="{06BE3936-55AC-E449-BDB3-1410DDBC64B6}" dt="2024-10-21T13:31:10.407" v="33" actId="1076"/>
        <pc:sldMkLst>
          <pc:docMk/>
          <pc:sldMk cId="3404525055" sldId="544"/>
        </pc:sldMkLst>
        <pc:spChg chg="mod">
          <ac:chgData name="王军波" userId="abc43a65-caf0-4467-916d-72d11a280d59" providerId="ADAL" clId="{06BE3936-55AC-E449-BDB3-1410DDBC64B6}" dt="2024-10-21T13:31:07.400" v="32" actId="1076"/>
          <ac:spMkLst>
            <pc:docMk/>
            <pc:sldMk cId="3404525055" sldId="544"/>
            <ac:spMk id="2" creationId="{F5C391A5-2234-3BA5-E114-28D26FF7327D}"/>
          </ac:spMkLst>
        </pc:spChg>
        <pc:spChg chg="mod">
          <ac:chgData name="王军波" userId="abc43a65-caf0-4467-916d-72d11a280d59" providerId="ADAL" clId="{06BE3936-55AC-E449-BDB3-1410DDBC64B6}" dt="2024-10-21T13:31:10.407" v="33" actId="1076"/>
          <ac:spMkLst>
            <pc:docMk/>
            <pc:sldMk cId="3404525055" sldId="544"/>
            <ac:spMk id="3" creationId="{1F24526A-3E59-41DB-7807-62831517A929}"/>
          </ac:spMkLst>
        </pc:spChg>
      </pc:sldChg>
    </pc:docChg>
  </pc:docChgLst>
  <pc:docChgLst>
    <pc:chgData name="军波 王" userId="abc43a65-caf0-4467-916d-72d11a280d59" providerId="ADAL" clId="{A4EAF66F-5656-A643-BD86-32D02F22383A}"/>
    <pc:docChg chg="custSel modSld">
      <pc:chgData name="军波 王" userId="abc43a65-caf0-4467-916d-72d11a280d59" providerId="ADAL" clId="{A4EAF66F-5656-A643-BD86-32D02F22383A}" dt="2023-04-26T12:26:21.944" v="10" actId="20577"/>
      <pc:docMkLst>
        <pc:docMk/>
      </pc:docMkLst>
      <pc:sldChg chg="modSp mod">
        <pc:chgData name="军波 王" userId="abc43a65-caf0-4467-916d-72d11a280d59" providerId="ADAL" clId="{A4EAF66F-5656-A643-BD86-32D02F22383A}" dt="2023-04-26T12:26:21.944" v="10" actId="20577"/>
        <pc:sldMkLst>
          <pc:docMk/>
          <pc:sldMk cId="910450784" sldId="325"/>
        </pc:sldMkLst>
        <pc:spChg chg="mod">
          <ac:chgData name="军波 王" userId="abc43a65-caf0-4467-916d-72d11a280d59" providerId="ADAL" clId="{A4EAF66F-5656-A643-BD86-32D02F22383A}" dt="2023-04-26T12:26:21.944" v="10" actId="20577"/>
          <ac:spMkLst>
            <pc:docMk/>
            <pc:sldMk cId="910450784" sldId="325"/>
            <ac:spMk id="2" creationId="{4AD6EF31-E34A-C34E-AF00-78B630DEF3DA}"/>
          </ac:spMkLst>
        </pc:spChg>
      </pc:sldChg>
      <pc:sldChg chg="delSp mod">
        <pc:chgData name="军波 王" userId="abc43a65-caf0-4467-916d-72d11a280d59" providerId="ADAL" clId="{A4EAF66F-5656-A643-BD86-32D02F22383A}" dt="2023-04-26T08:41:10.304" v="0" actId="478"/>
        <pc:sldMkLst>
          <pc:docMk/>
          <pc:sldMk cId="2694454362" sldId="489"/>
        </pc:sldMkLst>
        <pc:spChg chg="del">
          <ac:chgData name="军波 王" userId="abc43a65-caf0-4467-916d-72d11a280d59" providerId="ADAL" clId="{A4EAF66F-5656-A643-BD86-32D02F22383A}" dt="2023-04-26T08:41:10.304" v="0" actId="478"/>
          <ac:spMkLst>
            <pc:docMk/>
            <pc:sldMk cId="2694454362" sldId="489"/>
            <ac:spMk id="9" creationId="{81F23F55-56F8-430E-94F1-3777BF7F50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7400B5-BF50-0A4E-B92F-544FB68870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312D15-1D1F-EA47-BC8C-2A37904C69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527B89B-56EA-724B-995B-594F3BA220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02434C7-8817-484A-8E6B-C147B10B7F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76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D3333F-C7C1-3546-8454-3F27AA0AF8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F2CD77-16BA-174E-BC16-CCD2691F5A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0F4139A-7BE8-D04C-BD49-A1078161C0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693F4A6-2BC9-EA4E-8AA8-0038062D8D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E23E247-4F35-1546-A65B-8A1614D3F9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498CCE0-42E4-DF49-BF91-652509FCC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82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131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二叉树的根是森林中第一棵树的根</a:t>
            </a:r>
            <a:endParaRPr lang="en-US" altLang="zh-CN" dirty="0"/>
          </a:p>
          <a:p>
            <a:r>
              <a:rPr lang="zh-CN" altLang="en-US" dirty="0"/>
              <a:t>二叉树的左子树是从第一棵树子树森林转化的二叉树</a:t>
            </a:r>
            <a:endParaRPr lang="en-US" altLang="zh-CN" dirty="0"/>
          </a:p>
          <a:p>
            <a:r>
              <a:rPr lang="zh-CN" altLang="en-US" dirty="0"/>
              <a:t>二叉树的右子树是其他树构成森林转化是二叉树</a:t>
            </a:r>
            <a:endParaRPr lang="en-US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320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与前面那种定义等价！</a:t>
            </a:r>
            <a:endParaRPr lang="zh-Hans-HK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36482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3300"/>
                </a:solidFill>
                <a:ea typeface="楷体_GB2312"/>
                <a:cs typeface="楷体_GB2312"/>
              </a:rPr>
              <a:t>t</a:t>
            </a:r>
            <a:r>
              <a:rPr lang="en-US" altLang="zh-CN" b="1" baseline="-25000" dirty="0">
                <a:solidFill>
                  <a:srgbClr val="FF3300"/>
                </a:solidFill>
                <a:ea typeface="楷体_GB2312"/>
                <a:cs typeface="楷体_GB2312"/>
              </a:rPr>
              <a:t>11</a:t>
            </a:r>
            <a:r>
              <a:rPr lang="en-US" altLang="zh-CN" b="1" dirty="0">
                <a:solidFill>
                  <a:srgbClr val="FF3300"/>
                </a:solidFill>
                <a:ea typeface="楷体_GB2312"/>
                <a:cs typeface="楷体_GB2312"/>
              </a:rPr>
              <a:t>, t</a:t>
            </a:r>
            <a:r>
              <a:rPr lang="en-US" altLang="zh-CN" b="1" baseline="-25000" dirty="0">
                <a:solidFill>
                  <a:srgbClr val="FF3300"/>
                </a:solidFill>
                <a:ea typeface="楷体_GB2312"/>
                <a:cs typeface="楷体_GB2312"/>
              </a:rPr>
              <a:t>12</a:t>
            </a:r>
            <a:r>
              <a:rPr lang="en-US" altLang="zh-CN" b="1" dirty="0">
                <a:solidFill>
                  <a:srgbClr val="FF3300"/>
                </a:solidFill>
                <a:ea typeface="楷体_GB2312"/>
                <a:cs typeface="楷体_GB2312"/>
              </a:rPr>
              <a:t>, …</a:t>
            </a:r>
            <a:r>
              <a:rPr lang="zh-CN" altLang="en-US" b="1" dirty="0">
                <a:solidFill>
                  <a:srgbClr val="FF3300"/>
                </a:solidFill>
                <a:ea typeface="楷体_GB2312"/>
                <a:cs typeface="楷体_GB2312"/>
              </a:rPr>
              <a:t>，</a:t>
            </a:r>
            <a:r>
              <a:rPr lang="en-US" altLang="zh-CN" b="1" dirty="0">
                <a:solidFill>
                  <a:srgbClr val="FF3300"/>
                </a:solidFill>
                <a:ea typeface="楷体_GB2312"/>
                <a:cs typeface="楷体_GB2312"/>
              </a:rPr>
              <a:t>t</a:t>
            </a:r>
            <a:r>
              <a:rPr lang="en-US" altLang="zh-CN" b="1" baseline="-25000" dirty="0">
                <a:solidFill>
                  <a:srgbClr val="FF3300"/>
                </a:solidFill>
                <a:ea typeface="楷体_GB2312"/>
                <a:cs typeface="楷体_GB2312"/>
              </a:rPr>
              <a:t>1m </a:t>
            </a:r>
            <a:r>
              <a:rPr lang="zh-CN" altLang="en-US" b="1" dirty="0">
                <a:solidFill>
                  <a:srgbClr val="FF3300"/>
                </a:solidFill>
                <a:ea typeface="楷体_GB2312"/>
                <a:cs typeface="楷体_GB2312"/>
              </a:rPr>
              <a:t>根节点</a:t>
            </a:r>
            <a:r>
              <a:rPr lang="en-US" altLang="zh-CN" b="1" dirty="0">
                <a:solidFill>
                  <a:srgbClr val="FF3300"/>
                </a:solidFill>
                <a:ea typeface="楷体_GB2312"/>
                <a:cs typeface="楷体_GB2312"/>
              </a:rPr>
              <a:t>T1</a:t>
            </a:r>
            <a:r>
              <a:rPr lang="zh-CN" altLang="en-US" b="1" dirty="0">
                <a:solidFill>
                  <a:srgbClr val="FF3300"/>
                </a:solidFill>
                <a:ea typeface="楷体_GB2312"/>
                <a:cs typeface="楷体_GB2312"/>
              </a:rPr>
              <a:t>的子树森林</a:t>
            </a:r>
            <a:endParaRPr lang="en-US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751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711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5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523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129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递归定义</a:t>
            </a:r>
            <a:endParaRPr lang="en-US" altLang="en-US" dirty="0"/>
          </a:p>
          <a:p>
            <a:endParaRPr lang="en-US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766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递归定义</a:t>
            </a:r>
            <a:endParaRPr lang="en-US" altLang="en-US" dirty="0"/>
          </a:p>
          <a:p>
            <a:endParaRPr lang="en-US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312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34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反查</a:t>
            </a:r>
            <a:endParaRPr lang="en-US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52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51043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243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次必定是</a:t>
            </a:r>
            <a:r>
              <a:rPr lang="en-US" altLang="zh-CN" dirty="0"/>
              <a:t>2</a:t>
            </a:r>
            <a:r>
              <a:rPr lang="zh-CN" altLang="en-US" dirty="0"/>
              <a:t>个叶子组成二叉树，产生</a:t>
            </a:r>
            <a:r>
              <a:rPr lang="en-US" altLang="zh-CN" dirty="0"/>
              <a:t>1</a:t>
            </a:r>
            <a:r>
              <a:rPr lang="zh-CN" altLang="en-US" dirty="0"/>
              <a:t>新结点，接下来有</a:t>
            </a:r>
            <a:r>
              <a:rPr lang="en-US" altLang="zh-CN" dirty="0"/>
              <a:t>2</a:t>
            </a:r>
            <a:r>
              <a:rPr lang="zh-CN" altLang="en-US" dirty="0"/>
              <a:t>种情况： </a:t>
            </a:r>
            <a:endParaRPr lang="en-US" altLang="zh-CN" dirty="0"/>
          </a:p>
          <a:p>
            <a:r>
              <a:rPr lang="en-US" altLang="zh-CN" dirty="0"/>
              <a:t>   1.</a:t>
            </a:r>
            <a:r>
              <a:rPr lang="zh-CN" altLang="en-US" dirty="0"/>
              <a:t>此新结点与原剩下的叶子再组成二叉树又产生</a:t>
            </a:r>
            <a:r>
              <a:rPr lang="en-US" altLang="zh-CN" dirty="0"/>
              <a:t>1</a:t>
            </a:r>
            <a:r>
              <a:rPr lang="zh-CN" altLang="en-US" dirty="0"/>
              <a:t>新结点，这样就只有第</a:t>
            </a:r>
            <a:r>
              <a:rPr lang="en-US" altLang="zh-CN" dirty="0"/>
              <a:t>1</a:t>
            </a:r>
            <a:r>
              <a:rPr lang="zh-CN" altLang="en-US" dirty="0"/>
              <a:t>次时由</a:t>
            </a:r>
            <a:r>
              <a:rPr lang="en-US" altLang="zh-CN" dirty="0"/>
              <a:t>2</a:t>
            </a:r>
            <a:r>
              <a:rPr lang="zh-CN" altLang="en-US" dirty="0"/>
              <a:t>个叶子产生</a:t>
            </a:r>
            <a:r>
              <a:rPr lang="en-US" altLang="zh-CN" dirty="0"/>
              <a:t>1</a:t>
            </a:r>
            <a:r>
              <a:rPr lang="zh-CN" altLang="en-US" dirty="0"/>
              <a:t>新结点，以后每次由</a:t>
            </a:r>
            <a:r>
              <a:rPr lang="en-US" altLang="zh-CN" dirty="0"/>
              <a:t>1</a:t>
            </a:r>
            <a:r>
              <a:rPr lang="zh-CN" altLang="en-US" dirty="0"/>
              <a:t>叶子与新结点产生新结点，故</a:t>
            </a:r>
            <a:r>
              <a:rPr lang="en-US" altLang="zh-CN" dirty="0"/>
              <a:t>n</a:t>
            </a:r>
            <a:r>
              <a:rPr lang="zh-CN" altLang="en-US" dirty="0"/>
              <a:t>个叶子共有</a:t>
            </a:r>
            <a:r>
              <a:rPr lang="en-US" altLang="zh-CN" dirty="0"/>
              <a:t>2n-1</a:t>
            </a:r>
            <a:r>
              <a:rPr lang="zh-CN" altLang="en-US" dirty="0"/>
              <a:t>个结点。 </a:t>
            </a:r>
            <a:endParaRPr lang="en-US" altLang="zh-CN" dirty="0"/>
          </a:p>
          <a:p>
            <a:r>
              <a:rPr lang="en-US" altLang="zh-CN" dirty="0"/>
              <a:t>   2.</a:t>
            </a:r>
            <a:r>
              <a:rPr lang="zh-CN" altLang="en-US" dirty="0"/>
              <a:t>剩下的叶子中又有</a:t>
            </a:r>
            <a:r>
              <a:rPr lang="en-US" altLang="zh-CN" dirty="0"/>
              <a:t>2</a:t>
            </a:r>
            <a:r>
              <a:rPr lang="zh-CN" altLang="en-US" dirty="0"/>
              <a:t>个叶子</a:t>
            </a:r>
            <a:r>
              <a:rPr lang="en-US" altLang="zh-CN" dirty="0"/>
              <a:t>(</a:t>
            </a:r>
            <a:r>
              <a:rPr lang="zh-CN" altLang="en-US" dirty="0"/>
              <a:t>比第</a:t>
            </a:r>
            <a:r>
              <a:rPr lang="en-US" altLang="zh-CN" dirty="0"/>
              <a:t>1</a:t>
            </a:r>
            <a:r>
              <a:rPr lang="zh-CN" altLang="en-US" dirty="0"/>
              <a:t>次产生的新结点权小</a:t>
            </a:r>
            <a:r>
              <a:rPr lang="en-US" altLang="zh-CN" dirty="0"/>
              <a:t>)</a:t>
            </a:r>
            <a:r>
              <a:rPr lang="zh-CN" altLang="en-US" dirty="0"/>
              <a:t>结合产生新结点，其它类似，那么必然会由</a:t>
            </a:r>
            <a:r>
              <a:rPr lang="en-US" altLang="zh-CN" dirty="0"/>
              <a:t>2</a:t>
            </a:r>
            <a:r>
              <a:rPr lang="zh-CN" altLang="en-US" dirty="0"/>
              <a:t>个都是新结点再产生新结点，所以实际上数量与第</a:t>
            </a:r>
            <a:r>
              <a:rPr lang="en-US" altLang="zh-CN" dirty="0"/>
              <a:t>1</a:t>
            </a:r>
            <a:r>
              <a:rPr lang="zh-CN" altLang="en-US" dirty="0"/>
              <a:t>种一样，共有</a:t>
            </a:r>
            <a:r>
              <a:rPr lang="en-US" altLang="zh-CN" dirty="0"/>
              <a:t>2n-1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2575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5609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44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设计长短不等的编码 必须保证任一字符的编码都不是另一字符编码的前缀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766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411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0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12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同一层级的孩子节点用单链表表示</a:t>
            </a:r>
            <a:endParaRPr lang="en-US" altLang="zh-CN" dirty="0"/>
          </a:p>
          <a:p>
            <a:r>
              <a:rPr lang="zh-CN" altLang="en-US" dirty="0"/>
              <a:t>可以加上父亲信息 如</a:t>
            </a:r>
            <a:r>
              <a:rPr lang="en-US" altLang="zh-CN" dirty="0"/>
              <a:t>P137 </a:t>
            </a:r>
            <a:r>
              <a:rPr lang="zh-CN" altLang="en-US" dirty="0"/>
              <a:t>方便访问指定孩子的父亲</a:t>
            </a:r>
            <a:endParaRPr lang="en-US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49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93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左节点永远指向孩子 右节点是同一层相邻的兄弟</a:t>
            </a:r>
            <a:endParaRPr lang="en-US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324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给定一棵树 可以写出唯一的二叉链表 进而得到唯一的二叉树与之对应</a:t>
            </a:r>
            <a:endParaRPr lang="en-US" altLang="zh-CN" dirty="0"/>
          </a:p>
          <a:p>
            <a:r>
              <a:rPr lang="zh-CN" altLang="en-US" dirty="0"/>
              <a:t>但是这个二叉链表 对应两种结构的解释不同</a:t>
            </a:r>
            <a:endParaRPr lang="en-US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5627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463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587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01869-CEA9-644E-8CA1-2A398EB94CB1}"/>
              </a:ext>
            </a:extLst>
          </p:cNvPr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C6463-7B0E-044B-8629-9BFB6CC39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4F6F0E3-AA04-544A-A67D-63B708093B11}"/>
              </a:ext>
            </a:extLst>
          </p:cNvPr>
          <p:cNvSpPr/>
          <p:nvPr userDrawn="1"/>
        </p:nvSpPr>
        <p:spPr>
          <a:xfrm>
            <a:off x="-155214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CB125F-39FA-C941-A004-3E9DE92D2AFD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F3BB2071-6D22-EE49-92DF-297B99CEFF4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3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9F08E0A7-8723-BC40-A583-E2426BD90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4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4307BC36-E391-FA44-AB0C-284D91D8C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5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2F6D2F44-7C5E-2B4C-805E-22B78BB3E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ACB134B6-3444-A748-A291-DCB2523E3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4F4837EE-45BA-324A-ACE4-41FA17631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8" name="Picture 5" descr="C:\Users\YHGong\Desktop\未命名-5.jpg">
            <a:extLst>
              <a:ext uri="{FF2B5EF4-FFF2-40B4-BE49-F238E27FC236}">
                <a16:creationId xmlns:a16="http://schemas.microsoft.com/office/drawing/2014/main" id="{96149DD7-1AB3-E349-A803-9824B71A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3">
            <a:extLst>
              <a:ext uri="{FF2B5EF4-FFF2-40B4-BE49-F238E27FC236}">
                <a16:creationId xmlns:a16="http://schemas.microsoft.com/office/drawing/2014/main" id="{343EA583-62E9-9043-9810-A29C0DA2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C:\Users\Gongyihong\Desktop\EGS.jpg">
            <a:extLst>
              <a:ext uri="{FF2B5EF4-FFF2-40B4-BE49-F238E27FC236}">
                <a16:creationId xmlns:a16="http://schemas.microsoft.com/office/drawing/2014/main" id="{BFFCECAC-28B1-0D44-AE5A-51D8382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56000" contrast="-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4263" y="1162050"/>
            <a:ext cx="7307262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48566D-7455-AE4E-98AF-BA51A53BF6D8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>
            <a:extLst>
              <a:ext uri="{FF2B5EF4-FFF2-40B4-BE49-F238E27FC236}">
                <a16:creationId xmlns:a16="http://schemas.microsoft.com/office/drawing/2014/main" id="{3D7D922A-53AA-3448-80EB-183AE0E00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>
            <a:extLst>
              <a:ext uri="{FF2B5EF4-FFF2-40B4-BE49-F238E27FC236}">
                <a16:creationId xmlns:a16="http://schemas.microsoft.com/office/drawing/2014/main" id="{8CA02F04-C442-5B4E-B4E8-D046B6B3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>
            <a:extLst>
              <a:ext uri="{FF2B5EF4-FFF2-40B4-BE49-F238E27FC236}">
                <a16:creationId xmlns:a16="http://schemas.microsoft.com/office/drawing/2014/main" id="{44503116-7D5D-9D46-8671-38047942E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0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8739554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311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>
            <a:extLst>
              <a:ext uri="{FF2B5EF4-FFF2-40B4-BE49-F238E27FC236}">
                <a16:creationId xmlns:a16="http://schemas.microsoft.com/office/drawing/2014/main" id="{9B4166B4-1202-D742-8696-1CECD9F86C92}"/>
              </a:ext>
            </a:extLst>
          </p:cNvPr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FF020133-AF4C-7B47-9F1B-DF3074871AEE}"/>
              </a:ext>
            </a:extLst>
          </p:cNvPr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061503-E097-1544-A8A8-865B68017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4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56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581" r:id="rId2"/>
    <p:sldLayoutId id="2147484582" r:id="rId3"/>
    <p:sldLayoutId id="2147484592" r:id="rId4"/>
    <p:sldLayoutId id="2147484567" r:id="rId5"/>
    <p:sldLayoutId id="2147484607" r:id="rId6"/>
    <p:sldLayoutId id="2147484608" r:id="rId7"/>
    <p:sldLayoutId id="214748460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b33@mail.sysu.edu.c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D3D44-57DE-D443-9182-47C93DE1A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数据结构与算法</a:t>
            </a:r>
            <a:endParaRPr kumimoji="1" lang="zh-CN" altLang="en-US" sz="6000" b="0" dirty="0"/>
          </a:p>
        </p:txBody>
      </p:sp>
      <p:sp>
        <p:nvSpPr>
          <p:cNvPr id="57346" name="副标题 3">
            <a:extLst>
              <a:ext uri="{FF2B5EF4-FFF2-40B4-BE49-F238E27FC236}">
                <a16:creationId xmlns:a16="http://schemas.microsoft.com/office/drawing/2014/main" id="{F8BBCA27-FBAF-3949-A8F5-A5A8C94FE9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智能工程学院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王军波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1524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>
            <a:extLst>
              <a:ext uri="{FF2B5EF4-FFF2-40B4-BE49-F238E27FC236}">
                <a16:creationId xmlns:a16="http://schemas.microsoft.com/office/drawing/2014/main" id="{25C4B6C2-BEB6-E7F3-368E-3D66541D8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137" y="1220212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9A4AA5DA-1A24-5E25-3F05-D92BD6378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362" y="1144012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60B86639-9425-CF3F-9701-A33EB49B8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137" y="2287012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CE2CEC-A3E7-D359-60E2-ABE5B8ADB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37" y="2287012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6B16C2BA-51D8-0A5A-5E8A-8AB65978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737" y="2287012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761FC49F-D111-C485-46A6-AA988C92C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37" y="3430012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AAC04E3B-84B3-F77D-B603-154E0FE11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537" y="3430012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523C8F59-E7D5-F022-6FBD-84869479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537" y="4573012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16CD2C8E-07D5-D4C6-2304-5D39F0B38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37" y="2210812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7FC6E90E-3633-B2FB-25E4-A32609B83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137" y="2210812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73C4238B-C55A-4796-8E0C-60A873990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737" y="2210812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A935B975-80C9-A80D-4F98-5C64C31A4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337" y="3353812"/>
            <a:ext cx="497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DEC42D9C-A2BC-247B-C83F-AEDED9F38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737" y="3353812"/>
            <a:ext cx="47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8CDB8B1D-14C2-22F7-8C5F-1B6A4304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537" y="4496812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7A5E5BE4-CFE4-85BF-393A-836E90920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4737" y="1677412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268721AD-3F64-B1AC-08CD-99E9592BAF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337" y="1677412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4B79B3B7-F92D-B38E-9B8C-ACBDBA21ED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8937" y="2820412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5C712C3D-D80A-AECA-7B19-9AA8F8DD2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9937" y="1829812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C683A677-DE3F-01DB-1BE6-9BDF6608B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28537" y="2744212"/>
            <a:ext cx="3048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59CA9586-2A45-31AE-F5CD-75F8C7FB5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3337" y="4039612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75214630-EBF1-E1F5-252B-7B367A69C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937" y="1070987"/>
            <a:ext cx="4038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E               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G</a:t>
            </a:r>
            <a:endParaRPr kumimoji="1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4CFB52BC-E3E8-7914-225C-CDFDC498C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937" y="1223387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7854F89E-7A04-8E84-A326-94C3E7A08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737" y="12233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187550F2-E6C5-B0EF-AF81-31ABC3FFB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3937" y="12233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0C244F32-B973-DDED-7E7C-DF16347EA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0137" y="13757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62BDF65C-5EF6-97BD-D5E3-71F3D9243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337" y="13757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31C8A6FF-9936-2E1B-5252-408483B904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6537" y="19853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043EF35A-1FAD-DBF4-89A7-FD3B3004B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2737" y="19853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CB3F86A0-C3DF-41B4-4396-1CCF143D5B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24537" y="33569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27A94D63-2607-CF2B-9385-2DC226DD5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0737" y="33569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426AA659-B4EA-6602-3D15-76FD410D95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7537" y="33569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D4BF1159-FE61-7AC4-9CBC-498B3634FC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3737" y="33808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56D2EED7-2630-7BBC-2BAF-A2B5343BD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5337" y="3890387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38FD8063-529D-3F78-172C-05E3F195A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137" y="38903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157E4B67-05C9-BBC2-E44B-34BFD35FD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7337" y="38903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0B28B04F-EFEF-7FB4-2B60-B951F16875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3537" y="40427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79826E66-FBD6-9FEB-E387-A0DC4A8F4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9737" y="40427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61A348DC-5125-415E-CDC5-50EC2AB6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337" y="3204587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A37420FC-1B58-D1B8-6A25-611EE6651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3137" y="32045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38C3AE3F-DAAE-079A-8D5C-14CB3F42E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337" y="32045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530D0786-3F03-4CB2-DA82-7DBDF9F9D6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86537" y="33569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" name="Line 43">
            <a:extLst>
              <a:ext uri="{FF2B5EF4-FFF2-40B4-BE49-F238E27FC236}">
                <a16:creationId xmlns:a16="http://schemas.microsoft.com/office/drawing/2014/main" id="{1CB7CA2D-6E1C-4FF2-9B48-AE9494270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737" y="33569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DFF3235F-1A68-D229-327D-D7A2155C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337" y="3204587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FF4D3037-54A0-65D2-A35B-0CE3CE071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6137" y="32045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Line 46">
            <a:extLst>
              <a:ext uri="{FF2B5EF4-FFF2-40B4-BE49-F238E27FC236}">
                <a16:creationId xmlns:a16="http://schemas.microsoft.com/office/drawing/2014/main" id="{5A4AC540-4FCE-A803-5CCA-E65057AD1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337" y="32045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AE68A89-8B46-1031-CCA1-2F82606D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1937" y="2518787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Line 48">
            <a:extLst>
              <a:ext uri="{FF2B5EF4-FFF2-40B4-BE49-F238E27FC236}">
                <a16:creationId xmlns:a16="http://schemas.microsoft.com/office/drawing/2014/main" id="{F056F49E-68DF-4412-4FE6-2ADB50E87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6737" y="25187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Line 49">
            <a:extLst>
              <a:ext uri="{FF2B5EF4-FFF2-40B4-BE49-F238E27FC236}">
                <a16:creationId xmlns:a16="http://schemas.microsoft.com/office/drawing/2014/main" id="{4F23E358-9865-701C-66D9-3C19A57DB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3937" y="25187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981B7F3E-97AD-9E26-96FD-9E2477C2F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0337" y="1832987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26E47C1D-60C0-D539-2115-8BF9D1B99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137" y="18329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Line 52">
            <a:extLst>
              <a:ext uri="{FF2B5EF4-FFF2-40B4-BE49-F238E27FC236}">
                <a16:creationId xmlns:a16="http://schemas.microsoft.com/office/drawing/2014/main" id="{CD8B8EEE-95A8-9DDD-A245-5194DCFDA4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2337" y="18329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Line 53">
            <a:extLst>
              <a:ext uri="{FF2B5EF4-FFF2-40B4-BE49-F238E27FC236}">
                <a16:creationId xmlns:a16="http://schemas.microsoft.com/office/drawing/2014/main" id="{9DC41CA1-E829-C833-95CF-C5FA07783C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3737" y="1528187"/>
            <a:ext cx="990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Line 54">
            <a:extLst>
              <a:ext uri="{FF2B5EF4-FFF2-40B4-BE49-F238E27FC236}">
                <a16:creationId xmlns:a16="http://schemas.microsoft.com/office/drawing/2014/main" id="{F35E2D45-2F92-9A8D-C7D0-D544FD097E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737" y="2137787"/>
            <a:ext cx="990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Line 55">
            <a:extLst>
              <a:ext uri="{FF2B5EF4-FFF2-40B4-BE49-F238E27FC236}">
                <a16:creationId xmlns:a16="http://schemas.microsoft.com/office/drawing/2014/main" id="{3D25B72A-D17D-8925-D644-992724987E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4737" y="2747387"/>
            <a:ext cx="609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Line 56">
            <a:extLst>
              <a:ext uri="{FF2B5EF4-FFF2-40B4-BE49-F238E27FC236}">
                <a16:creationId xmlns:a16="http://schemas.microsoft.com/office/drawing/2014/main" id="{7C7582B5-28A8-6AB4-A07B-124954908D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337" y="2747387"/>
            <a:ext cx="1295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Line 57">
            <a:extLst>
              <a:ext uri="{FF2B5EF4-FFF2-40B4-BE49-F238E27FC236}">
                <a16:creationId xmlns:a16="http://schemas.microsoft.com/office/drawing/2014/main" id="{86F91E4C-BF89-C45A-EA51-BBEF44B70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737" y="3433187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1" name="AutoShape 58">
            <a:extLst>
              <a:ext uri="{FF2B5EF4-FFF2-40B4-BE49-F238E27FC236}">
                <a16:creationId xmlns:a16="http://schemas.microsoft.com/office/drawing/2014/main" id="{0447494D-8379-CA82-CE5F-115A415A39F9}"/>
              </a:ext>
            </a:extLst>
          </p:cNvPr>
          <p:cNvCxnSpPr>
            <a:cxnSpLocks noChangeShapeType="1"/>
            <a:endCxn id="26" idx="0"/>
          </p:cNvCxnSpPr>
          <p:nvPr/>
        </p:nvCxnSpPr>
        <p:spPr bwMode="auto">
          <a:xfrm>
            <a:off x="5690937" y="918587"/>
            <a:ext cx="914400" cy="304800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59">
            <a:extLst>
              <a:ext uri="{FF2B5EF4-FFF2-40B4-BE49-F238E27FC236}">
                <a16:creationId xmlns:a16="http://schemas.microsoft.com/office/drawing/2014/main" id="{83F8D94B-7980-2F6F-8749-9B8E60064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937" y="564575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Text Box 60">
            <a:extLst>
              <a:ext uri="{FF2B5EF4-FFF2-40B4-BE49-F238E27FC236}">
                <a16:creationId xmlns:a16="http://schemas.microsoft.com/office/drawing/2014/main" id="{36259060-E243-8A63-1F4C-B1591FB35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537" y="3811012"/>
            <a:ext cx="25779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E              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G  </a:t>
            </a:r>
          </a:p>
        </p:txBody>
      </p:sp>
      <p:sp>
        <p:nvSpPr>
          <p:cNvPr id="64" name="Oval 61">
            <a:extLst>
              <a:ext uri="{FF2B5EF4-FFF2-40B4-BE49-F238E27FC236}">
                <a16:creationId xmlns:a16="http://schemas.microsoft.com/office/drawing/2014/main" id="{C135B273-13D4-45C7-8658-D0FB769D9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937" y="3887212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Oval 62">
            <a:extLst>
              <a:ext uri="{FF2B5EF4-FFF2-40B4-BE49-F238E27FC236}">
                <a16:creationId xmlns:a16="http://schemas.microsoft.com/office/drawing/2014/main" id="{91BD9127-1B61-47F2-854E-BFCA109BA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8337" y="4801612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Oval 63">
            <a:extLst>
              <a:ext uri="{FF2B5EF4-FFF2-40B4-BE49-F238E27FC236}">
                <a16:creationId xmlns:a16="http://schemas.microsoft.com/office/drawing/2014/main" id="{5315F207-A916-EFD3-05B2-8C117D88F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537" y="4344412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Oval 64">
            <a:extLst>
              <a:ext uri="{FF2B5EF4-FFF2-40B4-BE49-F238E27FC236}">
                <a16:creationId xmlns:a16="http://schemas.microsoft.com/office/drawing/2014/main" id="{84DC652C-1AE2-5EC7-70B6-494EF6D72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137" y="5335012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Oval 65">
            <a:extLst>
              <a:ext uri="{FF2B5EF4-FFF2-40B4-BE49-F238E27FC236}">
                <a16:creationId xmlns:a16="http://schemas.microsoft.com/office/drawing/2014/main" id="{8D766585-F2BA-7031-5071-7A1A1A4A5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337" y="5335012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Oval 66">
            <a:extLst>
              <a:ext uri="{FF2B5EF4-FFF2-40B4-BE49-F238E27FC236}">
                <a16:creationId xmlns:a16="http://schemas.microsoft.com/office/drawing/2014/main" id="{238CCADF-3398-742F-1478-00A7B0C0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137" y="5792212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Line 67">
            <a:extLst>
              <a:ext uri="{FF2B5EF4-FFF2-40B4-BE49-F238E27FC236}">
                <a16:creationId xmlns:a16="http://schemas.microsoft.com/office/drawing/2014/main" id="{878E3FCB-17D2-9568-C7B3-DEC9D8EED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737" y="4649212"/>
            <a:ext cx="609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Line 68">
            <a:extLst>
              <a:ext uri="{FF2B5EF4-FFF2-40B4-BE49-F238E27FC236}">
                <a16:creationId xmlns:a16="http://schemas.microsoft.com/office/drawing/2014/main" id="{54C7B442-D5A0-DDA8-A200-4D5EB077A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537" y="5106412"/>
            <a:ext cx="685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Line 69">
            <a:extLst>
              <a:ext uri="{FF2B5EF4-FFF2-40B4-BE49-F238E27FC236}">
                <a16:creationId xmlns:a16="http://schemas.microsoft.com/office/drawing/2014/main" id="{69D36934-80FF-866A-2B40-3945D261E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537" y="5639812"/>
            <a:ext cx="609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Line 70">
            <a:extLst>
              <a:ext uri="{FF2B5EF4-FFF2-40B4-BE49-F238E27FC236}">
                <a16:creationId xmlns:a16="http://schemas.microsoft.com/office/drawing/2014/main" id="{32956AA1-045B-09EA-E415-9BCBD6104C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7337" y="5106412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4" name="Line 71">
            <a:extLst>
              <a:ext uri="{FF2B5EF4-FFF2-40B4-BE49-F238E27FC236}">
                <a16:creationId xmlns:a16="http://schemas.microsoft.com/office/drawing/2014/main" id="{F9CDEB7B-AB15-61A0-9CA3-77173A68FB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2537" y="4192012"/>
            <a:ext cx="533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" name="Line 72">
            <a:extLst>
              <a:ext uri="{FF2B5EF4-FFF2-40B4-BE49-F238E27FC236}">
                <a16:creationId xmlns:a16="http://schemas.microsoft.com/office/drawing/2014/main" id="{6AD56340-D5A6-C675-A3E3-93631F3319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7137" y="47285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Line 73">
            <a:extLst>
              <a:ext uri="{FF2B5EF4-FFF2-40B4-BE49-F238E27FC236}">
                <a16:creationId xmlns:a16="http://schemas.microsoft.com/office/drawing/2014/main" id="{EFC4B98F-599F-E283-EAD8-8096F5EA1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3337" y="47285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 74">
            <a:extLst>
              <a:ext uri="{FF2B5EF4-FFF2-40B4-BE49-F238E27FC236}">
                <a16:creationId xmlns:a16="http://schemas.microsoft.com/office/drawing/2014/main" id="{BC8B0644-4CF8-8258-954B-40E669C1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937" y="4576187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Line 75">
            <a:extLst>
              <a:ext uri="{FF2B5EF4-FFF2-40B4-BE49-F238E27FC236}">
                <a16:creationId xmlns:a16="http://schemas.microsoft.com/office/drawing/2014/main" id="{084488A0-1154-EE51-8E9D-0F3BAC56E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737" y="45761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" name="Line 76">
            <a:extLst>
              <a:ext uri="{FF2B5EF4-FFF2-40B4-BE49-F238E27FC236}">
                <a16:creationId xmlns:a16="http://schemas.microsoft.com/office/drawing/2014/main" id="{A11FC6B3-CC0B-9147-F188-EB36E3670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937" y="4576187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Line 77">
            <a:extLst>
              <a:ext uri="{FF2B5EF4-FFF2-40B4-BE49-F238E27FC236}">
                <a16:creationId xmlns:a16="http://schemas.microsoft.com/office/drawing/2014/main" id="{7564F0FF-F3A2-8FAB-DFEF-71C011C6F7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9137" y="47285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Line 78">
            <a:extLst>
              <a:ext uri="{FF2B5EF4-FFF2-40B4-BE49-F238E27FC236}">
                <a16:creationId xmlns:a16="http://schemas.microsoft.com/office/drawing/2014/main" id="{7E0E110E-421E-28F9-658A-ECDD1D785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5337" y="4728587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Line 79">
            <a:extLst>
              <a:ext uri="{FF2B5EF4-FFF2-40B4-BE49-F238E27FC236}">
                <a16:creationId xmlns:a16="http://schemas.microsoft.com/office/drawing/2014/main" id="{FC31B5DE-749D-7033-D5C9-8530239D35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4337" y="4118987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3" name="Oval 80">
            <a:extLst>
              <a:ext uri="{FF2B5EF4-FFF2-40B4-BE49-F238E27FC236}">
                <a16:creationId xmlns:a16="http://schemas.microsoft.com/office/drawing/2014/main" id="{B4F96064-6E13-75CD-F7D4-CF89926F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137" y="6325612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Line 81">
            <a:extLst>
              <a:ext uri="{FF2B5EF4-FFF2-40B4-BE49-F238E27FC236}">
                <a16:creationId xmlns:a16="http://schemas.microsoft.com/office/drawing/2014/main" id="{9F02363A-CA89-0B04-0DD3-F3341EA492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2137" y="6097012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5" name="AutoShape 82">
            <a:extLst>
              <a:ext uri="{FF2B5EF4-FFF2-40B4-BE49-F238E27FC236}">
                <a16:creationId xmlns:a16="http://schemas.microsoft.com/office/drawing/2014/main" id="{06F612D9-3A85-FCFB-81F8-84F323434D6D}"/>
              </a:ext>
            </a:extLst>
          </p:cNvPr>
          <p:cNvCxnSpPr>
            <a:cxnSpLocks noChangeShapeType="1"/>
            <a:endCxn id="64" idx="0"/>
          </p:cNvCxnSpPr>
          <p:nvPr/>
        </p:nvCxnSpPr>
        <p:spPr bwMode="auto">
          <a:xfrm>
            <a:off x="3328737" y="3658612"/>
            <a:ext cx="685800" cy="228600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265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>
            <a:extLst>
              <a:ext uri="{FF2B5EF4-FFF2-40B4-BE49-F238E27FC236}">
                <a16:creationId xmlns:a16="http://schemas.microsoft.com/office/drawing/2014/main" id="{0EC32251-DC52-A1B9-3B3C-CE1A7FB5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二、树与二叉树的转换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2092D58-58AB-78D4-6975-3391F9CC1E7A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862013"/>
            <a:ext cx="1622425" cy="2112962"/>
            <a:chOff x="352" y="720"/>
            <a:chExt cx="1022" cy="1331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6523BD4E-47EB-3E84-1205-69C57E710E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" y="978"/>
              <a:ext cx="1022" cy="1073"/>
              <a:chOff x="352" y="978"/>
              <a:chExt cx="1022" cy="1073"/>
            </a:xfrm>
          </p:grpSpPr>
          <p:sp>
            <p:nvSpPr>
              <p:cNvPr id="7" name="Oval 5">
                <a:extLst>
                  <a:ext uri="{FF2B5EF4-FFF2-40B4-BE49-F238E27FC236}">
                    <a16:creationId xmlns:a16="http://schemas.microsoft.com/office/drawing/2014/main" id="{E4B2AD86-E09F-8A65-0C52-DA2BE2312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978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5" name="Oval 6">
                <a:extLst>
                  <a:ext uri="{FF2B5EF4-FFF2-40B4-BE49-F238E27FC236}">
                    <a16:creationId xmlns:a16="http://schemas.microsoft.com/office/drawing/2014/main" id="{20C2C9FB-AA86-A197-364D-D51226E02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1385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AA17BFF1-119C-4CB5-0114-2B6283DDC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" y="1385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8" name="Oval 8">
                <a:extLst>
                  <a:ext uri="{FF2B5EF4-FFF2-40B4-BE49-F238E27FC236}">
                    <a16:creationId xmlns:a16="http://schemas.microsoft.com/office/drawing/2014/main" id="{2D398F23-1A99-CE7A-6234-E2F2EFC9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1385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9" name="Oval 9">
                <a:extLst>
                  <a:ext uri="{FF2B5EF4-FFF2-40B4-BE49-F238E27FC236}">
                    <a16:creationId xmlns:a16="http://schemas.microsoft.com/office/drawing/2014/main" id="{F74562D4-0FA1-668B-A322-C5811BD19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1818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0" name="Line 10">
                <a:extLst>
                  <a:ext uri="{FF2B5EF4-FFF2-40B4-BE49-F238E27FC236}">
                    <a16:creationId xmlns:a16="http://schemas.microsoft.com/office/drawing/2014/main" id="{CB9D8EC5-C167-0A04-0509-12633E95B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Line 11">
                <a:extLst>
                  <a:ext uri="{FF2B5EF4-FFF2-40B4-BE49-F238E27FC236}">
                    <a16:creationId xmlns:a16="http://schemas.microsoft.com/office/drawing/2014/main" id="{2DBDC8DF-145E-3D75-891F-0A734BF81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6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Line 12">
                <a:extLst>
                  <a:ext uri="{FF2B5EF4-FFF2-40B4-BE49-F238E27FC236}">
                    <a16:creationId xmlns:a16="http://schemas.microsoft.com/office/drawing/2014/main" id="{F53709E3-3659-FF44-B754-12A5F67C2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7" y="1178"/>
                <a:ext cx="222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Line 13">
                <a:extLst>
                  <a:ext uri="{FF2B5EF4-FFF2-40B4-BE49-F238E27FC236}">
                    <a16:creationId xmlns:a16="http://schemas.microsoft.com/office/drawing/2014/main" id="{F53BFAEE-02DC-2403-57E5-0C7F9C3CD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6" y="1178"/>
                <a:ext cx="233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Text Box 14">
              <a:extLst>
                <a:ext uri="{FF2B5EF4-FFF2-40B4-BE49-F238E27FC236}">
                  <a16:creationId xmlns:a16="http://schemas.microsoft.com/office/drawing/2014/main" id="{A443DAD8-07B4-3867-841F-4F4BE744C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72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树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15">
            <a:extLst>
              <a:ext uri="{FF2B5EF4-FFF2-40B4-BE49-F238E27FC236}">
                <a16:creationId xmlns:a16="http://schemas.microsoft.com/office/drawing/2014/main" id="{536F37A7-E0BA-26FB-7E23-F7A761674CC7}"/>
              </a:ext>
            </a:extLst>
          </p:cNvPr>
          <p:cNvGrpSpPr>
            <a:grpSpLocks/>
          </p:cNvGrpSpPr>
          <p:nvPr/>
        </p:nvGrpSpPr>
        <p:grpSpPr bwMode="auto">
          <a:xfrm>
            <a:off x="6784975" y="681038"/>
            <a:ext cx="1658938" cy="2451100"/>
            <a:chOff x="4063" y="619"/>
            <a:chExt cx="1045" cy="1544"/>
          </a:xfrm>
        </p:grpSpPr>
        <p:grpSp>
          <p:nvGrpSpPr>
            <p:cNvPr id="25" name="Group 16">
              <a:extLst>
                <a:ext uri="{FF2B5EF4-FFF2-40B4-BE49-F238E27FC236}">
                  <a16:creationId xmlns:a16="http://schemas.microsoft.com/office/drawing/2014/main" id="{3E1344C6-381B-BABB-C5E3-D1C692313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3" y="878"/>
              <a:ext cx="1045" cy="1285"/>
              <a:chOff x="4063" y="878"/>
              <a:chExt cx="1045" cy="1285"/>
            </a:xfrm>
          </p:grpSpPr>
          <p:sp>
            <p:nvSpPr>
              <p:cNvPr id="27" name="Oval 17">
                <a:extLst>
                  <a:ext uri="{FF2B5EF4-FFF2-40B4-BE49-F238E27FC236}">
                    <a16:creationId xmlns:a16="http://schemas.microsoft.com/office/drawing/2014/main" id="{FF86E68A-FADB-19E9-5F36-6B8EAD8CE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" y="878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28" name="Oval 18">
                <a:extLst>
                  <a:ext uri="{FF2B5EF4-FFF2-40B4-BE49-F238E27FC236}">
                    <a16:creationId xmlns:a16="http://schemas.microsoft.com/office/drawing/2014/main" id="{124703CE-23B7-49FF-F346-5ACD6F792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" y="1252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9" name="Oval 19">
                <a:extLst>
                  <a:ext uri="{FF2B5EF4-FFF2-40B4-BE49-F238E27FC236}">
                    <a16:creationId xmlns:a16="http://schemas.microsoft.com/office/drawing/2014/main" id="{4BDBB80F-CA58-B7A1-3920-38AE81983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" y="1541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id="{C269F710-FFD4-3C44-2F20-282B9719D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" y="1930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31" name="Oval 21">
                <a:extLst>
                  <a:ext uri="{FF2B5EF4-FFF2-40B4-BE49-F238E27FC236}">
                    <a16:creationId xmlns:a16="http://schemas.microsoft.com/office/drawing/2014/main" id="{3CD25BA2-0542-F28C-58CA-88041C7FC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930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32" name="Line 22">
                <a:extLst>
                  <a:ext uri="{FF2B5EF4-FFF2-40B4-BE49-F238E27FC236}">
                    <a16:creationId xmlns:a16="http://schemas.microsoft.com/office/drawing/2014/main" id="{A94F908E-19E5-7861-15FE-18B761BB9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8" y="1078"/>
                <a:ext cx="2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Line 23">
                <a:extLst>
                  <a:ext uri="{FF2B5EF4-FFF2-40B4-BE49-F238E27FC236}">
                    <a16:creationId xmlns:a16="http://schemas.microsoft.com/office/drawing/2014/main" id="{02F7A19D-4AC2-CF9D-B73A-8A44B095D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9" y="1433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24">
                <a:extLst>
                  <a:ext uri="{FF2B5EF4-FFF2-40B4-BE49-F238E27FC236}">
                    <a16:creationId xmlns:a16="http://schemas.microsoft.com/office/drawing/2014/main" id="{CCD26553-C3CC-E784-B78A-5278BC515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1733"/>
                <a:ext cx="25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25">
                <a:extLst>
                  <a:ext uri="{FF2B5EF4-FFF2-40B4-BE49-F238E27FC236}">
                    <a16:creationId xmlns:a16="http://schemas.microsoft.com/office/drawing/2014/main" id="{756E1FE8-B82A-CAE2-DF25-302BDF8D4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9" y="1767"/>
                <a:ext cx="20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9975DA76-1C98-9E25-4DED-244321459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619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二叉树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27">
            <a:extLst>
              <a:ext uri="{FF2B5EF4-FFF2-40B4-BE49-F238E27FC236}">
                <a16:creationId xmlns:a16="http://schemas.microsoft.com/office/drawing/2014/main" id="{8EAAF3DA-5CD3-8ED9-3136-ED74EE8EBE84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1707504"/>
            <a:ext cx="1400175" cy="3027363"/>
            <a:chOff x="2207" y="998"/>
            <a:chExt cx="882" cy="1907"/>
          </a:xfrm>
        </p:grpSpPr>
        <p:grpSp>
          <p:nvGrpSpPr>
            <p:cNvPr id="37" name="Group 28">
              <a:extLst>
                <a:ext uri="{FF2B5EF4-FFF2-40B4-BE49-F238E27FC236}">
                  <a16:creationId xmlns:a16="http://schemas.microsoft.com/office/drawing/2014/main" id="{8934C694-9AE0-215B-B60D-420265962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60" name="Rectangle 29">
                <a:extLst>
                  <a:ext uri="{FF2B5EF4-FFF2-40B4-BE49-F238E27FC236}">
                    <a16:creationId xmlns:a16="http://schemas.microsoft.com/office/drawing/2014/main" id="{34FACA1A-C309-5752-B878-4043C8217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A    ^   </a:t>
                </a:r>
              </a:p>
            </p:txBody>
          </p:sp>
          <p:sp>
            <p:nvSpPr>
              <p:cNvPr id="61" name="Line 30">
                <a:extLst>
                  <a:ext uri="{FF2B5EF4-FFF2-40B4-BE49-F238E27FC236}">
                    <a16:creationId xmlns:a16="http://schemas.microsoft.com/office/drawing/2014/main" id="{B0F52374-18DD-960F-80AD-505CE3D0C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31">
                <a:extLst>
                  <a:ext uri="{FF2B5EF4-FFF2-40B4-BE49-F238E27FC236}">
                    <a16:creationId xmlns:a16="http://schemas.microsoft.com/office/drawing/2014/main" id="{19AF703F-469A-C04C-D57F-BED1FF5DC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Group 32">
              <a:extLst>
                <a:ext uri="{FF2B5EF4-FFF2-40B4-BE49-F238E27FC236}">
                  <a16:creationId xmlns:a16="http://schemas.microsoft.com/office/drawing/2014/main" id="{FB30CA53-7059-D0ED-F17E-5BF003FC7B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57" name="Rectangle 33">
                <a:extLst>
                  <a:ext uri="{FF2B5EF4-FFF2-40B4-BE49-F238E27FC236}">
                    <a16:creationId xmlns:a16="http://schemas.microsoft.com/office/drawing/2014/main" id="{06C5EF34-E7B7-06A4-108B-847F45A17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^    B</a:t>
                </a:r>
              </a:p>
            </p:txBody>
          </p:sp>
          <p:sp>
            <p:nvSpPr>
              <p:cNvPr id="58" name="Line 34">
                <a:extLst>
                  <a:ext uri="{FF2B5EF4-FFF2-40B4-BE49-F238E27FC236}">
                    <a16:creationId xmlns:a16="http://schemas.microsoft.com/office/drawing/2014/main" id="{A52C4949-4BF9-1162-2148-544CAEF6B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35">
                <a:extLst>
                  <a:ext uri="{FF2B5EF4-FFF2-40B4-BE49-F238E27FC236}">
                    <a16:creationId xmlns:a16="http://schemas.microsoft.com/office/drawing/2014/main" id="{0C2A9100-6971-3242-C02C-087B28969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Group 36">
              <a:extLst>
                <a:ext uri="{FF2B5EF4-FFF2-40B4-BE49-F238E27FC236}">
                  <a16:creationId xmlns:a16="http://schemas.microsoft.com/office/drawing/2014/main" id="{C7642F07-AEE7-27E0-18E3-FD9759B05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54" name="Rectangle 37">
                <a:extLst>
                  <a:ext uri="{FF2B5EF4-FFF2-40B4-BE49-F238E27FC236}">
                    <a16:creationId xmlns:a16="http://schemas.microsoft.com/office/drawing/2014/main" id="{0B00D808-3A83-E86E-593C-18A900A5A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C</a:t>
                </a:r>
              </a:p>
            </p:txBody>
          </p:sp>
          <p:sp>
            <p:nvSpPr>
              <p:cNvPr id="55" name="Line 38">
                <a:extLst>
                  <a:ext uri="{FF2B5EF4-FFF2-40B4-BE49-F238E27FC236}">
                    <a16:creationId xmlns:a16="http://schemas.microsoft.com/office/drawing/2014/main" id="{6B472D22-80EF-4FF4-6168-8474246FC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39">
                <a:extLst>
                  <a:ext uri="{FF2B5EF4-FFF2-40B4-BE49-F238E27FC236}">
                    <a16:creationId xmlns:a16="http://schemas.microsoft.com/office/drawing/2014/main" id="{5D76BB30-8647-33EA-B29D-6361F26AC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DE9C4DB5-7506-35D4-B3D4-C466405B7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51" name="Rectangle 41">
                <a:extLst>
                  <a:ext uri="{FF2B5EF4-FFF2-40B4-BE49-F238E27FC236}">
                    <a16:creationId xmlns:a16="http://schemas.microsoft.com/office/drawing/2014/main" id="{C7895EE7-833D-B118-C247-F8553CB83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^    D    ^</a:t>
                </a:r>
              </a:p>
            </p:txBody>
          </p:sp>
          <p:sp>
            <p:nvSpPr>
              <p:cNvPr id="52" name="Line 42">
                <a:extLst>
                  <a:ext uri="{FF2B5EF4-FFF2-40B4-BE49-F238E27FC236}">
                    <a16:creationId xmlns:a16="http://schemas.microsoft.com/office/drawing/2014/main" id="{42434F0D-8729-054E-4238-75835CF5B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43">
                <a:extLst>
                  <a:ext uri="{FF2B5EF4-FFF2-40B4-BE49-F238E27FC236}">
                    <a16:creationId xmlns:a16="http://schemas.microsoft.com/office/drawing/2014/main" id="{4253C230-F0BA-4454-1FE6-514F7A90E8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Group 44">
              <a:extLst>
                <a:ext uri="{FF2B5EF4-FFF2-40B4-BE49-F238E27FC236}">
                  <a16:creationId xmlns:a16="http://schemas.microsoft.com/office/drawing/2014/main" id="{50CAC66D-210B-A8BF-0DD1-66A4243BD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48" name="Rectangle 45">
                <a:extLst>
                  <a:ext uri="{FF2B5EF4-FFF2-40B4-BE49-F238E27FC236}">
                    <a16:creationId xmlns:a16="http://schemas.microsoft.com/office/drawing/2014/main" id="{3BAD6ABD-9800-B8B4-8098-8BE868A75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^    E    ^</a:t>
                </a:r>
              </a:p>
            </p:txBody>
          </p:sp>
          <p:sp>
            <p:nvSpPr>
              <p:cNvPr id="49" name="Line 46">
                <a:extLst>
                  <a:ext uri="{FF2B5EF4-FFF2-40B4-BE49-F238E27FC236}">
                    <a16:creationId xmlns:a16="http://schemas.microsoft.com/office/drawing/2014/main" id="{996C79DB-060D-8ADC-1952-CC2D7F55BC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47">
                <a:extLst>
                  <a:ext uri="{FF2B5EF4-FFF2-40B4-BE49-F238E27FC236}">
                    <a16:creationId xmlns:a16="http://schemas.microsoft.com/office/drawing/2014/main" id="{7A1555ED-548A-E696-31AF-5BADD2750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Line 48">
              <a:extLst>
                <a:ext uri="{FF2B5EF4-FFF2-40B4-BE49-F238E27FC236}">
                  <a16:creationId xmlns:a16="http://schemas.microsoft.com/office/drawing/2014/main" id="{A29CF414-2980-B48C-A3E2-E566C3750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49">
              <a:extLst>
                <a:ext uri="{FF2B5EF4-FFF2-40B4-BE49-F238E27FC236}">
                  <a16:creationId xmlns:a16="http://schemas.microsoft.com/office/drawing/2014/main" id="{8DC42477-8CA0-FEAA-7E3B-9660E97CA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Line 50">
              <a:extLst>
                <a:ext uri="{FF2B5EF4-FFF2-40B4-BE49-F238E27FC236}">
                  <a16:creationId xmlns:a16="http://schemas.microsoft.com/office/drawing/2014/main" id="{1377095A-CD3B-1C93-E06D-B0CE779F4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Line 51">
              <a:extLst>
                <a:ext uri="{FF2B5EF4-FFF2-40B4-BE49-F238E27FC236}">
                  <a16:creationId xmlns:a16="http://schemas.microsoft.com/office/drawing/2014/main" id="{52F511D9-03A0-015B-F329-AB9605237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Line 52">
              <a:extLst>
                <a:ext uri="{FF2B5EF4-FFF2-40B4-BE49-F238E27FC236}">
                  <a16:creationId xmlns:a16="http://schemas.microsoft.com/office/drawing/2014/main" id="{318984F3-DB24-5BB2-B72F-A26C4911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Line 53">
              <a:extLst>
                <a:ext uri="{FF2B5EF4-FFF2-40B4-BE49-F238E27FC236}">
                  <a16:creationId xmlns:a16="http://schemas.microsoft.com/office/drawing/2014/main" id="{A184F10F-34BB-676E-BE85-B87F87395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Group 54">
            <a:extLst>
              <a:ext uri="{FF2B5EF4-FFF2-40B4-BE49-F238E27FC236}">
                <a16:creationId xmlns:a16="http://schemas.microsoft.com/office/drawing/2014/main" id="{42DB8D57-4172-D509-4CA4-B17055A97630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92" y="2705"/>
            <a:chExt cx="2666" cy="1261"/>
          </a:xfrm>
        </p:grpSpPr>
        <p:grpSp>
          <p:nvGrpSpPr>
            <p:cNvPr id="64" name="Group 55">
              <a:extLst>
                <a:ext uri="{FF2B5EF4-FFF2-40B4-BE49-F238E27FC236}">
                  <a16:creationId xmlns:a16="http://schemas.microsoft.com/office/drawing/2014/main" id="{2D13477F-75B3-8D46-5A42-125A88F039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705"/>
              <a:ext cx="778" cy="256"/>
              <a:chOff x="1700" y="2033"/>
              <a:chExt cx="778" cy="256"/>
            </a:xfrm>
          </p:grpSpPr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16F473A5-3E0C-1C7B-4F61-3B0CBD62F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A    ^   </a:t>
                </a:r>
              </a:p>
            </p:txBody>
          </p:sp>
          <p:sp>
            <p:nvSpPr>
              <p:cNvPr id="86" name="Line 57">
                <a:extLst>
                  <a:ext uri="{FF2B5EF4-FFF2-40B4-BE49-F238E27FC236}">
                    <a16:creationId xmlns:a16="http://schemas.microsoft.com/office/drawing/2014/main" id="{84D58395-7191-925E-A8E1-232A55422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Line 58">
                <a:extLst>
                  <a:ext uri="{FF2B5EF4-FFF2-40B4-BE49-F238E27FC236}">
                    <a16:creationId xmlns:a16="http://schemas.microsoft.com/office/drawing/2014/main" id="{7A353A21-376F-4423-7543-B0998F9A4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Group 59">
              <a:extLst>
                <a:ext uri="{FF2B5EF4-FFF2-40B4-BE49-F238E27FC236}">
                  <a16:creationId xmlns:a16="http://schemas.microsoft.com/office/drawing/2014/main" id="{4FE78EDF-B811-4694-96B8-6BF59F788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250"/>
              <a:ext cx="778" cy="256"/>
              <a:chOff x="1700" y="2033"/>
              <a:chExt cx="778" cy="256"/>
            </a:xfrm>
          </p:grpSpPr>
          <p:sp>
            <p:nvSpPr>
              <p:cNvPr id="82" name="Rectangle 60">
                <a:extLst>
                  <a:ext uri="{FF2B5EF4-FFF2-40B4-BE49-F238E27FC236}">
                    <a16:creationId xmlns:a16="http://schemas.microsoft.com/office/drawing/2014/main" id="{D16E1307-0765-B074-E404-6C2917BFA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^    B</a:t>
                </a:r>
              </a:p>
            </p:txBody>
          </p:sp>
          <p:sp>
            <p:nvSpPr>
              <p:cNvPr id="83" name="Line 61">
                <a:extLst>
                  <a:ext uri="{FF2B5EF4-FFF2-40B4-BE49-F238E27FC236}">
                    <a16:creationId xmlns:a16="http://schemas.microsoft.com/office/drawing/2014/main" id="{7851B5D7-8E5F-EA70-F0DD-70952E3D6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Line 62">
                <a:extLst>
                  <a:ext uri="{FF2B5EF4-FFF2-40B4-BE49-F238E27FC236}">
                    <a16:creationId xmlns:a16="http://schemas.microsoft.com/office/drawing/2014/main" id="{DF3D602F-2BBC-92EC-B666-ACBA2DE0E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Group 63">
              <a:extLst>
                <a:ext uri="{FF2B5EF4-FFF2-40B4-BE49-F238E27FC236}">
                  <a16:creationId xmlns:a16="http://schemas.microsoft.com/office/drawing/2014/main" id="{3118142C-BF7D-B231-58D7-6F4DFCAEBE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6" y="3252"/>
              <a:ext cx="778" cy="256"/>
              <a:chOff x="1700" y="2033"/>
              <a:chExt cx="778" cy="256"/>
            </a:xfrm>
          </p:grpSpPr>
          <p:sp>
            <p:nvSpPr>
              <p:cNvPr id="79" name="Rectangle 64">
                <a:extLst>
                  <a:ext uri="{FF2B5EF4-FFF2-40B4-BE49-F238E27FC236}">
                    <a16:creationId xmlns:a16="http://schemas.microsoft.com/office/drawing/2014/main" id="{D30428D2-F4C8-8DDD-8AE9-17650819A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C</a:t>
                </a:r>
              </a:p>
            </p:txBody>
          </p:sp>
          <p:sp>
            <p:nvSpPr>
              <p:cNvPr id="80" name="Line 65">
                <a:extLst>
                  <a:ext uri="{FF2B5EF4-FFF2-40B4-BE49-F238E27FC236}">
                    <a16:creationId xmlns:a16="http://schemas.microsoft.com/office/drawing/2014/main" id="{E22C3D61-03EA-E68C-73B2-CE188B60C2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66">
                <a:extLst>
                  <a:ext uri="{FF2B5EF4-FFF2-40B4-BE49-F238E27FC236}">
                    <a16:creationId xmlns:a16="http://schemas.microsoft.com/office/drawing/2014/main" id="{D50799C6-A6C9-AB75-96C0-9C68E1A68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Group 67">
              <a:extLst>
                <a:ext uri="{FF2B5EF4-FFF2-40B4-BE49-F238E27FC236}">
                  <a16:creationId xmlns:a16="http://schemas.microsoft.com/office/drawing/2014/main" id="{09C6B3B4-13D2-03F5-C138-CA16A25C3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6" y="3710"/>
              <a:ext cx="778" cy="256"/>
              <a:chOff x="1700" y="2033"/>
              <a:chExt cx="778" cy="256"/>
            </a:xfrm>
          </p:grpSpPr>
          <p:sp>
            <p:nvSpPr>
              <p:cNvPr id="76" name="Rectangle 68">
                <a:extLst>
                  <a:ext uri="{FF2B5EF4-FFF2-40B4-BE49-F238E27FC236}">
                    <a16:creationId xmlns:a16="http://schemas.microsoft.com/office/drawing/2014/main" id="{30D4FF6F-4DFF-FDEE-DEE1-2D136ADEB8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^    D    ^</a:t>
                </a:r>
              </a:p>
            </p:txBody>
          </p:sp>
          <p:sp>
            <p:nvSpPr>
              <p:cNvPr id="77" name="Line 69">
                <a:extLst>
                  <a:ext uri="{FF2B5EF4-FFF2-40B4-BE49-F238E27FC236}">
                    <a16:creationId xmlns:a16="http://schemas.microsoft.com/office/drawing/2014/main" id="{995DDD96-C2BF-DE31-2DEF-38C733213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70">
                <a:extLst>
                  <a:ext uri="{FF2B5EF4-FFF2-40B4-BE49-F238E27FC236}">
                    <a16:creationId xmlns:a16="http://schemas.microsoft.com/office/drawing/2014/main" id="{64FC2983-A037-FC71-D38E-7A4EC2B6A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Group 71">
              <a:extLst>
                <a:ext uri="{FF2B5EF4-FFF2-40B4-BE49-F238E27FC236}">
                  <a16:creationId xmlns:a16="http://schemas.microsoft.com/office/drawing/2014/main" id="{B5B290E1-B8D5-E8C3-D242-B755E5D813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0" y="3256"/>
              <a:ext cx="778" cy="256"/>
              <a:chOff x="1700" y="2033"/>
              <a:chExt cx="778" cy="256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8B0F318-81DE-F224-5C45-F28689154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^    E    ^</a:t>
                </a:r>
              </a:p>
            </p:txBody>
          </p:sp>
          <p:sp>
            <p:nvSpPr>
              <p:cNvPr id="74" name="Line 73">
                <a:extLst>
                  <a:ext uri="{FF2B5EF4-FFF2-40B4-BE49-F238E27FC236}">
                    <a16:creationId xmlns:a16="http://schemas.microsoft.com/office/drawing/2014/main" id="{1A72D6A4-0B66-D9FC-D582-53D64A866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74">
                <a:extLst>
                  <a:ext uri="{FF2B5EF4-FFF2-40B4-BE49-F238E27FC236}">
                    <a16:creationId xmlns:a16="http://schemas.microsoft.com/office/drawing/2014/main" id="{1083C4A8-C34F-3D84-C2C7-0E3B507504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9" name="Line 75">
              <a:extLst>
                <a:ext uri="{FF2B5EF4-FFF2-40B4-BE49-F238E27FC236}">
                  <a16:creationId xmlns:a16="http://schemas.microsoft.com/office/drawing/2014/main" id="{B3F18F4B-8DA2-19D9-9377-0DD3025D6E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" y="2889"/>
              <a:ext cx="244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Line 76">
              <a:extLst>
                <a:ext uri="{FF2B5EF4-FFF2-40B4-BE49-F238E27FC236}">
                  <a16:creationId xmlns:a16="http://schemas.microsoft.com/office/drawing/2014/main" id="{00378E9A-3E8F-C767-0CC3-CDC521DF9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33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Line 77">
              <a:extLst>
                <a:ext uri="{FF2B5EF4-FFF2-40B4-BE49-F238E27FC236}">
                  <a16:creationId xmlns:a16="http://schemas.microsoft.com/office/drawing/2014/main" id="{54C87772-194E-E249-232C-D58E56041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1" y="34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Line 78">
              <a:extLst>
                <a:ext uri="{FF2B5EF4-FFF2-40B4-BE49-F238E27FC236}">
                  <a16:creationId xmlns:a16="http://schemas.microsoft.com/office/drawing/2014/main" id="{F8542391-D060-F050-D88B-9B4C86357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4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8" name="Group 79">
            <a:extLst>
              <a:ext uri="{FF2B5EF4-FFF2-40B4-BE49-F238E27FC236}">
                <a16:creationId xmlns:a16="http://schemas.microsoft.com/office/drawing/2014/main" id="{8B395CEE-79F9-4FA1-7B50-8C5DB892A92B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4029075"/>
            <a:ext cx="3121025" cy="2581275"/>
            <a:chOff x="3181" y="2561"/>
            <a:chExt cx="1966" cy="1626"/>
          </a:xfrm>
        </p:grpSpPr>
        <p:grpSp>
          <p:nvGrpSpPr>
            <p:cNvPr id="89" name="Group 80">
              <a:extLst>
                <a:ext uri="{FF2B5EF4-FFF2-40B4-BE49-F238E27FC236}">
                  <a16:creationId xmlns:a16="http://schemas.microsoft.com/office/drawing/2014/main" id="{009DCC2E-471A-9ACC-9CE6-E5A9C9D5F3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110" name="Rectangle 81">
                <a:extLst>
                  <a:ext uri="{FF2B5EF4-FFF2-40B4-BE49-F238E27FC236}">
                    <a16:creationId xmlns:a16="http://schemas.microsoft.com/office/drawing/2014/main" id="{C73F95FC-45C3-E063-C9C0-CF04D788B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A    ^   </a:t>
                </a:r>
              </a:p>
            </p:txBody>
          </p:sp>
          <p:sp>
            <p:nvSpPr>
              <p:cNvPr id="111" name="Line 82">
                <a:extLst>
                  <a:ext uri="{FF2B5EF4-FFF2-40B4-BE49-F238E27FC236}">
                    <a16:creationId xmlns:a16="http://schemas.microsoft.com/office/drawing/2014/main" id="{36C41560-9582-7332-E548-C66CE59D7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Line 83">
                <a:extLst>
                  <a:ext uri="{FF2B5EF4-FFF2-40B4-BE49-F238E27FC236}">
                    <a16:creationId xmlns:a16="http://schemas.microsoft.com/office/drawing/2014/main" id="{3EEE5B6D-4658-087D-A8FF-99433B15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0" name="Group 84">
              <a:extLst>
                <a:ext uri="{FF2B5EF4-FFF2-40B4-BE49-F238E27FC236}">
                  <a16:creationId xmlns:a16="http://schemas.microsoft.com/office/drawing/2014/main" id="{B3EB0EEF-9DFB-833E-8D6A-47B0E0C40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107" name="Rectangle 85">
                <a:extLst>
                  <a:ext uri="{FF2B5EF4-FFF2-40B4-BE49-F238E27FC236}">
                    <a16:creationId xmlns:a16="http://schemas.microsoft.com/office/drawing/2014/main" id="{8927C2F7-4858-5550-4250-2FC1EC74D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^    B</a:t>
                </a:r>
              </a:p>
            </p:txBody>
          </p:sp>
          <p:sp>
            <p:nvSpPr>
              <p:cNvPr id="108" name="Line 86">
                <a:extLst>
                  <a:ext uri="{FF2B5EF4-FFF2-40B4-BE49-F238E27FC236}">
                    <a16:creationId xmlns:a16="http://schemas.microsoft.com/office/drawing/2014/main" id="{24950677-07FD-92A9-6FEC-9A6F368B3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Line 87">
                <a:extLst>
                  <a:ext uri="{FF2B5EF4-FFF2-40B4-BE49-F238E27FC236}">
                    <a16:creationId xmlns:a16="http://schemas.microsoft.com/office/drawing/2014/main" id="{02AD8FAB-4980-AB6E-48EE-59AF208BD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" name="Group 88">
              <a:extLst>
                <a:ext uri="{FF2B5EF4-FFF2-40B4-BE49-F238E27FC236}">
                  <a16:creationId xmlns:a16="http://schemas.microsoft.com/office/drawing/2014/main" id="{DF3A8D9F-0AA8-4B1F-5F3B-CF209792D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104" name="Rectangle 89">
                <a:extLst>
                  <a:ext uri="{FF2B5EF4-FFF2-40B4-BE49-F238E27FC236}">
                    <a16:creationId xmlns:a16="http://schemas.microsoft.com/office/drawing/2014/main" id="{47FB40EF-E536-C284-12E8-EDBB19827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C</a:t>
                </a:r>
              </a:p>
            </p:txBody>
          </p:sp>
          <p:sp>
            <p:nvSpPr>
              <p:cNvPr id="105" name="Line 90">
                <a:extLst>
                  <a:ext uri="{FF2B5EF4-FFF2-40B4-BE49-F238E27FC236}">
                    <a16:creationId xmlns:a16="http://schemas.microsoft.com/office/drawing/2014/main" id="{88136A01-37A7-B225-15CF-387CE113C6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91">
                <a:extLst>
                  <a:ext uri="{FF2B5EF4-FFF2-40B4-BE49-F238E27FC236}">
                    <a16:creationId xmlns:a16="http://schemas.microsoft.com/office/drawing/2014/main" id="{870C1AF2-3DF6-9565-CFE6-BDD7AC4ED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" name="Group 92">
              <a:extLst>
                <a:ext uri="{FF2B5EF4-FFF2-40B4-BE49-F238E27FC236}">
                  <a16:creationId xmlns:a16="http://schemas.microsoft.com/office/drawing/2014/main" id="{64A59A66-2FDD-6371-41E7-7DF87208F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101" name="Rectangle 93">
                <a:extLst>
                  <a:ext uri="{FF2B5EF4-FFF2-40B4-BE49-F238E27FC236}">
                    <a16:creationId xmlns:a16="http://schemas.microsoft.com/office/drawing/2014/main" id="{E5834494-9A18-46F5-91E8-D23B5E972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^    D    ^</a:t>
                </a:r>
              </a:p>
            </p:txBody>
          </p:sp>
          <p:sp>
            <p:nvSpPr>
              <p:cNvPr id="102" name="Line 94">
                <a:extLst>
                  <a:ext uri="{FF2B5EF4-FFF2-40B4-BE49-F238E27FC236}">
                    <a16:creationId xmlns:a16="http://schemas.microsoft.com/office/drawing/2014/main" id="{51AD097C-C118-4270-A0AF-67C6810BC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Line 95">
                <a:extLst>
                  <a:ext uri="{FF2B5EF4-FFF2-40B4-BE49-F238E27FC236}">
                    <a16:creationId xmlns:a16="http://schemas.microsoft.com/office/drawing/2014/main" id="{63A81B32-B3B1-4A00-486B-5BF28F744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3" name="Group 96">
              <a:extLst>
                <a:ext uri="{FF2B5EF4-FFF2-40B4-BE49-F238E27FC236}">
                  <a16:creationId xmlns:a16="http://schemas.microsoft.com/office/drawing/2014/main" id="{4211370B-CA21-6B91-7AC5-DACECC7783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636F2BC-7FD2-BFCA-59D3-A5C49A3AE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^    E    ^</a:t>
                </a:r>
              </a:p>
            </p:txBody>
          </p:sp>
          <p:sp>
            <p:nvSpPr>
              <p:cNvPr id="99" name="Line 98">
                <a:extLst>
                  <a:ext uri="{FF2B5EF4-FFF2-40B4-BE49-F238E27FC236}">
                    <a16:creationId xmlns:a16="http://schemas.microsoft.com/office/drawing/2014/main" id="{753FA941-AE21-BF7E-2EC5-A70770967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Line 99">
                <a:extLst>
                  <a:ext uri="{FF2B5EF4-FFF2-40B4-BE49-F238E27FC236}">
                    <a16:creationId xmlns:a16="http://schemas.microsoft.com/office/drawing/2014/main" id="{1527A2B6-1D0B-5E70-6DC3-090B980F1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4" name="Line 100">
              <a:extLst>
                <a:ext uri="{FF2B5EF4-FFF2-40B4-BE49-F238E27FC236}">
                  <a16:creationId xmlns:a16="http://schemas.microsoft.com/office/drawing/2014/main" id="{AA41A4DD-D006-8A38-444F-1FC50E8F2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01">
              <a:extLst>
                <a:ext uri="{FF2B5EF4-FFF2-40B4-BE49-F238E27FC236}">
                  <a16:creationId xmlns:a16="http://schemas.microsoft.com/office/drawing/2014/main" id="{B72CC894-EA12-7C1F-5902-28F9EBE9F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102">
              <a:extLst>
                <a:ext uri="{FF2B5EF4-FFF2-40B4-BE49-F238E27FC236}">
                  <a16:creationId xmlns:a16="http://schemas.microsoft.com/office/drawing/2014/main" id="{D132C215-8C08-7E99-4F87-C6BFC24FD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103">
              <a:extLst>
                <a:ext uri="{FF2B5EF4-FFF2-40B4-BE49-F238E27FC236}">
                  <a16:creationId xmlns:a16="http://schemas.microsoft.com/office/drawing/2014/main" id="{360B61D3-DECB-E829-5984-CAAAAF900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Group 104">
            <a:extLst>
              <a:ext uri="{FF2B5EF4-FFF2-40B4-BE49-F238E27FC236}">
                <a16:creationId xmlns:a16="http://schemas.microsoft.com/office/drawing/2014/main" id="{9281E7E8-7272-68E1-2566-8CE1E5D77187}"/>
              </a:ext>
            </a:extLst>
          </p:cNvPr>
          <p:cNvGrpSpPr>
            <a:grpSpLocks/>
          </p:cNvGrpSpPr>
          <p:nvPr/>
        </p:nvGrpSpPr>
        <p:grpSpPr bwMode="auto">
          <a:xfrm>
            <a:off x="3819206" y="862013"/>
            <a:ext cx="692150" cy="858838"/>
            <a:chOff x="2693" y="420"/>
            <a:chExt cx="436" cy="541"/>
          </a:xfrm>
        </p:grpSpPr>
        <p:sp>
          <p:nvSpPr>
            <p:cNvPr id="114" name="AutoShape 105">
              <a:extLst>
                <a:ext uri="{FF2B5EF4-FFF2-40B4-BE49-F238E27FC236}">
                  <a16:creationId xmlns:a16="http://schemas.microsoft.com/office/drawing/2014/main" id="{9DED8227-4E03-0D2F-285A-C996C9D95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460"/>
              <a:ext cx="231" cy="501"/>
            </a:xfrm>
            <a:prstGeom prst="leftRightArrow">
              <a:avLst>
                <a:gd name="adj1" fmla="val 50000"/>
                <a:gd name="adj2" fmla="val 32036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106">
              <a:extLst>
                <a:ext uri="{FF2B5EF4-FFF2-40B4-BE49-F238E27FC236}">
                  <a16:creationId xmlns:a16="http://schemas.microsoft.com/office/drawing/2014/main" id="{7A3E9503-6B21-9B1C-8029-EB3658807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3" y="4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对应</a:t>
              </a:r>
            </a:p>
          </p:txBody>
        </p:sp>
      </p:grpSp>
      <p:grpSp>
        <p:nvGrpSpPr>
          <p:cNvPr id="116" name="Group 107">
            <a:extLst>
              <a:ext uri="{FF2B5EF4-FFF2-40B4-BE49-F238E27FC236}">
                <a16:creationId xmlns:a16="http://schemas.microsoft.com/office/drawing/2014/main" id="{6098A2AA-2873-0BB3-77A5-2FAF16DD8ED2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1798638"/>
            <a:ext cx="4318000" cy="2606676"/>
            <a:chOff x="1338" y="1133"/>
            <a:chExt cx="2720" cy="1642"/>
          </a:xfrm>
        </p:grpSpPr>
        <p:grpSp>
          <p:nvGrpSpPr>
            <p:cNvPr id="117" name="Group 108">
              <a:extLst>
                <a:ext uri="{FF2B5EF4-FFF2-40B4-BE49-F238E27FC236}">
                  <a16:creationId xmlns:a16="http://schemas.microsoft.com/office/drawing/2014/main" id="{6716032C-AEC2-2F7D-59AC-3E163D8748F9}"/>
                </a:ext>
              </a:extLst>
            </p:cNvPr>
            <p:cNvGrpSpPr>
              <a:grpSpLocks/>
            </p:cNvGrpSpPr>
            <p:nvPr/>
          </p:nvGrpSpPr>
          <p:grpSpPr bwMode="auto">
            <a:xfrm rot="1155775">
              <a:off x="1338" y="1358"/>
              <a:ext cx="445" cy="547"/>
              <a:chOff x="1604" y="1098"/>
              <a:chExt cx="445" cy="547"/>
            </a:xfrm>
          </p:grpSpPr>
          <p:sp>
            <p:nvSpPr>
              <p:cNvPr id="127" name="AutoShape 109">
                <a:extLst>
                  <a:ext uri="{FF2B5EF4-FFF2-40B4-BE49-F238E27FC236}">
                    <a16:creationId xmlns:a16="http://schemas.microsoft.com/office/drawing/2014/main" id="{321054E1-4D9D-12FF-219B-AFB2E5617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1144"/>
                <a:ext cx="231" cy="501"/>
              </a:xfrm>
              <a:prstGeom prst="rightArrow">
                <a:avLst>
                  <a:gd name="adj1" fmla="val 50000"/>
                  <a:gd name="adj2" fmla="val 12320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Text Box 110">
                <a:extLst>
                  <a:ext uri="{FF2B5EF4-FFF2-40B4-BE49-F238E27FC236}">
                    <a16:creationId xmlns:a16="http://schemas.microsoft.com/office/drawing/2014/main" id="{BC563E78-3F99-D4D6-2660-6DE97CA36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09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存储</a:t>
                </a:r>
              </a:p>
            </p:txBody>
          </p:sp>
        </p:grpSp>
        <p:grpSp>
          <p:nvGrpSpPr>
            <p:cNvPr id="118" name="Group 111">
              <a:extLst>
                <a:ext uri="{FF2B5EF4-FFF2-40B4-BE49-F238E27FC236}">
                  <a16:creationId xmlns:a16="http://schemas.microsoft.com/office/drawing/2014/main" id="{0545E565-EC1A-0549-0667-9EAF16F5E7BE}"/>
                </a:ext>
              </a:extLst>
            </p:cNvPr>
            <p:cNvGrpSpPr>
              <a:grpSpLocks/>
            </p:cNvGrpSpPr>
            <p:nvPr/>
          </p:nvGrpSpPr>
          <p:grpSpPr bwMode="auto">
            <a:xfrm rot="-1013769">
              <a:off x="3622" y="1133"/>
              <a:ext cx="436" cy="554"/>
              <a:chOff x="3727" y="1563"/>
              <a:chExt cx="436" cy="554"/>
            </a:xfrm>
          </p:grpSpPr>
          <p:sp>
            <p:nvSpPr>
              <p:cNvPr id="125" name="AutoShape 112">
                <a:extLst>
                  <a:ext uri="{FF2B5EF4-FFF2-40B4-BE49-F238E27FC236}">
                    <a16:creationId xmlns:a16="http://schemas.microsoft.com/office/drawing/2014/main" id="{BC803CA3-2A7C-1E31-4E0F-260C8629B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5" y="1616"/>
                <a:ext cx="231" cy="501"/>
              </a:xfrm>
              <a:prstGeom prst="leftArrow">
                <a:avLst>
                  <a:gd name="adj1" fmla="val 50000"/>
                  <a:gd name="adj2" fmla="val 11017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Text Box 113">
                <a:extLst>
                  <a:ext uri="{FF2B5EF4-FFF2-40B4-BE49-F238E27FC236}">
                    <a16:creationId xmlns:a16="http://schemas.microsoft.com/office/drawing/2014/main" id="{7F799FD9-D290-771F-3674-37B7BFDA1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7" y="156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存储</a:t>
                </a:r>
              </a:p>
            </p:txBody>
          </p:sp>
        </p:grpSp>
        <p:grpSp>
          <p:nvGrpSpPr>
            <p:cNvPr id="119" name="Group 114">
              <a:extLst>
                <a:ext uri="{FF2B5EF4-FFF2-40B4-BE49-F238E27FC236}">
                  <a16:creationId xmlns:a16="http://schemas.microsoft.com/office/drawing/2014/main" id="{3E5AAE39-5F22-FB34-9841-D91393791262}"/>
                </a:ext>
              </a:extLst>
            </p:cNvPr>
            <p:cNvGrpSpPr>
              <a:grpSpLocks/>
            </p:cNvGrpSpPr>
            <p:nvPr/>
          </p:nvGrpSpPr>
          <p:grpSpPr bwMode="auto">
            <a:xfrm rot="-1139585">
              <a:off x="1518" y="2249"/>
              <a:ext cx="436" cy="526"/>
              <a:chOff x="1660" y="2286"/>
              <a:chExt cx="436" cy="526"/>
            </a:xfrm>
          </p:grpSpPr>
          <p:sp>
            <p:nvSpPr>
              <p:cNvPr id="123" name="AutoShape 115">
                <a:extLst>
                  <a:ext uri="{FF2B5EF4-FFF2-40B4-BE49-F238E27FC236}">
                    <a16:creationId xmlns:a16="http://schemas.microsoft.com/office/drawing/2014/main" id="{3A9D6A85-8EF4-8922-7DB8-AA64DA315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3" y="2311"/>
                <a:ext cx="231" cy="501"/>
              </a:xfrm>
              <a:prstGeom prst="leftArrow">
                <a:avLst>
                  <a:gd name="adj1" fmla="val 50000"/>
                  <a:gd name="adj2" fmla="val 15434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 Box 116">
                <a:extLst>
                  <a:ext uri="{FF2B5EF4-FFF2-40B4-BE49-F238E27FC236}">
                    <a16:creationId xmlns:a16="http://schemas.microsoft.com/office/drawing/2014/main" id="{A72F25E6-42CD-6381-76FD-7BD12BF813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0" y="22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解释</a:t>
                </a:r>
              </a:p>
            </p:txBody>
          </p:sp>
        </p:grpSp>
        <p:grpSp>
          <p:nvGrpSpPr>
            <p:cNvPr id="120" name="Group 117">
              <a:extLst>
                <a:ext uri="{FF2B5EF4-FFF2-40B4-BE49-F238E27FC236}">
                  <a16:creationId xmlns:a16="http://schemas.microsoft.com/office/drawing/2014/main" id="{E6A0EAD0-B353-8337-BC99-8DCE5F84EA3A}"/>
                </a:ext>
              </a:extLst>
            </p:cNvPr>
            <p:cNvGrpSpPr>
              <a:grpSpLocks/>
            </p:cNvGrpSpPr>
            <p:nvPr/>
          </p:nvGrpSpPr>
          <p:grpSpPr bwMode="auto">
            <a:xfrm rot="1050219">
              <a:off x="3250" y="2155"/>
              <a:ext cx="436" cy="536"/>
              <a:chOff x="3605" y="2064"/>
              <a:chExt cx="436" cy="536"/>
            </a:xfrm>
          </p:grpSpPr>
          <p:sp>
            <p:nvSpPr>
              <p:cNvPr id="121" name="AutoShape 118">
                <a:extLst>
                  <a:ext uri="{FF2B5EF4-FFF2-40B4-BE49-F238E27FC236}">
                    <a16:creationId xmlns:a16="http://schemas.microsoft.com/office/drawing/2014/main" id="{4B19B698-F97A-4A19-7CF4-D3FD0B7E9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1" y="2099"/>
                <a:ext cx="231" cy="501"/>
              </a:xfrm>
              <a:prstGeom prst="rightArrow">
                <a:avLst>
                  <a:gd name="adj1" fmla="val 50000"/>
                  <a:gd name="adj2" fmla="val 13143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Text Box 119">
                <a:extLst>
                  <a:ext uri="{FF2B5EF4-FFF2-40B4-BE49-F238E27FC236}">
                    <a16:creationId xmlns:a16="http://schemas.microsoft.com/office/drawing/2014/main" id="{B032CDF3-15AE-7FF7-92FF-75F2B43EF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5" y="20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解释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819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84453997-7EE2-4380-57D7-FBB48BB39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9750" y="129282"/>
            <a:ext cx="8729663" cy="193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将树转换成二叉树</a:t>
            </a:r>
          </a:p>
          <a:p>
            <a:pPr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加线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：在兄弟之间加一连线</a:t>
            </a:r>
          </a:p>
          <a:p>
            <a:pPr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抹线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：对每个结点，除了其左孩子外，去除其与其余孩子之间的关系</a:t>
            </a:r>
          </a:p>
          <a:p>
            <a:pPr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调整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：以树的根结点为轴心，将整树顺时针转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5191E56-8297-E28A-F2D7-FC2D293F53A7}"/>
              </a:ext>
            </a:extLst>
          </p:cNvPr>
          <p:cNvGrpSpPr>
            <a:grpSpLocks/>
          </p:cNvGrpSpPr>
          <p:nvPr/>
        </p:nvGrpSpPr>
        <p:grpSpPr bwMode="auto">
          <a:xfrm>
            <a:off x="0" y="2255838"/>
            <a:ext cx="2944813" cy="1614487"/>
            <a:chOff x="251" y="1978"/>
            <a:chExt cx="1855" cy="1017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EF00AACB-4A3E-B10F-0B49-A66403E40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97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19AC06A9-0074-B1DE-56F6-DD043EE84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A98B054-23A8-33E9-9FFD-F53211CF5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A57131BB-4C61-AA44-7B99-0EEF9EFC7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BD335D6-1A9F-BFB7-C6F6-7F2076D41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44FFF86-94A5-C1F4-632E-0DD2AC4B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626412B4-6AE0-61E6-4416-AE803F238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2DB4BAD1-B0A6-26F9-92CE-4797B07A1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22D80C95-2F1F-6603-8188-83B6FD97B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65D9224-E1EE-77B8-93E8-BC6F8DA04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211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9FEB2E62-F247-589F-E49E-E711A9300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" y="2133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3AE2871A-91B5-1169-6844-969F8B612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144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90205033-C794-E330-8372-C83956678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61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F442FB8B-D03B-9535-5BF8-ABCEFF29F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" y="2555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2F005C98-583D-A06B-5FCA-274240BCE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555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5DEE9319-1F6B-328D-CE4B-B786DAECC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4" y="2578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DC532574-4DD5-09F4-9994-8793D536E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589"/>
              <a:ext cx="111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EA03C059-4DCE-708F-978C-BE3F3703AAF3}"/>
              </a:ext>
            </a:extLst>
          </p:cNvPr>
          <p:cNvGrpSpPr>
            <a:grpSpLocks/>
          </p:cNvGrpSpPr>
          <p:nvPr/>
        </p:nvGrpSpPr>
        <p:grpSpPr bwMode="auto">
          <a:xfrm>
            <a:off x="3092450" y="2247900"/>
            <a:ext cx="2944813" cy="1614488"/>
            <a:chOff x="251" y="1978"/>
            <a:chExt cx="1855" cy="1017"/>
          </a:xfrm>
        </p:grpSpPr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5D2E06D9-84F3-4E30-730F-6B7B7E974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97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DABB193E-DF4D-2EDB-0CB3-435D9ADE4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86A29208-A3EF-65BC-1A0B-A3370452C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8E316236-BCDC-34E0-4F63-60984E047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50208C80-A519-7B51-9308-D027A2EDF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FAD92718-26D0-C58C-8E9A-9BF1DE9AB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1B4E67A5-6276-05A6-93C1-8FAD5EAAB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74" name="Oval 29">
              <a:extLst>
                <a:ext uri="{FF2B5EF4-FFF2-40B4-BE49-F238E27FC236}">
                  <a16:creationId xmlns:a16="http://schemas.microsoft.com/office/drawing/2014/main" id="{DF41B564-437D-162D-1319-A5A988AE3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5" name="Oval 30">
              <a:extLst>
                <a:ext uri="{FF2B5EF4-FFF2-40B4-BE49-F238E27FC236}">
                  <a16:creationId xmlns:a16="http://schemas.microsoft.com/office/drawing/2014/main" id="{BA269139-2BEB-2CDC-BE56-7E7F37A1B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6" name="Line 31">
              <a:extLst>
                <a:ext uri="{FF2B5EF4-FFF2-40B4-BE49-F238E27FC236}">
                  <a16:creationId xmlns:a16="http://schemas.microsoft.com/office/drawing/2014/main" id="{8FBC8C0B-4134-8941-0154-F36662F7B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211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32">
              <a:extLst>
                <a:ext uri="{FF2B5EF4-FFF2-40B4-BE49-F238E27FC236}">
                  <a16:creationId xmlns:a16="http://schemas.microsoft.com/office/drawing/2014/main" id="{04D79132-B471-DE04-3E5D-1DEADA814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" y="2133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D90BFC4-B988-F591-3CDB-7686CA69A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144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34">
              <a:extLst>
                <a:ext uri="{FF2B5EF4-FFF2-40B4-BE49-F238E27FC236}">
                  <a16:creationId xmlns:a16="http://schemas.microsoft.com/office/drawing/2014/main" id="{8E75BDAF-1EAB-B330-91FD-EA9A85DE8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61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35">
              <a:extLst>
                <a:ext uri="{FF2B5EF4-FFF2-40B4-BE49-F238E27FC236}">
                  <a16:creationId xmlns:a16="http://schemas.microsoft.com/office/drawing/2014/main" id="{E4ACA2BA-DE72-8709-1731-8F0EE855F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" y="2555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36">
              <a:extLst>
                <a:ext uri="{FF2B5EF4-FFF2-40B4-BE49-F238E27FC236}">
                  <a16:creationId xmlns:a16="http://schemas.microsoft.com/office/drawing/2014/main" id="{5B0476AC-4AAE-88A0-A7B3-8CAAB3DC3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555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37">
              <a:extLst>
                <a:ext uri="{FF2B5EF4-FFF2-40B4-BE49-F238E27FC236}">
                  <a16:creationId xmlns:a16="http://schemas.microsoft.com/office/drawing/2014/main" id="{8E85E6EE-CD01-4763-E584-85F3C35AC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4" y="2578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38">
              <a:extLst>
                <a:ext uri="{FF2B5EF4-FFF2-40B4-BE49-F238E27FC236}">
                  <a16:creationId xmlns:a16="http://schemas.microsoft.com/office/drawing/2014/main" id="{B86A367E-5EEB-6D76-11A1-4267FAB43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589"/>
              <a:ext cx="111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Line 39">
            <a:extLst>
              <a:ext uri="{FF2B5EF4-FFF2-40B4-BE49-F238E27FC236}">
                <a16:creationId xmlns:a16="http://schemas.microsoft.com/office/drawing/2014/main" id="{504ADB7D-A2CB-D200-0D22-2DBA2A380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100388"/>
            <a:ext cx="51117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5" name="Line 40">
            <a:extLst>
              <a:ext uri="{FF2B5EF4-FFF2-40B4-BE49-F238E27FC236}">
                <a16:creationId xmlns:a16="http://schemas.microsoft.com/office/drawing/2014/main" id="{2AAC11E1-3F15-B673-643A-47FE7D8E8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3100388"/>
            <a:ext cx="388937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Line 41">
            <a:extLst>
              <a:ext uri="{FF2B5EF4-FFF2-40B4-BE49-F238E27FC236}">
                <a16:creationId xmlns:a16="http://schemas.microsoft.com/office/drawing/2014/main" id="{0EE673F9-5983-ACB9-8679-E4DEEE925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3683000"/>
            <a:ext cx="29845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Line 42">
            <a:extLst>
              <a:ext uri="{FF2B5EF4-FFF2-40B4-BE49-F238E27FC236}">
                <a16:creationId xmlns:a16="http://schemas.microsoft.com/office/drawing/2014/main" id="{C98DFA75-0E7D-6AFE-90E3-ED6885A9F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700463"/>
            <a:ext cx="300038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Line 43">
            <a:extLst>
              <a:ext uri="{FF2B5EF4-FFF2-40B4-BE49-F238E27FC236}">
                <a16:creationId xmlns:a16="http://schemas.microsoft.com/office/drawing/2014/main" id="{BFFB4831-9DAC-E707-0848-05FD4EEA0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3683000"/>
            <a:ext cx="300037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9" name="Group 44">
            <a:extLst>
              <a:ext uri="{FF2B5EF4-FFF2-40B4-BE49-F238E27FC236}">
                <a16:creationId xmlns:a16="http://schemas.microsoft.com/office/drawing/2014/main" id="{75BBB18E-9E9C-C892-4E5B-8388980C7E1C}"/>
              </a:ext>
            </a:extLst>
          </p:cNvPr>
          <p:cNvGrpSpPr>
            <a:grpSpLocks/>
          </p:cNvGrpSpPr>
          <p:nvPr/>
        </p:nvGrpSpPr>
        <p:grpSpPr bwMode="auto">
          <a:xfrm>
            <a:off x="6199188" y="2209800"/>
            <a:ext cx="2944812" cy="1614488"/>
            <a:chOff x="3905" y="1393"/>
            <a:chExt cx="1855" cy="1017"/>
          </a:xfrm>
        </p:grpSpPr>
        <p:grpSp>
          <p:nvGrpSpPr>
            <p:cNvPr id="90" name="Group 45">
              <a:extLst>
                <a:ext uri="{FF2B5EF4-FFF2-40B4-BE49-F238E27FC236}">
                  <a16:creationId xmlns:a16="http://schemas.microsoft.com/office/drawing/2014/main" id="{68CB6A69-39BC-B6C7-FD50-39F88F52C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393"/>
              <a:ext cx="1855" cy="1017"/>
              <a:chOff x="251" y="1978"/>
              <a:chExt cx="1855" cy="1017"/>
            </a:xfrm>
          </p:grpSpPr>
          <p:sp>
            <p:nvSpPr>
              <p:cNvPr id="96" name="Oval 46">
                <a:extLst>
                  <a:ext uri="{FF2B5EF4-FFF2-40B4-BE49-F238E27FC236}">
                    <a16:creationId xmlns:a16="http://schemas.microsoft.com/office/drawing/2014/main" id="{EE0A4010-24D3-6EA8-37FC-D5E5F2E7F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97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97" name="Oval 47">
                <a:extLst>
                  <a:ext uri="{FF2B5EF4-FFF2-40B4-BE49-F238E27FC236}">
                    <a16:creationId xmlns:a16="http://schemas.microsoft.com/office/drawing/2014/main" id="{B1309EE4-EA96-2D58-F3C8-03A775042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" y="237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8" name="Oval 48">
                <a:extLst>
                  <a:ext uri="{FF2B5EF4-FFF2-40B4-BE49-F238E27FC236}">
                    <a16:creationId xmlns:a16="http://schemas.microsoft.com/office/drawing/2014/main" id="{4244EC6C-67BE-ED84-D1A7-2F7DE2B0B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37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99" name="Oval 49">
                <a:extLst>
                  <a:ext uri="{FF2B5EF4-FFF2-40B4-BE49-F238E27FC236}">
                    <a16:creationId xmlns:a16="http://schemas.microsoft.com/office/drawing/2014/main" id="{EE21CB80-22A3-B9D1-62AE-C85F11C4A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237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0" name="Oval 50">
                <a:extLst>
                  <a:ext uri="{FF2B5EF4-FFF2-40B4-BE49-F238E27FC236}">
                    <a16:creationId xmlns:a16="http://schemas.microsoft.com/office/drawing/2014/main" id="{14ED53CC-D9DE-84A1-C55A-87B56D016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01" name="Oval 51">
                <a:extLst>
                  <a:ext uri="{FF2B5EF4-FFF2-40B4-BE49-F238E27FC236}">
                    <a16:creationId xmlns:a16="http://schemas.microsoft.com/office/drawing/2014/main" id="{B2930257-E851-0B57-FB90-829681769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02" name="Oval 52">
                <a:extLst>
                  <a:ext uri="{FF2B5EF4-FFF2-40B4-BE49-F238E27FC236}">
                    <a16:creationId xmlns:a16="http://schemas.microsoft.com/office/drawing/2014/main" id="{9D62CFE1-0C4F-6078-CFCA-2A186B2CD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103" name="Oval 53">
                <a:extLst>
                  <a:ext uri="{FF2B5EF4-FFF2-40B4-BE49-F238E27FC236}">
                    <a16:creationId xmlns:a16="http://schemas.microsoft.com/office/drawing/2014/main" id="{3597E081-85CB-3B2A-F576-853110C9A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04" name="Oval 54">
                <a:extLst>
                  <a:ext uri="{FF2B5EF4-FFF2-40B4-BE49-F238E27FC236}">
                    <a16:creationId xmlns:a16="http://schemas.microsoft.com/office/drawing/2014/main" id="{2D3F79AB-403A-9D0C-D717-19F1C7D06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05" name="Line 55">
                <a:extLst>
                  <a:ext uri="{FF2B5EF4-FFF2-40B4-BE49-F238E27FC236}">
                    <a16:creationId xmlns:a16="http://schemas.microsoft.com/office/drawing/2014/main" id="{999010F3-4CD4-E947-973A-D05D1FE51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2211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56">
                <a:extLst>
                  <a:ext uri="{FF2B5EF4-FFF2-40B4-BE49-F238E27FC236}">
                    <a16:creationId xmlns:a16="http://schemas.microsoft.com/office/drawing/2014/main" id="{97791D71-5AC4-B3D8-6951-71518C703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" y="2133"/>
                <a:ext cx="40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Line 57">
                <a:extLst>
                  <a:ext uri="{FF2B5EF4-FFF2-40B4-BE49-F238E27FC236}">
                    <a16:creationId xmlns:a16="http://schemas.microsoft.com/office/drawing/2014/main" id="{7CEEB164-A228-9E01-E9AB-752B817A1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1" y="2144"/>
                <a:ext cx="334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58">
                <a:extLst>
                  <a:ext uri="{FF2B5EF4-FFF2-40B4-BE49-F238E27FC236}">
                    <a16:creationId xmlns:a16="http://schemas.microsoft.com/office/drawing/2014/main" id="{2BD2746E-1765-6E28-1AFB-907336546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7" y="2611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Line 59">
                <a:extLst>
                  <a:ext uri="{FF2B5EF4-FFF2-40B4-BE49-F238E27FC236}">
                    <a16:creationId xmlns:a16="http://schemas.microsoft.com/office/drawing/2014/main" id="{7AA53CF9-0187-CAC2-98A7-14F181895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" y="2555"/>
                <a:ext cx="234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Line 60">
                <a:extLst>
                  <a:ext uri="{FF2B5EF4-FFF2-40B4-BE49-F238E27FC236}">
                    <a16:creationId xmlns:a16="http://schemas.microsoft.com/office/drawing/2014/main" id="{1E00FB11-7FC7-AA7C-E5BE-998F9E6F9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" y="2555"/>
                <a:ext cx="244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Line 61">
                <a:extLst>
                  <a:ext uri="{FF2B5EF4-FFF2-40B4-BE49-F238E27FC236}">
                    <a16:creationId xmlns:a16="http://schemas.microsoft.com/office/drawing/2014/main" id="{BA199526-7CFD-FBE6-BB29-A78C78998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4" y="2578"/>
                <a:ext cx="111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Line 62">
                <a:extLst>
                  <a:ext uri="{FF2B5EF4-FFF2-40B4-BE49-F238E27FC236}">
                    <a16:creationId xmlns:a16="http://schemas.microsoft.com/office/drawing/2014/main" id="{4FE011A2-EBE0-92F1-FA23-65AB222E1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8" y="2589"/>
                <a:ext cx="111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1" name="Line 63">
              <a:extLst>
                <a:ext uri="{FF2B5EF4-FFF2-40B4-BE49-F238E27FC236}">
                  <a16:creationId xmlns:a16="http://schemas.microsoft.com/office/drawing/2014/main" id="{50AC2BED-F76E-2735-1C58-51E710BD2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1930"/>
              <a:ext cx="32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64">
              <a:extLst>
                <a:ext uri="{FF2B5EF4-FFF2-40B4-BE49-F238E27FC236}">
                  <a16:creationId xmlns:a16="http://schemas.microsoft.com/office/drawing/2014/main" id="{CAABDFA0-1AE1-6C36-B9DE-73427AE91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" y="1930"/>
              <a:ext cx="2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65">
              <a:extLst>
                <a:ext uri="{FF2B5EF4-FFF2-40B4-BE49-F238E27FC236}">
                  <a16:creationId xmlns:a16="http://schemas.microsoft.com/office/drawing/2014/main" id="{20B5A319-1BF2-F88F-1178-E3CA7BC3C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2297"/>
              <a:ext cx="188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66">
              <a:extLst>
                <a:ext uri="{FF2B5EF4-FFF2-40B4-BE49-F238E27FC236}">
                  <a16:creationId xmlns:a16="http://schemas.microsoft.com/office/drawing/2014/main" id="{63782CD5-3BE8-A1F1-6021-FE3F60EC0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2308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67">
              <a:extLst>
                <a:ext uri="{FF2B5EF4-FFF2-40B4-BE49-F238E27FC236}">
                  <a16:creationId xmlns:a16="http://schemas.microsoft.com/office/drawing/2014/main" id="{C8701464-71EF-3B9B-3111-A26331A7A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8" y="2297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3" name="Group 68">
            <a:extLst>
              <a:ext uri="{FF2B5EF4-FFF2-40B4-BE49-F238E27FC236}">
                <a16:creationId xmlns:a16="http://schemas.microsoft.com/office/drawing/2014/main" id="{BC11AFC7-025D-9D3F-F2C9-7657B3B72B6C}"/>
              </a:ext>
            </a:extLst>
          </p:cNvPr>
          <p:cNvGrpSpPr>
            <a:grpSpLocks/>
          </p:cNvGrpSpPr>
          <p:nvPr/>
        </p:nvGrpSpPr>
        <p:grpSpPr bwMode="auto">
          <a:xfrm>
            <a:off x="7783513" y="2586038"/>
            <a:ext cx="176212" cy="176212"/>
            <a:chOff x="1978" y="3911"/>
            <a:chExt cx="111" cy="111"/>
          </a:xfrm>
        </p:grpSpPr>
        <p:sp>
          <p:nvSpPr>
            <p:cNvPr id="114" name="Line 69">
              <a:extLst>
                <a:ext uri="{FF2B5EF4-FFF2-40B4-BE49-F238E27FC236}">
                  <a16:creationId xmlns:a16="http://schemas.microsoft.com/office/drawing/2014/main" id="{3F21BAD5-FC6B-E4CF-18E4-451296E78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70">
              <a:extLst>
                <a:ext uri="{FF2B5EF4-FFF2-40B4-BE49-F238E27FC236}">
                  <a16:creationId xmlns:a16="http://schemas.microsoft.com/office/drawing/2014/main" id="{DA842C4E-DA27-0B7C-D407-219573D919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6" name="Group 71">
            <a:extLst>
              <a:ext uri="{FF2B5EF4-FFF2-40B4-BE49-F238E27FC236}">
                <a16:creationId xmlns:a16="http://schemas.microsoft.com/office/drawing/2014/main" id="{8E5B5F08-0B25-B852-901B-C061BED2419E}"/>
              </a:ext>
            </a:extLst>
          </p:cNvPr>
          <p:cNvGrpSpPr>
            <a:grpSpLocks/>
          </p:cNvGrpSpPr>
          <p:nvPr/>
        </p:nvGrpSpPr>
        <p:grpSpPr bwMode="auto">
          <a:xfrm>
            <a:off x="8189913" y="2587625"/>
            <a:ext cx="176212" cy="176213"/>
            <a:chOff x="1978" y="3911"/>
            <a:chExt cx="111" cy="111"/>
          </a:xfrm>
        </p:grpSpPr>
        <p:sp>
          <p:nvSpPr>
            <p:cNvPr id="117" name="Line 72">
              <a:extLst>
                <a:ext uri="{FF2B5EF4-FFF2-40B4-BE49-F238E27FC236}">
                  <a16:creationId xmlns:a16="http://schemas.microsoft.com/office/drawing/2014/main" id="{11824CB0-0403-7C92-29B5-E705B3919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FBF550C3-81F9-D631-C71F-8363FF65B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9" name="Group 74">
            <a:extLst>
              <a:ext uri="{FF2B5EF4-FFF2-40B4-BE49-F238E27FC236}">
                <a16:creationId xmlns:a16="http://schemas.microsoft.com/office/drawing/2014/main" id="{E22504C5-928A-D426-2902-1EFC8F096987}"/>
              </a:ext>
            </a:extLst>
          </p:cNvPr>
          <p:cNvGrpSpPr>
            <a:grpSpLocks/>
          </p:cNvGrpSpPr>
          <p:nvPr/>
        </p:nvGrpSpPr>
        <p:grpSpPr bwMode="auto">
          <a:xfrm>
            <a:off x="6937375" y="3275013"/>
            <a:ext cx="176213" cy="176212"/>
            <a:chOff x="1978" y="3911"/>
            <a:chExt cx="111" cy="111"/>
          </a:xfrm>
        </p:grpSpPr>
        <p:sp>
          <p:nvSpPr>
            <p:cNvPr id="120" name="Line 75">
              <a:extLst>
                <a:ext uri="{FF2B5EF4-FFF2-40B4-BE49-F238E27FC236}">
                  <a16:creationId xmlns:a16="http://schemas.microsoft.com/office/drawing/2014/main" id="{E6C4CD25-BEA5-6725-D020-520037880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76">
              <a:extLst>
                <a:ext uri="{FF2B5EF4-FFF2-40B4-BE49-F238E27FC236}">
                  <a16:creationId xmlns:a16="http://schemas.microsoft.com/office/drawing/2014/main" id="{87E3B880-07CE-DDAA-C2F1-8E017B79B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" name="Group 77">
            <a:extLst>
              <a:ext uri="{FF2B5EF4-FFF2-40B4-BE49-F238E27FC236}">
                <a16:creationId xmlns:a16="http://schemas.microsoft.com/office/drawing/2014/main" id="{58062450-DBD0-054B-AEFC-56C2E841BE3C}"/>
              </a:ext>
            </a:extLst>
          </p:cNvPr>
          <p:cNvGrpSpPr>
            <a:grpSpLocks/>
          </p:cNvGrpSpPr>
          <p:nvPr/>
        </p:nvGrpSpPr>
        <p:grpSpPr bwMode="auto">
          <a:xfrm>
            <a:off x="7289800" y="3240088"/>
            <a:ext cx="176213" cy="176212"/>
            <a:chOff x="1978" y="3911"/>
            <a:chExt cx="111" cy="111"/>
          </a:xfrm>
        </p:grpSpPr>
        <p:sp>
          <p:nvSpPr>
            <p:cNvPr id="123" name="Line 78">
              <a:extLst>
                <a:ext uri="{FF2B5EF4-FFF2-40B4-BE49-F238E27FC236}">
                  <a16:creationId xmlns:a16="http://schemas.microsoft.com/office/drawing/2014/main" id="{56385E02-B68B-03DE-21C1-B0584E5BD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Line 79">
              <a:extLst>
                <a:ext uri="{FF2B5EF4-FFF2-40B4-BE49-F238E27FC236}">
                  <a16:creationId xmlns:a16="http://schemas.microsoft.com/office/drawing/2014/main" id="{15F0AEE1-A74C-6426-059B-146AD23E12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5" name="Group 80">
            <a:extLst>
              <a:ext uri="{FF2B5EF4-FFF2-40B4-BE49-F238E27FC236}">
                <a16:creationId xmlns:a16="http://schemas.microsoft.com/office/drawing/2014/main" id="{0321487B-52B7-8F15-43BD-CA06E9A9C6C5}"/>
              </a:ext>
            </a:extLst>
          </p:cNvPr>
          <p:cNvGrpSpPr>
            <a:grpSpLocks/>
          </p:cNvGrpSpPr>
          <p:nvPr/>
        </p:nvGrpSpPr>
        <p:grpSpPr bwMode="auto">
          <a:xfrm>
            <a:off x="8770938" y="3222625"/>
            <a:ext cx="176212" cy="176213"/>
            <a:chOff x="1978" y="3911"/>
            <a:chExt cx="111" cy="111"/>
          </a:xfrm>
        </p:grpSpPr>
        <p:sp>
          <p:nvSpPr>
            <p:cNvPr id="126" name="Line 81">
              <a:extLst>
                <a:ext uri="{FF2B5EF4-FFF2-40B4-BE49-F238E27FC236}">
                  <a16:creationId xmlns:a16="http://schemas.microsoft.com/office/drawing/2014/main" id="{0D3BE4B1-2AD4-48A2-A373-D440474E3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Line 82">
              <a:extLst>
                <a:ext uri="{FF2B5EF4-FFF2-40B4-BE49-F238E27FC236}">
                  <a16:creationId xmlns:a16="http://schemas.microsoft.com/office/drawing/2014/main" id="{F59F2AD3-1F37-D9C9-DABE-03C88360B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8" name="Group 83">
            <a:extLst>
              <a:ext uri="{FF2B5EF4-FFF2-40B4-BE49-F238E27FC236}">
                <a16:creationId xmlns:a16="http://schemas.microsoft.com/office/drawing/2014/main" id="{41BF2CE5-9618-7350-34D5-DE9E077F18F0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4430713"/>
            <a:ext cx="2944813" cy="1614487"/>
            <a:chOff x="2320" y="3081"/>
            <a:chExt cx="1855" cy="1017"/>
          </a:xfrm>
        </p:grpSpPr>
        <p:sp>
          <p:nvSpPr>
            <p:cNvPr id="129" name="Oval 84">
              <a:extLst>
                <a:ext uri="{FF2B5EF4-FFF2-40B4-BE49-F238E27FC236}">
                  <a16:creationId xmlns:a16="http://schemas.microsoft.com/office/drawing/2014/main" id="{970A4EB4-C2EC-E6B7-1413-36B56DCCA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308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0" name="Oval 85">
              <a:extLst>
                <a:ext uri="{FF2B5EF4-FFF2-40B4-BE49-F238E27FC236}">
                  <a16:creationId xmlns:a16="http://schemas.microsoft.com/office/drawing/2014/main" id="{2FFAB156-B5DA-B551-85BE-4B0334EDD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347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31" name="Oval 86">
              <a:extLst>
                <a:ext uri="{FF2B5EF4-FFF2-40B4-BE49-F238E27FC236}">
                  <a16:creationId xmlns:a16="http://schemas.microsoft.com/office/drawing/2014/main" id="{D933D0C0-8729-645B-C6CB-60C8DAA40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347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2" name="Oval 87">
              <a:extLst>
                <a:ext uri="{FF2B5EF4-FFF2-40B4-BE49-F238E27FC236}">
                  <a16:creationId xmlns:a16="http://schemas.microsoft.com/office/drawing/2014/main" id="{EA9F8185-5E5E-802E-7259-D241AC867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347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3" name="Oval 88">
              <a:extLst>
                <a:ext uri="{FF2B5EF4-FFF2-40B4-BE49-F238E27FC236}">
                  <a16:creationId xmlns:a16="http://schemas.microsoft.com/office/drawing/2014/main" id="{EC1E88DE-C733-AD07-05F5-077C15DEA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4" name="Oval 89">
              <a:extLst>
                <a:ext uri="{FF2B5EF4-FFF2-40B4-BE49-F238E27FC236}">
                  <a16:creationId xmlns:a16="http://schemas.microsoft.com/office/drawing/2014/main" id="{D03A6BF6-0E17-0E51-4F1D-4A0E50A76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5" name="Oval 90">
              <a:extLst>
                <a:ext uri="{FF2B5EF4-FFF2-40B4-BE49-F238E27FC236}">
                  <a16:creationId xmlns:a16="http://schemas.microsoft.com/office/drawing/2014/main" id="{CE851933-6DE0-885C-8DCB-3D1D00E5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36" name="Oval 91">
              <a:extLst>
                <a:ext uri="{FF2B5EF4-FFF2-40B4-BE49-F238E27FC236}">
                  <a16:creationId xmlns:a16="http://schemas.microsoft.com/office/drawing/2014/main" id="{43BE8356-9A0C-951C-1804-DA7231C1D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7" name="Oval 92">
              <a:extLst>
                <a:ext uri="{FF2B5EF4-FFF2-40B4-BE49-F238E27FC236}">
                  <a16:creationId xmlns:a16="http://schemas.microsoft.com/office/drawing/2014/main" id="{E68E312C-077E-6C1B-41DF-5F16679F4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38" name="Line 93">
              <a:extLst>
                <a:ext uri="{FF2B5EF4-FFF2-40B4-BE49-F238E27FC236}">
                  <a16:creationId xmlns:a16="http://schemas.microsoft.com/office/drawing/2014/main" id="{DCAEEE80-33F9-B1DC-B6F4-59E4976D8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1" y="3236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Line 94">
              <a:extLst>
                <a:ext uri="{FF2B5EF4-FFF2-40B4-BE49-F238E27FC236}">
                  <a16:creationId xmlns:a16="http://schemas.microsoft.com/office/drawing/2014/main" id="{8129EC96-BB65-A456-BA48-7E4E99FC5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2" y="3658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95">
              <a:extLst>
                <a:ext uri="{FF2B5EF4-FFF2-40B4-BE49-F238E27FC236}">
                  <a16:creationId xmlns:a16="http://schemas.microsoft.com/office/drawing/2014/main" id="{F0984D95-E525-5442-9DED-B923C9DFDA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3" y="3681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96">
              <a:extLst>
                <a:ext uri="{FF2B5EF4-FFF2-40B4-BE49-F238E27FC236}">
                  <a16:creationId xmlns:a16="http://schemas.microsoft.com/office/drawing/2014/main" id="{8E2B7C06-D2B6-B34C-F524-3E648506F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3618"/>
              <a:ext cx="32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Line 97">
              <a:extLst>
                <a:ext uri="{FF2B5EF4-FFF2-40B4-BE49-F238E27FC236}">
                  <a16:creationId xmlns:a16="http://schemas.microsoft.com/office/drawing/2014/main" id="{2B04C49A-0D01-094B-A6D9-C9E89EF69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3618"/>
              <a:ext cx="2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" name="Line 98">
              <a:extLst>
                <a:ext uri="{FF2B5EF4-FFF2-40B4-BE49-F238E27FC236}">
                  <a16:creationId xmlns:a16="http://schemas.microsoft.com/office/drawing/2014/main" id="{984C44DE-4BC5-F21E-01D5-53BC16C43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3985"/>
              <a:ext cx="188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4" name="Line 99">
              <a:extLst>
                <a:ext uri="{FF2B5EF4-FFF2-40B4-BE49-F238E27FC236}">
                  <a16:creationId xmlns:a16="http://schemas.microsoft.com/office/drawing/2014/main" id="{0B655A5D-1012-6D8F-6228-D9C21C328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3996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5" name="Line 100">
              <a:extLst>
                <a:ext uri="{FF2B5EF4-FFF2-40B4-BE49-F238E27FC236}">
                  <a16:creationId xmlns:a16="http://schemas.microsoft.com/office/drawing/2014/main" id="{E2DE970E-6CB4-5DBF-895D-1831165CB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" y="3985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6" name="Group 101">
            <a:extLst>
              <a:ext uri="{FF2B5EF4-FFF2-40B4-BE49-F238E27FC236}">
                <a16:creationId xmlns:a16="http://schemas.microsoft.com/office/drawing/2014/main" id="{FD75E4E7-35F7-424F-2087-7C9231F771DF}"/>
              </a:ext>
            </a:extLst>
          </p:cNvPr>
          <p:cNvGrpSpPr>
            <a:grpSpLocks/>
          </p:cNvGrpSpPr>
          <p:nvPr/>
        </p:nvGrpSpPr>
        <p:grpSpPr bwMode="auto">
          <a:xfrm>
            <a:off x="4679950" y="4070351"/>
            <a:ext cx="2257425" cy="2565430"/>
            <a:chOff x="2948" y="2565"/>
            <a:chExt cx="1424" cy="1755"/>
          </a:xfrm>
        </p:grpSpPr>
        <p:sp>
          <p:nvSpPr>
            <p:cNvPr id="147" name="Oval 102">
              <a:extLst>
                <a:ext uri="{FF2B5EF4-FFF2-40B4-BE49-F238E27FC236}">
                  <a16:creationId xmlns:a16="http://schemas.microsoft.com/office/drawing/2014/main" id="{B5DCA561-9ACD-08DF-7EAC-D0A7E982E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" y="25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48" name="Oval 103">
              <a:extLst>
                <a:ext uri="{FF2B5EF4-FFF2-40B4-BE49-F238E27FC236}">
                  <a16:creationId xmlns:a16="http://schemas.microsoft.com/office/drawing/2014/main" id="{C4FE159F-8B1A-4E75-DBF7-89D4DCADD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82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9" name="Oval 104">
              <a:extLst>
                <a:ext uri="{FF2B5EF4-FFF2-40B4-BE49-F238E27FC236}">
                  <a16:creationId xmlns:a16="http://schemas.microsoft.com/office/drawing/2014/main" id="{A8EF48B5-14FD-27D4-C616-330FECCE3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0" name="Oval 105">
              <a:extLst>
                <a:ext uri="{FF2B5EF4-FFF2-40B4-BE49-F238E27FC236}">
                  <a16:creationId xmlns:a16="http://schemas.microsoft.com/office/drawing/2014/main" id="{CCD96025-017F-13ED-7680-171DBB566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1" name="Oval 106">
              <a:extLst>
                <a:ext uri="{FF2B5EF4-FFF2-40B4-BE49-F238E27FC236}">
                  <a16:creationId xmlns:a16="http://schemas.microsoft.com/office/drawing/2014/main" id="{4FA0D0BC-14C3-16C9-2C9C-1C60E8586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52" name="Oval 107">
              <a:extLst>
                <a:ext uri="{FF2B5EF4-FFF2-40B4-BE49-F238E27FC236}">
                  <a16:creationId xmlns:a16="http://schemas.microsoft.com/office/drawing/2014/main" id="{D6CA12EE-A34C-5E2A-4B44-A17985F22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53" name="Oval 108">
              <a:extLst>
                <a:ext uri="{FF2B5EF4-FFF2-40B4-BE49-F238E27FC236}">
                  <a16:creationId xmlns:a16="http://schemas.microsoft.com/office/drawing/2014/main" id="{FDC23EC4-16E2-952C-5083-A009D7AC1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76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4" name="Oval 109">
              <a:extLst>
                <a:ext uri="{FF2B5EF4-FFF2-40B4-BE49-F238E27FC236}">
                  <a16:creationId xmlns:a16="http://schemas.microsoft.com/office/drawing/2014/main" id="{70709E04-31C9-EF9B-8034-08066E03F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77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55" name="Oval 110">
              <a:extLst>
                <a:ext uri="{FF2B5EF4-FFF2-40B4-BE49-F238E27FC236}">
                  <a16:creationId xmlns:a16="http://schemas.microsoft.com/office/drawing/2014/main" id="{D9F538A0-3FC2-B818-DA27-5B0964580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408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56" name="Line 111">
              <a:extLst>
                <a:ext uri="{FF2B5EF4-FFF2-40B4-BE49-F238E27FC236}">
                  <a16:creationId xmlns:a16="http://schemas.microsoft.com/office/drawing/2014/main" id="{282B8DCC-AC63-3F2D-C895-54150946F4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2722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7" name="Line 112">
              <a:extLst>
                <a:ext uri="{FF2B5EF4-FFF2-40B4-BE49-F238E27FC236}">
                  <a16:creationId xmlns:a16="http://schemas.microsoft.com/office/drawing/2014/main" id="{A3CC70DC-5A16-0CF7-A4FC-9FF2595B8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4" y="3033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8" name="Line 113">
              <a:extLst>
                <a:ext uri="{FF2B5EF4-FFF2-40B4-BE49-F238E27FC236}">
                  <a16:creationId xmlns:a16="http://schemas.microsoft.com/office/drawing/2014/main" id="{DB68519D-79AD-B94D-1C7B-A99293D5C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3300"/>
              <a:ext cx="133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Line 114">
              <a:extLst>
                <a:ext uri="{FF2B5EF4-FFF2-40B4-BE49-F238E27FC236}">
                  <a16:creationId xmlns:a16="http://schemas.microsoft.com/office/drawing/2014/main" id="{3EDCE3A6-0338-6B33-432B-17814B64AB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600"/>
              <a:ext cx="156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Line 115">
              <a:extLst>
                <a:ext uri="{FF2B5EF4-FFF2-40B4-BE49-F238E27FC236}">
                  <a16:creationId xmlns:a16="http://schemas.microsoft.com/office/drawing/2014/main" id="{ADCF89DB-BD88-DBBD-DC01-62CBBD41B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02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Line 116">
              <a:extLst>
                <a:ext uri="{FF2B5EF4-FFF2-40B4-BE49-F238E27FC236}">
                  <a16:creationId xmlns:a16="http://schemas.microsoft.com/office/drawing/2014/main" id="{1A735355-6BAD-8615-6AF1-50C61BFC3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3333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2" name="Line 117">
              <a:extLst>
                <a:ext uri="{FF2B5EF4-FFF2-40B4-BE49-F238E27FC236}">
                  <a16:creationId xmlns:a16="http://schemas.microsoft.com/office/drawing/2014/main" id="{D1B3B478-230C-996A-72B6-9AD7408424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4" y="3633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Line 118">
              <a:extLst>
                <a:ext uri="{FF2B5EF4-FFF2-40B4-BE49-F238E27FC236}">
                  <a16:creationId xmlns:a16="http://schemas.microsoft.com/office/drawing/2014/main" id="{C7CECAE3-58AD-BEFD-3CCB-FC203F004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3966"/>
              <a:ext cx="15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4" name="Text Box 119">
            <a:extLst>
              <a:ext uri="{FF2B5EF4-FFF2-40B4-BE49-F238E27FC236}">
                <a16:creationId xmlns:a16="http://schemas.microsoft.com/office/drawing/2014/main" id="{0DEEA196-5230-96A6-2E93-76D92772E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87" y="6235670"/>
            <a:ext cx="4288353" cy="400110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树转换成的二叉树其右子树一定为空</a:t>
            </a:r>
          </a:p>
        </p:txBody>
      </p:sp>
    </p:spTree>
    <p:extLst>
      <p:ext uri="{BB962C8B-B14F-4D97-AF65-F5344CB8AC3E}">
        <p14:creationId xmlns:p14="http://schemas.microsoft.com/office/powerpoint/2010/main" val="198061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utoUpdateAnimBg="0"/>
      <p:bldP spid="16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FA5BC6E-A0A3-42E2-8695-CDBD09DA4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2274" y="103981"/>
            <a:ext cx="8501063" cy="235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R="0" lvl="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二叉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树转换成树</a:t>
            </a:r>
          </a:p>
          <a:p>
            <a:pPr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加线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：若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结点是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父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亲结点的左孩子，则将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的右孩子，右孩子的右孩子，……沿分支找到的所有右孩子，都与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父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亲用线连起来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3" fontAlgn="base"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抹线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：抹掉原二叉树</a:t>
            </a:r>
            <a:r>
              <a:rPr lang="zh-CN" altLang="en-US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中父亲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与右孩子之间的连线</a:t>
            </a:r>
          </a:p>
          <a:p>
            <a:pPr marR="0" lvl="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调整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：将结点按层次排列，形成树结构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A9E776F-8EEB-6E88-F701-8B82588F39E5}"/>
              </a:ext>
            </a:extLst>
          </p:cNvPr>
          <p:cNvGrpSpPr>
            <a:grpSpLocks/>
          </p:cNvGrpSpPr>
          <p:nvPr/>
        </p:nvGrpSpPr>
        <p:grpSpPr bwMode="auto">
          <a:xfrm>
            <a:off x="479927" y="2417094"/>
            <a:ext cx="2260600" cy="2786062"/>
            <a:chOff x="2948" y="2565"/>
            <a:chExt cx="1424" cy="1755"/>
          </a:xfrm>
        </p:grpSpPr>
        <p:sp>
          <p:nvSpPr>
            <p:cNvPr id="31" name="Oval 4">
              <a:extLst>
                <a:ext uri="{FF2B5EF4-FFF2-40B4-BE49-F238E27FC236}">
                  <a16:creationId xmlns:a16="http://schemas.microsoft.com/office/drawing/2014/main" id="{1644690D-09B8-3A4C-9949-0A14745C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" y="25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088A7B79-34C3-F718-93DB-9022CE9F4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82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5" name="Oval 6">
              <a:extLst>
                <a:ext uri="{FF2B5EF4-FFF2-40B4-BE49-F238E27FC236}">
                  <a16:creationId xmlns:a16="http://schemas.microsoft.com/office/drawing/2014/main" id="{38840585-E353-9906-CAF9-176E84C5E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6" name="Oval 7">
              <a:extLst>
                <a:ext uri="{FF2B5EF4-FFF2-40B4-BE49-F238E27FC236}">
                  <a16:creationId xmlns:a16="http://schemas.microsoft.com/office/drawing/2014/main" id="{E02DF63B-6986-4EDE-E99C-E3B53E292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67" name="Oval 8">
              <a:extLst>
                <a:ext uri="{FF2B5EF4-FFF2-40B4-BE49-F238E27FC236}">
                  <a16:creationId xmlns:a16="http://schemas.microsoft.com/office/drawing/2014/main" id="{1BC707E3-A2D6-FE98-6E05-127A0A0BC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68" name="Oval 9">
              <a:extLst>
                <a:ext uri="{FF2B5EF4-FFF2-40B4-BE49-F238E27FC236}">
                  <a16:creationId xmlns:a16="http://schemas.microsoft.com/office/drawing/2014/main" id="{A3429285-FC85-7E46-B7DA-93C97601F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69" name="Oval 10">
              <a:extLst>
                <a:ext uri="{FF2B5EF4-FFF2-40B4-BE49-F238E27FC236}">
                  <a16:creationId xmlns:a16="http://schemas.microsoft.com/office/drawing/2014/main" id="{3A7A749B-C5DB-95CF-DA93-BBBDB35D3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76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70" name="Oval 11">
              <a:extLst>
                <a:ext uri="{FF2B5EF4-FFF2-40B4-BE49-F238E27FC236}">
                  <a16:creationId xmlns:a16="http://schemas.microsoft.com/office/drawing/2014/main" id="{CD94A746-10A2-3047-1162-03FD99746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77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1" name="Oval 12">
              <a:extLst>
                <a:ext uri="{FF2B5EF4-FFF2-40B4-BE49-F238E27FC236}">
                  <a16:creationId xmlns:a16="http://schemas.microsoft.com/office/drawing/2014/main" id="{99D81F74-9456-8F6D-1FDF-F571FD194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408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72" name="Line 13">
              <a:extLst>
                <a:ext uri="{FF2B5EF4-FFF2-40B4-BE49-F238E27FC236}">
                  <a16:creationId xmlns:a16="http://schemas.microsoft.com/office/drawing/2014/main" id="{61C63D54-3BC8-3528-DD19-14F0C8A7F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2722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14">
              <a:extLst>
                <a:ext uri="{FF2B5EF4-FFF2-40B4-BE49-F238E27FC236}">
                  <a16:creationId xmlns:a16="http://schemas.microsoft.com/office/drawing/2014/main" id="{F46A804F-A732-8F61-A8D3-62EC52983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4" y="3033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Line 15">
              <a:extLst>
                <a:ext uri="{FF2B5EF4-FFF2-40B4-BE49-F238E27FC236}">
                  <a16:creationId xmlns:a16="http://schemas.microsoft.com/office/drawing/2014/main" id="{771282AE-4080-23AD-0673-6C6C8A558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3300"/>
              <a:ext cx="133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Line 16">
              <a:extLst>
                <a:ext uri="{FF2B5EF4-FFF2-40B4-BE49-F238E27FC236}">
                  <a16:creationId xmlns:a16="http://schemas.microsoft.com/office/drawing/2014/main" id="{7FD2B429-C2CA-990F-1AFB-56D2F71F2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600"/>
              <a:ext cx="156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Line 17">
              <a:extLst>
                <a:ext uri="{FF2B5EF4-FFF2-40B4-BE49-F238E27FC236}">
                  <a16:creationId xmlns:a16="http://schemas.microsoft.com/office/drawing/2014/main" id="{0D6A5A54-65BB-8457-1957-58B10CE31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02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Line 18">
              <a:extLst>
                <a:ext uri="{FF2B5EF4-FFF2-40B4-BE49-F238E27FC236}">
                  <a16:creationId xmlns:a16="http://schemas.microsoft.com/office/drawing/2014/main" id="{50DF4CB7-31F4-FCAC-11EB-27399E8EA2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3333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Line 19">
              <a:extLst>
                <a:ext uri="{FF2B5EF4-FFF2-40B4-BE49-F238E27FC236}">
                  <a16:creationId xmlns:a16="http://schemas.microsoft.com/office/drawing/2014/main" id="{239300EB-08B0-B768-B89C-379787344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4" y="3633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Line 20">
              <a:extLst>
                <a:ext uri="{FF2B5EF4-FFF2-40B4-BE49-F238E27FC236}">
                  <a16:creationId xmlns:a16="http://schemas.microsoft.com/office/drawing/2014/main" id="{AB79D993-1EBC-0899-CFEC-8576F5158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3966"/>
              <a:ext cx="15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1" name="Group 21">
            <a:extLst>
              <a:ext uri="{FF2B5EF4-FFF2-40B4-BE49-F238E27FC236}">
                <a16:creationId xmlns:a16="http://schemas.microsoft.com/office/drawing/2014/main" id="{9E4184B0-5314-F7FF-4DB9-8496D42B60FD}"/>
              </a:ext>
            </a:extLst>
          </p:cNvPr>
          <p:cNvGrpSpPr>
            <a:grpSpLocks/>
          </p:cNvGrpSpPr>
          <p:nvPr/>
        </p:nvGrpSpPr>
        <p:grpSpPr bwMode="auto">
          <a:xfrm>
            <a:off x="2597652" y="2415506"/>
            <a:ext cx="2260600" cy="2786063"/>
            <a:chOff x="1715" y="1598"/>
            <a:chExt cx="1424" cy="1755"/>
          </a:xfrm>
        </p:grpSpPr>
        <p:sp>
          <p:nvSpPr>
            <p:cNvPr id="172" name="Oval 22">
              <a:extLst>
                <a:ext uri="{FF2B5EF4-FFF2-40B4-BE49-F238E27FC236}">
                  <a16:creationId xmlns:a16="http://schemas.microsoft.com/office/drawing/2014/main" id="{E0874F55-1453-DC73-BA01-15451AED9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9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grpSp>
          <p:nvGrpSpPr>
            <p:cNvPr id="173" name="Group 23">
              <a:extLst>
                <a:ext uri="{FF2B5EF4-FFF2-40B4-BE49-F238E27FC236}">
                  <a16:creationId xmlns:a16="http://schemas.microsoft.com/office/drawing/2014/main" id="{A2E87519-F09F-1C2E-A03E-C1DA9A44F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5" y="1755"/>
              <a:ext cx="1424" cy="1598"/>
              <a:chOff x="1715" y="1755"/>
              <a:chExt cx="1424" cy="1598"/>
            </a:xfrm>
          </p:grpSpPr>
          <p:sp>
            <p:nvSpPr>
              <p:cNvPr id="174" name="Oval 24">
                <a:extLst>
                  <a:ext uri="{FF2B5EF4-FFF2-40B4-BE49-F238E27FC236}">
                    <a16:creationId xmlns:a16="http://schemas.microsoft.com/office/drawing/2014/main" id="{9F562681-A395-3C0D-8266-3B759FE6C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" y="186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75" name="Oval 25">
                <a:extLst>
                  <a:ext uri="{FF2B5EF4-FFF2-40B4-BE49-F238E27FC236}">
                    <a16:creationId xmlns:a16="http://schemas.microsoft.com/office/drawing/2014/main" id="{5A4C22DC-5258-003C-E92A-D35A3429B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13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76" name="Oval 26">
                <a:extLst>
                  <a:ext uri="{FF2B5EF4-FFF2-40B4-BE49-F238E27FC236}">
                    <a16:creationId xmlns:a16="http://schemas.microsoft.com/office/drawing/2014/main" id="{9BAB3F50-C9F7-ABF0-9D7A-C4F449391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243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77" name="Oval 27">
                <a:extLst>
                  <a:ext uri="{FF2B5EF4-FFF2-40B4-BE49-F238E27FC236}">
                    <a16:creationId xmlns:a16="http://schemas.microsoft.com/office/drawing/2014/main" id="{CE38A226-EBD7-AF2D-77F5-FB348123F4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213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78" name="Oval 28">
                <a:extLst>
                  <a:ext uri="{FF2B5EF4-FFF2-40B4-BE49-F238E27FC236}">
                    <a16:creationId xmlns:a16="http://schemas.microsoft.com/office/drawing/2014/main" id="{3D805D11-8720-3EBF-E8EE-10B86F77E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243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79" name="Oval 29">
                <a:extLst>
                  <a:ext uri="{FF2B5EF4-FFF2-40B4-BE49-F238E27FC236}">
                    <a16:creationId xmlns:a16="http://schemas.microsoft.com/office/drawing/2014/main" id="{92737EA3-79B0-38E4-EB8A-28B154AED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79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180" name="Oval 30">
                <a:extLst>
                  <a:ext uri="{FF2B5EF4-FFF2-40B4-BE49-F238E27FC236}">
                    <a16:creationId xmlns:a16="http://schemas.microsoft.com/office/drawing/2014/main" id="{AAC3C1F0-2C2B-95AD-A495-7A9AA3C57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80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81" name="Oval 31">
                <a:extLst>
                  <a:ext uri="{FF2B5EF4-FFF2-40B4-BE49-F238E27FC236}">
                    <a16:creationId xmlns:a16="http://schemas.microsoft.com/office/drawing/2014/main" id="{2B67FEE1-73C6-9468-A2F3-9E62F1C8B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7" y="312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82" name="Line 32">
                <a:extLst>
                  <a:ext uri="{FF2B5EF4-FFF2-40B4-BE49-F238E27FC236}">
                    <a16:creationId xmlns:a16="http://schemas.microsoft.com/office/drawing/2014/main" id="{E96DE498-07D2-F087-71EF-BB6F544EA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12" y="1755"/>
                <a:ext cx="16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Line 33">
                <a:extLst>
                  <a:ext uri="{FF2B5EF4-FFF2-40B4-BE49-F238E27FC236}">
                    <a16:creationId xmlns:a16="http://schemas.microsoft.com/office/drawing/2014/main" id="{53E4EBA4-F7EB-2BDC-A164-47AEEC327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1" y="2066"/>
                <a:ext cx="144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Line 34">
                <a:extLst>
                  <a:ext uri="{FF2B5EF4-FFF2-40B4-BE49-F238E27FC236}">
                    <a16:creationId xmlns:a16="http://schemas.microsoft.com/office/drawing/2014/main" id="{A8FB1F78-89C6-DB5C-A188-46EB3B8C7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2333"/>
                <a:ext cx="133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Line 35">
                <a:extLst>
                  <a:ext uri="{FF2B5EF4-FFF2-40B4-BE49-F238E27FC236}">
                    <a16:creationId xmlns:a16="http://schemas.microsoft.com/office/drawing/2014/main" id="{831E0520-570A-98B7-0BCD-62E2F3A34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7" y="2633"/>
                <a:ext cx="156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Line 36">
                <a:extLst>
                  <a:ext uri="{FF2B5EF4-FFF2-40B4-BE49-F238E27FC236}">
                    <a16:creationId xmlns:a16="http://schemas.microsoft.com/office/drawing/2014/main" id="{88097CB6-98F2-64D4-5B4F-2D6EF7702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55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Line 37">
                <a:extLst>
                  <a:ext uri="{FF2B5EF4-FFF2-40B4-BE49-F238E27FC236}">
                    <a16:creationId xmlns:a16="http://schemas.microsoft.com/office/drawing/2014/main" id="{3A81905F-BB97-0762-DC32-3965A0D58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2366"/>
                <a:ext cx="16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Line 38">
                <a:extLst>
                  <a:ext uri="{FF2B5EF4-FFF2-40B4-BE49-F238E27FC236}">
                    <a16:creationId xmlns:a16="http://schemas.microsoft.com/office/drawing/2014/main" id="{E74811FA-C45A-5226-75ED-EB1D07848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1" y="2666"/>
                <a:ext cx="67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Line 39">
                <a:extLst>
                  <a:ext uri="{FF2B5EF4-FFF2-40B4-BE49-F238E27FC236}">
                    <a16:creationId xmlns:a16="http://schemas.microsoft.com/office/drawing/2014/main" id="{EBABA689-EED9-2685-423D-4F85244C9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6" y="2999"/>
                <a:ext cx="156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90" name="Line 40">
            <a:extLst>
              <a:ext uri="{FF2B5EF4-FFF2-40B4-BE49-F238E27FC236}">
                <a16:creationId xmlns:a16="http://schemas.microsoft.com/office/drawing/2014/main" id="{2325B680-9C14-C3DB-18BB-A11D2CBDB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1452" y="2788569"/>
            <a:ext cx="0" cy="5111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1" name="Line 41">
            <a:extLst>
              <a:ext uri="{FF2B5EF4-FFF2-40B4-BE49-F238E27FC236}">
                <a16:creationId xmlns:a16="http://schemas.microsoft.com/office/drawing/2014/main" id="{5B794CCC-9173-D236-CE4F-A7F8F8EF4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2739" y="2718719"/>
            <a:ext cx="388938" cy="10223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2" name="Line 42">
            <a:extLst>
              <a:ext uri="{FF2B5EF4-FFF2-40B4-BE49-F238E27FC236}">
                <a16:creationId xmlns:a16="http://schemas.microsoft.com/office/drawing/2014/main" id="{BB395192-CE4A-DF8B-6D70-2323DACF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5352" y="3175919"/>
            <a:ext cx="0" cy="6000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3" name="Line 43">
            <a:extLst>
              <a:ext uri="{FF2B5EF4-FFF2-40B4-BE49-F238E27FC236}">
                <a16:creationId xmlns:a16="http://schemas.microsoft.com/office/drawing/2014/main" id="{9F647CCB-C984-AA91-A72A-1CA519A7C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739" y="3175919"/>
            <a:ext cx="333375" cy="112871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4" name="Line 44">
            <a:extLst>
              <a:ext uri="{FF2B5EF4-FFF2-40B4-BE49-F238E27FC236}">
                <a16:creationId xmlns:a16="http://schemas.microsoft.com/office/drawing/2014/main" id="{B15C67FD-56DE-AEB4-AC7B-A012D17E7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8989" y="4041106"/>
            <a:ext cx="282575" cy="81121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95" name="Group 45">
            <a:extLst>
              <a:ext uri="{FF2B5EF4-FFF2-40B4-BE49-F238E27FC236}">
                <a16:creationId xmlns:a16="http://schemas.microsoft.com/office/drawing/2014/main" id="{C17B6632-48AA-99D2-B9BB-24249B788ED3}"/>
              </a:ext>
            </a:extLst>
          </p:cNvPr>
          <p:cNvGrpSpPr>
            <a:grpSpLocks/>
          </p:cNvGrpSpPr>
          <p:nvPr/>
        </p:nvGrpSpPr>
        <p:grpSpPr bwMode="auto">
          <a:xfrm>
            <a:off x="4866189" y="2480594"/>
            <a:ext cx="2260600" cy="2786062"/>
            <a:chOff x="3144" y="1639"/>
            <a:chExt cx="1424" cy="1755"/>
          </a:xfrm>
        </p:grpSpPr>
        <p:sp>
          <p:nvSpPr>
            <p:cNvPr id="196" name="Oval 46">
              <a:extLst>
                <a:ext uri="{FF2B5EF4-FFF2-40B4-BE49-F238E27FC236}">
                  <a16:creationId xmlns:a16="http://schemas.microsoft.com/office/drawing/2014/main" id="{48312E95-F6E7-C517-8FD2-0FA533AE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63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7" name="Oval 47">
              <a:extLst>
                <a:ext uri="{FF2B5EF4-FFF2-40B4-BE49-F238E27FC236}">
                  <a16:creationId xmlns:a16="http://schemas.microsoft.com/office/drawing/2014/main" id="{D99392E3-A2AB-4300-2955-9930DC0A1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190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8" name="Oval 48">
              <a:extLst>
                <a:ext uri="{FF2B5EF4-FFF2-40B4-BE49-F238E27FC236}">
                  <a16:creationId xmlns:a16="http://schemas.microsoft.com/office/drawing/2014/main" id="{197A5A8D-1CE9-8ECD-2B73-8BAA6DB3F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18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9" name="Oval 49">
              <a:extLst>
                <a:ext uri="{FF2B5EF4-FFF2-40B4-BE49-F238E27FC236}">
                  <a16:creationId xmlns:a16="http://schemas.microsoft.com/office/drawing/2014/main" id="{DB978282-9746-EDD4-70B2-52DD4C475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247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00" name="Oval 50">
              <a:extLst>
                <a:ext uri="{FF2B5EF4-FFF2-40B4-BE49-F238E27FC236}">
                  <a16:creationId xmlns:a16="http://schemas.microsoft.com/office/drawing/2014/main" id="{8A2E909E-3594-D570-52EC-668CFB290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18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01" name="Oval 51">
              <a:extLst>
                <a:ext uri="{FF2B5EF4-FFF2-40B4-BE49-F238E27FC236}">
                  <a16:creationId xmlns:a16="http://schemas.microsoft.com/office/drawing/2014/main" id="{71DF7449-344E-D860-AC71-54F39043A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247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02" name="Oval 52">
              <a:extLst>
                <a:ext uri="{FF2B5EF4-FFF2-40B4-BE49-F238E27FC236}">
                  <a16:creationId xmlns:a16="http://schemas.microsoft.com/office/drawing/2014/main" id="{8093B49A-27E4-0137-55C3-6479C05D7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3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03" name="Oval 53">
              <a:extLst>
                <a:ext uri="{FF2B5EF4-FFF2-40B4-BE49-F238E27FC236}">
                  <a16:creationId xmlns:a16="http://schemas.microsoft.com/office/drawing/2014/main" id="{4E70178F-510F-6316-1360-FA2F3293D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284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04" name="Oval 54">
              <a:extLst>
                <a:ext uri="{FF2B5EF4-FFF2-40B4-BE49-F238E27FC236}">
                  <a16:creationId xmlns:a16="http://schemas.microsoft.com/office/drawing/2014/main" id="{93B96AE3-351D-6B2D-52A0-A1CBE9AE4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16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05" name="Line 55">
              <a:extLst>
                <a:ext uri="{FF2B5EF4-FFF2-40B4-BE49-F238E27FC236}">
                  <a16:creationId xmlns:a16="http://schemas.microsoft.com/office/drawing/2014/main" id="{85588744-C8F1-A3D6-6E02-9686C710F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1" y="1796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6" name="Line 56">
              <a:extLst>
                <a:ext uri="{FF2B5EF4-FFF2-40B4-BE49-F238E27FC236}">
                  <a16:creationId xmlns:a16="http://schemas.microsoft.com/office/drawing/2014/main" id="{E193BA6C-0C1A-7140-0334-D5D072AE75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0" y="2107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7" name="Line 57">
              <a:extLst>
                <a:ext uri="{FF2B5EF4-FFF2-40B4-BE49-F238E27FC236}">
                  <a16:creationId xmlns:a16="http://schemas.microsoft.com/office/drawing/2014/main" id="{23DAA987-7670-DEF9-8105-C2A516003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2374"/>
              <a:ext cx="133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8" name="Line 58">
              <a:extLst>
                <a:ext uri="{FF2B5EF4-FFF2-40B4-BE49-F238E27FC236}">
                  <a16:creationId xmlns:a16="http://schemas.microsoft.com/office/drawing/2014/main" id="{82EAD0FB-2E6C-0372-A7E0-2E5D3093C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" y="2674"/>
              <a:ext cx="156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9" name="Line 59">
              <a:extLst>
                <a:ext uri="{FF2B5EF4-FFF2-40B4-BE49-F238E27FC236}">
                  <a16:creationId xmlns:a16="http://schemas.microsoft.com/office/drawing/2014/main" id="{FFDE56FE-0626-1EB4-1494-BEF44622F7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1" y="209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0" name="Line 60">
              <a:extLst>
                <a:ext uri="{FF2B5EF4-FFF2-40B4-BE49-F238E27FC236}">
                  <a16:creationId xmlns:a16="http://schemas.microsoft.com/office/drawing/2014/main" id="{FC5D7C56-5E63-E63F-7C40-648A235BB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2407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1" name="Line 61">
              <a:extLst>
                <a:ext uri="{FF2B5EF4-FFF2-40B4-BE49-F238E27FC236}">
                  <a16:creationId xmlns:a16="http://schemas.microsoft.com/office/drawing/2014/main" id="{702B9234-C1CF-3750-4609-603E3BCDE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0" y="2707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2" name="Line 62">
              <a:extLst>
                <a:ext uri="{FF2B5EF4-FFF2-40B4-BE49-F238E27FC236}">
                  <a16:creationId xmlns:a16="http://schemas.microsoft.com/office/drawing/2014/main" id="{A4435811-AE0E-1016-3021-4D51C76CE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3040"/>
              <a:ext cx="15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3" name="Line 63">
              <a:extLst>
                <a:ext uri="{FF2B5EF4-FFF2-40B4-BE49-F238E27FC236}">
                  <a16:creationId xmlns:a16="http://schemas.microsoft.com/office/drawing/2014/main" id="{574ECA75-7D99-19D7-2475-81D63FD88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1874"/>
              <a:ext cx="0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4" name="Line 64">
              <a:extLst>
                <a:ext uri="{FF2B5EF4-FFF2-40B4-BE49-F238E27FC236}">
                  <a16:creationId xmlns:a16="http://schemas.microsoft.com/office/drawing/2014/main" id="{59F95340-27BF-3F8D-0ED0-7DC9548EE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" y="1830"/>
              <a:ext cx="245" cy="6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5" name="Line 65">
              <a:extLst>
                <a:ext uri="{FF2B5EF4-FFF2-40B4-BE49-F238E27FC236}">
                  <a16:creationId xmlns:a16="http://schemas.microsoft.com/office/drawing/2014/main" id="{87CB7B35-4210-D1AA-FE91-E1DBC12B4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8"/>
              <a:ext cx="0" cy="37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6" name="Line 66">
              <a:extLst>
                <a:ext uri="{FF2B5EF4-FFF2-40B4-BE49-F238E27FC236}">
                  <a16:creationId xmlns:a16="http://schemas.microsoft.com/office/drawing/2014/main" id="{738F1371-EE1E-F384-220A-1B5423FE6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118"/>
              <a:ext cx="210" cy="7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7" name="Line 67">
              <a:extLst>
                <a:ext uri="{FF2B5EF4-FFF2-40B4-BE49-F238E27FC236}">
                  <a16:creationId xmlns:a16="http://schemas.microsoft.com/office/drawing/2014/main" id="{84F3B9E8-EB42-F82F-B9B7-9D7645F760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5" y="2663"/>
              <a:ext cx="178" cy="5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Group 68">
            <a:extLst>
              <a:ext uri="{FF2B5EF4-FFF2-40B4-BE49-F238E27FC236}">
                <a16:creationId xmlns:a16="http://schemas.microsoft.com/office/drawing/2014/main" id="{E99900C6-3CFD-98BA-5102-074AC8D315B9}"/>
              </a:ext>
            </a:extLst>
          </p:cNvPr>
          <p:cNvGrpSpPr>
            <a:grpSpLocks/>
          </p:cNvGrpSpPr>
          <p:nvPr/>
        </p:nvGrpSpPr>
        <p:grpSpPr bwMode="auto">
          <a:xfrm>
            <a:off x="5729789" y="3255294"/>
            <a:ext cx="176213" cy="176212"/>
            <a:chOff x="1978" y="3911"/>
            <a:chExt cx="111" cy="111"/>
          </a:xfrm>
        </p:grpSpPr>
        <p:sp>
          <p:nvSpPr>
            <p:cNvPr id="219" name="Line 69">
              <a:extLst>
                <a:ext uri="{FF2B5EF4-FFF2-40B4-BE49-F238E27FC236}">
                  <a16:creationId xmlns:a16="http://schemas.microsoft.com/office/drawing/2014/main" id="{F14CAE3D-9EC0-789F-7AE2-2E1BB3AA4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0" name="Line 70">
              <a:extLst>
                <a:ext uri="{FF2B5EF4-FFF2-40B4-BE49-F238E27FC236}">
                  <a16:creationId xmlns:a16="http://schemas.microsoft.com/office/drawing/2014/main" id="{8B09D5FF-E243-6DE3-EFDD-F54A40735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1" name="Group 71">
            <a:extLst>
              <a:ext uri="{FF2B5EF4-FFF2-40B4-BE49-F238E27FC236}">
                <a16:creationId xmlns:a16="http://schemas.microsoft.com/office/drawing/2014/main" id="{E87E8A81-747A-024A-9F41-3D2ADD5D5576}"/>
              </a:ext>
            </a:extLst>
          </p:cNvPr>
          <p:cNvGrpSpPr>
            <a:grpSpLocks/>
          </p:cNvGrpSpPr>
          <p:nvPr/>
        </p:nvGrpSpPr>
        <p:grpSpPr bwMode="auto">
          <a:xfrm>
            <a:off x="6152064" y="3750594"/>
            <a:ext cx="176213" cy="176212"/>
            <a:chOff x="1978" y="3911"/>
            <a:chExt cx="111" cy="111"/>
          </a:xfrm>
        </p:grpSpPr>
        <p:sp>
          <p:nvSpPr>
            <p:cNvPr id="222" name="Line 72">
              <a:extLst>
                <a:ext uri="{FF2B5EF4-FFF2-40B4-BE49-F238E27FC236}">
                  <a16:creationId xmlns:a16="http://schemas.microsoft.com/office/drawing/2014/main" id="{D6580883-FAAD-08B3-3EDD-C46737030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3" name="Line 73">
              <a:extLst>
                <a:ext uri="{FF2B5EF4-FFF2-40B4-BE49-F238E27FC236}">
                  <a16:creationId xmlns:a16="http://schemas.microsoft.com/office/drawing/2014/main" id="{3E773B93-5481-BB6C-9934-676C9DD03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4" name="Group 74">
            <a:extLst>
              <a:ext uri="{FF2B5EF4-FFF2-40B4-BE49-F238E27FC236}">
                <a16:creationId xmlns:a16="http://schemas.microsoft.com/office/drawing/2014/main" id="{089B67A2-3F67-2D37-D2A3-1010FAC74469}"/>
              </a:ext>
            </a:extLst>
          </p:cNvPr>
          <p:cNvGrpSpPr>
            <a:grpSpLocks/>
          </p:cNvGrpSpPr>
          <p:nvPr/>
        </p:nvGrpSpPr>
        <p:grpSpPr bwMode="auto">
          <a:xfrm>
            <a:off x="5182102" y="3680744"/>
            <a:ext cx="176212" cy="176212"/>
            <a:chOff x="1978" y="3911"/>
            <a:chExt cx="111" cy="111"/>
          </a:xfrm>
        </p:grpSpPr>
        <p:sp>
          <p:nvSpPr>
            <p:cNvPr id="225" name="Line 75">
              <a:extLst>
                <a:ext uri="{FF2B5EF4-FFF2-40B4-BE49-F238E27FC236}">
                  <a16:creationId xmlns:a16="http://schemas.microsoft.com/office/drawing/2014/main" id="{31ED16D5-F289-90BF-FF21-F6A183242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" name="Line 76">
              <a:extLst>
                <a:ext uri="{FF2B5EF4-FFF2-40B4-BE49-F238E27FC236}">
                  <a16:creationId xmlns:a16="http://schemas.microsoft.com/office/drawing/2014/main" id="{CFE7CD4E-DF64-606E-8471-0688F1184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7" name="Group 77">
            <a:extLst>
              <a:ext uri="{FF2B5EF4-FFF2-40B4-BE49-F238E27FC236}">
                <a16:creationId xmlns:a16="http://schemas.microsoft.com/office/drawing/2014/main" id="{18A8FE8A-24A8-C910-A365-11EBCA3B1356}"/>
              </a:ext>
            </a:extLst>
          </p:cNvPr>
          <p:cNvGrpSpPr>
            <a:grpSpLocks/>
          </p:cNvGrpSpPr>
          <p:nvPr/>
        </p:nvGrpSpPr>
        <p:grpSpPr bwMode="auto">
          <a:xfrm>
            <a:off x="5658352" y="4209381"/>
            <a:ext cx="176212" cy="176213"/>
            <a:chOff x="1978" y="3911"/>
            <a:chExt cx="111" cy="111"/>
          </a:xfrm>
        </p:grpSpPr>
        <p:sp>
          <p:nvSpPr>
            <p:cNvPr id="228" name="Line 78">
              <a:extLst>
                <a:ext uri="{FF2B5EF4-FFF2-40B4-BE49-F238E27FC236}">
                  <a16:creationId xmlns:a16="http://schemas.microsoft.com/office/drawing/2014/main" id="{0F182B45-7AC8-764E-4529-8A43BC138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9" name="Line 79">
              <a:extLst>
                <a:ext uri="{FF2B5EF4-FFF2-40B4-BE49-F238E27FC236}">
                  <a16:creationId xmlns:a16="http://schemas.microsoft.com/office/drawing/2014/main" id="{3B4C2AEC-1554-DBCF-89DF-B89D883EC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0" name="Group 80">
            <a:extLst>
              <a:ext uri="{FF2B5EF4-FFF2-40B4-BE49-F238E27FC236}">
                <a16:creationId xmlns:a16="http://schemas.microsoft.com/office/drawing/2014/main" id="{54FB25BE-F6EF-43EE-4A99-D99E7D509A0C}"/>
              </a:ext>
            </a:extLst>
          </p:cNvPr>
          <p:cNvGrpSpPr>
            <a:grpSpLocks/>
          </p:cNvGrpSpPr>
          <p:nvPr/>
        </p:nvGrpSpPr>
        <p:grpSpPr bwMode="auto">
          <a:xfrm>
            <a:off x="6541002" y="4757069"/>
            <a:ext cx="176212" cy="176212"/>
            <a:chOff x="1978" y="3911"/>
            <a:chExt cx="111" cy="111"/>
          </a:xfrm>
        </p:grpSpPr>
        <p:sp>
          <p:nvSpPr>
            <p:cNvPr id="231" name="Line 81">
              <a:extLst>
                <a:ext uri="{FF2B5EF4-FFF2-40B4-BE49-F238E27FC236}">
                  <a16:creationId xmlns:a16="http://schemas.microsoft.com/office/drawing/2014/main" id="{F35DBA4D-2A8E-0B95-4B95-076ED8451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2" name="Line 82">
              <a:extLst>
                <a:ext uri="{FF2B5EF4-FFF2-40B4-BE49-F238E27FC236}">
                  <a16:creationId xmlns:a16="http://schemas.microsoft.com/office/drawing/2014/main" id="{E55B49DA-0EFA-EFE9-774B-ADDFC6D43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3" name="Group 83">
            <a:extLst>
              <a:ext uri="{FF2B5EF4-FFF2-40B4-BE49-F238E27FC236}">
                <a16:creationId xmlns:a16="http://schemas.microsoft.com/office/drawing/2014/main" id="{C05CD0EA-C0B9-0BE1-C927-F5415A7536E8}"/>
              </a:ext>
            </a:extLst>
          </p:cNvPr>
          <p:cNvGrpSpPr>
            <a:grpSpLocks/>
          </p:cNvGrpSpPr>
          <p:nvPr/>
        </p:nvGrpSpPr>
        <p:grpSpPr bwMode="auto">
          <a:xfrm>
            <a:off x="6758489" y="2480594"/>
            <a:ext cx="2260600" cy="2786062"/>
            <a:chOff x="4336" y="1728"/>
            <a:chExt cx="1424" cy="1755"/>
          </a:xfrm>
        </p:grpSpPr>
        <p:sp>
          <p:nvSpPr>
            <p:cNvPr id="234" name="Oval 84">
              <a:extLst>
                <a:ext uri="{FF2B5EF4-FFF2-40B4-BE49-F238E27FC236}">
                  <a16:creationId xmlns:a16="http://schemas.microsoft.com/office/drawing/2014/main" id="{2E34E766-E686-D6F4-6ABA-E8B1F591E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172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" name="Oval 85">
              <a:extLst>
                <a:ext uri="{FF2B5EF4-FFF2-40B4-BE49-F238E27FC236}">
                  <a16:creationId xmlns:a16="http://schemas.microsoft.com/office/drawing/2014/main" id="{ADF4B518-F10D-C854-88A3-6D99071B6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199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6" name="Oval 86">
              <a:extLst>
                <a:ext uri="{FF2B5EF4-FFF2-40B4-BE49-F238E27FC236}">
                  <a16:creationId xmlns:a16="http://schemas.microsoft.com/office/drawing/2014/main" id="{548A3D3D-3765-DEBA-9ADB-3A87B8BCB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226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7" name="Oval 87">
              <a:extLst>
                <a:ext uri="{FF2B5EF4-FFF2-40B4-BE49-F238E27FC236}">
                  <a16:creationId xmlns:a16="http://schemas.microsoft.com/office/drawing/2014/main" id="{689A41A1-9E2C-BECE-4EF1-0DACD6AD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" y="256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8" name="Oval 88">
              <a:extLst>
                <a:ext uri="{FF2B5EF4-FFF2-40B4-BE49-F238E27FC236}">
                  <a16:creationId xmlns:a16="http://schemas.microsoft.com/office/drawing/2014/main" id="{4CD26E21-2ECE-9EFC-5209-F475CE1C1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226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9" name="Oval 89">
              <a:extLst>
                <a:ext uri="{FF2B5EF4-FFF2-40B4-BE49-F238E27FC236}">
                  <a16:creationId xmlns:a16="http://schemas.microsoft.com/office/drawing/2014/main" id="{49FD61BE-14D8-7455-5FE6-40B5390BA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256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40" name="Oval 90">
              <a:extLst>
                <a:ext uri="{FF2B5EF4-FFF2-40B4-BE49-F238E27FC236}">
                  <a16:creationId xmlns:a16="http://schemas.microsoft.com/office/drawing/2014/main" id="{EDF37CAD-2F4D-2A3B-8156-40AF2AAA5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2923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41" name="Oval 91">
              <a:extLst>
                <a:ext uri="{FF2B5EF4-FFF2-40B4-BE49-F238E27FC236}">
                  <a16:creationId xmlns:a16="http://schemas.microsoft.com/office/drawing/2014/main" id="{558AF84F-1F8B-7E8B-083A-D81D6CFEC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93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42" name="Oval 92">
              <a:extLst>
                <a:ext uri="{FF2B5EF4-FFF2-40B4-BE49-F238E27FC236}">
                  <a16:creationId xmlns:a16="http://schemas.microsoft.com/office/drawing/2014/main" id="{72D9C55A-C1C4-4AA6-6F86-ABB258C2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" y="325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43" name="Line 93">
              <a:extLst>
                <a:ext uri="{FF2B5EF4-FFF2-40B4-BE49-F238E27FC236}">
                  <a16:creationId xmlns:a16="http://schemas.microsoft.com/office/drawing/2014/main" id="{F7807B80-CAAF-C934-D4F7-104D90ADD6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3" y="1885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4" name="Line 94">
              <a:extLst>
                <a:ext uri="{FF2B5EF4-FFF2-40B4-BE49-F238E27FC236}">
                  <a16:creationId xmlns:a16="http://schemas.microsoft.com/office/drawing/2014/main" id="{976D242B-DAE9-521B-5692-FF4D095B6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2" y="2196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5" name="Line 95">
              <a:extLst>
                <a:ext uri="{FF2B5EF4-FFF2-40B4-BE49-F238E27FC236}">
                  <a16:creationId xmlns:a16="http://schemas.microsoft.com/office/drawing/2014/main" id="{BE5876C6-DD77-DDB0-D791-80FAA80C0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2" y="2796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6" name="Line 96">
              <a:extLst>
                <a:ext uri="{FF2B5EF4-FFF2-40B4-BE49-F238E27FC236}">
                  <a16:creationId xmlns:a16="http://schemas.microsoft.com/office/drawing/2014/main" id="{F048862F-7C94-8254-177B-7F6136151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963"/>
              <a:ext cx="0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7" name="Line 97">
              <a:extLst>
                <a:ext uri="{FF2B5EF4-FFF2-40B4-BE49-F238E27FC236}">
                  <a16:creationId xmlns:a16="http://schemas.microsoft.com/office/drawing/2014/main" id="{4BE2F5FE-42D6-6171-9C3F-CC1DA9567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" y="1919"/>
              <a:ext cx="245" cy="6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8" name="Line 98">
              <a:extLst>
                <a:ext uri="{FF2B5EF4-FFF2-40B4-BE49-F238E27FC236}">
                  <a16:creationId xmlns:a16="http://schemas.microsoft.com/office/drawing/2014/main" id="{3431584C-75DD-1DEF-DF2C-E4E92053F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4" y="2207"/>
              <a:ext cx="0" cy="37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9" name="Line 99">
              <a:extLst>
                <a:ext uri="{FF2B5EF4-FFF2-40B4-BE49-F238E27FC236}">
                  <a16:creationId xmlns:a16="http://schemas.microsoft.com/office/drawing/2014/main" id="{3A303027-2036-D0B8-7BC7-3AB160468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2207"/>
              <a:ext cx="210" cy="7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0" name="Line 100">
              <a:extLst>
                <a:ext uri="{FF2B5EF4-FFF2-40B4-BE49-F238E27FC236}">
                  <a16:creationId xmlns:a16="http://schemas.microsoft.com/office/drawing/2014/main" id="{EE92A151-98D3-2294-4B58-F83061123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" y="2752"/>
              <a:ext cx="178" cy="5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1" name="Group 101">
            <a:extLst>
              <a:ext uri="{FF2B5EF4-FFF2-40B4-BE49-F238E27FC236}">
                <a16:creationId xmlns:a16="http://schemas.microsoft.com/office/drawing/2014/main" id="{B402B72E-C7F5-2313-7B33-5F021E87B150}"/>
              </a:ext>
            </a:extLst>
          </p:cNvPr>
          <p:cNvGrpSpPr>
            <a:grpSpLocks/>
          </p:cNvGrpSpPr>
          <p:nvPr/>
        </p:nvGrpSpPr>
        <p:grpSpPr bwMode="auto">
          <a:xfrm>
            <a:off x="105277" y="4904706"/>
            <a:ext cx="2944812" cy="1614488"/>
            <a:chOff x="251" y="1978"/>
            <a:chExt cx="1855" cy="1017"/>
          </a:xfrm>
        </p:grpSpPr>
        <p:sp>
          <p:nvSpPr>
            <p:cNvPr id="252" name="Oval 102">
              <a:extLst>
                <a:ext uri="{FF2B5EF4-FFF2-40B4-BE49-F238E27FC236}">
                  <a16:creationId xmlns:a16="http://schemas.microsoft.com/office/drawing/2014/main" id="{97E2441B-0846-55E7-56D1-1C03D49D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97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53" name="Oval 103">
              <a:extLst>
                <a:ext uri="{FF2B5EF4-FFF2-40B4-BE49-F238E27FC236}">
                  <a16:creationId xmlns:a16="http://schemas.microsoft.com/office/drawing/2014/main" id="{68CA7E5F-47CB-439D-37BE-C28C464D1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54" name="Oval 104">
              <a:extLst>
                <a:ext uri="{FF2B5EF4-FFF2-40B4-BE49-F238E27FC236}">
                  <a16:creationId xmlns:a16="http://schemas.microsoft.com/office/drawing/2014/main" id="{E535A4BB-29F2-7857-9CF4-9CD758A85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55" name="Oval 105">
              <a:extLst>
                <a:ext uri="{FF2B5EF4-FFF2-40B4-BE49-F238E27FC236}">
                  <a16:creationId xmlns:a16="http://schemas.microsoft.com/office/drawing/2014/main" id="{46C19CB4-A0AC-7B26-5744-BF392712D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56" name="Oval 106">
              <a:extLst>
                <a:ext uri="{FF2B5EF4-FFF2-40B4-BE49-F238E27FC236}">
                  <a16:creationId xmlns:a16="http://schemas.microsoft.com/office/drawing/2014/main" id="{A9F7520B-8869-A81B-0C6D-889169D28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57" name="Oval 107">
              <a:extLst>
                <a:ext uri="{FF2B5EF4-FFF2-40B4-BE49-F238E27FC236}">
                  <a16:creationId xmlns:a16="http://schemas.microsoft.com/office/drawing/2014/main" id="{6612A8B3-E488-5713-A788-78492ED01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58" name="Oval 108">
              <a:extLst>
                <a:ext uri="{FF2B5EF4-FFF2-40B4-BE49-F238E27FC236}">
                  <a16:creationId xmlns:a16="http://schemas.microsoft.com/office/drawing/2014/main" id="{866ECD74-2B77-E1A7-E568-FD971DECD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9" name="Oval 109">
              <a:extLst>
                <a:ext uri="{FF2B5EF4-FFF2-40B4-BE49-F238E27FC236}">
                  <a16:creationId xmlns:a16="http://schemas.microsoft.com/office/drawing/2014/main" id="{4EBCFFC5-22FC-85A7-174B-761AFD17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60" name="Oval 110">
              <a:extLst>
                <a:ext uri="{FF2B5EF4-FFF2-40B4-BE49-F238E27FC236}">
                  <a16:creationId xmlns:a16="http://schemas.microsoft.com/office/drawing/2014/main" id="{4B6EFA1E-DF71-9774-D5CB-5490A5D0A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61" name="Line 111">
              <a:extLst>
                <a:ext uri="{FF2B5EF4-FFF2-40B4-BE49-F238E27FC236}">
                  <a16:creationId xmlns:a16="http://schemas.microsoft.com/office/drawing/2014/main" id="{04DD0047-E6FC-4493-5225-8C1510E22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211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2" name="Line 112">
              <a:extLst>
                <a:ext uri="{FF2B5EF4-FFF2-40B4-BE49-F238E27FC236}">
                  <a16:creationId xmlns:a16="http://schemas.microsoft.com/office/drawing/2014/main" id="{3D8F274F-648A-BF77-F2F3-B51C6337E7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" y="2133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3" name="Line 113">
              <a:extLst>
                <a:ext uri="{FF2B5EF4-FFF2-40B4-BE49-F238E27FC236}">
                  <a16:creationId xmlns:a16="http://schemas.microsoft.com/office/drawing/2014/main" id="{C3233379-1FC0-6E50-6C46-1535FA1D8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144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4" name="Line 114">
              <a:extLst>
                <a:ext uri="{FF2B5EF4-FFF2-40B4-BE49-F238E27FC236}">
                  <a16:creationId xmlns:a16="http://schemas.microsoft.com/office/drawing/2014/main" id="{166E5A59-578E-D16F-8AB7-453C8941C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61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5" name="Line 115">
              <a:extLst>
                <a:ext uri="{FF2B5EF4-FFF2-40B4-BE49-F238E27FC236}">
                  <a16:creationId xmlns:a16="http://schemas.microsoft.com/office/drawing/2014/main" id="{7519E1D0-9859-F5F2-2CE0-0E2F0495C7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" y="2555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6" name="Line 116">
              <a:extLst>
                <a:ext uri="{FF2B5EF4-FFF2-40B4-BE49-F238E27FC236}">
                  <a16:creationId xmlns:a16="http://schemas.microsoft.com/office/drawing/2014/main" id="{0486F1B6-CB4B-7861-060A-459F04B72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555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7" name="Line 117">
              <a:extLst>
                <a:ext uri="{FF2B5EF4-FFF2-40B4-BE49-F238E27FC236}">
                  <a16:creationId xmlns:a16="http://schemas.microsoft.com/office/drawing/2014/main" id="{387671B4-3279-E85F-8304-6DF5ACE1D3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4" y="2578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8" name="Line 118">
              <a:extLst>
                <a:ext uri="{FF2B5EF4-FFF2-40B4-BE49-F238E27FC236}">
                  <a16:creationId xmlns:a16="http://schemas.microsoft.com/office/drawing/2014/main" id="{BE3FD119-138F-1EE0-5137-C9EDD67224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589"/>
              <a:ext cx="111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155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78982221-52C9-38E9-29A8-AE1538788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508" y="3429000"/>
            <a:ext cx="6205481" cy="243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= Φ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= Φ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 否则，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由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ROOT( 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) 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对应得到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Node(root)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由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) 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对应得到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LBT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由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,…, 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对应得到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RBT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7F394F-75AD-5E72-582D-D6369337B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51" y="2777668"/>
            <a:ext cx="5883855" cy="576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二叉树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=( LBT, Node(root), RBT );</a:t>
            </a:r>
          </a:p>
        </p:txBody>
      </p:sp>
      <p:sp>
        <p:nvSpPr>
          <p:cNvPr id="47" name="Text Box 3">
            <a:extLst>
              <a:ext uri="{FF2B5EF4-FFF2-40B4-BE49-F238E27FC236}">
                <a16:creationId xmlns:a16="http://schemas.microsoft.com/office/drawing/2014/main" id="{6DFC2A7F-917C-B7BF-B75E-AC36C3799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297" y="1325135"/>
            <a:ext cx="6813311" cy="111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设森林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= ( 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);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(root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t</a:t>
            </a:r>
            <a:r>
              <a:rPr kumimoji="1" lang="en-US" altLang="zh-CN" sz="28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8" name="标题 15">
            <a:extLst>
              <a:ext uri="{FF2B5EF4-FFF2-40B4-BE49-F238E27FC236}">
                <a16:creationId xmlns:a16="http://schemas.microsoft.com/office/drawing/2014/main" id="{7E97BB54-AFB1-A4C4-6E4A-0A5B5CC1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由森林转换为二叉树</a:t>
            </a:r>
          </a:p>
        </p:txBody>
      </p:sp>
    </p:spTree>
    <p:extLst>
      <p:ext uri="{BB962C8B-B14F-4D97-AF65-F5344CB8AC3E}">
        <p14:creationId xmlns:p14="http://schemas.microsoft.com/office/powerpoint/2010/main" val="8909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73BE3F0-E381-4DA0-07E5-F80EB1B35BFD}"/>
              </a:ext>
            </a:extLst>
          </p:cNvPr>
          <p:cNvGrpSpPr/>
          <p:nvPr/>
        </p:nvGrpSpPr>
        <p:grpSpPr>
          <a:xfrm>
            <a:off x="729336" y="1066706"/>
            <a:ext cx="3177183" cy="1527175"/>
            <a:chOff x="1636039" y="509080"/>
            <a:chExt cx="3177183" cy="152717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586F0F6-C3BD-6291-10E2-2039A94C45E2}"/>
                </a:ext>
              </a:extLst>
            </p:cNvPr>
            <p:cNvGrpSpPr/>
            <p:nvPr/>
          </p:nvGrpSpPr>
          <p:grpSpPr>
            <a:xfrm>
              <a:off x="1636039" y="533807"/>
              <a:ext cx="1430140" cy="1000842"/>
              <a:chOff x="1173349" y="502269"/>
              <a:chExt cx="1430140" cy="1000842"/>
            </a:xfrm>
          </p:grpSpPr>
          <p:sp>
            <p:nvSpPr>
              <p:cNvPr id="55" name="Oval 5">
                <a:extLst>
                  <a:ext uri="{FF2B5EF4-FFF2-40B4-BE49-F238E27FC236}">
                    <a16:creationId xmlns:a16="http://schemas.microsoft.com/office/drawing/2014/main" id="{D32C0796-46F3-9F3B-F7FB-31F62808C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80" y="502269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6" name="Oval 6">
                <a:extLst>
                  <a:ext uri="{FF2B5EF4-FFF2-40B4-BE49-F238E27FC236}">
                    <a16:creationId xmlns:a16="http://schemas.microsoft.com/office/drawing/2014/main" id="{1465EAFD-5DA9-D6A2-95D9-AF917E6C1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349" y="1124973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7" name="Oval 7">
                <a:extLst>
                  <a:ext uri="{FF2B5EF4-FFF2-40B4-BE49-F238E27FC236}">
                    <a16:creationId xmlns:a16="http://schemas.microsoft.com/office/drawing/2014/main" id="{DE5A4E9B-CE5C-7B67-1DB5-4778137E0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80" y="1130919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8" name="Oval 8">
                <a:extLst>
                  <a:ext uri="{FF2B5EF4-FFF2-40B4-BE49-F238E27FC236}">
                    <a16:creationId xmlns:a16="http://schemas.microsoft.com/office/drawing/2014/main" id="{3E8F044B-4896-EF21-1946-54A1804AB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064" y="1133223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9" name="Line 9">
                <a:extLst>
                  <a:ext uri="{FF2B5EF4-FFF2-40B4-BE49-F238E27FC236}">
                    <a16:creationId xmlns:a16="http://schemas.microsoft.com/office/drawing/2014/main" id="{6BA03944-FC98-DA66-DECA-E7566F562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0767" y="872157"/>
                <a:ext cx="0" cy="265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10">
                <a:extLst>
                  <a:ext uri="{FF2B5EF4-FFF2-40B4-BE49-F238E27FC236}">
                    <a16:creationId xmlns:a16="http://schemas.microsoft.com/office/drawing/2014/main" id="{5E318394-FF13-7971-C069-FB592D95F5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5944" y="748332"/>
                <a:ext cx="363536" cy="376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11">
                <a:extLst>
                  <a:ext uri="{FF2B5EF4-FFF2-40B4-BE49-F238E27FC236}">
                    <a16:creationId xmlns:a16="http://schemas.microsoft.com/office/drawing/2014/main" id="{FDB18EBB-D7E5-2271-B700-6473BFB9C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518" y="765794"/>
                <a:ext cx="377826" cy="3746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12">
              <a:extLst>
                <a:ext uri="{FF2B5EF4-FFF2-40B4-BE49-F238E27FC236}">
                  <a16:creationId xmlns:a16="http://schemas.microsoft.com/office/drawing/2014/main" id="{A7F23A58-33EC-7A30-F1E2-5FFF54F1AA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472" y="509080"/>
              <a:ext cx="376238" cy="1039813"/>
              <a:chOff x="1886" y="1395"/>
              <a:chExt cx="237" cy="655"/>
            </a:xfrm>
          </p:grpSpPr>
          <p:sp>
            <p:nvSpPr>
              <p:cNvPr id="52" name="Oval 13">
                <a:extLst>
                  <a:ext uri="{FF2B5EF4-FFF2-40B4-BE49-F238E27FC236}">
                    <a16:creationId xmlns:a16="http://schemas.microsoft.com/office/drawing/2014/main" id="{CF37DB95-3663-FECC-EAA2-285CAF2AE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53" name="Oval 14">
                <a:extLst>
                  <a:ext uri="{FF2B5EF4-FFF2-40B4-BE49-F238E27FC236}">
                    <a16:creationId xmlns:a16="http://schemas.microsoft.com/office/drawing/2014/main" id="{4200C1DC-68CB-E4AC-90D4-81E5FCEC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1817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54" name="Line 15">
                <a:extLst>
                  <a:ext uri="{FF2B5EF4-FFF2-40B4-BE49-F238E27FC236}">
                    <a16:creationId xmlns:a16="http://schemas.microsoft.com/office/drawing/2014/main" id="{D524993F-B3A2-9A69-B026-606DB4D55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1" y="1633"/>
                <a:ext cx="0" cy="1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AC731FB8-251F-37BD-DF06-937B436AEE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4047" y="509080"/>
              <a:ext cx="1019175" cy="1527175"/>
              <a:chOff x="2224" y="1395"/>
              <a:chExt cx="642" cy="962"/>
            </a:xfrm>
          </p:grpSpPr>
          <p:sp>
            <p:nvSpPr>
              <p:cNvPr id="45" name="Oval 17">
                <a:extLst>
                  <a:ext uri="{FF2B5EF4-FFF2-40B4-BE49-F238E27FC236}">
                    <a16:creationId xmlns:a16="http://schemas.microsoft.com/office/drawing/2014/main" id="{6FB90A10-B35E-0441-109A-A2A99CD33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46" name="Oval 18">
                <a:extLst>
                  <a:ext uri="{FF2B5EF4-FFF2-40B4-BE49-F238E27FC236}">
                    <a16:creationId xmlns:a16="http://schemas.microsoft.com/office/drawing/2014/main" id="{BC6C6304-212B-285C-4B49-D28510E1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1739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47" name="Oval 19">
                <a:extLst>
                  <a:ext uri="{FF2B5EF4-FFF2-40B4-BE49-F238E27FC236}">
                    <a16:creationId xmlns:a16="http://schemas.microsoft.com/office/drawing/2014/main" id="{5689F43E-38D9-0951-C69F-324A01F38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1750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48" name="Line 20">
                <a:extLst>
                  <a:ext uri="{FF2B5EF4-FFF2-40B4-BE49-F238E27FC236}">
                    <a16:creationId xmlns:a16="http://schemas.microsoft.com/office/drawing/2014/main" id="{6984C9BD-FA13-7B9C-41F7-075E887F3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4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21">
                <a:extLst>
                  <a:ext uri="{FF2B5EF4-FFF2-40B4-BE49-F238E27FC236}">
                    <a16:creationId xmlns:a16="http://schemas.microsoft.com/office/drawing/2014/main" id="{165C2CCD-0AB7-93B2-E9DF-000FDCAA4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8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Oval 22">
                <a:extLst>
                  <a:ext uri="{FF2B5EF4-FFF2-40B4-BE49-F238E27FC236}">
                    <a16:creationId xmlns:a16="http://schemas.microsoft.com/office/drawing/2014/main" id="{80BA4CE0-AE0E-C8CA-F919-ACAF62A23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9" y="2124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51" name="Line 23">
                <a:extLst>
                  <a:ext uri="{FF2B5EF4-FFF2-40B4-BE49-F238E27FC236}">
                    <a16:creationId xmlns:a16="http://schemas.microsoft.com/office/drawing/2014/main" id="{78170C46-07F0-EFD8-EAC8-ACC7001E4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1989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2" name="Group 24">
            <a:extLst>
              <a:ext uri="{FF2B5EF4-FFF2-40B4-BE49-F238E27FC236}">
                <a16:creationId xmlns:a16="http://schemas.microsoft.com/office/drawing/2014/main" id="{483D1413-C4A5-F5D5-0E53-AF0AC57F92AC}"/>
              </a:ext>
            </a:extLst>
          </p:cNvPr>
          <p:cNvGrpSpPr>
            <a:grpSpLocks/>
          </p:cNvGrpSpPr>
          <p:nvPr/>
        </p:nvGrpSpPr>
        <p:grpSpPr bwMode="auto">
          <a:xfrm>
            <a:off x="5164763" y="994714"/>
            <a:ext cx="3125788" cy="1914525"/>
            <a:chOff x="3048" y="1359"/>
            <a:chExt cx="1969" cy="1206"/>
          </a:xfrm>
        </p:grpSpPr>
        <p:grpSp>
          <p:nvGrpSpPr>
            <p:cNvPr id="63" name="Group 25">
              <a:extLst>
                <a:ext uri="{FF2B5EF4-FFF2-40B4-BE49-F238E27FC236}">
                  <a16:creationId xmlns:a16="http://schemas.microsoft.com/office/drawing/2014/main" id="{AEE2E9E5-8051-D20E-B15D-32710862B6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" y="1364"/>
              <a:ext cx="780" cy="1151"/>
              <a:chOff x="359" y="2752"/>
              <a:chExt cx="780" cy="1151"/>
            </a:xfrm>
          </p:grpSpPr>
          <p:sp>
            <p:nvSpPr>
              <p:cNvPr id="76" name="Oval 26">
                <a:extLst>
                  <a:ext uri="{FF2B5EF4-FFF2-40B4-BE49-F238E27FC236}">
                    <a16:creationId xmlns:a16="http://schemas.microsoft.com/office/drawing/2014/main" id="{1D7F5AE6-E16C-D174-7EA3-0EDFD16C4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75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77" name="Oval 27">
                <a:extLst>
                  <a:ext uri="{FF2B5EF4-FFF2-40B4-BE49-F238E27FC236}">
                    <a16:creationId xmlns:a16="http://schemas.microsoft.com/office/drawing/2014/main" id="{EBC02ABE-F9C3-DA89-B52D-68BAEB7D7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" y="309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78" name="Oval 28">
                <a:extLst>
                  <a:ext uri="{FF2B5EF4-FFF2-40B4-BE49-F238E27FC236}">
                    <a16:creationId xmlns:a16="http://schemas.microsoft.com/office/drawing/2014/main" id="{9CCF471F-6772-3C3B-9477-A3D45A7D2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339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79" name="Oval 29">
                <a:extLst>
                  <a:ext uri="{FF2B5EF4-FFF2-40B4-BE49-F238E27FC236}">
                    <a16:creationId xmlns:a16="http://schemas.microsoft.com/office/drawing/2014/main" id="{7A5DF34A-28DA-BC50-E547-CF5C9A96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3670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80" name="Line 30">
                <a:extLst>
                  <a:ext uri="{FF2B5EF4-FFF2-40B4-BE49-F238E27FC236}">
                    <a16:creationId xmlns:a16="http://schemas.microsoft.com/office/drawing/2014/main" id="{CCAF10A9-3859-4F30-1C0E-3A54DD853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" y="2966"/>
                <a:ext cx="111" cy="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31">
                <a:extLst>
                  <a:ext uri="{FF2B5EF4-FFF2-40B4-BE49-F238E27FC236}">
                    <a16:creationId xmlns:a16="http://schemas.microsoft.com/office/drawing/2014/main" id="{EECEC85F-9F4D-E5D6-49E7-3BDBEC40E4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" y="3277"/>
                <a:ext cx="144" cy="1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Line 32">
                <a:extLst>
                  <a:ext uri="{FF2B5EF4-FFF2-40B4-BE49-F238E27FC236}">
                    <a16:creationId xmlns:a16="http://schemas.microsoft.com/office/drawing/2014/main" id="{5F789CAA-B568-EC70-DEE0-FA7BCB98C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3589"/>
                <a:ext cx="134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Group 33">
              <a:extLst>
                <a:ext uri="{FF2B5EF4-FFF2-40B4-BE49-F238E27FC236}">
                  <a16:creationId xmlns:a16="http://schemas.microsoft.com/office/drawing/2014/main" id="{EB17BE85-B34E-2654-8812-A44D0A299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392"/>
              <a:ext cx="460" cy="633"/>
              <a:chOff x="1625" y="2991"/>
              <a:chExt cx="460" cy="633"/>
            </a:xfrm>
          </p:grpSpPr>
          <p:sp>
            <p:nvSpPr>
              <p:cNvPr id="73" name="Oval 34">
                <a:extLst>
                  <a:ext uri="{FF2B5EF4-FFF2-40B4-BE49-F238E27FC236}">
                    <a16:creationId xmlns:a16="http://schemas.microsoft.com/office/drawing/2014/main" id="{8697A3D0-63FA-5BAF-5206-5C15B2504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74" name="Oval 35">
                <a:extLst>
                  <a:ext uri="{FF2B5EF4-FFF2-40B4-BE49-F238E27FC236}">
                    <a16:creationId xmlns:a16="http://schemas.microsoft.com/office/drawing/2014/main" id="{B7093571-7B22-A702-2C51-DE17D067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75" name="Line 36">
                <a:extLst>
                  <a:ext uri="{FF2B5EF4-FFF2-40B4-BE49-F238E27FC236}">
                    <a16:creationId xmlns:a16="http://schemas.microsoft.com/office/drawing/2014/main" id="{7F0E10A9-F168-440E-F249-F699E231D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Group 37">
              <a:extLst>
                <a:ext uri="{FF2B5EF4-FFF2-40B4-BE49-F238E27FC236}">
                  <a16:creationId xmlns:a16="http://schemas.microsoft.com/office/drawing/2014/main" id="{BA0320F2-C47B-9AD8-96D6-86159AF8B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359"/>
              <a:ext cx="487" cy="1206"/>
              <a:chOff x="4530" y="1359"/>
              <a:chExt cx="487" cy="1206"/>
            </a:xfrm>
          </p:grpSpPr>
          <p:sp>
            <p:nvSpPr>
              <p:cNvPr id="66" name="Oval 38">
                <a:extLst>
                  <a:ext uri="{FF2B5EF4-FFF2-40B4-BE49-F238E27FC236}">
                    <a16:creationId xmlns:a16="http://schemas.microsoft.com/office/drawing/2014/main" id="{F5971C8E-8DE3-6277-1AB7-A8B6D4650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67" name="Oval 39">
                <a:extLst>
                  <a:ext uri="{FF2B5EF4-FFF2-40B4-BE49-F238E27FC236}">
                    <a16:creationId xmlns:a16="http://schemas.microsoft.com/office/drawing/2014/main" id="{1E5E0885-78AA-D795-A0D0-32C05A22A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68" name="Oval 40">
                <a:extLst>
                  <a:ext uri="{FF2B5EF4-FFF2-40B4-BE49-F238E27FC236}">
                    <a16:creationId xmlns:a16="http://schemas.microsoft.com/office/drawing/2014/main" id="{6BA9EDFC-A9E4-8888-6B39-7DF55FE38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69" name="Line 41">
                <a:extLst>
                  <a:ext uri="{FF2B5EF4-FFF2-40B4-BE49-F238E27FC236}">
                    <a16:creationId xmlns:a16="http://schemas.microsoft.com/office/drawing/2014/main" id="{EC934257-39E1-3B87-D1E3-DFAFB0F42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42">
                <a:extLst>
                  <a:ext uri="{FF2B5EF4-FFF2-40B4-BE49-F238E27FC236}">
                    <a16:creationId xmlns:a16="http://schemas.microsoft.com/office/drawing/2014/main" id="{D56C930D-4365-325F-B312-095159A84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71" name="Line 43">
                <a:extLst>
                  <a:ext uri="{FF2B5EF4-FFF2-40B4-BE49-F238E27FC236}">
                    <a16:creationId xmlns:a16="http://schemas.microsoft.com/office/drawing/2014/main" id="{CD3AE20C-A0F2-F9EE-7C59-FB6F1047F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44">
                <a:extLst>
                  <a:ext uri="{FF2B5EF4-FFF2-40B4-BE49-F238E27FC236}">
                    <a16:creationId xmlns:a16="http://schemas.microsoft.com/office/drawing/2014/main" id="{E711DCE7-E568-64A7-490A-730F31113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" name="Group 45">
            <a:extLst>
              <a:ext uri="{FF2B5EF4-FFF2-40B4-BE49-F238E27FC236}">
                <a16:creationId xmlns:a16="http://schemas.microsoft.com/office/drawing/2014/main" id="{0B67B00A-995B-9CB6-013F-53948FDA5E92}"/>
              </a:ext>
            </a:extLst>
          </p:cNvPr>
          <p:cNvGrpSpPr>
            <a:grpSpLocks/>
          </p:cNvGrpSpPr>
          <p:nvPr/>
        </p:nvGrpSpPr>
        <p:grpSpPr bwMode="auto">
          <a:xfrm>
            <a:off x="617076" y="4108645"/>
            <a:ext cx="3125788" cy="2028825"/>
            <a:chOff x="166" y="2694"/>
            <a:chExt cx="1969" cy="1278"/>
          </a:xfrm>
        </p:grpSpPr>
        <p:grpSp>
          <p:nvGrpSpPr>
            <p:cNvPr id="84" name="Group 46">
              <a:extLst>
                <a:ext uri="{FF2B5EF4-FFF2-40B4-BE49-F238E27FC236}">
                  <a16:creationId xmlns:a16="http://schemas.microsoft.com/office/drawing/2014/main" id="{577373EB-EDBB-D18C-080D-B8457106A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" y="2694"/>
              <a:ext cx="780" cy="1151"/>
              <a:chOff x="359" y="2752"/>
              <a:chExt cx="780" cy="1151"/>
            </a:xfrm>
          </p:grpSpPr>
          <p:sp>
            <p:nvSpPr>
              <p:cNvPr id="99" name="Oval 47">
                <a:extLst>
                  <a:ext uri="{FF2B5EF4-FFF2-40B4-BE49-F238E27FC236}">
                    <a16:creationId xmlns:a16="http://schemas.microsoft.com/office/drawing/2014/main" id="{C4F67B56-FD53-3F4E-D100-18F660A4F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75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100" name="Oval 48">
                <a:extLst>
                  <a:ext uri="{FF2B5EF4-FFF2-40B4-BE49-F238E27FC236}">
                    <a16:creationId xmlns:a16="http://schemas.microsoft.com/office/drawing/2014/main" id="{46A3FE71-9C59-BC5D-62E3-D1678FE0C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" y="30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01" name="Oval 49">
                <a:extLst>
                  <a:ext uri="{FF2B5EF4-FFF2-40B4-BE49-F238E27FC236}">
                    <a16:creationId xmlns:a16="http://schemas.microsoft.com/office/drawing/2014/main" id="{DBBD6438-40F2-91DC-D100-D4F03EFEC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33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02" name="Oval 50">
                <a:extLst>
                  <a:ext uri="{FF2B5EF4-FFF2-40B4-BE49-F238E27FC236}">
                    <a16:creationId xmlns:a16="http://schemas.microsoft.com/office/drawing/2014/main" id="{8839F91F-997F-8AE4-AC90-904DEB0A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367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03" name="Line 51">
                <a:extLst>
                  <a:ext uri="{FF2B5EF4-FFF2-40B4-BE49-F238E27FC236}">
                    <a16:creationId xmlns:a16="http://schemas.microsoft.com/office/drawing/2014/main" id="{AE746255-500F-D1C4-51AF-BA6950CD2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" y="296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Line 52">
                <a:extLst>
                  <a:ext uri="{FF2B5EF4-FFF2-40B4-BE49-F238E27FC236}">
                    <a16:creationId xmlns:a16="http://schemas.microsoft.com/office/drawing/2014/main" id="{CB5F24DD-A096-DA69-C514-4B8AE1B02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" y="3277"/>
                <a:ext cx="144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53">
                <a:extLst>
                  <a:ext uri="{FF2B5EF4-FFF2-40B4-BE49-F238E27FC236}">
                    <a16:creationId xmlns:a16="http://schemas.microsoft.com/office/drawing/2014/main" id="{346D77DA-538B-A408-DF32-DA33815F7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3589"/>
                <a:ext cx="134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" name="Group 54">
              <a:extLst>
                <a:ext uri="{FF2B5EF4-FFF2-40B4-BE49-F238E27FC236}">
                  <a16:creationId xmlns:a16="http://schemas.microsoft.com/office/drawing/2014/main" id="{77C649B2-37DE-2DC8-77D2-A4F3E1E549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" y="2722"/>
              <a:ext cx="460" cy="633"/>
              <a:chOff x="1625" y="2991"/>
              <a:chExt cx="460" cy="633"/>
            </a:xfrm>
          </p:grpSpPr>
          <p:sp>
            <p:nvSpPr>
              <p:cNvPr id="96" name="Oval 55">
                <a:extLst>
                  <a:ext uri="{FF2B5EF4-FFF2-40B4-BE49-F238E27FC236}">
                    <a16:creationId xmlns:a16="http://schemas.microsoft.com/office/drawing/2014/main" id="{0AC3F86A-A6A1-60BC-3292-AA460A99A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97" name="Oval 56">
                <a:extLst>
                  <a:ext uri="{FF2B5EF4-FFF2-40B4-BE49-F238E27FC236}">
                    <a16:creationId xmlns:a16="http://schemas.microsoft.com/office/drawing/2014/main" id="{00543091-4C7A-9F72-A143-610711DE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98" name="Line 57">
                <a:extLst>
                  <a:ext uri="{FF2B5EF4-FFF2-40B4-BE49-F238E27FC236}">
                    <a16:creationId xmlns:a16="http://schemas.microsoft.com/office/drawing/2014/main" id="{06FD21A1-1A34-8E2B-A5CD-4114C2C68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" name="Line 58">
              <a:extLst>
                <a:ext uri="{FF2B5EF4-FFF2-40B4-BE49-F238E27FC236}">
                  <a16:creationId xmlns:a16="http://schemas.microsoft.com/office/drawing/2014/main" id="{EEF968EE-5DED-5F2A-EDF2-5A170A2E9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833"/>
              <a:ext cx="500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59">
              <a:extLst>
                <a:ext uri="{FF2B5EF4-FFF2-40B4-BE49-F238E27FC236}">
                  <a16:creationId xmlns:a16="http://schemas.microsoft.com/office/drawing/2014/main" id="{7083F80C-FAEA-69B1-3B90-2DA99E0BB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2833"/>
              <a:ext cx="511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8" name="Group 60">
              <a:extLst>
                <a:ext uri="{FF2B5EF4-FFF2-40B4-BE49-F238E27FC236}">
                  <a16:creationId xmlns:a16="http://schemas.microsoft.com/office/drawing/2014/main" id="{9E37F7AA-44AE-51D0-2DA2-4186E33BE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8" y="2766"/>
              <a:ext cx="487" cy="1206"/>
              <a:chOff x="4530" y="1359"/>
              <a:chExt cx="487" cy="1206"/>
            </a:xfrm>
          </p:grpSpPr>
          <p:sp>
            <p:nvSpPr>
              <p:cNvPr id="89" name="Oval 61">
                <a:extLst>
                  <a:ext uri="{FF2B5EF4-FFF2-40B4-BE49-F238E27FC236}">
                    <a16:creationId xmlns:a16="http://schemas.microsoft.com/office/drawing/2014/main" id="{82D823D7-CECE-5882-8C0A-9B6E8F496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90" name="Oval 62">
                <a:extLst>
                  <a:ext uri="{FF2B5EF4-FFF2-40B4-BE49-F238E27FC236}">
                    <a16:creationId xmlns:a16="http://schemas.microsoft.com/office/drawing/2014/main" id="{EC275902-1D2D-0A08-CB98-FE7D386FF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91" name="Oval 63">
                <a:extLst>
                  <a:ext uri="{FF2B5EF4-FFF2-40B4-BE49-F238E27FC236}">
                    <a16:creationId xmlns:a16="http://schemas.microsoft.com/office/drawing/2014/main" id="{07CE1425-083A-7D8E-42D1-5DC587C0F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92" name="Line 64">
                <a:extLst>
                  <a:ext uri="{FF2B5EF4-FFF2-40B4-BE49-F238E27FC236}">
                    <a16:creationId xmlns:a16="http://schemas.microsoft.com/office/drawing/2014/main" id="{50A785DF-7B42-A49D-C9EF-BC4AA29D1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Oval 65">
                <a:extLst>
                  <a:ext uri="{FF2B5EF4-FFF2-40B4-BE49-F238E27FC236}">
                    <a16:creationId xmlns:a16="http://schemas.microsoft.com/office/drawing/2014/main" id="{0990E74A-6AF9-B12D-D01B-4F0D58D13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94" name="Line 66">
                <a:extLst>
                  <a:ext uri="{FF2B5EF4-FFF2-40B4-BE49-F238E27FC236}">
                    <a16:creationId xmlns:a16="http://schemas.microsoft.com/office/drawing/2014/main" id="{F98B2499-3B41-CE2C-B5FF-DF61E9721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Line 67">
                <a:extLst>
                  <a:ext uri="{FF2B5EF4-FFF2-40B4-BE49-F238E27FC236}">
                    <a16:creationId xmlns:a16="http://schemas.microsoft.com/office/drawing/2014/main" id="{94E22590-53C7-65CD-A51E-C8E47A888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6" name="Group 68">
            <a:extLst>
              <a:ext uri="{FF2B5EF4-FFF2-40B4-BE49-F238E27FC236}">
                <a16:creationId xmlns:a16="http://schemas.microsoft.com/office/drawing/2014/main" id="{0ABD05CF-37C8-8629-A800-94193A6095B9}"/>
              </a:ext>
            </a:extLst>
          </p:cNvPr>
          <p:cNvGrpSpPr>
            <a:grpSpLocks/>
          </p:cNvGrpSpPr>
          <p:nvPr/>
        </p:nvGrpSpPr>
        <p:grpSpPr bwMode="auto">
          <a:xfrm>
            <a:off x="5506076" y="3933514"/>
            <a:ext cx="2090737" cy="2452986"/>
            <a:chOff x="3284" y="2580"/>
            <a:chExt cx="1340" cy="1740"/>
          </a:xfrm>
        </p:grpSpPr>
        <p:sp>
          <p:nvSpPr>
            <p:cNvPr id="107" name="Oval 69">
              <a:extLst>
                <a:ext uri="{FF2B5EF4-FFF2-40B4-BE49-F238E27FC236}">
                  <a16:creationId xmlns:a16="http://schemas.microsoft.com/office/drawing/2014/main" id="{A83E912D-4B3F-8A83-1976-C16AF07D8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58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8" name="Oval 70">
              <a:extLst>
                <a:ext uri="{FF2B5EF4-FFF2-40B4-BE49-F238E27FC236}">
                  <a16:creationId xmlns:a16="http://schemas.microsoft.com/office/drawing/2014/main" id="{0AD5DDCF-B029-6FFB-C39A-469F8728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3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09" name="Oval 71">
              <a:extLst>
                <a:ext uri="{FF2B5EF4-FFF2-40B4-BE49-F238E27FC236}">
                  <a16:creationId xmlns:a16="http://schemas.microsoft.com/office/drawing/2014/main" id="{CFD154FB-ACDD-CBDC-9BDC-B708306A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3253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0" name="Oval 72">
              <a:extLst>
                <a:ext uri="{FF2B5EF4-FFF2-40B4-BE49-F238E27FC236}">
                  <a16:creationId xmlns:a16="http://schemas.microsoft.com/office/drawing/2014/main" id="{3FACC8EA-596D-4C4F-51B4-D832CBD0F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355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1" name="Line 73">
              <a:extLst>
                <a:ext uri="{FF2B5EF4-FFF2-40B4-BE49-F238E27FC236}">
                  <a16:creationId xmlns:a16="http://schemas.microsoft.com/office/drawing/2014/main" id="{001AAC2C-0B4F-C2F4-365B-941EBD8AC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3061"/>
              <a:ext cx="133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Line 74">
              <a:extLst>
                <a:ext uri="{FF2B5EF4-FFF2-40B4-BE49-F238E27FC236}">
                  <a16:creationId xmlns:a16="http://schemas.microsoft.com/office/drawing/2014/main" id="{E297FC65-02D0-EBDA-2867-4C4655EC4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3462"/>
              <a:ext cx="111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3" name="Group 75">
              <a:extLst>
                <a:ext uri="{FF2B5EF4-FFF2-40B4-BE49-F238E27FC236}">
                  <a16:creationId xmlns:a16="http://schemas.microsoft.com/office/drawing/2014/main" id="{D8381EF1-C698-64BF-8530-E4A876238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2" y="2863"/>
              <a:ext cx="460" cy="633"/>
              <a:chOff x="1625" y="2991"/>
              <a:chExt cx="460" cy="633"/>
            </a:xfrm>
          </p:grpSpPr>
          <p:sp>
            <p:nvSpPr>
              <p:cNvPr id="125" name="Oval 76">
                <a:extLst>
                  <a:ext uri="{FF2B5EF4-FFF2-40B4-BE49-F238E27FC236}">
                    <a16:creationId xmlns:a16="http://schemas.microsoft.com/office/drawing/2014/main" id="{237F943B-85DB-78DC-1E0C-BE4C8B6E1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26" name="Oval 77">
                <a:extLst>
                  <a:ext uri="{FF2B5EF4-FFF2-40B4-BE49-F238E27FC236}">
                    <a16:creationId xmlns:a16="http://schemas.microsoft.com/office/drawing/2014/main" id="{009D6A40-1A6D-03A9-FE09-A5B607413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F</a:t>
                </a:r>
              </a:p>
            </p:txBody>
          </p:sp>
          <p:sp>
            <p:nvSpPr>
              <p:cNvPr id="127" name="Line 78">
                <a:extLst>
                  <a:ext uri="{FF2B5EF4-FFF2-40B4-BE49-F238E27FC236}">
                    <a16:creationId xmlns:a16="http://schemas.microsoft.com/office/drawing/2014/main" id="{7713D4EA-01FA-320F-DE03-ECE24E900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4" name="Line 79">
              <a:extLst>
                <a:ext uri="{FF2B5EF4-FFF2-40B4-BE49-F238E27FC236}">
                  <a16:creationId xmlns:a16="http://schemas.microsoft.com/office/drawing/2014/main" id="{7BB55D50-D6BF-BB3A-8E78-2F6BFFBF0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777"/>
              <a:ext cx="166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Line 80">
              <a:extLst>
                <a:ext uri="{FF2B5EF4-FFF2-40B4-BE49-F238E27FC236}">
                  <a16:creationId xmlns:a16="http://schemas.microsoft.com/office/drawing/2014/main" id="{0716405A-2DC3-68A1-727D-71B19ECCC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3066"/>
              <a:ext cx="9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81">
              <a:extLst>
                <a:ext uri="{FF2B5EF4-FFF2-40B4-BE49-F238E27FC236}">
                  <a16:creationId xmlns:a16="http://schemas.microsoft.com/office/drawing/2014/main" id="{1F198113-B609-466A-8478-20EBA971C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3" y="2777"/>
              <a:ext cx="269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7" name="Group 82">
              <a:extLst>
                <a:ext uri="{FF2B5EF4-FFF2-40B4-BE49-F238E27FC236}">
                  <a16:creationId xmlns:a16="http://schemas.microsoft.com/office/drawing/2014/main" id="{109A8795-27CC-F3A3-B1D5-F81CB65396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3114"/>
              <a:ext cx="487" cy="1206"/>
              <a:chOff x="4530" y="1359"/>
              <a:chExt cx="487" cy="1206"/>
            </a:xfrm>
          </p:grpSpPr>
          <p:sp>
            <p:nvSpPr>
              <p:cNvPr id="118" name="Oval 83">
                <a:extLst>
                  <a:ext uri="{FF2B5EF4-FFF2-40B4-BE49-F238E27FC236}">
                    <a16:creationId xmlns:a16="http://schemas.microsoft.com/office/drawing/2014/main" id="{BD3B04B3-125F-04DC-1B0A-FD96DC183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G</a:t>
                </a:r>
              </a:p>
            </p:txBody>
          </p:sp>
          <p:sp>
            <p:nvSpPr>
              <p:cNvPr id="119" name="Oval 84">
                <a:extLst>
                  <a:ext uri="{FF2B5EF4-FFF2-40B4-BE49-F238E27FC236}">
                    <a16:creationId xmlns:a16="http://schemas.microsoft.com/office/drawing/2014/main" id="{000C5240-06C0-148F-B2F8-2F7328881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20" name="Oval 85">
                <a:extLst>
                  <a:ext uri="{FF2B5EF4-FFF2-40B4-BE49-F238E27FC236}">
                    <a16:creationId xmlns:a16="http://schemas.microsoft.com/office/drawing/2014/main" id="{C16E0759-9739-B266-399A-EE4BEB314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121" name="Line 86">
                <a:extLst>
                  <a:ext uri="{FF2B5EF4-FFF2-40B4-BE49-F238E27FC236}">
                    <a16:creationId xmlns:a16="http://schemas.microsoft.com/office/drawing/2014/main" id="{07A95F93-4457-A271-4309-42563983F4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Oval 87">
                <a:extLst>
                  <a:ext uri="{FF2B5EF4-FFF2-40B4-BE49-F238E27FC236}">
                    <a16:creationId xmlns:a16="http://schemas.microsoft.com/office/drawing/2014/main" id="{CA7C930A-225C-9ED5-0972-7DE22117E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</a:p>
            </p:txBody>
          </p:sp>
          <p:sp>
            <p:nvSpPr>
              <p:cNvPr id="123" name="Line 88">
                <a:extLst>
                  <a:ext uri="{FF2B5EF4-FFF2-40B4-BE49-F238E27FC236}">
                    <a16:creationId xmlns:a16="http://schemas.microsoft.com/office/drawing/2014/main" id="{2C8D5708-7ED4-7A8E-9956-7DA28FF34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Line 89">
                <a:extLst>
                  <a:ext uri="{FF2B5EF4-FFF2-40B4-BE49-F238E27FC236}">
                    <a16:creationId xmlns:a16="http://schemas.microsoft.com/office/drawing/2014/main" id="{CC7AA2A8-7236-83DB-EED9-319321B80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8" name="矩形 127">
            <a:extLst>
              <a:ext uri="{FF2B5EF4-FFF2-40B4-BE49-F238E27FC236}">
                <a16:creationId xmlns:a16="http://schemas.microsoft.com/office/drawing/2014/main" id="{0C821FC1-0F1B-F0BD-10ED-B08B82A2E328}"/>
              </a:ext>
            </a:extLst>
          </p:cNvPr>
          <p:cNvSpPr/>
          <p:nvPr/>
        </p:nvSpPr>
        <p:spPr>
          <a:xfrm>
            <a:off x="354581" y="6309760"/>
            <a:ext cx="399237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3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将每棵树的根结点用线相连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B3E91554-8AFE-FBC7-E966-E321F1E03FE5}"/>
              </a:ext>
            </a:extLst>
          </p:cNvPr>
          <p:cNvSpPr/>
          <p:nvPr/>
        </p:nvSpPr>
        <p:spPr>
          <a:xfrm>
            <a:off x="4743254" y="3001639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将各棵树分别转换成二叉树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7E170BC-CE87-FDB0-7FFA-053C4DD42019}"/>
              </a:ext>
            </a:extLst>
          </p:cNvPr>
          <p:cNvSpPr/>
          <p:nvPr/>
        </p:nvSpPr>
        <p:spPr>
          <a:xfrm>
            <a:off x="6067055" y="6307582"/>
            <a:ext cx="13401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3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旋转</a:t>
            </a:r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67BB1F5A-BF94-0ACF-CDB0-9DA33F6D0F9C}"/>
              </a:ext>
            </a:extLst>
          </p:cNvPr>
          <p:cNvCxnSpPr/>
          <p:nvPr/>
        </p:nvCxnSpPr>
        <p:spPr bwMode="auto">
          <a:xfrm>
            <a:off x="865862" y="3721643"/>
            <a:ext cx="70040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BC24931-D445-12E9-F849-278F33DA5C57}"/>
              </a:ext>
            </a:extLst>
          </p:cNvPr>
          <p:cNvCxnSpPr>
            <a:cxnSpLocks/>
          </p:cNvCxnSpPr>
          <p:nvPr/>
        </p:nvCxnSpPr>
        <p:spPr bwMode="auto">
          <a:xfrm>
            <a:off x="4469657" y="752942"/>
            <a:ext cx="49026" cy="56697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16FD683-E53D-5506-D1F1-95A65257A7D9}"/>
              </a:ext>
            </a:extLst>
          </p:cNvPr>
          <p:cNvSpPr txBox="1"/>
          <p:nvPr/>
        </p:nvSpPr>
        <p:spPr>
          <a:xfrm>
            <a:off x="4086505" y="3386125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Hans-HK" alt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1528BE90-CAF8-3699-4554-7517923CCA88}"/>
              </a:ext>
            </a:extLst>
          </p:cNvPr>
          <p:cNvSpPr txBox="1"/>
          <p:nvPr/>
        </p:nvSpPr>
        <p:spPr>
          <a:xfrm>
            <a:off x="4570135" y="3378718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Hans-HK" alt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096C8B1A-2BFA-6F66-E09B-818516F4F87C}"/>
              </a:ext>
            </a:extLst>
          </p:cNvPr>
          <p:cNvSpPr txBox="1"/>
          <p:nvPr/>
        </p:nvSpPr>
        <p:spPr>
          <a:xfrm>
            <a:off x="4117912" y="3739313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Hans-HK" alt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9EF2C5D-9C76-A112-83EA-FAD5FB0371F8}"/>
              </a:ext>
            </a:extLst>
          </p:cNvPr>
          <p:cNvSpPr txBox="1"/>
          <p:nvPr/>
        </p:nvSpPr>
        <p:spPr>
          <a:xfrm>
            <a:off x="4570134" y="3739313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Hans-HK" altLang="en-US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98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8ECCF0FB-EA76-F71B-D722-8C47E29A5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260" y="1699873"/>
            <a:ext cx="6717480" cy="3458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 = Φ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则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 = Φ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否则，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Node(root)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对应得到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ROOT(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LBT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对应得到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RBT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对应得到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…,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5">
            <a:extLst>
              <a:ext uri="{FF2B5EF4-FFF2-40B4-BE49-F238E27FC236}">
                <a16:creationId xmlns:a16="http://schemas.microsoft.com/office/drawing/2014/main" id="{E27244BB-E4F7-3260-89BE-EEAA3C67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由二叉树转换为森林</a:t>
            </a:r>
          </a:p>
        </p:txBody>
      </p:sp>
    </p:spTree>
    <p:extLst>
      <p:ext uri="{BB962C8B-B14F-4D97-AF65-F5344CB8AC3E}">
        <p14:creationId xmlns:p14="http://schemas.microsoft.com/office/powerpoint/2010/main" val="17325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66197C6A-AF74-95FB-DE5B-CCE5778CECA1}"/>
              </a:ext>
            </a:extLst>
          </p:cNvPr>
          <p:cNvGrpSpPr>
            <a:grpSpLocks/>
          </p:cNvGrpSpPr>
          <p:nvPr/>
        </p:nvGrpSpPr>
        <p:grpSpPr bwMode="auto">
          <a:xfrm>
            <a:off x="1706604" y="942766"/>
            <a:ext cx="2127250" cy="2906712"/>
            <a:chOff x="3284" y="2489"/>
            <a:chExt cx="1340" cy="1831"/>
          </a:xfrm>
        </p:grpSpPr>
        <p:sp>
          <p:nvSpPr>
            <p:cNvPr id="47" name="Oval 4">
              <a:extLst>
                <a:ext uri="{FF2B5EF4-FFF2-40B4-BE49-F238E27FC236}">
                  <a16:creationId xmlns:a16="http://schemas.microsoft.com/office/drawing/2014/main" id="{99DECBF4-4BAB-D9D4-A568-B1158D14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48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8" name="Oval 5">
              <a:extLst>
                <a:ext uri="{FF2B5EF4-FFF2-40B4-BE49-F238E27FC236}">
                  <a16:creationId xmlns:a16="http://schemas.microsoft.com/office/drawing/2014/main" id="{45F1275B-8A03-41A3-5F88-ED0C1C7E2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3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C4E90228-3373-F8ED-95CA-9C4B5763D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3253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7DC0AC1E-BC7C-9080-C65B-A4A9EFCAE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355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51" name="Line 8">
              <a:extLst>
                <a:ext uri="{FF2B5EF4-FFF2-40B4-BE49-F238E27FC236}">
                  <a16:creationId xmlns:a16="http://schemas.microsoft.com/office/drawing/2014/main" id="{CCD65980-9913-2DCD-C9F3-F2DF910EC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3061"/>
              <a:ext cx="133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9">
              <a:extLst>
                <a:ext uri="{FF2B5EF4-FFF2-40B4-BE49-F238E27FC236}">
                  <a16:creationId xmlns:a16="http://schemas.microsoft.com/office/drawing/2014/main" id="{8ED23D77-7EDD-023A-3730-A3753307F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3462"/>
              <a:ext cx="111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3" name="Group 10">
              <a:extLst>
                <a:ext uri="{FF2B5EF4-FFF2-40B4-BE49-F238E27FC236}">
                  <a16:creationId xmlns:a16="http://schemas.microsoft.com/office/drawing/2014/main" id="{2E4F580B-B6DE-35A0-2F9A-1E5DEB95B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2" y="2863"/>
              <a:ext cx="460" cy="633"/>
              <a:chOff x="1625" y="2991"/>
              <a:chExt cx="460" cy="633"/>
            </a:xfrm>
          </p:grpSpPr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978164CB-12D7-4AAA-53A1-4AFC8EB59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66" name="Oval 12">
                <a:extLst>
                  <a:ext uri="{FF2B5EF4-FFF2-40B4-BE49-F238E27FC236}">
                    <a16:creationId xmlns:a16="http://schemas.microsoft.com/office/drawing/2014/main" id="{CBB1A11E-2CE9-812D-1F2A-3CBC7D264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67" name="Line 13">
                <a:extLst>
                  <a:ext uri="{FF2B5EF4-FFF2-40B4-BE49-F238E27FC236}">
                    <a16:creationId xmlns:a16="http://schemas.microsoft.com/office/drawing/2014/main" id="{3E57D3E4-CEB1-28F0-CDC3-DC48DBF17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4" name="Line 14">
              <a:extLst>
                <a:ext uri="{FF2B5EF4-FFF2-40B4-BE49-F238E27FC236}">
                  <a16:creationId xmlns:a16="http://schemas.microsoft.com/office/drawing/2014/main" id="{347ACD6B-A55F-C4CD-B87C-6248EC196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2699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Line 15">
              <a:extLst>
                <a:ext uri="{FF2B5EF4-FFF2-40B4-BE49-F238E27FC236}">
                  <a16:creationId xmlns:a16="http://schemas.microsoft.com/office/drawing/2014/main" id="{9BC9E7D9-99B3-8196-297C-FED04CD07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3066"/>
              <a:ext cx="9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F5B50A4A-B969-5D18-DC39-29B674494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3" y="2677"/>
              <a:ext cx="30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7" name="Group 17">
              <a:extLst>
                <a:ext uri="{FF2B5EF4-FFF2-40B4-BE49-F238E27FC236}">
                  <a16:creationId xmlns:a16="http://schemas.microsoft.com/office/drawing/2014/main" id="{28547CC4-BE0F-86C6-061B-1DB57176A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3114"/>
              <a:ext cx="487" cy="1206"/>
              <a:chOff x="4530" y="1359"/>
              <a:chExt cx="487" cy="1206"/>
            </a:xfrm>
          </p:grpSpPr>
          <p:sp>
            <p:nvSpPr>
              <p:cNvPr id="58" name="Oval 18">
                <a:extLst>
                  <a:ext uri="{FF2B5EF4-FFF2-40B4-BE49-F238E27FC236}">
                    <a16:creationId xmlns:a16="http://schemas.microsoft.com/office/drawing/2014/main" id="{963A7965-90D1-BB2D-2137-2C6BE54FB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59" name="Oval 19">
                <a:extLst>
                  <a:ext uri="{FF2B5EF4-FFF2-40B4-BE49-F238E27FC236}">
                    <a16:creationId xmlns:a16="http://schemas.microsoft.com/office/drawing/2014/main" id="{DD1DDB38-EF68-ABB6-40C7-A4AE56518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60" name="Oval 20">
                <a:extLst>
                  <a:ext uri="{FF2B5EF4-FFF2-40B4-BE49-F238E27FC236}">
                    <a16:creationId xmlns:a16="http://schemas.microsoft.com/office/drawing/2014/main" id="{22D98D53-FD07-CFAD-A9BB-D68C84F18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61" name="Line 21">
                <a:extLst>
                  <a:ext uri="{FF2B5EF4-FFF2-40B4-BE49-F238E27FC236}">
                    <a16:creationId xmlns:a16="http://schemas.microsoft.com/office/drawing/2014/main" id="{CD01D8D3-5E73-9226-4BC9-BC1076B2C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Oval 22">
                <a:extLst>
                  <a:ext uri="{FF2B5EF4-FFF2-40B4-BE49-F238E27FC236}">
                    <a16:creationId xmlns:a16="http://schemas.microsoft.com/office/drawing/2014/main" id="{99703C86-E66A-BFD4-29C1-A0614F41A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63" name="Line 23">
                <a:extLst>
                  <a:ext uri="{FF2B5EF4-FFF2-40B4-BE49-F238E27FC236}">
                    <a16:creationId xmlns:a16="http://schemas.microsoft.com/office/drawing/2014/main" id="{0DC23364-25C8-E6A8-A273-3E5DCDFA5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Line 24">
                <a:extLst>
                  <a:ext uri="{FF2B5EF4-FFF2-40B4-BE49-F238E27FC236}">
                    <a16:creationId xmlns:a16="http://schemas.microsoft.com/office/drawing/2014/main" id="{A849A88F-880C-B136-DFA2-6C5FD2662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8" name="Group 25">
            <a:extLst>
              <a:ext uri="{FF2B5EF4-FFF2-40B4-BE49-F238E27FC236}">
                <a16:creationId xmlns:a16="http://schemas.microsoft.com/office/drawing/2014/main" id="{C9B089AB-D6D8-A9DB-7EFB-03435177E65A}"/>
              </a:ext>
            </a:extLst>
          </p:cNvPr>
          <p:cNvGrpSpPr>
            <a:grpSpLocks/>
          </p:cNvGrpSpPr>
          <p:nvPr/>
        </p:nvGrpSpPr>
        <p:grpSpPr bwMode="auto">
          <a:xfrm>
            <a:off x="5366086" y="938003"/>
            <a:ext cx="2127250" cy="2906712"/>
            <a:chOff x="2028" y="1244"/>
            <a:chExt cx="1340" cy="1831"/>
          </a:xfrm>
        </p:grpSpPr>
        <p:grpSp>
          <p:nvGrpSpPr>
            <p:cNvPr id="69" name="Group 26">
              <a:extLst>
                <a:ext uri="{FF2B5EF4-FFF2-40B4-BE49-F238E27FC236}">
                  <a16:creationId xmlns:a16="http://schemas.microsoft.com/office/drawing/2014/main" id="{00667838-1FD5-8865-7567-17FDD33D0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2" y="1513"/>
              <a:ext cx="111" cy="111"/>
              <a:chOff x="1978" y="3911"/>
              <a:chExt cx="111" cy="111"/>
            </a:xfrm>
          </p:grpSpPr>
          <p:sp>
            <p:nvSpPr>
              <p:cNvPr id="95" name="Line 27">
                <a:extLst>
                  <a:ext uri="{FF2B5EF4-FFF2-40B4-BE49-F238E27FC236}">
                    <a16:creationId xmlns:a16="http://schemas.microsoft.com/office/drawing/2014/main" id="{F715FBB3-CC2D-2701-454F-88443F71C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Line 28">
                <a:extLst>
                  <a:ext uri="{FF2B5EF4-FFF2-40B4-BE49-F238E27FC236}">
                    <a16:creationId xmlns:a16="http://schemas.microsoft.com/office/drawing/2014/main" id="{DF504195-E194-DF22-0CF0-291C2F286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0" name="Group 29">
              <a:extLst>
                <a:ext uri="{FF2B5EF4-FFF2-40B4-BE49-F238E27FC236}">
                  <a16:creationId xmlns:a16="http://schemas.microsoft.com/office/drawing/2014/main" id="{FF48ACFC-8F9B-EE7A-ED61-BFCDADEA0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1835"/>
              <a:ext cx="111" cy="111"/>
              <a:chOff x="1978" y="3911"/>
              <a:chExt cx="111" cy="111"/>
            </a:xfrm>
          </p:grpSpPr>
          <p:sp>
            <p:nvSpPr>
              <p:cNvPr id="93" name="Line 30">
                <a:extLst>
                  <a:ext uri="{FF2B5EF4-FFF2-40B4-BE49-F238E27FC236}">
                    <a16:creationId xmlns:a16="http://schemas.microsoft.com/office/drawing/2014/main" id="{BBE735A7-4A24-37F3-1923-F057224C6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Line 31">
                <a:extLst>
                  <a:ext uri="{FF2B5EF4-FFF2-40B4-BE49-F238E27FC236}">
                    <a16:creationId xmlns:a16="http://schemas.microsoft.com/office/drawing/2014/main" id="{5A519011-7217-BB2D-7CB5-B8C29AA781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id="{91F01A99-6326-A8F2-1B0B-82E97A186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8" y="1244"/>
              <a:ext cx="1340" cy="1831"/>
              <a:chOff x="3284" y="2489"/>
              <a:chExt cx="1340" cy="1831"/>
            </a:xfrm>
          </p:grpSpPr>
          <p:sp>
            <p:nvSpPr>
              <p:cNvPr id="72" name="Oval 33">
                <a:extLst>
                  <a:ext uri="{FF2B5EF4-FFF2-40B4-BE49-F238E27FC236}">
                    <a16:creationId xmlns:a16="http://schemas.microsoft.com/office/drawing/2014/main" id="{6E7A5201-1962-5E55-7E1B-0D42A7AB6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248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73" name="Oval 34">
                <a:extLst>
                  <a:ext uri="{FF2B5EF4-FFF2-40B4-BE49-F238E27FC236}">
                    <a16:creationId xmlns:a16="http://schemas.microsoft.com/office/drawing/2014/main" id="{A78F8936-BD8F-4C09-D9B0-A6DF4DA43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283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74" name="Oval 35">
                <a:extLst>
                  <a:ext uri="{FF2B5EF4-FFF2-40B4-BE49-F238E27FC236}">
                    <a16:creationId xmlns:a16="http://schemas.microsoft.com/office/drawing/2014/main" id="{A8814A0A-A99F-501B-6691-6A2F22148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325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75" name="Oval 36">
                <a:extLst>
                  <a:ext uri="{FF2B5EF4-FFF2-40B4-BE49-F238E27FC236}">
                    <a16:creationId xmlns:a16="http://schemas.microsoft.com/office/drawing/2014/main" id="{A852BF62-136F-50DF-27C4-6D6D9DF71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9" y="355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76" name="Line 37">
                <a:extLst>
                  <a:ext uri="{FF2B5EF4-FFF2-40B4-BE49-F238E27FC236}">
                    <a16:creationId xmlns:a16="http://schemas.microsoft.com/office/drawing/2014/main" id="{A897DFC5-17A4-25A4-88A4-B2C0AF092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9" y="3061"/>
                <a:ext cx="133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38">
                <a:extLst>
                  <a:ext uri="{FF2B5EF4-FFF2-40B4-BE49-F238E27FC236}">
                    <a16:creationId xmlns:a16="http://schemas.microsoft.com/office/drawing/2014/main" id="{61151A78-5866-22A4-8AFC-03F5EF51A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462"/>
                <a:ext cx="111" cy="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78" name="Group 39">
                <a:extLst>
                  <a:ext uri="{FF2B5EF4-FFF2-40B4-BE49-F238E27FC236}">
                    <a16:creationId xmlns:a16="http://schemas.microsoft.com/office/drawing/2014/main" id="{3133B9DE-DA47-3315-E348-08DDAC02BC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2" y="2863"/>
                <a:ext cx="460" cy="633"/>
                <a:chOff x="1625" y="2991"/>
                <a:chExt cx="460" cy="633"/>
              </a:xfrm>
            </p:grpSpPr>
            <p:sp>
              <p:nvSpPr>
                <p:cNvPr id="90" name="Oval 40">
                  <a:extLst>
                    <a:ext uri="{FF2B5EF4-FFF2-40B4-BE49-F238E27FC236}">
                      <a16:creationId xmlns:a16="http://schemas.microsoft.com/office/drawing/2014/main" id="{33710B6B-455F-7B65-9902-FD0A2F743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3" y="2991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E</a:t>
                  </a:r>
                </a:p>
              </p:txBody>
            </p:sp>
            <p:sp>
              <p:nvSpPr>
                <p:cNvPr id="91" name="Oval 41">
                  <a:extLst>
                    <a:ext uri="{FF2B5EF4-FFF2-40B4-BE49-F238E27FC236}">
                      <a16:creationId xmlns:a16="http://schemas.microsoft.com/office/drawing/2014/main" id="{84437DB5-C2F0-AFFD-E597-03BC8E804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" y="3391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92" name="Line 42">
                  <a:extLst>
                    <a:ext uri="{FF2B5EF4-FFF2-40B4-BE49-F238E27FC236}">
                      <a16:creationId xmlns:a16="http://schemas.microsoft.com/office/drawing/2014/main" id="{F442467B-509C-9EA5-AB61-7F54522F7B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222"/>
                  <a:ext cx="122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9" name="Line 43">
                <a:extLst>
                  <a:ext uri="{FF2B5EF4-FFF2-40B4-BE49-F238E27FC236}">
                    <a16:creationId xmlns:a16="http://schemas.microsoft.com/office/drawing/2014/main" id="{164E6292-AA66-785D-6208-D072E60BC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8" y="2699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44">
                <a:extLst>
                  <a:ext uri="{FF2B5EF4-FFF2-40B4-BE49-F238E27FC236}">
                    <a16:creationId xmlns:a16="http://schemas.microsoft.com/office/drawing/2014/main" id="{BB84340E-2029-EF80-E6D6-331CA83A1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0" y="3066"/>
                <a:ext cx="9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45">
                <a:extLst>
                  <a:ext uri="{FF2B5EF4-FFF2-40B4-BE49-F238E27FC236}">
                    <a16:creationId xmlns:a16="http://schemas.microsoft.com/office/drawing/2014/main" id="{2F6672D3-9E83-3FA2-1CB5-75CC7E6C4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3" y="2677"/>
                <a:ext cx="30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82" name="Group 46">
                <a:extLst>
                  <a:ext uri="{FF2B5EF4-FFF2-40B4-BE49-F238E27FC236}">
                    <a16:creationId xmlns:a16="http://schemas.microsoft.com/office/drawing/2014/main" id="{7DF29312-0E56-2451-4BE0-A0973D9997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7" y="3114"/>
                <a:ext cx="487" cy="1206"/>
                <a:chOff x="4530" y="1359"/>
                <a:chExt cx="487" cy="1206"/>
              </a:xfrm>
            </p:grpSpPr>
            <p:sp>
              <p:nvSpPr>
                <p:cNvPr id="83" name="Oval 47">
                  <a:extLst>
                    <a:ext uri="{FF2B5EF4-FFF2-40B4-BE49-F238E27FC236}">
                      <a16:creationId xmlns:a16="http://schemas.microsoft.com/office/drawing/2014/main" id="{3468F2AE-566E-0AAB-1C8A-B3F14CC02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7" y="1359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G</a:t>
                  </a:r>
                </a:p>
              </p:txBody>
            </p:sp>
            <p:sp>
              <p:nvSpPr>
                <p:cNvPr id="84" name="Oval 48">
                  <a:extLst>
                    <a:ext uri="{FF2B5EF4-FFF2-40B4-BE49-F238E27FC236}">
                      <a16:creationId xmlns:a16="http://schemas.microsoft.com/office/drawing/2014/main" id="{D8FA9EA0-3FB2-9B8A-5A6E-ECF27DBC5B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0" y="1703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H</a:t>
                  </a:r>
                </a:p>
              </p:txBody>
            </p:sp>
            <p:sp>
              <p:nvSpPr>
                <p:cNvPr id="85" name="Oval 49">
                  <a:extLst>
                    <a:ext uri="{FF2B5EF4-FFF2-40B4-BE49-F238E27FC236}">
                      <a16:creationId xmlns:a16="http://schemas.microsoft.com/office/drawing/2014/main" id="{AD3A63E1-7A14-1121-866F-10B5E77632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5" y="2003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</a:p>
              </p:txBody>
            </p:sp>
            <p:sp>
              <p:nvSpPr>
                <p:cNvPr id="86" name="Line 50">
                  <a:extLst>
                    <a:ext uri="{FF2B5EF4-FFF2-40B4-BE49-F238E27FC236}">
                      <a16:creationId xmlns:a16="http://schemas.microsoft.com/office/drawing/2014/main" id="{FB1C013C-8E30-AE51-CF47-FE4EC783C4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00" y="1586"/>
                  <a:ext cx="111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7" name="Oval 51">
                  <a:extLst>
                    <a:ext uri="{FF2B5EF4-FFF2-40B4-BE49-F238E27FC236}">
                      <a16:creationId xmlns:a16="http://schemas.microsoft.com/office/drawing/2014/main" id="{2C60525B-056D-DD8D-A717-29A53CEE07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0" y="2332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J</a:t>
                  </a:r>
                </a:p>
              </p:txBody>
            </p:sp>
            <p:sp>
              <p:nvSpPr>
                <p:cNvPr id="88" name="Line 52">
                  <a:extLst>
                    <a:ext uri="{FF2B5EF4-FFF2-40B4-BE49-F238E27FC236}">
                      <a16:creationId xmlns:a16="http://schemas.microsoft.com/office/drawing/2014/main" id="{2912E80C-24B0-79E5-BEF4-3AB70DF1A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3" y="1900"/>
                  <a:ext cx="122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9" name="Line 53">
                  <a:extLst>
                    <a:ext uri="{FF2B5EF4-FFF2-40B4-BE49-F238E27FC236}">
                      <a16:creationId xmlns:a16="http://schemas.microsoft.com/office/drawing/2014/main" id="{A711AA76-E705-3F0F-BAA6-A2043B9B29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67" y="2222"/>
                  <a:ext cx="78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97" name="Group 54">
            <a:extLst>
              <a:ext uri="{FF2B5EF4-FFF2-40B4-BE49-F238E27FC236}">
                <a16:creationId xmlns:a16="http://schemas.microsoft.com/office/drawing/2014/main" id="{939C52E7-C62C-C5BC-1C6F-DEE6F19B01F5}"/>
              </a:ext>
            </a:extLst>
          </p:cNvPr>
          <p:cNvGrpSpPr>
            <a:grpSpLocks/>
          </p:cNvGrpSpPr>
          <p:nvPr/>
        </p:nvGrpSpPr>
        <p:grpSpPr bwMode="auto">
          <a:xfrm>
            <a:off x="583036" y="4542476"/>
            <a:ext cx="3125788" cy="1914525"/>
            <a:chOff x="3048" y="1359"/>
            <a:chExt cx="1969" cy="1206"/>
          </a:xfrm>
        </p:grpSpPr>
        <p:grpSp>
          <p:nvGrpSpPr>
            <p:cNvPr id="98" name="Group 55">
              <a:extLst>
                <a:ext uri="{FF2B5EF4-FFF2-40B4-BE49-F238E27FC236}">
                  <a16:creationId xmlns:a16="http://schemas.microsoft.com/office/drawing/2014/main" id="{CCC7B329-E26E-3A2E-5DFC-5F6285DD26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" y="1364"/>
              <a:ext cx="780" cy="1151"/>
              <a:chOff x="359" y="2752"/>
              <a:chExt cx="780" cy="1151"/>
            </a:xfrm>
          </p:grpSpPr>
          <p:sp>
            <p:nvSpPr>
              <p:cNvPr id="111" name="Oval 56">
                <a:extLst>
                  <a:ext uri="{FF2B5EF4-FFF2-40B4-BE49-F238E27FC236}">
                    <a16:creationId xmlns:a16="http://schemas.microsoft.com/office/drawing/2014/main" id="{8EB551DF-4D3D-09BF-8F1B-1EF4FFE4D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75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12" name="Oval 57">
                <a:extLst>
                  <a:ext uri="{FF2B5EF4-FFF2-40B4-BE49-F238E27FC236}">
                    <a16:creationId xmlns:a16="http://schemas.microsoft.com/office/drawing/2014/main" id="{9704EE62-7641-C444-3634-83156E8C6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" y="30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13" name="Oval 58">
                <a:extLst>
                  <a:ext uri="{FF2B5EF4-FFF2-40B4-BE49-F238E27FC236}">
                    <a16:creationId xmlns:a16="http://schemas.microsoft.com/office/drawing/2014/main" id="{C21AA806-1D10-4A29-E6DC-DA8DDC11F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33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14" name="Oval 59">
                <a:extLst>
                  <a:ext uri="{FF2B5EF4-FFF2-40B4-BE49-F238E27FC236}">
                    <a16:creationId xmlns:a16="http://schemas.microsoft.com/office/drawing/2014/main" id="{8A0E6AE8-3F5E-D92C-BEF8-A4FF0F603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367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15" name="Line 60">
                <a:extLst>
                  <a:ext uri="{FF2B5EF4-FFF2-40B4-BE49-F238E27FC236}">
                    <a16:creationId xmlns:a16="http://schemas.microsoft.com/office/drawing/2014/main" id="{3B063F9A-5C79-C197-DDCE-9A8BA73C4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" y="296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Line 61">
                <a:extLst>
                  <a:ext uri="{FF2B5EF4-FFF2-40B4-BE49-F238E27FC236}">
                    <a16:creationId xmlns:a16="http://schemas.microsoft.com/office/drawing/2014/main" id="{5AE9B793-2D4D-3378-7682-133B10EA0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" y="3277"/>
                <a:ext cx="144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62">
                <a:extLst>
                  <a:ext uri="{FF2B5EF4-FFF2-40B4-BE49-F238E27FC236}">
                    <a16:creationId xmlns:a16="http://schemas.microsoft.com/office/drawing/2014/main" id="{467AF490-0820-CB1F-4C5B-76272B73F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3589"/>
                <a:ext cx="134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9" name="Group 63">
              <a:extLst>
                <a:ext uri="{FF2B5EF4-FFF2-40B4-BE49-F238E27FC236}">
                  <a16:creationId xmlns:a16="http://schemas.microsoft.com/office/drawing/2014/main" id="{A8C9B126-ED2E-6ADC-43B2-C68CC60A0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392"/>
              <a:ext cx="460" cy="633"/>
              <a:chOff x="1625" y="2991"/>
              <a:chExt cx="460" cy="633"/>
            </a:xfrm>
          </p:grpSpPr>
          <p:sp>
            <p:nvSpPr>
              <p:cNvPr id="108" name="Oval 64">
                <a:extLst>
                  <a:ext uri="{FF2B5EF4-FFF2-40B4-BE49-F238E27FC236}">
                    <a16:creationId xmlns:a16="http://schemas.microsoft.com/office/drawing/2014/main" id="{987DC735-35B6-E81A-CE67-BB53E073F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09" name="Oval 65">
                <a:extLst>
                  <a:ext uri="{FF2B5EF4-FFF2-40B4-BE49-F238E27FC236}">
                    <a16:creationId xmlns:a16="http://schemas.microsoft.com/office/drawing/2014/main" id="{700E944E-4967-FEEC-E604-C72968C40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10" name="Line 66">
                <a:extLst>
                  <a:ext uri="{FF2B5EF4-FFF2-40B4-BE49-F238E27FC236}">
                    <a16:creationId xmlns:a16="http://schemas.microsoft.com/office/drawing/2014/main" id="{3D51BCCD-44B3-BD59-2A6C-C75AFCE48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0" name="Group 67">
              <a:extLst>
                <a:ext uri="{FF2B5EF4-FFF2-40B4-BE49-F238E27FC236}">
                  <a16:creationId xmlns:a16="http://schemas.microsoft.com/office/drawing/2014/main" id="{7CAF2FB1-3740-386F-BF83-81D612940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359"/>
              <a:ext cx="487" cy="1206"/>
              <a:chOff x="4530" y="1359"/>
              <a:chExt cx="487" cy="1206"/>
            </a:xfrm>
          </p:grpSpPr>
          <p:sp>
            <p:nvSpPr>
              <p:cNvPr id="101" name="Oval 68">
                <a:extLst>
                  <a:ext uri="{FF2B5EF4-FFF2-40B4-BE49-F238E27FC236}">
                    <a16:creationId xmlns:a16="http://schemas.microsoft.com/office/drawing/2014/main" id="{4D8F5CE7-22A8-CDE5-0B05-BEFF81C05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02" name="Oval 69">
                <a:extLst>
                  <a:ext uri="{FF2B5EF4-FFF2-40B4-BE49-F238E27FC236}">
                    <a16:creationId xmlns:a16="http://schemas.microsoft.com/office/drawing/2014/main" id="{84BD5132-3703-3DBF-2269-9AAA71A9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03" name="Oval 70">
                <a:extLst>
                  <a:ext uri="{FF2B5EF4-FFF2-40B4-BE49-F238E27FC236}">
                    <a16:creationId xmlns:a16="http://schemas.microsoft.com/office/drawing/2014/main" id="{5194F09E-D3E9-C353-9727-3FC51AC02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04" name="Line 71">
                <a:extLst>
                  <a:ext uri="{FF2B5EF4-FFF2-40B4-BE49-F238E27FC236}">
                    <a16:creationId xmlns:a16="http://schemas.microsoft.com/office/drawing/2014/main" id="{1CAD08F3-974D-8C29-45C0-FA3FD2602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Oval 72">
                <a:extLst>
                  <a:ext uri="{FF2B5EF4-FFF2-40B4-BE49-F238E27FC236}">
                    <a16:creationId xmlns:a16="http://schemas.microsoft.com/office/drawing/2014/main" id="{6F9B749F-084E-30D4-3066-09DDCA94B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06" name="Line 73">
                <a:extLst>
                  <a:ext uri="{FF2B5EF4-FFF2-40B4-BE49-F238E27FC236}">
                    <a16:creationId xmlns:a16="http://schemas.microsoft.com/office/drawing/2014/main" id="{3C909662-7352-3539-86CD-DE9DC8AB0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Line 74">
                <a:extLst>
                  <a:ext uri="{FF2B5EF4-FFF2-40B4-BE49-F238E27FC236}">
                    <a16:creationId xmlns:a16="http://schemas.microsoft.com/office/drawing/2014/main" id="{CDE60351-043E-DC99-0F14-AAF1F8CAA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18" name="Group 75">
            <a:extLst>
              <a:ext uri="{FF2B5EF4-FFF2-40B4-BE49-F238E27FC236}">
                <a16:creationId xmlns:a16="http://schemas.microsoft.com/office/drawing/2014/main" id="{6488E5D4-ED57-2CB0-D46D-605C4C3CEE53}"/>
              </a:ext>
            </a:extLst>
          </p:cNvPr>
          <p:cNvGrpSpPr>
            <a:grpSpLocks/>
          </p:cNvGrpSpPr>
          <p:nvPr/>
        </p:nvGrpSpPr>
        <p:grpSpPr bwMode="auto">
          <a:xfrm>
            <a:off x="4778799" y="4890139"/>
            <a:ext cx="3902075" cy="1527175"/>
            <a:chOff x="408" y="1395"/>
            <a:chExt cx="2458" cy="962"/>
          </a:xfrm>
        </p:grpSpPr>
        <p:grpSp>
          <p:nvGrpSpPr>
            <p:cNvPr id="119" name="Group 76">
              <a:extLst>
                <a:ext uri="{FF2B5EF4-FFF2-40B4-BE49-F238E27FC236}">
                  <a16:creationId xmlns:a16="http://schemas.microsoft.com/office/drawing/2014/main" id="{6EA6F474-9550-B00C-25AC-1C502FF3E1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1422"/>
              <a:ext cx="1247" cy="629"/>
              <a:chOff x="408" y="1422"/>
              <a:chExt cx="1247" cy="629"/>
            </a:xfrm>
          </p:grpSpPr>
          <p:sp>
            <p:nvSpPr>
              <p:cNvPr id="132" name="Oval 77">
                <a:extLst>
                  <a:ext uri="{FF2B5EF4-FFF2-40B4-BE49-F238E27FC236}">
                    <a16:creationId xmlns:a16="http://schemas.microsoft.com/office/drawing/2014/main" id="{F4AA7E9C-DBD9-E008-B674-F6374C792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142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33" name="Oval 78">
                <a:extLst>
                  <a:ext uri="{FF2B5EF4-FFF2-40B4-BE49-F238E27FC236}">
                    <a16:creationId xmlns:a16="http://schemas.microsoft.com/office/drawing/2014/main" id="{F4F32E84-C95C-8F91-E81F-DEF990FD5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181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34" name="Oval 79">
                <a:extLst>
                  <a:ext uri="{FF2B5EF4-FFF2-40B4-BE49-F238E27FC236}">
                    <a16:creationId xmlns:a16="http://schemas.microsoft.com/office/drawing/2014/main" id="{AFDC19FE-A728-6C28-1F8D-FD494A303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181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35" name="Oval 80">
                <a:extLst>
                  <a:ext uri="{FF2B5EF4-FFF2-40B4-BE49-F238E27FC236}">
                    <a16:creationId xmlns:a16="http://schemas.microsoft.com/office/drawing/2014/main" id="{915A38B3-A93E-62B7-AD0C-D8FB99423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" y="181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36" name="Line 81">
                <a:extLst>
                  <a:ext uri="{FF2B5EF4-FFF2-40B4-BE49-F238E27FC236}">
                    <a16:creationId xmlns:a16="http://schemas.microsoft.com/office/drawing/2014/main" id="{22A54B8F-01DF-E8AA-6925-4C61075797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0" y="1655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7" name="Line 82">
                <a:extLst>
                  <a:ext uri="{FF2B5EF4-FFF2-40B4-BE49-F238E27FC236}">
                    <a16:creationId xmlns:a16="http://schemas.microsoft.com/office/drawing/2014/main" id="{A806EFD7-4720-F012-6DC3-CF845431EB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1" y="1577"/>
                <a:ext cx="40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8" name="Line 83">
                <a:extLst>
                  <a:ext uri="{FF2B5EF4-FFF2-40B4-BE49-F238E27FC236}">
                    <a16:creationId xmlns:a16="http://schemas.microsoft.com/office/drawing/2014/main" id="{7BBE9F6F-C46A-5C6A-9B6E-821F139F0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1588"/>
                <a:ext cx="334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0" name="Group 84">
              <a:extLst>
                <a:ext uri="{FF2B5EF4-FFF2-40B4-BE49-F238E27FC236}">
                  <a16:creationId xmlns:a16="http://schemas.microsoft.com/office/drawing/2014/main" id="{81D59ACA-61A9-E897-E3DB-B3291333C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6" y="1395"/>
              <a:ext cx="237" cy="655"/>
              <a:chOff x="1886" y="1395"/>
              <a:chExt cx="237" cy="655"/>
            </a:xfrm>
          </p:grpSpPr>
          <p:sp>
            <p:nvSpPr>
              <p:cNvPr id="129" name="Oval 85">
                <a:extLst>
                  <a:ext uri="{FF2B5EF4-FFF2-40B4-BE49-F238E27FC236}">
                    <a16:creationId xmlns:a16="http://schemas.microsoft.com/office/drawing/2014/main" id="{76F92F16-4F3E-8DAF-CC69-0CA264518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30" name="Oval 86">
                <a:extLst>
                  <a:ext uri="{FF2B5EF4-FFF2-40B4-BE49-F238E27FC236}">
                    <a16:creationId xmlns:a16="http://schemas.microsoft.com/office/drawing/2014/main" id="{BDB8E141-4D55-145E-2506-52AF4C35F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1817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31" name="Line 87">
                <a:extLst>
                  <a:ext uri="{FF2B5EF4-FFF2-40B4-BE49-F238E27FC236}">
                    <a16:creationId xmlns:a16="http://schemas.microsoft.com/office/drawing/2014/main" id="{E4C14B20-A78D-555D-8905-3B081E590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1" y="1633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1" name="Group 88">
              <a:extLst>
                <a:ext uri="{FF2B5EF4-FFF2-40B4-BE49-F238E27FC236}">
                  <a16:creationId xmlns:a16="http://schemas.microsoft.com/office/drawing/2014/main" id="{A3C71388-EFB7-D6B6-C60F-DB34D41B4C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" y="1395"/>
              <a:ext cx="642" cy="962"/>
              <a:chOff x="2224" y="1395"/>
              <a:chExt cx="642" cy="962"/>
            </a:xfrm>
          </p:grpSpPr>
          <p:sp>
            <p:nvSpPr>
              <p:cNvPr id="122" name="Oval 89">
                <a:extLst>
                  <a:ext uri="{FF2B5EF4-FFF2-40B4-BE49-F238E27FC236}">
                    <a16:creationId xmlns:a16="http://schemas.microsoft.com/office/drawing/2014/main" id="{31A9E25E-3617-E8DD-E210-223FF095D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23" name="Oval 90">
                <a:extLst>
                  <a:ext uri="{FF2B5EF4-FFF2-40B4-BE49-F238E27FC236}">
                    <a16:creationId xmlns:a16="http://schemas.microsoft.com/office/drawing/2014/main" id="{E04AA58E-6AC9-52A1-980C-929822DE3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173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24" name="Oval 91">
                <a:extLst>
                  <a:ext uri="{FF2B5EF4-FFF2-40B4-BE49-F238E27FC236}">
                    <a16:creationId xmlns:a16="http://schemas.microsoft.com/office/drawing/2014/main" id="{656B6E68-64AA-4C67-FFE9-822A50B4D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175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25" name="Line 92">
                <a:extLst>
                  <a:ext uri="{FF2B5EF4-FFF2-40B4-BE49-F238E27FC236}">
                    <a16:creationId xmlns:a16="http://schemas.microsoft.com/office/drawing/2014/main" id="{2542B3E2-E7DC-8221-2726-D53DE4744C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4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Line 93">
                <a:extLst>
                  <a:ext uri="{FF2B5EF4-FFF2-40B4-BE49-F238E27FC236}">
                    <a16:creationId xmlns:a16="http://schemas.microsoft.com/office/drawing/2014/main" id="{D8516774-2B95-014D-9635-D4261BBCC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8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Oval 94">
                <a:extLst>
                  <a:ext uri="{FF2B5EF4-FFF2-40B4-BE49-F238E27FC236}">
                    <a16:creationId xmlns:a16="http://schemas.microsoft.com/office/drawing/2014/main" id="{DF5CD00B-046A-FC70-57AD-8C5342545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9" y="212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28" name="Line 95">
                <a:extLst>
                  <a:ext uri="{FF2B5EF4-FFF2-40B4-BE49-F238E27FC236}">
                    <a16:creationId xmlns:a16="http://schemas.microsoft.com/office/drawing/2014/main" id="{F9CDDB1C-704F-CD3C-A96F-1BB6C6FE0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198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78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FE6320-0EB3-8015-A96B-FEC04BEDCB20}"/>
              </a:ext>
            </a:extLst>
          </p:cNvPr>
          <p:cNvSpPr txBox="1">
            <a:spLocks/>
          </p:cNvSpPr>
          <p:nvPr/>
        </p:nvSpPr>
        <p:spPr>
          <a:xfrm>
            <a:off x="1421322" y="2547839"/>
            <a:ext cx="6301355" cy="14105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 树和森林的遍历</a:t>
            </a:r>
            <a:endParaRPr lang="en-US" sz="36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458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树的遍历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id="{EAAC1FC4-89C5-CD32-26CB-78F58130D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091" y="4666923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按层次遍历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7E0AD80E-94B8-EE37-983E-02CE7EFA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28" y="1715726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次序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35DDA2FB-97DE-D9B7-7BDA-6F0DE9A20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28" y="3189316"/>
            <a:ext cx="381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次序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遍历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ACA9D9F2-64DF-C728-1B27-D5666066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15" y="1703220"/>
            <a:ext cx="7772400" cy="113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若树不空，则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先访问根结点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，然后依次先根遍历各棵子树。</a:t>
            </a: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7A1F8406-FB27-64CC-A07C-8F4856AE7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15" y="3180827"/>
            <a:ext cx="7924800" cy="113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若树不空，则先依次后根遍历各棵子树，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然后访问根结点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32CFBC41-1DB0-9503-CB72-D442622DC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15" y="4702008"/>
            <a:ext cx="7543800" cy="113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若树不空，则自上而下自左至右访问树中每个结点。</a:t>
            </a:r>
          </a:p>
        </p:txBody>
      </p:sp>
    </p:spTree>
    <p:extLst>
      <p:ext uri="{BB962C8B-B14F-4D97-AF65-F5344CB8AC3E}">
        <p14:creationId xmlns:p14="http://schemas.microsoft.com/office/powerpoint/2010/main" val="240774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1" grpId="0" autoUpdateAnimBg="0"/>
      <p:bldP spid="4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FE6320-0EB3-8015-A96B-FEC04BEDCB20}"/>
              </a:ext>
            </a:extLst>
          </p:cNvPr>
          <p:cNvSpPr txBox="1">
            <a:spLocks/>
          </p:cNvSpPr>
          <p:nvPr/>
        </p:nvSpPr>
        <p:spPr>
          <a:xfrm>
            <a:off x="845402" y="694976"/>
            <a:ext cx="8142187" cy="141055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第六章 树和二叉树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en-US" sz="3600" dirty="0">
              <a:solidFill>
                <a:srgbClr val="9933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36FAA3-EE72-CA7C-63E8-5C2473C195AE}"/>
              </a:ext>
            </a:extLst>
          </p:cNvPr>
          <p:cNvSpPr txBox="1"/>
          <p:nvPr/>
        </p:nvSpPr>
        <p:spPr>
          <a:xfrm>
            <a:off x="1215189" y="2105526"/>
            <a:ext cx="6978316" cy="3250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树的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存储结构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树与二叉树的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相互转变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森林与二叉树的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相互转变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br>
              <a:rPr lang="en-US" altLang="zh-Hans-HK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树与森林的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遍历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四、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哈夫曼树 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(Huffman Tree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FCF04E83-C9C3-994E-A314-7E5EE9CB3588}"/>
              </a:ext>
            </a:extLst>
          </p:cNvPr>
          <p:cNvGrpSpPr/>
          <p:nvPr/>
        </p:nvGrpSpPr>
        <p:grpSpPr>
          <a:xfrm>
            <a:off x="4922676" y="826168"/>
            <a:ext cx="3952582" cy="6617196"/>
            <a:chOff x="4999038" y="381000"/>
            <a:chExt cx="3952582" cy="6617196"/>
          </a:xfrm>
        </p:grpSpPr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FED85F5C-B79C-C9B9-E3A0-84C8FD835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5238" y="381000"/>
              <a:ext cx="3876382" cy="6617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</a:t>
              </a: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B      C      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    F           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     H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   I    J    K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Oval 3">
              <a:extLst>
                <a:ext uri="{FF2B5EF4-FFF2-40B4-BE49-F238E27FC236}">
                  <a16:creationId xmlns:a16="http://schemas.microsoft.com/office/drawing/2014/main" id="{2C7C6CCD-8F63-523F-284C-53B426667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238" y="4572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34466C34-D4D0-A949-A9A6-F7EC37284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238" y="16764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63156E8E-52F1-C380-36DE-246A212D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238" y="16764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Oval 6">
              <a:extLst>
                <a:ext uri="{FF2B5EF4-FFF2-40B4-BE49-F238E27FC236}">
                  <a16:creationId xmlns:a16="http://schemas.microsoft.com/office/drawing/2014/main" id="{B0D0A6E1-C0F8-6015-2222-8F04A6CE3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16764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95FB27CF-8BFC-533E-A75A-19691F4D0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28956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78188ADD-53F4-20FD-D3E2-72C0D2F7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238" y="28956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Oval 9">
              <a:extLst>
                <a:ext uri="{FF2B5EF4-FFF2-40B4-BE49-F238E27FC236}">
                  <a16:creationId xmlns:a16="http://schemas.microsoft.com/office/drawing/2014/main" id="{2076E80E-0F0A-52C3-D7BA-BD5D675F5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28956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B394F064-584A-ADE6-C7BF-65287266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41148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Oval 11">
              <a:extLst>
                <a:ext uri="{FF2B5EF4-FFF2-40B4-BE49-F238E27FC236}">
                  <a16:creationId xmlns:a16="http://schemas.microsoft.com/office/drawing/2014/main" id="{4017592E-99B8-17D3-3BE9-A4512B7CC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53340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Oval 12">
              <a:extLst>
                <a:ext uri="{FF2B5EF4-FFF2-40B4-BE49-F238E27FC236}">
                  <a16:creationId xmlns:a16="http://schemas.microsoft.com/office/drawing/2014/main" id="{E45485F3-499B-B0EA-9872-DED061426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838" y="53340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Oval 13">
              <a:extLst>
                <a:ext uri="{FF2B5EF4-FFF2-40B4-BE49-F238E27FC236}">
                  <a16:creationId xmlns:a16="http://schemas.microsoft.com/office/drawing/2014/main" id="{2963B4BB-6562-5176-4A0A-BBFD4E764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838" y="53340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8725F8E5-6345-6770-3508-7A3135731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4038" y="9906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2AD313E2-DE19-D21F-1FBC-EF90FB749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1038" y="838200"/>
              <a:ext cx="8382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2405A4E6-9873-4D2A-1A49-9C4C589A0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2638" y="838200"/>
              <a:ext cx="6858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F63E2333-1F94-EF1D-67E5-5C85708B2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7638" y="2057400"/>
              <a:ext cx="2286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DF745311-B640-41E7-C321-B1D7E3CA6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9638" y="2057400"/>
              <a:ext cx="762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54B85D82-F886-D9F6-5AA1-0BAD0165E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8438" y="22098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A74D95F0-67E7-9F85-ACBB-0ABC217B5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8438" y="34290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018B8629-1DEA-D033-1644-6FFED3ABE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4638" y="46482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D4AA8E96-D247-D4DE-02BB-50B033F12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56438" y="4495800"/>
              <a:ext cx="5334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Line 23">
              <a:extLst>
                <a:ext uri="{FF2B5EF4-FFF2-40B4-BE49-F238E27FC236}">
                  <a16:creationId xmlns:a16="http://schemas.microsoft.com/office/drawing/2014/main" id="{AC3278BB-8ADF-7573-B1D0-F1873EF23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3238" y="4495800"/>
              <a:ext cx="4572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Text Box 24">
            <a:extLst>
              <a:ext uri="{FF2B5EF4-FFF2-40B4-BE49-F238E27FC236}">
                <a16:creationId xmlns:a16="http://schemas.microsoft.com/office/drawing/2014/main" id="{0FBF74C3-4210-49AB-F370-8FBEEFE3F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25" y="1139045"/>
            <a:ext cx="2549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先根遍历：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15D00E1D-3753-3C24-20F5-94AD52CC3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7" y="1741937"/>
            <a:ext cx="4468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B E F C D G H I J K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828F6EC9-1019-1B29-06F7-410F85CC6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25" y="3043416"/>
            <a:ext cx="24704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后根遍历：</a:t>
            </a: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0148D9A1-76B1-BDDC-8E23-D0C585D61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644" y="3643982"/>
            <a:ext cx="4468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 F B C I J K H G D A</a:t>
            </a: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EBE07830-7B7C-1598-070D-2843CA813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89" y="4925093"/>
            <a:ext cx="2488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层次遍历：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AD5A8075-E1AC-E32F-C918-2048957D5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24" y="5537810"/>
            <a:ext cx="49429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B C D E F G H I J K</a:t>
            </a:r>
          </a:p>
        </p:txBody>
      </p:sp>
    </p:spTree>
    <p:extLst>
      <p:ext uri="{BB962C8B-B14F-4D97-AF65-F5344CB8AC3E}">
        <p14:creationId xmlns:p14="http://schemas.microsoft.com/office/powerpoint/2010/main" val="32469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EA25FB9-1A42-C8BC-1F97-1DDF5EF10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930" y="807101"/>
            <a:ext cx="387638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B      C     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    F           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I    J    K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BB9B9B7B-FAEF-32CB-F4F8-E453691E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592" y="21211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EA1D177-CC34-A006-2FB0-7CCC8D995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592" y="21211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893802DF-C46C-D6FA-AB63-83D1323E8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21211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07DE9F2F-F587-A335-85BE-BE4D8353A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92" y="33403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597B27CE-6EE3-1232-851E-540150EAE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2" y="33403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AA103F4E-A194-68B4-BAE1-F7409393F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33403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26115E34-31B0-49E2-BEE8-2F7F3DFAE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45595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DE24BB5C-29A0-39A2-55B9-A8156BADF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57787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354AA451-BAE3-499B-8289-3D2F16DD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192" y="57787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5436E908-BC9D-B53A-0B02-D0521223D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192" y="57787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F344AAE5-0BE8-4922-9CF5-77A29A8DA0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1992" y="2502160"/>
            <a:ext cx="228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4A69AEB0-66FD-9EB9-6F73-3B2B90D2C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3992" y="2502160"/>
            <a:ext cx="76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788B4BD0-33A7-703B-2093-D8240D546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792" y="265456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47B043D5-3C18-CDAA-37A8-FE0A35694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792" y="387376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E029C270-3705-B985-05C5-5B7425100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8992" y="509296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D09F2829-1D57-72FC-223D-BF3C43E1EB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0792" y="4940560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280F424A-D406-FF6E-2DB4-059FC0883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7592" y="4940560"/>
            <a:ext cx="457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B3A77A9D-2BEF-7B5F-F496-894A599C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92" y="1968760"/>
            <a:ext cx="1295400" cy="8382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03B4439A-C5AE-F2E3-526B-372D286DB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92" y="3111760"/>
            <a:ext cx="1676400" cy="1143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F2A70B8A-1A41-0835-1341-8DDD4C637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392" y="1968760"/>
            <a:ext cx="2438400" cy="4572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36A2007A-D002-CFE3-DECD-174F41AB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910" y="1949776"/>
            <a:ext cx="25304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．第一棵树的根结点；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Text Box 24">
            <a:extLst>
              <a:ext uri="{FF2B5EF4-FFF2-40B4-BE49-F238E27FC236}">
                <a16:creationId xmlns:a16="http://schemas.microsoft.com/office/drawing/2014/main" id="{37539151-C609-C2AD-183E-192920324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793" y="3476885"/>
            <a:ext cx="27494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．第一棵树的子树森林；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86205B12-C50D-FEC8-FA8B-5C686EB5F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248" y="5003994"/>
            <a:ext cx="2590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．其它树构成的森林。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" name="Text Box 26">
            <a:extLst>
              <a:ext uri="{FF2B5EF4-FFF2-40B4-BE49-F238E27FC236}">
                <a16:creationId xmlns:a16="http://schemas.microsoft.com/office/drawing/2014/main" id="{FBA0B4E0-72F3-F8C1-D831-A39C53246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67" y="989526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森林由三部分构成：</a:t>
            </a: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D4738E99-8197-5F3B-EDD1-F44806343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森林的遍历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37" grpId="0" autoUpdateAnimBg="0"/>
      <p:bldP spid="38" grpId="0" autoUpdateAnimBg="0"/>
      <p:bldP spid="39" grpId="0" autoUpdateAnimBg="0"/>
      <p:bldP spid="4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森林的遍历</a:t>
            </a:r>
            <a:endParaRPr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A03E2E6-D276-2DC9-68C4-805C94CC1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970" y="930524"/>
            <a:ext cx="40430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先序遍历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森林）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30C1C3-B4E8-C92D-F138-4956DAD9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17" y="1713650"/>
            <a:ext cx="7583681" cy="273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若森林不空，则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森林中第一棵树的根结点；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森林中第一棵树的子树森林；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森林中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除第一棵树之外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余树构成的森林。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F7AFAB-D29F-588E-A2FA-DDC68B94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681" y="4872707"/>
            <a:ext cx="7781697" cy="126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换句话说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依次从左至右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对森林中的每一棵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先根遍历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（请课后验证）</a:t>
            </a:r>
          </a:p>
        </p:txBody>
      </p:sp>
    </p:spTree>
    <p:extLst>
      <p:ext uri="{BB962C8B-B14F-4D97-AF65-F5344CB8AC3E}">
        <p14:creationId xmlns:p14="http://schemas.microsoft.com/office/powerpoint/2010/main" val="163178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森林的遍历</a:t>
            </a:r>
            <a:endParaRPr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465CA3-A897-4A4E-D4C5-35F7574CC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54" y="1812069"/>
            <a:ext cx="7640119" cy="273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若森林不空，则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森林中第一棵树的子树森林；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访问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森林中第一棵树的根结点；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中序遍历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森林中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除第一棵树之外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其余树构成的森林。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031DEA-065D-A967-1D5E-59443A041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39" y="4961146"/>
            <a:ext cx="7771743" cy="121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换句话说：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依次从左至右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对森林中的每一棵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后根遍历</a:t>
            </a: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（请课后验证）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B967622A-3125-0DBB-28AB-97F3C9B0F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61" y="1036069"/>
            <a:ext cx="40430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600" b="1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序遍历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森林）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41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E847E953-F72A-9AEA-07B9-D7A875DE7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946484"/>
            <a:ext cx="6934200" cy="14465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树的遍历和二叉树遍历的对应关系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3FC276FF-203D-A747-1832-28620A0FB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62" y="4131009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先根遍历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10BA64C-0B37-7194-03E8-6320FD0F1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362" y="5289884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后根遍历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45BD2D9-6788-8709-B11B-BC0E88BE6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650" y="2988009"/>
            <a:ext cx="6479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96AE30C6-DB54-ECBE-7A48-0B49FE234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2988009"/>
            <a:ext cx="15744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二叉树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A721147C-D59D-4BE2-DAA1-3A5092709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792" y="3102286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7C16BAF7-3928-7D7A-6B01-1CC236799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67" y="424528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先序遍历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D644CA3-F7AE-D3A8-5134-D71873AFD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4131009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先序遍历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8A67291E-8572-F76A-020A-A446FB65D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7867" y="5388286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中序遍历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B988B774-C860-4A21-99C6-01D5C2C14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5274009"/>
            <a:ext cx="20377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中序遍历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76">
            <a:extLst>
              <a:ext uri="{FF2B5EF4-FFF2-40B4-BE49-F238E27FC236}">
                <a16:creationId xmlns:a16="http://schemas.microsoft.com/office/drawing/2014/main" id="{D7B1D9FE-81DE-11EA-0005-0754BB433FFC}"/>
              </a:ext>
            </a:extLst>
          </p:cNvPr>
          <p:cNvGrpSpPr>
            <a:grpSpLocks/>
          </p:cNvGrpSpPr>
          <p:nvPr/>
        </p:nvGrpSpPr>
        <p:grpSpPr bwMode="auto">
          <a:xfrm>
            <a:off x="1385022" y="2411415"/>
            <a:ext cx="1979613" cy="998538"/>
            <a:chOff x="408" y="1422"/>
            <a:chExt cx="1247" cy="629"/>
          </a:xfrm>
        </p:grpSpPr>
        <p:sp>
          <p:nvSpPr>
            <p:cNvPr id="12" name="Oval 77">
              <a:extLst>
                <a:ext uri="{FF2B5EF4-FFF2-40B4-BE49-F238E27FC236}">
                  <a16:creationId xmlns:a16="http://schemas.microsoft.com/office/drawing/2014/main" id="{B056DE68-5B6A-FDED-4174-6AD6FA78B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42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" name="Oval 78">
              <a:extLst>
                <a:ext uri="{FF2B5EF4-FFF2-40B4-BE49-F238E27FC236}">
                  <a16:creationId xmlns:a16="http://schemas.microsoft.com/office/drawing/2014/main" id="{D747C201-EA3E-7AED-4200-99FED940B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" name="Oval 79">
              <a:extLst>
                <a:ext uri="{FF2B5EF4-FFF2-40B4-BE49-F238E27FC236}">
                  <a16:creationId xmlns:a16="http://schemas.microsoft.com/office/drawing/2014/main" id="{48929CBA-9FFD-44D1-E037-C832C5452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" name="Oval 80">
              <a:extLst>
                <a:ext uri="{FF2B5EF4-FFF2-40B4-BE49-F238E27FC236}">
                  <a16:creationId xmlns:a16="http://schemas.microsoft.com/office/drawing/2014/main" id="{A989C965-CC5C-BED2-F1D1-9289BF32A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6" name="Line 81">
              <a:extLst>
                <a:ext uri="{FF2B5EF4-FFF2-40B4-BE49-F238E27FC236}">
                  <a16:creationId xmlns:a16="http://schemas.microsoft.com/office/drawing/2014/main" id="{1180F988-DA01-3ABA-8945-CCCE68F4D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" y="1655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82">
              <a:extLst>
                <a:ext uri="{FF2B5EF4-FFF2-40B4-BE49-F238E27FC236}">
                  <a16:creationId xmlns:a16="http://schemas.microsoft.com/office/drawing/2014/main" id="{B13828FF-EFF2-E415-1157-5AB6B2362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1577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83">
              <a:extLst>
                <a:ext uri="{FF2B5EF4-FFF2-40B4-BE49-F238E27FC236}">
                  <a16:creationId xmlns:a16="http://schemas.microsoft.com/office/drawing/2014/main" id="{3F3DCEDC-1571-0A3C-0029-E5C504E70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1588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Group 55">
            <a:extLst>
              <a:ext uri="{FF2B5EF4-FFF2-40B4-BE49-F238E27FC236}">
                <a16:creationId xmlns:a16="http://schemas.microsoft.com/office/drawing/2014/main" id="{160DC06C-C33A-14CF-9604-15764D83EB0C}"/>
              </a:ext>
            </a:extLst>
          </p:cNvPr>
          <p:cNvGrpSpPr>
            <a:grpSpLocks/>
          </p:cNvGrpSpPr>
          <p:nvPr/>
        </p:nvGrpSpPr>
        <p:grpSpPr bwMode="auto">
          <a:xfrm>
            <a:off x="5919067" y="2411415"/>
            <a:ext cx="1238250" cy="1827213"/>
            <a:chOff x="359" y="2752"/>
            <a:chExt cx="780" cy="1151"/>
          </a:xfrm>
        </p:grpSpPr>
        <p:sp>
          <p:nvSpPr>
            <p:cNvPr id="20" name="Oval 56">
              <a:extLst>
                <a:ext uri="{FF2B5EF4-FFF2-40B4-BE49-F238E27FC236}">
                  <a16:creationId xmlns:a16="http://schemas.microsoft.com/office/drawing/2014/main" id="{41BE05FC-7577-5807-1BAD-E45DEF128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75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" name="Oval 57">
              <a:extLst>
                <a:ext uri="{FF2B5EF4-FFF2-40B4-BE49-F238E27FC236}">
                  <a16:creationId xmlns:a16="http://schemas.microsoft.com/office/drawing/2014/main" id="{115D36B5-1600-60E2-2B4D-90C9B98F5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" y="309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Oval 58">
              <a:extLst>
                <a:ext uri="{FF2B5EF4-FFF2-40B4-BE49-F238E27FC236}">
                  <a16:creationId xmlns:a16="http://schemas.microsoft.com/office/drawing/2014/main" id="{3D7B004B-B349-3ADC-AEA9-696CA6FE0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39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" name="Oval 59">
              <a:extLst>
                <a:ext uri="{FF2B5EF4-FFF2-40B4-BE49-F238E27FC236}">
                  <a16:creationId xmlns:a16="http://schemas.microsoft.com/office/drawing/2014/main" id="{013AF142-71B3-9B1E-0D14-4FB65ED3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" y="367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4" name="Line 60">
              <a:extLst>
                <a:ext uri="{FF2B5EF4-FFF2-40B4-BE49-F238E27FC236}">
                  <a16:creationId xmlns:a16="http://schemas.microsoft.com/office/drawing/2014/main" id="{5C3BDDE8-C12F-99E7-5AA1-5A2B62A930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" y="2966"/>
              <a:ext cx="111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Line 61">
              <a:extLst>
                <a:ext uri="{FF2B5EF4-FFF2-40B4-BE49-F238E27FC236}">
                  <a16:creationId xmlns:a16="http://schemas.microsoft.com/office/drawing/2014/main" id="{C7B665BD-3E46-9FA3-0531-D288F4DDE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" y="3277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Line 62">
              <a:extLst>
                <a:ext uri="{FF2B5EF4-FFF2-40B4-BE49-F238E27FC236}">
                  <a16:creationId xmlns:a16="http://schemas.microsoft.com/office/drawing/2014/main" id="{D06FACD4-3784-D5C5-0937-51361F627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" y="3589"/>
              <a:ext cx="134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EF78C50-9F5C-3637-1F40-FE9C9CB0D4E0}"/>
              </a:ext>
            </a:extLst>
          </p:cNvPr>
          <p:cNvSpPr txBox="1"/>
          <p:nvPr/>
        </p:nvSpPr>
        <p:spPr>
          <a:xfrm>
            <a:off x="1246909" y="4238628"/>
            <a:ext cx="2715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后根遍历为：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Hans-HK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BCDA</a:t>
            </a:r>
            <a:endParaRPr lang="zh-Hans-HK" altLang="en-US" sz="3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6878F19-ABC0-8850-7D0A-68036549B86D}"/>
              </a:ext>
            </a:extLst>
          </p:cNvPr>
          <p:cNvSpPr txBox="1"/>
          <p:nvPr/>
        </p:nvSpPr>
        <p:spPr>
          <a:xfrm>
            <a:off x="5085196" y="4279903"/>
            <a:ext cx="2715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中序遍历为：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Hans-HK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Hans-HK" sz="32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BCDA</a:t>
            </a:r>
            <a:endParaRPr lang="zh-Hans-HK" altLang="en-US" sz="32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007000-2A79-9DF2-4B89-5B8F60373036}"/>
              </a:ext>
            </a:extLst>
          </p:cNvPr>
          <p:cNvSpPr txBox="1"/>
          <p:nvPr/>
        </p:nvSpPr>
        <p:spPr>
          <a:xfrm>
            <a:off x="782053" y="1102479"/>
            <a:ext cx="71703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一棵树的后根遍历与这棵树所对应的二叉树的中序遍历相同。</a:t>
            </a:r>
            <a:endParaRPr lang="en-US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698B2B9-B683-6F54-866A-5AF5B86FEFCB}"/>
              </a:ext>
            </a:extLst>
          </p:cNvPr>
          <p:cNvSpPr txBox="1"/>
          <p:nvPr/>
        </p:nvSpPr>
        <p:spPr>
          <a:xfrm>
            <a:off x="2859676" y="5626314"/>
            <a:ext cx="5092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证明留作课后思考练习。</a:t>
            </a:r>
            <a:endParaRPr lang="en-US" alt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05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D444B-99A0-A6DE-F0D8-43DD2A3C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301" y="979488"/>
            <a:ext cx="7772400" cy="8255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课后思考与验证</a:t>
            </a:r>
            <a:endParaRPr lang="zh-Hans-HK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F24F5F0-A293-CF1A-3DFD-B58D39794197}"/>
              </a:ext>
            </a:extLst>
          </p:cNvPr>
          <p:cNvSpPr txBox="1">
            <a:spLocks/>
          </p:cNvSpPr>
          <p:nvPr/>
        </p:nvSpPr>
        <p:spPr>
          <a:xfrm>
            <a:off x="438401" y="1909764"/>
            <a:ext cx="7695992" cy="4516158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5963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Hans-HK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森林的</a:t>
            </a:r>
            <a:r>
              <a:rPr lang="zh-CN" altLang="en-US" sz="280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前序遍历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等价于依次从左至右对森林中的每一棵树进行</a:t>
            </a:r>
            <a:r>
              <a:rPr lang="zh-CN" altLang="en-US" sz="280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先根遍历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15963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森林的</a:t>
            </a:r>
            <a:r>
              <a:rPr lang="zh-CN" altLang="en-US" sz="280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中序遍历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等价于依次从左至右对森林中的每一棵树进行</a:t>
            </a:r>
            <a:r>
              <a:rPr lang="zh-CN" altLang="en-US" sz="280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后根遍历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15963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zh-Hans-HK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15963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先根遍历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和 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所对应的二叉树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T’</a:t>
            </a:r>
            <a:r>
              <a:rPr lang="zh-CN" altLang="en-US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先序遍历 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是一致的。</a:t>
            </a:r>
            <a:endParaRPr lang="en-US" altLang="zh-CN" sz="28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15963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树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后根遍历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 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所对应的二叉树</a:t>
            </a:r>
            <a:r>
              <a:rPr lang="en-US" altLang="zh-CN" sz="28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T’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80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中序遍历 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是一致的。</a:t>
            </a:r>
            <a:endParaRPr lang="en-US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33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AD762756-7785-36A3-7EA3-7064B19F477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55647" y="1036871"/>
                <a:ext cx="9144000" cy="1803901"/>
              </a:xfrm>
              <a:prstGeom prst="rect">
                <a:avLst/>
              </a:prstGeom>
            </p:spPr>
            <p:txBody>
              <a:bodyPr/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2"/>
                  </a:buClr>
                  <a:buSzPct val="120000"/>
                  <a:buFont typeface="Wingdings" panose="05000000000000000000" pitchFamily="2" charset="2"/>
                  <a:buChar char="p"/>
                  <a:defRPr sz="22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1pPr>
                <a:lvl2pPr marL="6858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20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2pPr>
                <a:lvl3pPr marL="11430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8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3pPr>
                <a:lvl4pPr marL="16002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4pPr>
                <a:lvl5pPr marL="20574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假定树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个叶子结点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1~n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，且结点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权值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weight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路径长度</a:t>
                </a:r>
                <a:r>
                  <a:rPr lang="en-US" altLang="zh-CN" sz="2400" i="1" dirty="0">
                    <a:solidFill>
                      <a:srgbClr val="CC66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i="1" baseline="-25000" dirty="0">
                    <a:solidFill>
                      <a:srgbClr val="CC66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baseline="-25000" dirty="0">
                    <a:solidFill>
                      <a:srgbClr val="CC66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:=  </a:t>
                </a:r>
                <a:r>
                  <a:rPr lang="zh-CN" altLang="en-US" sz="2400" dirty="0">
                    <a:solidFill>
                      <a:srgbClr val="CC66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从树根到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CC66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的路径上的边数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（即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的层次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-1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的带权路径长度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CC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400" i="1" baseline="-25000" dirty="0" err="1" smtClean="0">
                        <a:solidFill>
                          <a:srgbClr val="CC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sz="24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sz="2400" i="1" baseline="-250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sz="2400" i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2" fontAlgn="auto"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树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的带权路径长度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wpl</m:t>
                    </m:r>
                    <m:r>
                      <a:rPr lang="en-US" altLang="zh-CN" sz="24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4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i="1" dirty="0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sz="24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AD762756-7785-36A3-7EA3-7064B19F4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647" y="1036871"/>
                <a:ext cx="9144000" cy="1803901"/>
              </a:xfrm>
              <a:prstGeom prst="rect">
                <a:avLst/>
              </a:prstGeom>
              <a:blipFill>
                <a:blip r:embed="rId4"/>
                <a:stretch>
                  <a:fillRect t="-5743" r="-267" b="-577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90">
            <a:extLst>
              <a:ext uri="{FF2B5EF4-FFF2-40B4-BE49-F238E27FC236}">
                <a16:creationId xmlns:a16="http://schemas.microsoft.com/office/drawing/2014/main" id="{26FC92B6-9C9F-6CCE-716F-FD4B700B04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84" y="3448990"/>
            <a:ext cx="2393540" cy="1921643"/>
            <a:chOff x="3120" y="144"/>
            <a:chExt cx="1968" cy="1580"/>
          </a:xfrm>
        </p:grpSpPr>
        <p:grpSp>
          <p:nvGrpSpPr>
            <p:cNvPr id="4" name="Group 91">
              <a:extLst>
                <a:ext uri="{FF2B5EF4-FFF2-40B4-BE49-F238E27FC236}">
                  <a16:creationId xmlns:a16="http://schemas.microsoft.com/office/drawing/2014/main" id="{26C2356F-4340-7E29-F4C2-21E606F25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9" name="Oval 92">
                <a:extLst>
                  <a:ext uri="{FF2B5EF4-FFF2-40B4-BE49-F238E27FC236}">
                    <a16:creationId xmlns:a16="http://schemas.microsoft.com/office/drawing/2014/main" id="{A4E9212A-69D4-B429-9D23-F04E2EFDD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3">
                <a:extLst>
                  <a:ext uri="{FF2B5EF4-FFF2-40B4-BE49-F238E27FC236}">
                    <a16:creationId xmlns:a16="http://schemas.microsoft.com/office/drawing/2014/main" id="{5CF8CF38-7F4A-23A7-5A2E-4648AD23D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Oval 94">
                <a:extLst>
                  <a:ext uri="{FF2B5EF4-FFF2-40B4-BE49-F238E27FC236}">
                    <a16:creationId xmlns:a16="http://schemas.microsoft.com/office/drawing/2014/main" id="{9390AE37-A3F7-78BA-E376-E20BEFE07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95">
                <a:extLst>
                  <a:ext uri="{FF2B5EF4-FFF2-40B4-BE49-F238E27FC236}">
                    <a16:creationId xmlns:a16="http://schemas.microsoft.com/office/drawing/2014/main" id="{76418B0B-85E3-7DAD-B41E-1122DFA62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96">
                <a:extLst>
                  <a:ext uri="{FF2B5EF4-FFF2-40B4-BE49-F238E27FC236}">
                    <a16:creationId xmlns:a16="http://schemas.microsoft.com/office/drawing/2014/main" id="{57D56259-4978-7265-15C2-58BF5C3A4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97">
                <a:extLst>
                  <a:ext uri="{FF2B5EF4-FFF2-40B4-BE49-F238E27FC236}">
                    <a16:creationId xmlns:a16="http://schemas.microsoft.com/office/drawing/2014/main" id="{3F2A4DF7-8D47-8B55-D03D-58177D8F7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98">
                <a:extLst>
                  <a:ext uri="{FF2B5EF4-FFF2-40B4-BE49-F238E27FC236}">
                    <a16:creationId xmlns:a16="http://schemas.microsoft.com/office/drawing/2014/main" id="{82CBF51D-18CA-4EA2-C7E3-6E45786E8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AutoShape 99">
                <a:extLst>
                  <a:ext uri="{FF2B5EF4-FFF2-40B4-BE49-F238E27FC236}">
                    <a16:creationId xmlns:a16="http://schemas.microsoft.com/office/drawing/2014/main" id="{C5483ACC-C536-74B3-48AC-95D4B12160A2}"/>
                  </a:ext>
                </a:extLst>
              </p:cNvPr>
              <p:cNvCxnSpPr>
                <a:cxnSpLocks noChangeShapeType="1"/>
                <a:stCxn id="9" idx="3"/>
                <a:endCxn id="10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0">
                <a:extLst>
                  <a:ext uri="{FF2B5EF4-FFF2-40B4-BE49-F238E27FC236}">
                    <a16:creationId xmlns:a16="http://schemas.microsoft.com/office/drawing/2014/main" id="{69A95D0A-56D3-C83C-4FD2-18D2257B8B0C}"/>
                  </a:ext>
                </a:extLst>
              </p:cNvPr>
              <p:cNvCxnSpPr>
                <a:cxnSpLocks noChangeShapeType="1"/>
                <a:stCxn id="10" idx="3"/>
                <a:endCxn id="11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1">
                <a:extLst>
                  <a:ext uri="{FF2B5EF4-FFF2-40B4-BE49-F238E27FC236}">
                    <a16:creationId xmlns:a16="http://schemas.microsoft.com/office/drawing/2014/main" id="{221662B5-ACE2-6B80-B5E6-85552FD766E5}"/>
                  </a:ext>
                </a:extLst>
              </p:cNvPr>
              <p:cNvCxnSpPr>
                <a:cxnSpLocks noChangeShapeType="1"/>
                <a:stCxn id="10" idx="5"/>
                <a:endCxn id="12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02">
                <a:extLst>
                  <a:ext uri="{FF2B5EF4-FFF2-40B4-BE49-F238E27FC236}">
                    <a16:creationId xmlns:a16="http://schemas.microsoft.com/office/drawing/2014/main" id="{8BBBEC1F-4323-C8A0-BC05-D4479E3658CC}"/>
                  </a:ext>
                </a:extLst>
              </p:cNvPr>
              <p:cNvCxnSpPr>
                <a:cxnSpLocks noChangeShapeType="1"/>
                <a:stCxn id="9" idx="5"/>
                <a:endCxn id="13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03">
                <a:extLst>
                  <a:ext uri="{FF2B5EF4-FFF2-40B4-BE49-F238E27FC236}">
                    <a16:creationId xmlns:a16="http://schemas.microsoft.com/office/drawing/2014/main" id="{12254270-E3EA-0427-0DC5-76F2F5F9CF2A}"/>
                  </a:ext>
                </a:extLst>
              </p:cNvPr>
              <p:cNvCxnSpPr>
                <a:cxnSpLocks noChangeShapeType="1"/>
                <a:stCxn id="13" idx="3"/>
                <a:endCxn id="14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04">
                <a:extLst>
                  <a:ext uri="{FF2B5EF4-FFF2-40B4-BE49-F238E27FC236}">
                    <a16:creationId xmlns:a16="http://schemas.microsoft.com/office/drawing/2014/main" id="{0511EF94-4BA1-023C-C6E6-50D8DF1C5035}"/>
                  </a:ext>
                </a:extLst>
              </p:cNvPr>
              <p:cNvCxnSpPr>
                <a:cxnSpLocks noChangeShapeType="1"/>
                <a:stCxn id="13" idx="5"/>
                <a:endCxn id="15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" name="Text Box 105">
              <a:extLst>
                <a:ext uri="{FF2B5EF4-FFF2-40B4-BE49-F238E27FC236}">
                  <a16:creationId xmlns:a16="http://schemas.microsoft.com/office/drawing/2014/main" id="{532C61B9-4502-27F8-5E5C-2F22973D1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" name="Text Box 106">
              <a:extLst>
                <a:ext uri="{FF2B5EF4-FFF2-40B4-BE49-F238E27FC236}">
                  <a16:creationId xmlns:a16="http://schemas.microsoft.com/office/drawing/2014/main" id="{D775B979-888F-EF64-E691-6EC6A6F10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" name="Text Box 107">
              <a:extLst>
                <a:ext uri="{FF2B5EF4-FFF2-40B4-BE49-F238E27FC236}">
                  <a16:creationId xmlns:a16="http://schemas.microsoft.com/office/drawing/2014/main" id="{8E6D5195-F820-02ED-21D4-6C880A6F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Text Box 108">
              <a:extLst>
                <a:ext uri="{FF2B5EF4-FFF2-40B4-BE49-F238E27FC236}">
                  <a16:creationId xmlns:a16="http://schemas.microsoft.com/office/drawing/2014/main" id="{45C8BC5E-9294-16C3-4E5D-498B84843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2" name="Text Box 109">
            <a:extLst>
              <a:ext uri="{FF2B5EF4-FFF2-40B4-BE49-F238E27FC236}">
                <a16:creationId xmlns:a16="http://schemas.microsoft.com/office/drawing/2014/main" id="{25D42EBE-D0C5-A86A-659B-06483D70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087" y="5495854"/>
            <a:ext cx="27629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=36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3" name="Group 110">
            <a:extLst>
              <a:ext uri="{FF2B5EF4-FFF2-40B4-BE49-F238E27FC236}">
                <a16:creationId xmlns:a16="http://schemas.microsoft.com/office/drawing/2014/main" id="{602931A4-E3CE-FAE1-53EE-FFFFD9A485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221" y="3200329"/>
            <a:ext cx="2060975" cy="2295525"/>
            <a:chOff x="376" y="1776"/>
            <a:chExt cx="1731" cy="1928"/>
          </a:xfrm>
        </p:grpSpPr>
        <p:grpSp>
          <p:nvGrpSpPr>
            <p:cNvPr id="24" name="Group 111">
              <a:extLst>
                <a:ext uri="{FF2B5EF4-FFF2-40B4-BE49-F238E27FC236}">
                  <a16:creationId xmlns:a16="http://schemas.microsoft.com/office/drawing/2014/main" id="{E8B91F33-2010-85F4-4594-64D717016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776"/>
              <a:ext cx="1731" cy="1614"/>
              <a:chOff x="376" y="1776"/>
              <a:chExt cx="1731" cy="1614"/>
            </a:xfrm>
          </p:grpSpPr>
          <p:sp>
            <p:nvSpPr>
              <p:cNvPr id="27" name="Oval 112">
                <a:extLst>
                  <a:ext uri="{FF2B5EF4-FFF2-40B4-BE49-F238E27FC236}">
                    <a16:creationId xmlns:a16="http://schemas.microsoft.com/office/drawing/2014/main" id="{BF16E009-04DD-DD0C-5978-3E7305619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113">
                <a:extLst>
                  <a:ext uri="{FF2B5EF4-FFF2-40B4-BE49-F238E27FC236}">
                    <a16:creationId xmlns:a16="http://schemas.microsoft.com/office/drawing/2014/main" id="{E8C68AA5-2B78-4876-828B-BA02E6788A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114">
                <a:extLst>
                  <a:ext uri="{FF2B5EF4-FFF2-40B4-BE49-F238E27FC236}">
                    <a16:creationId xmlns:a16="http://schemas.microsoft.com/office/drawing/2014/main" id="{9DD2CD04-5359-5EB2-AF51-6B66A93BA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" y="26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115">
                <a:extLst>
                  <a:ext uri="{FF2B5EF4-FFF2-40B4-BE49-F238E27FC236}">
                    <a16:creationId xmlns:a16="http://schemas.microsoft.com/office/drawing/2014/main" id="{E58F6EAB-849D-5AF1-1D8E-9BE7EF8E7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65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116">
                <a:extLst>
                  <a:ext uri="{FF2B5EF4-FFF2-40B4-BE49-F238E27FC236}">
                    <a16:creationId xmlns:a16="http://schemas.microsoft.com/office/drawing/2014/main" id="{B421E538-2E77-E354-D5A6-EEC4B3888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AutoShape 117">
                <a:extLst>
                  <a:ext uri="{FF2B5EF4-FFF2-40B4-BE49-F238E27FC236}">
                    <a16:creationId xmlns:a16="http://schemas.microsoft.com/office/drawing/2014/main" id="{DA9A1945-ACB4-71B2-3602-7839B4C13F6D}"/>
                  </a:ext>
                </a:extLst>
              </p:cNvPr>
              <p:cNvCxnSpPr>
                <a:cxnSpLocks noChangeShapeType="1"/>
                <a:stCxn id="27" idx="3"/>
                <a:endCxn id="28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18">
                <a:extLst>
                  <a:ext uri="{FF2B5EF4-FFF2-40B4-BE49-F238E27FC236}">
                    <a16:creationId xmlns:a16="http://schemas.microsoft.com/office/drawing/2014/main" id="{C96DC337-010B-3BE8-EF87-8A61E2B8FA04}"/>
                  </a:ext>
                </a:extLst>
              </p:cNvPr>
              <p:cNvCxnSpPr>
                <a:cxnSpLocks noChangeShapeType="1"/>
                <a:stCxn id="28" idx="3"/>
                <a:endCxn id="29" idx="0"/>
              </p:cNvCxnSpPr>
              <p:nvPr/>
            </p:nvCxnSpPr>
            <p:spPr bwMode="auto">
              <a:xfrm flipH="1">
                <a:off x="515" y="2413"/>
                <a:ext cx="336" cy="23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19">
                <a:extLst>
                  <a:ext uri="{FF2B5EF4-FFF2-40B4-BE49-F238E27FC236}">
                    <a16:creationId xmlns:a16="http://schemas.microsoft.com/office/drawing/2014/main" id="{4C408FE1-74F8-6B90-C092-0BC5516B0CDC}"/>
                  </a:ext>
                </a:extLst>
              </p:cNvPr>
              <p:cNvCxnSpPr>
                <a:cxnSpLocks noChangeShapeType="1"/>
                <a:stCxn id="28" idx="5"/>
                <a:endCxn id="30" idx="0"/>
              </p:cNvCxnSpPr>
              <p:nvPr/>
            </p:nvCxnSpPr>
            <p:spPr bwMode="auto">
              <a:xfrm>
                <a:off x="1021" y="2413"/>
                <a:ext cx="346" cy="24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20">
                <a:extLst>
                  <a:ext uri="{FF2B5EF4-FFF2-40B4-BE49-F238E27FC236}">
                    <a16:creationId xmlns:a16="http://schemas.microsoft.com/office/drawing/2014/main" id="{40ABF613-CAA9-D437-CFA8-FE047EA4C503}"/>
                  </a:ext>
                </a:extLst>
              </p:cNvPr>
              <p:cNvCxnSpPr>
                <a:cxnSpLocks noChangeShapeType="1"/>
                <a:stCxn id="27" idx="5"/>
                <a:endCxn id="31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Oval 121">
                <a:extLst>
                  <a:ext uri="{FF2B5EF4-FFF2-40B4-BE49-F238E27FC236}">
                    <a16:creationId xmlns:a16="http://schemas.microsoft.com/office/drawing/2014/main" id="{4C4998E0-8861-23FA-5C1C-CF9508625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315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AutoShape 122">
                <a:extLst>
                  <a:ext uri="{FF2B5EF4-FFF2-40B4-BE49-F238E27FC236}">
                    <a16:creationId xmlns:a16="http://schemas.microsoft.com/office/drawing/2014/main" id="{29121F95-FC52-859B-14F3-A9DA7AF8F3EB}"/>
                  </a:ext>
                </a:extLst>
              </p:cNvPr>
              <p:cNvCxnSpPr>
                <a:cxnSpLocks noChangeShapeType="1"/>
                <a:stCxn id="30" idx="3"/>
                <a:endCxn id="36" idx="0"/>
              </p:cNvCxnSpPr>
              <p:nvPr/>
            </p:nvCxnSpPr>
            <p:spPr bwMode="auto">
              <a:xfrm flipH="1">
                <a:off x="1040" y="2862"/>
                <a:ext cx="242" cy="288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123">
                <a:extLst>
                  <a:ext uri="{FF2B5EF4-FFF2-40B4-BE49-F238E27FC236}">
                    <a16:creationId xmlns:a16="http://schemas.microsoft.com/office/drawing/2014/main" id="{2EE6DDD2-4D37-6A86-B962-93B7C7DD4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1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AutoShape 124">
                <a:extLst>
                  <a:ext uri="{FF2B5EF4-FFF2-40B4-BE49-F238E27FC236}">
                    <a16:creationId xmlns:a16="http://schemas.microsoft.com/office/drawing/2014/main" id="{1D5649A0-4DB1-E712-C8E3-C02412F29A0B}"/>
                  </a:ext>
                </a:extLst>
              </p:cNvPr>
              <p:cNvCxnSpPr>
                <a:cxnSpLocks noChangeShapeType="1"/>
                <a:stCxn id="30" idx="5"/>
                <a:endCxn id="38" idx="0"/>
              </p:cNvCxnSpPr>
              <p:nvPr/>
            </p:nvCxnSpPr>
            <p:spPr bwMode="auto">
              <a:xfrm>
                <a:off x="1452" y="2862"/>
                <a:ext cx="194" cy="28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Text Box 125">
                <a:extLst>
                  <a:ext uri="{FF2B5EF4-FFF2-40B4-BE49-F238E27FC236}">
                    <a16:creationId xmlns:a16="http://schemas.microsoft.com/office/drawing/2014/main" id="{ADB5C78E-1D3E-0436-5DD5-096946D20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7" y="233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1" name="Text Box 126">
                <a:extLst>
                  <a:ext uri="{FF2B5EF4-FFF2-40B4-BE49-F238E27FC236}">
                    <a16:creationId xmlns:a16="http://schemas.microsoft.com/office/drawing/2014/main" id="{81742196-164E-36A8-E0CD-CC5B8355E4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" y="2907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5" name="Text Box 127">
              <a:extLst>
                <a:ext uri="{FF2B5EF4-FFF2-40B4-BE49-F238E27FC236}">
                  <a16:creationId xmlns:a16="http://schemas.microsoft.com/office/drawing/2014/main" id="{A2A7A85C-4461-BC50-17EE-C72F24381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33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6" name="Text Box 128">
              <a:extLst>
                <a:ext uri="{FF2B5EF4-FFF2-40B4-BE49-F238E27FC236}">
                  <a16:creationId xmlns:a16="http://schemas.microsoft.com/office/drawing/2014/main" id="{AABF705B-C8C9-BE01-8EE7-65AD8E0C3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28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42" name="Text Box 129">
            <a:extLst>
              <a:ext uri="{FF2B5EF4-FFF2-40B4-BE49-F238E27FC236}">
                <a16:creationId xmlns:a16="http://schemas.microsoft.com/office/drawing/2014/main" id="{DE8AD96C-0094-07EC-6788-43AD84775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8" y="5510486"/>
            <a:ext cx="26486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=46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Text Box 148">
            <a:extLst>
              <a:ext uri="{FF2B5EF4-FFF2-40B4-BE49-F238E27FC236}">
                <a16:creationId xmlns:a16="http://schemas.microsoft.com/office/drawing/2014/main" id="{1094812D-040E-C58B-693C-0F57896B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781" y="5495854"/>
            <a:ext cx="29536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=35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" name="Text Box 149">
            <a:extLst>
              <a:ext uri="{FF2B5EF4-FFF2-40B4-BE49-F238E27FC236}">
                <a16:creationId xmlns:a16="http://schemas.microsoft.com/office/drawing/2014/main" id="{4FECC294-57EC-7E02-28D4-09E37BA38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0494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5" name="Group 130">
            <a:extLst>
              <a:ext uri="{FF2B5EF4-FFF2-40B4-BE49-F238E27FC236}">
                <a16:creationId xmlns:a16="http://schemas.microsoft.com/office/drawing/2014/main" id="{B4571AB3-0979-A24B-EDE4-D6CF304CF435}"/>
              </a:ext>
            </a:extLst>
          </p:cNvPr>
          <p:cNvGrpSpPr>
            <a:grpSpLocks/>
          </p:cNvGrpSpPr>
          <p:nvPr/>
        </p:nvGrpSpPr>
        <p:grpSpPr bwMode="auto">
          <a:xfrm>
            <a:off x="6070714" y="3252694"/>
            <a:ext cx="2828058" cy="2223892"/>
            <a:chOff x="3008" y="1968"/>
            <a:chExt cx="2320" cy="1887"/>
          </a:xfrm>
        </p:grpSpPr>
        <p:sp>
          <p:nvSpPr>
            <p:cNvPr id="46" name="Oval 131">
              <a:extLst>
                <a:ext uri="{FF2B5EF4-FFF2-40B4-BE49-F238E27FC236}">
                  <a16:creationId xmlns:a16="http://schemas.microsoft.com/office/drawing/2014/main" id="{D7B695AA-B305-B7A6-C166-18DE860D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Oval 132">
              <a:extLst>
                <a:ext uri="{FF2B5EF4-FFF2-40B4-BE49-F238E27FC236}">
                  <a16:creationId xmlns:a16="http://schemas.microsoft.com/office/drawing/2014/main" id="{455450B4-C1FF-531C-A503-26E0FF6C9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Oval 133">
              <a:extLst>
                <a:ext uri="{FF2B5EF4-FFF2-40B4-BE49-F238E27FC236}">
                  <a16:creationId xmlns:a16="http://schemas.microsoft.com/office/drawing/2014/main" id="{15A15E65-7D24-0237-37FD-E7BB61CF0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Oval 134">
              <a:extLst>
                <a:ext uri="{FF2B5EF4-FFF2-40B4-BE49-F238E27FC236}">
                  <a16:creationId xmlns:a16="http://schemas.microsoft.com/office/drawing/2014/main" id="{3C23A39D-D739-4B84-64EF-CB4E8989E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83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Oval 135">
              <a:extLst>
                <a:ext uri="{FF2B5EF4-FFF2-40B4-BE49-F238E27FC236}">
                  <a16:creationId xmlns:a16="http://schemas.microsoft.com/office/drawing/2014/main" id="{468AD649-E2A5-406B-6E65-44D7F6088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854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1" name="AutoShape 136">
              <a:extLst>
                <a:ext uri="{FF2B5EF4-FFF2-40B4-BE49-F238E27FC236}">
                  <a16:creationId xmlns:a16="http://schemas.microsoft.com/office/drawing/2014/main" id="{260A179F-E049-49B2-D9C9-389062A89FC9}"/>
                </a:ext>
              </a:extLst>
            </p:cNvPr>
            <p:cNvCxnSpPr>
              <a:cxnSpLocks noChangeShapeType="1"/>
              <a:stCxn id="46" idx="3"/>
              <a:endCxn id="47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7">
              <a:extLst>
                <a:ext uri="{FF2B5EF4-FFF2-40B4-BE49-F238E27FC236}">
                  <a16:creationId xmlns:a16="http://schemas.microsoft.com/office/drawing/2014/main" id="{6292EF4D-5CB3-6B10-03CD-DF1328D388D8}"/>
                </a:ext>
              </a:extLst>
            </p:cNvPr>
            <p:cNvCxnSpPr>
              <a:cxnSpLocks noChangeShapeType="1"/>
              <a:stCxn id="46" idx="5"/>
              <a:endCxn id="48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138">
              <a:extLst>
                <a:ext uri="{FF2B5EF4-FFF2-40B4-BE49-F238E27FC236}">
                  <a16:creationId xmlns:a16="http://schemas.microsoft.com/office/drawing/2014/main" id="{69484DBD-5052-D945-01F9-ADD721619C0D}"/>
                </a:ext>
              </a:extLst>
            </p:cNvPr>
            <p:cNvCxnSpPr>
              <a:cxnSpLocks noChangeShapeType="1"/>
              <a:stCxn id="48" idx="3"/>
              <a:endCxn id="49" idx="0"/>
            </p:cNvCxnSpPr>
            <p:nvPr/>
          </p:nvCxnSpPr>
          <p:spPr bwMode="auto">
            <a:xfrm flipH="1">
              <a:off x="3777" y="2605"/>
              <a:ext cx="338" cy="23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139">
              <a:extLst>
                <a:ext uri="{FF2B5EF4-FFF2-40B4-BE49-F238E27FC236}">
                  <a16:creationId xmlns:a16="http://schemas.microsoft.com/office/drawing/2014/main" id="{48DA505C-D166-4762-991B-945979B9E4DB}"/>
                </a:ext>
              </a:extLst>
            </p:cNvPr>
            <p:cNvCxnSpPr>
              <a:cxnSpLocks noChangeShapeType="1"/>
              <a:stCxn id="48" idx="5"/>
              <a:endCxn id="50" idx="0"/>
            </p:cNvCxnSpPr>
            <p:nvPr/>
          </p:nvCxnSpPr>
          <p:spPr bwMode="auto">
            <a:xfrm>
              <a:off x="4285" y="2605"/>
              <a:ext cx="360" cy="24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140">
              <a:extLst>
                <a:ext uri="{FF2B5EF4-FFF2-40B4-BE49-F238E27FC236}">
                  <a16:creationId xmlns:a16="http://schemas.microsoft.com/office/drawing/2014/main" id="{77928CE2-7977-E883-C419-8F6E77223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37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6" name="AutoShape 141">
              <a:extLst>
                <a:ext uri="{FF2B5EF4-FFF2-40B4-BE49-F238E27FC236}">
                  <a16:creationId xmlns:a16="http://schemas.microsoft.com/office/drawing/2014/main" id="{C4994926-725B-062E-62F8-99F8E8F82E75}"/>
                </a:ext>
              </a:extLst>
            </p:cNvPr>
            <p:cNvCxnSpPr>
              <a:cxnSpLocks noChangeShapeType="1"/>
              <a:stCxn id="50" idx="3"/>
              <a:endCxn id="55" idx="0"/>
            </p:cNvCxnSpPr>
            <p:nvPr/>
          </p:nvCxnSpPr>
          <p:spPr bwMode="auto">
            <a:xfrm flipH="1">
              <a:off x="4275" y="3059"/>
              <a:ext cx="285" cy="31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Oval 142">
              <a:extLst>
                <a:ext uri="{FF2B5EF4-FFF2-40B4-BE49-F238E27FC236}">
                  <a16:creationId xmlns:a16="http://schemas.microsoft.com/office/drawing/2014/main" id="{1B0D3D2D-71AA-6EE6-E411-3E3561A2B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3382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8" name="AutoShape 143">
              <a:extLst>
                <a:ext uri="{FF2B5EF4-FFF2-40B4-BE49-F238E27FC236}">
                  <a16:creationId xmlns:a16="http://schemas.microsoft.com/office/drawing/2014/main" id="{0F4D809C-CB88-B922-2F1D-A378A5F75DC7}"/>
                </a:ext>
              </a:extLst>
            </p:cNvPr>
            <p:cNvCxnSpPr>
              <a:cxnSpLocks noChangeShapeType="1"/>
              <a:stCxn id="50" idx="5"/>
              <a:endCxn id="57" idx="0"/>
            </p:cNvCxnSpPr>
            <p:nvPr/>
          </p:nvCxnSpPr>
          <p:spPr bwMode="auto">
            <a:xfrm>
              <a:off x="4730" y="3059"/>
              <a:ext cx="316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Text Box 144">
              <a:extLst>
                <a:ext uri="{FF2B5EF4-FFF2-40B4-BE49-F238E27FC236}">
                  <a16:creationId xmlns:a16="http://schemas.microsoft.com/office/drawing/2014/main" id="{27F7FBD8-A5BC-8571-1098-5C04B49395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" y="257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0" name="Text Box 145">
              <a:extLst>
                <a:ext uri="{FF2B5EF4-FFF2-40B4-BE49-F238E27FC236}">
                  <a16:creationId xmlns:a16="http://schemas.microsoft.com/office/drawing/2014/main" id="{221608F5-C48F-62C3-B9BA-B5628D738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016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1" name="Text Box 146">
              <a:extLst>
                <a:ext uri="{FF2B5EF4-FFF2-40B4-BE49-F238E27FC236}">
                  <a16:creationId xmlns:a16="http://schemas.microsoft.com/office/drawing/2014/main" id="{E4659CC2-4370-EC82-EE30-DDDF4049A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46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7" name="Text Box 147">
              <a:extLst>
                <a:ext uri="{FF2B5EF4-FFF2-40B4-BE49-F238E27FC236}">
                  <a16:creationId xmlns:a16="http://schemas.microsoft.com/office/drawing/2014/main" id="{CC586B9F-D29C-B7CD-C1EE-591AEE278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50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78" name="标题 1">
            <a:extLst>
              <a:ext uri="{FF2B5EF4-FFF2-40B4-BE49-F238E27FC236}">
                <a16:creationId xmlns:a16="http://schemas.microsoft.com/office/drawing/2014/main" id="{1E676760-1020-AD51-C09E-1BA4CD7F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四、哈夫曼树</a:t>
            </a:r>
            <a:endParaRPr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8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/>
      <p:bldP spid="22" grpId="0" build="p" autoUpdateAnimBg="0"/>
      <p:bldP spid="42" grpId="0" build="p" autoUpdateAnimBg="0"/>
      <p:bldP spid="43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481E247-8797-8DB0-8CED-5DB696A67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76" y="1309872"/>
            <a:ext cx="8015591" cy="1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74625" lvl="3" indent="0" fontAlgn="base"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假定</a:t>
            </a:r>
            <a:r>
              <a:rPr lang="zh-CN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个权值{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已经给定。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74625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构造一棵有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个叶子结点的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二叉树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noProof="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400" noProof="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个叶子的权值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。在所有这样的树中，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带权路径长度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最小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那一些树（可能不唯一）称作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Huffman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哈夫曼树）。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90">
            <a:extLst>
              <a:ext uri="{FF2B5EF4-FFF2-40B4-BE49-F238E27FC236}">
                <a16:creationId xmlns:a16="http://schemas.microsoft.com/office/drawing/2014/main" id="{DCFF6327-853C-6A3F-0507-409C412EAB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03015" y="3521180"/>
            <a:ext cx="2393540" cy="1921643"/>
            <a:chOff x="3120" y="144"/>
            <a:chExt cx="1968" cy="1580"/>
          </a:xfrm>
        </p:grpSpPr>
        <p:grpSp>
          <p:nvGrpSpPr>
            <p:cNvPr id="4" name="Group 91">
              <a:extLst>
                <a:ext uri="{FF2B5EF4-FFF2-40B4-BE49-F238E27FC236}">
                  <a16:creationId xmlns:a16="http://schemas.microsoft.com/office/drawing/2014/main" id="{54150A15-8CF7-6842-70F8-72F9688DC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9" name="Oval 92">
                <a:extLst>
                  <a:ext uri="{FF2B5EF4-FFF2-40B4-BE49-F238E27FC236}">
                    <a16:creationId xmlns:a16="http://schemas.microsoft.com/office/drawing/2014/main" id="{37F238E4-0FD6-806D-A700-04A56CAD5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Oval 93">
                <a:extLst>
                  <a:ext uri="{FF2B5EF4-FFF2-40B4-BE49-F238E27FC236}">
                    <a16:creationId xmlns:a16="http://schemas.microsoft.com/office/drawing/2014/main" id="{9D0F3F11-8ADE-6A15-8FA3-4D4EAD26C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Oval 94">
                <a:extLst>
                  <a:ext uri="{FF2B5EF4-FFF2-40B4-BE49-F238E27FC236}">
                    <a16:creationId xmlns:a16="http://schemas.microsoft.com/office/drawing/2014/main" id="{D10F04C4-D4CD-248C-503B-91EC2132E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95">
                <a:extLst>
                  <a:ext uri="{FF2B5EF4-FFF2-40B4-BE49-F238E27FC236}">
                    <a16:creationId xmlns:a16="http://schemas.microsoft.com/office/drawing/2014/main" id="{50C16917-C262-D210-4A55-0ABE3753F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Oval 96">
                <a:extLst>
                  <a:ext uri="{FF2B5EF4-FFF2-40B4-BE49-F238E27FC236}">
                    <a16:creationId xmlns:a16="http://schemas.microsoft.com/office/drawing/2014/main" id="{8836C479-071F-3433-78FF-BEE29900A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Oval 97">
                <a:extLst>
                  <a:ext uri="{FF2B5EF4-FFF2-40B4-BE49-F238E27FC236}">
                    <a16:creationId xmlns:a16="http://schemas.microsoft.com/office/drawing/2014/main" id="{D1881DEA-2CB6-6E04-C903-081AA1A4E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Oval 98">
                <a:extLst>
                  <a:ext uri="{FF2B5EF4-FFF2-40B4-BE49-F238E27FC236}">
                    <a16:creationId xmlns:a16="http://schemas.microsoft.com/office/drawing/2014/main" id="{E25A855C-8B09-FFAD-6A79-720A72031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AutoShape 99">
                <a:extLst>
                  <a:ext uri="{FF2B5EF4-FFF2-40B4-BE49-F238E27FC236}">
                    <a16:creationId xmlns:a16="http://schemas.microsoft.com/office/drawing/2014/main" id="{40E5324E-E43B-50B3-B6B2-A6B50EDB2178}"/>
                  </a:ext>
                </a:extLst>
              </p:cNvPr>
              <p:cNvCxnSpPr>
                <a:cxnSpLocks noChangeShapeType="1"/>
                <a:stCxn id="9" idx="3"/>
                <a:endCxn id="10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0">
                <a:extLst>
                  <a:ext uri="{FF2B5EF4-FFF2-40B4-BE49-F238E27FC236}">
                    <a16:creationId xmlns:a16="http://schemas.microsoft.com/office/drawing/2014/main" id="{62E658B1-4D48-E0A7-B5A6-D8B144845189}"/>
                  </a:ext>
                </a:extLst>
              </p:cNvPr>
              <p:cNvCxnSpPr>
                <a:cxnSpLocks noChangeShapeType="1"/>
                <a:stCxn id="10" idx="3"/>
                <a:endCxn id="11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1">
                <a:extLst>
                  <a:ext uri="{FF2B5EF4-FFF2-40B4-BE49-F238E27FC236}">
                    <a16:creationId xmlns:a16="http://schemas.microsoft.com/office/drawing/2014/main" id="{43DDC44E-6216-8B3E-321C-DC6278B974C2}"/>
                  </a:ext>
                </a:extLst>
              </p:cNvPr>
              <p:cNvCxnSpPr>
                <a:cxnSpLocks noChangeShapeType="1"/>
                <a:stCxn id="10" idx="5"/>
                <a:endCxn id="12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02">
                <a:extLst>
                  <a:ext uri="{FF2B5EF4-FFF2-40B4-BE49-F238E27FC236}">
                    <a16:creationId xmlns:a16="http://schemas.microsoft.com/office/drawing/2014/main" id="{9F670507-06AC-4A52-5D02-4592BB7B1828}"/>
                  </a:ext>
                </a:extLst>
              </p:cNvPr>
              <p:cNvCxnSpPr>
                <a:cxnSpLocks noChangeShapeType="1"/>
                <a:stCxn id="9" idx="5"/>
                <a:endCxn id="13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03">
                <a:extLst>
                  <a:ext uri="{FF2B5EF4-FFF2-40B4-BE49-F238E27FC236}">
                    <a16:creationId xmlns:a16="http://schemas.microsoft.com/office/drawing/2014/main" id="{340A6443-1D42-B174-8BAC-2C3307C34808}"/>
                  </a:ext>
                </a:extLst>
              </p:cNvPr>
              <p:cNvCxnSpPr>
                <a:cxnSpLocks noChangeShapeType="1"/>
                <a:stCxn id="13" idx="3"/>
                <a:endCxn id="14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04">
                <a:extLst>
                  <a:ext uri="{FF2B5EF4-FFF2-40B4-BE49-F238E27FC236}">
                    <a16:creationId xmlns:a16="http://schemas.microsoft.com/office/drawing/2014/main" id="{C070F988-2A5E-6982-CCA0-DFD9DBA7BAE8}"/>
                  </a:ext>
                </a:extLst>
              </p:cNvPr>
              <p:cNvCxnSpPr>
                <a:cxnSpLocks noChangeShapeType="1"/>
                <a:stCxn id="13" idx="5"/>
                <a:endCxn id="15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" name="Text Box 105">
              <a:extLst>
                <a:ext uri="{FF2B5EF4-FFF2-40B4-BE49-F238E27FC236}">
                  <a16:creationId xmlns:a16="http://schemas.microsoft.com/office/drawing/2014/main" id="{2404148D-14A2-4625-9789-E370100E7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" name="Text Box 106">
              <a:extLst>
                <a:ext uri="{FF2B5EF4-FFF2-40B4-BE49-F238E27FC236}">
                  <a16:creationId xmlns:a16="http://schemas.microsoft.com/office/drawing/2014/main" id="{6858F80B-9222-6889-C01D-170A6A444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" name="Text Box 107">
              <a:extLst>
                <a:ext uri="{FF2B5EF4-FFF2-40B4-BE49-F238E27FC236}">
                  <a16:creationId xmlns:a16="http://schemas.microsoft.com/office/drawing/2014/main" id="{9A8B4DC3-1CE1-1456-AC1B-693542AAC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" name="Text Box 108">
              <a:extLst>
                <a:ext uri="{FF2B5EF4-FFF2-40B4-BE49-F238E27FC236}">
                  <a16:creationId xmlns:a16="http://schemas.microsoft.com/office/drawing/2014/main" id="{BCBC2075-63ED-E797-3B71-A6AF2381E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2" name="Text Box 109">
            <a:extLst>
              <a:ext uri="{FF2B5EF4-FFF2-40B4-BE49-F238E27FC236}">
                <a16:creationId xmlns:a16="http://schemas.microsoft.com/office/drawing/2014/main" id="{072CD5EA-C61D-5416-98DF-8E31B062E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7518" y="5568044"/>
            <a:ext cx="2762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=36</a:t>
            </a:r>
          </a:p>
        </p:txBody>
      </p:sp>
      <p:grpSp>
        <p:nvGrpSpPr>
          <p:cNvPr id="23" name="Group 110">
            <a:extLst>
              <a:ext uri="{FF2B5EF4-FFF2-40B4-BE49-F238E27FC236}">
                <a16:creationId xmlns:a16="http://schemas.microsoft.com/office/drawing/2014/main" id="{976F5459-B3C3-39BE-9EDB-478D1869DA0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5652" y="3272519"/>
            <a:ext cx="2060975" cy="2295525"/>
            <a:chOff x="376" y="1776"/>
            <a:chExt cx="1731" cy="1928"/>
          </a:xfrm>
        </p:grpSpPr>
        <p:grpSp>
          <p:nvGrpSpPr>
            <p:cNvPr id="24" name="Group 111">
              <a:extLst>
                <a:ext uri="{FF2B5EF4-FFF2-40B4-BE49-F238E27FC236}">
                  <a16:creationId xmlns:a16="http://schemas.microsoft.com/office/drawing/2014/main" id="{706D13CA-6957-1AA3-06C8-C187CC5A1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776"/>
              <a:ext cx="1731" cy="1614"/>
              <a:chOff x="376" y="1776"/>
              <a:chExt cx="1731" cy="1614"/>
            </a:xfrm>
          </p:grpSpPr>
          <p:sp>
            <p:nvSpPr>
              <p:cNvPr id="27" name="Oval 112">
                <a:extLst>
                  <a:ext uri="{FF2B5EF4-FFF2-40B4-BE49-F238E27FC236}">
                    <a16:creationId xmlns:a16="http://schemas.microsoft.com/office/drawing/2014/main" id="{3DFC60B9-CCE2-C88A-5E0A-1992BC4B8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113">
                <a:extLst>
                  <a:ext uri="{FF2B5EF4-FFF2-40B4-BE49-F238E27FC236}">
                    <a16:creationId xmlns:a16="http://schemas.microsoft.com/office/drawing/2014/main" id="{50BC0E5E-EFEC-7F77-E889-96806AE63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114">
                <a:extLst>
                  <a:ext uri="{FF2B5EF4-FFF2-40B4-BE49-F238E27FC236}">
                    <a16:creationId xmlns:a16="http://schemas.microsoft.com/office/drawing/2014/main" id="{A056D060-0ECB-D708-7A33-E75313F1F1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" y="26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115">
                <a:extLst>
                  <a:ext uri="{FF2B5EF4-FFF2-40B4-BE49-F238E27FC236}">
                    <a16:creationId xmlns:a16="http://schemas.microsoft.com/office/drawing/2014/main" id="{5C111405-96FD-7D4B-D06C-26238F46E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65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116">
                <a:extLst>
                  <a:ext uri="{FF2B5EF4-FFF2-40B4-BE49-F238E27FC236}">
                    <a16:creationId xmlns:a16="http://schemas.microsoft.com/office/drawing/2014/main" id="{3872C006-7309-12CA-49E0-D17C5A61C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AutoShape 117">
                <a:extLst>
                  <a:ext uri="{FF2B5EF4-FFF2-40B4-BE49-F238E27FC236}">
                    <a16:creationId xmlns:a16="http://schemas.microsoft.com/office/drawing/2014/main" id="{A99FBCF2-8C1B-2114-39FE-12739404F00A}"/>
                  </a:ext>
                </a:extLst>
              </p:cNvPr>
              <p:cNvCxnSpPr>
                <a:cxnSpLocks noChangeShapeType="1"/>
                <a:stCxn id="27" idx="3"/>
                <a:endCxn id="28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18">
                <a:extLst>
                  <a:ext uri="{FF2B5EF4-FFF2-40B4-BE49-F238E27FC236}">
                    <a16:creationId xmlns:a16="http://schemas.microsoft.com/office/drawing/2014/main" id="{345CB177-B705-4D97-5FB2-1463CD262918}"/>
                  </a:ext>
                </a:extLst>
              </p:cNvPr>
              <p:cNvCxnSpPr>
                <a:cxnSpLocks noChangeShapeType="1"/>
                <a:stCxn id="28" idx="3"/>
                <a:endCxn id="29" idx="0"/>
              </p:cNvCxnSpPr>
              <p:nvPr/>
            </p:nvCxnSpPr>
            <p:spPr bwMode="auto">
              <a:xfrm flipH="1">
                <a:off x="515" y="2413"/>
                <a:ext cx="336" cy="23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19">
                <a:extLst>
                  <a:ext uri="{FF2B5EF4-FFF2-40B4-BE49-F238E27FC236}">
                    <a16:creationId xmlns:a16="http://schemas.microsoft.com/office/drawing/2014/main" id="{389D068F-A77A-9DE7-0147-C5A75B41E39E}"/>
                  </a:ext>
                </a:extLst>
              </p:cNvPr>
              <p:cNvCxnSpPr>
                <a:cxnSpLocks noChangeShapeType="1"/>
                <a:stCxn id="28" idx="5"/>
                <a:endCxn id="30" idx="0"/>
              </p:cNvCxnSpPr>
              <p:nvPr/>
            </p:nvCxnSpPr>
            <p:spPr bwMode="auto">
              <a:xfrm>
                <a:off x="1021" y="2413"/>
                <a:ext cx="346" cy="24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20">
                <a:extLst>
                  <a:ext uri="{FF2B5EF4-FFF2-40B4-BE49-F238E27FC236}">
                    <a16:creationId xmlns:a16="http://schemas.microsoft.com/office/drawing/2014/main" id="{D4A3A202-673B-C975-57A8-D2BF25CC0BC1}"/>
                  </a:ext>
                </a:extLst>
              </p:cNvPr>
              <p:cNvCxnSpPr>
                <a:cxnSpLocks noChangeShapeType="1"/>
                <a:stCxn id="27" idx="5"/>
                <a:endCxn id="31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Oval 121">
                <a:extLst>
                  <a:ext uri="{FF2B5EF4-FFF2-40B4-BE49-F238E27FC236}">
                    <a16:creationId xmlns:a16="http://schemas.microsoft.com/office/drawing/2014/main" id="{33E68CA3-02A8-3E76-7CF6-164AC2949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315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AutoShape 122">
                <a:extLst>
                  <a:ext uri="{FF2B5EF4-FFF2-40B4-BE49-F238E27FC236}">
                    <a16:creationId xmlns:a16="http://schemas.microsoft.com/office/drawing/2014/main" id="{1B211CB2-8F37-DC40-5CB5-E543EE5D6508}"/>
                  </a:ext>
                </a:extLst>
              </p:cNvPr>
              <p:cNvCxnSpPr>
                <a:cxnSpLocks noChangeShapeType="1"/>
                <a:stCxn id="30" idx="3"/>
                <a:endCxn id="36" idx="0"/>
              </p:cNvCxnSpPr>
              <p:nvPr/>
            </p:nvCxnSpPr>
            <p:spPr bwMode="auto">
              <a:xfrm flipH="1">
                <a:off x="1040" y="2862"/>
                <a:ext cx="242" cy="288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123">
                <a:extLst>
                  <a:ext uri="{FF2B5EF4-FFF2-40B4-BE49-F238E27FC236}">
                    <a16:creationId xmlns:a16="http://schemas.microsoft.com/office/drawing/2014/main" id="{CF397EBA-B0F1-4C0E-2DC2-1C23A4B8F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1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AutoShape 124">
                <a:extLst>
                  <a:ext uri="{FF2B5EF4-FFF2-40B4-BE49-F238E27FC236}">
                    <a16:creationId xmlns:a16="http://schemas.microsoft.com/office/drawing/2014/main" id="{3E03AADF-5A01-8450-15EF-5FD26DA09C93}"/>
                  </a:ext>
                </a:extLst>
              </p:cNvPr>
              <p:cNvCxnSpPr>
                <a:cxnSpLocks noChangeShapeType="1"/>
                <a:stCxn id="30" idx="5"/>
                <a:endCxn id="38" idx="0"/>
              </p:cNvCxnSpPr>
              <p:nvPr/>
            </p:nvCxnSpPr>
            <p:spPr bwMode="auto">
              <a:xfrm>
                <a:off x="1452" y="2862"/>
                <a:ext cx="194" cy="28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Text Box 125">
                <a:extLst>
                  <a:ext uri="{FF2B5EF4-FFF2-40B4-BE49-F238E27FC236}">
                    <a16:creationId xmlns:a16="http://schemas.microsoft.com/office/drawing/2014/main" id="{6E99617B-0E12-A1B7-FBD1-D7BA239EBD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7" y="233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1" name="Text Box 126">
                <a:extLst>
                  <a:ext uri="{FF2B5EF4-FFF2-40B4-BE49-F238E27FC236}">
                    <a16:creationId xmlns:a16="http://schemas.microsoft.com/office/drawing/2014/main" id="{BBB2BA49-3DAB-FAEE-C49C-39F922F96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" y="2907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25" name="Text Box 127">
              <a:extLst>
                <a:ext uri="{FF2B5EF4-FFF2-40B4-BE49-F238E27FC236}">
                  <a16:creationId xmlns:a16="http://schemas.microsoft.com/office/drawing/2014/main" id="{0BEC352E-9347-BED4-C9FB-4D15FDE69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33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6" name="Text Box 128">
              <a:extLst>
                <a:ext uri="{FF2B5EF4-FFF2-40B4-BE49-F238E27FC236}">
                  <a16:creationId xmlns:a16="http://schemas.microsoft.com/office/drawing/2014/main" id="{039114B1-CB4A-09F8-9183-0537BFEE1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28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42" name="Text Box 129">
            <a:extLst>
              <a:ext uri="{FF2B5EF4-FFF2-40B4-BE49-F238E27FC236}">
                <a16:creationId xmlns:a16="http://schemas.microsoft.com/office/drawing/2014/main" id="{F11F10D5-D7DB-8D6C-95E0-56C83D108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09" y="5582676"/>
            <a:ext cx="2648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=46</a:t>
            </a:r>
          </a:p>
        </p:txBody>
      </p:sp>
      <p:grpSp>
        <p:nvGrpSpPr>
          <p:cNvPr id="43" name="Group 130">
            <a:extLst>
              <a:ext uri="{FF2B5EF4-FFF2-40B4-BE49-F238E27FC236}">
                <a16:creationId xmlns:a16="http://schemas.microsoft.com/office/drawing/2014/main" id="{C15F516F-AF76-F437-35BB-55E81DFB9BB1}"/>
              </a:ext>
            </a:extLst>
          </p:cNvPr>
          <p:cNvGrpSpPr>
            <a:grpSpLocks/>
          </p:cNvGrpSpPr>
          <p:nvPr/>
        </p:nvGrpSpPr>
        <p:grpSpPr bwMode="auto">
          <a:xfrm>
            <a:off x="5854145" y="3324884"/>
            <a:ext cx="2828058" cy="2223892"/>
            <a:chOff x="3008" y="1968"/>
            <a:chExt cx="2320" cy="1887"/>
          </a:xfrm>
        </p:grpSpPr>
        <p:sp>
          <p:nvSpPr>
            <p:cNvPr id="44" name="Oval 131">
              <a:extLst>
                <a:ext uri="{FF2B5EF4-FFF2-40B4-BE49-F238E27FC236}">
                  <a16:creationId xmlns:a16="http://schemas.microsoft.com/office/drawing/2014/main" id="{7BC90351-CA9C-13A6-491A-7A10683DA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Oval 132">
              <a:extLst>
                <a:ext uri="{FF2B5EF4-FFF2-40B4-BE49-F238E27FC236}">
                  <a16:creationId xmlns:a16="http://schemas.microsoft.com/office/drawing/2014/main" id="{A4EB9805-2782-2E9D-2207-B1818EB4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Oval 133">
              <a:extLst>
                <a:ext uri="{FF2B5EF4-FFF2-40B4-BE49-F238E27FC236}">
                  <a16:creationId xmlns:a16="http://schemas.microsoft.com/office/drawing/2014/main" id="{381C5F5D-04DE-D83D-9D01-A66BF419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Oval 134">
              <a:extLst>
                <a:ext uri="{FF2B5EF4-FFF2-40B4-BE49-F238E27FC236}">
                  <a16:creationId xmlns:a16="http://schemas.microsoft.com/office/drawing/2014/main" id="{222C88A4-DB50-8A32-EF29-99CE3F7C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83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Oval 135">
              <a:extLst>
                <a:ext uri="{FF2B5EF4-FFF2-40B4-BE49-F238E27FC236}">
                  <a16:creationId xmlns:a16="http://schemas.microsoft.com/office/drawing/2014/main" id="{E814BA3C-CFFA-FFAF-D6A3-16F2F2A62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854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49" name="AutoShape 136">
              <a:extLst>
                <a:ext uri="{FF2B5EF4-FFF2-40B4-BE49-F238E27FC236}">
                  <a16:creationId xmlns:a16="http://schemas.microsoft.com/office/drawing/2014/main" id="{67FCC032-0A84-33DE-B0BA-03E55A4F4FE9}"/>
                </a:ext>
              </a:extLst>
            </p:cNvPr>
            <p:cNvCxnSpPr>
              <a:cxnSpLocks noChangeShapeType="1"/>
              <a:stCxn id="44" idx="3"/>
              <a:endCxn id="45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37">
              <a:extLst>
                <a:ext uri="{FF2B5EF4-FFF2-40B4-BE49-F238E27FC236}">
                  <a16:creationId xmlns:a16="http://schemas.microsoft.com/office/drawing/2014/main" id="{D0443AAF-2125-7159-08B4-D837BDC12995}"/>
                </a:ext>
              </a:extLst>
            </p:cNvPr>
            <p:cNvCxnSpPr>
              <a:cxnSpLocks noChangeShapeType="1"/>
              <a:stCxn id="44" idx="5"/>
              <a:endCxn id="46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38">
              <a:extLst>
                <a:ext uri="{FF2B5EF4-FFF2-40B4-BE49-F238E27FC236}">
                  <a16:creationId xmlns:a16="http://schemas.microsoft.com/office/drawing/2014/main" id="{9D239CEF-06DC-F923-8806-BBA8129053A8}"/>
                </a:ext>
              </a:extLst>
            </p:cNvPr>
            <p:cNvCxnSpPr>
              <a:cxnSpLocks noChangeShapeType="1"/>
              <a:stCxn id="46" idx="3"/>
              <a:endCxn id="47" idx="0"/>
            </p:cNvCxnSpPr>
            <p:nvPr/>
          </p:nvCxnSpPr>
          <p:spPr bwMode="auto">
            <a:xfrm flipH="1">
              <a:off x="3777" y="2605"/>
              <a:ext cx="338" cy="23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9">
              <a:extLst>
                <a:ext uri="{FF2B5EF4-FFF2-40B4-BE49-F238E27FC236}">
                  <a16:creationId xmlns:a16="http://schemas.microsoft.com/office/drawing/2014/main" id="{1E4CC97F-20E8-BA49-6795-3ECBDD2BDD28}"/>
                </a:ext>
              </a:extLst>
            </p:cNvPr>
            <p:cNvCxnSpPr>
              <a:cxnSpLocks noChangeShapeType="1"/>
              <a:stCxn id="46" idx="5"/>
              <a:endCxn id="48" idx="0"/>
            </p:cNvCxnSpPr>
            <p:nvPr/>
          </p:nvCxnSpPr>
          <p:spPr bwMode="auto">
            <a:xfrm>
              <a:off x="4285" y="2605"/>
              <a:ext cx="360" cy="24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140">
              <a:extLst>
                <a:ext uri="{FF2B5EF4-FFF2-40B4-BE49-F238E27FC236}">
                  <a16:creationId xmlns:a16="http://schemas.microsoft.com/office/drawing/2014/main" id="{7BA72949-BD89-FC2E-DA30-B887F4910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37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4" name="AutoShape 141">
              <a:extLst>
                <a:ext uri="{FF2B5EF4-FFF2-40B4-BE49-F238E27FC236}">
                  <a16:creationId xmlns:a16="http://schemas.microsoft.com/office/drawing/2014/main" id="{948314E6-8F4E-A34C-A18B-947BB6225F2A}"/>
                </a:ext>
              </a:extLst>
            </p:cNvPr>
            <p:cNvCxnSpPr>
              <a:cxnSpLocks noChangeShapeType="1"/>
              <a:stCxn id="48" idx="3"/>
              <a:endCxn id="53" idx="0"/>
            </p:cNvCxnSpPr>
            <p:nvPr/>
          </p:nvCxnSpPr>
          <p:spPr bwMode="auto">
            <a:xfrm flipH="1">
              <a:off x="4275" y="3059"/>
              <a:ext cx="285" cy="31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142">
              <a:extLst>
                <a:ext uri="{FF2B5EF4-FFF2-40B4-BE49-F238E27FC236}">
                  <a16:creationId xmlns:a16="http://schemas.microsoft.com/office/drawing/2014/main" id="{4114D2CE-DBC7-6D43-1160-3FE347D64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3382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6" name="AutoShape 143">
              <a:extLst>
                <a:ext uri="{FF2B5EF4-FFF2-40B4-BE49-F238E27FC236}">
                  <a16:creationId xmlns:a16="http://schemas.microsoft.com/office/drawing/2014/main" id="{43DE59A5-625E-177D-D3CA-8EB03795F7AF}"/>
                </a:ext>
              </a:extLst>
            </p:cNvPr>
            <p:cNvCxnSpPr>
              <a:cxnSpLocks noChangeShapeType="1"/>
              <a:stCxn id="48" idx="5"/>
              <a:endCxn id="55" idx="0"/>
            </p:cNvCxnSpPr>
            <p:nvPr/>
          </p:nvCxnSpPr>
          <p:spPr bwMode="auto">
            <a:xfrm>
              <a:off x="4730" y="3059"/>
              <a:ext cx="316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144">
              <a:extLst>
                <a:ext uri="{FF2B5EF4-FFF2-40B4-BE49-F238E27FC236}">
                  <a16:creationId xmlns:a16="http://schemas.microsoft.com/office/drawing/2014/main" id="{BB49E708-D930-8016-64C0-B35788E47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" y="257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8" name="Text Box 145">
              <a:extLst>
                <a:ext uri="{FF2B5EF4-FFF2-40B4-BE49-F238E27FC236}">
                  <a16:creationId xmlns:a16="http://schemas.microsoft.com/office/drawing/2014/main" id="{6F9EFFD5-14CC-6238-53AA-FAE5F2AF1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016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9" name="Text Box 146">
              <a:extLst>
                <a:ext uri="{FF2B5EF4-FFF2-40B4-BE49-F238E27FC236}">
                  <a16:creationId xmlns:a16="http://schemas.microsoft.com/office/drawing/2014/main" id="{1F9B7E32-C716-CEF6-70F9-78CD06BAA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46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0" name="Text Box 147">
              <a:extLst>
                <a:ext uri="{FF2B5EF4-FFF2-40B4-BE49-F238E27FC236}">
                  <a16:creationId xmlns:a16="http://schemas.microsoft.com/office/drawing/2014/main" id="{6F324ED1-48C0-22A1-F21D-D4BC6AFF94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50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61" name="Text Box 148">
            <a:extLst>
              <a:ext uri="{FF2B5EF4-FFF2-40B4-BE49-F238E27FC236}">
                <a16:creationId xmlns:a16="http://schemas.microsoft.com/office/drawing/2014/main" id="{4E0D6DAF-C74C-2DD1-CC23-ABBE16FD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12" y="5568044"/>
            <a:ext cx="2953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=35</a:t>
            </a:r>
          </a:p>
        </p:txBody>
      </p:sp>
      <p:sp>
        <p:nvSpPr>
          <p:cNvPr id="75" name="笑脸 74">
            <a:extLst>
              <a:ext uri="{FF2B5EF4-FFF2-40B4-BE49-F238E27FC236}">
                <a16:creationId xmlns:a16="http://schemas.microsoft.com/office/drawing/2014/main" id="{E321A2D2-977F-B2B6-7E38-A1714FEEE8E4}"/>
              </a:ext>
            </a:extLst>
          </p:cNvPr>
          <p:cNvSpPr/>
          <p:nvPr/>
        </p:nvSpPr>
        <p:spPr bwMode="auto">
          <a:xfrm>
            <a:off x="6871938" y="6044341"/>
            <a:ext cx="607057" cy="461665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" name="标题 1">
            <a:extLst>
              <a:ext uri="{FF2B5EF4-FFF2-40B4-BE49-F238E27FC236}">
                <a16:creationId xmlns:a16="http://schemas.microsoft.com/office/drawing/2014/main" id="{BF1B92CA-0199-F998-3FE9-49EB2F60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树定义</a:t>
            </a:r>
            <a:endParaRPr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9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  <p:bldP spid="22" grpId="0" build="p" autoUpdateAnimBg="0"/>
      <p:bldP spid="42" grpId="0" build="p" autoUpdateAnimBg="0"/>
      <p:bldP spid="61" grpId="0" build="p" autoUpdateAnimBg="0"/>
      <p:bldP spid="7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F0207AD-CD84-4803-AF6D-C19114F8387B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1382825"/>
            <a:ext cx="8879304" cy="2516085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首先，根据给定的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权值{</a:t>
            </a:r>
            <a:r>
              <a:rPr lang="en-US" altLang="zh-CN" sz="2400" i="1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,…,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构造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棵只有根结点的二叉树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：其中第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棵的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权值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设置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en-US" altLang="zh-CN" sz="2400" i="1" baseline="-25000" dirty="0">
              <a:solidFill>
                <a:srgbClr val="00206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在森林中选取两棵权值最小的树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。以它们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作子树构造一棵新的二叉树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，置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权值为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权值之</a:t>
            </a:r>
            <a:r>
              <a:rPr lang="zh-CN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在森林中删除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,T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并加入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重复直到只含一棵树为止，这棵树即哈夫曼树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9AF86FE-FBC2-3BFD-B116-FBBCA601E628}"/>
              </a:ext>
            </a:extLst>
          </p:cNvPr>
          <p:cNvGrpSpPr/>
          <p:nvPr/>
        </p:nvGrpSpPr>
        <p:grpSpPr>
          <a:xfrm>
            <a:off x="2771818" y="4559666"/>
            <a:ext cx="1667947" cy="1776046"/>
            <a:chOff x="2771818" y="4559666"/>
            <a:chExt cx="1667947" cy="177604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C40506D-6483-8651-2A6C-8880381434A8}"/>
                </a:ext>
              </a:extLst>
            </p:cNvPr>
            <p:cNvGrpSpPr/>
            <p:nvPr/>
          </p:nvGrpSpPr>
          <p:grpSpPr>
            <a:xfrm>
              <a:off x="2830505" y="5001797"/>
              <a:ext cx="1556246" cy="846138"/>
              <a:chOff x="2688284" y="2812807"/>
              <a:chExt cx="1556246" cy="846138"/>
            </a:xfrm>
          </p:grpSpPr>
          <p:sp>
            <p:nvSpPr>
              <p:cNvPr id="49" name="Oval 18">
                <a:extLst>
                  <a:ext uri="{FF2B5EF4-FFF2-40B4-BE49-F238E27FC236}">
                    <a16:creationId xmlns:a16="http://schemas.microsoft.com/office/drawing/2014/main" id="{4607C29E-0310-421B-9758-A9C7EE2B8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284" y="2812807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50" name="Oval 21">
                <a:extLst>
                  <a:ext uri="{FF2B5EF4-FFF2-40B4-BE49-F238E27FC236}">
                    <a16:creationId xmlns:a16="http://schemas.microsoft.com/office/drawing/2014/main" id="{A78E15E2-CBB7-0DFE-C792-BC8754AF6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836" y="2830270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1" name="Oval 25">
                <a:extLst>
                  <a:ext uri="{FF2B5EF4-FFF2-40B4-BE49-F238E27FC236}">
                    <a16:creationId xmlns:a16="http://schemas.microsoft.com/office/drawing/2014/main" id="{54251BF5-B359-DB34-3FE2-0A05D159C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979" y="3376369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2" name="Oval 28">
                <a:extLst>
                  <a:ext uri="{FF2B5EF4-FFF2-40B4-BE49-F238E27FC236}">
                    <a16:creationId xmlns:a16="http://schemas.microsoft.com/office/drawing/2014/main" id="{34E8CCFF-C38F-3D22-A33E-4394CC955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417" y="3376370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53" name="Oval 31">
                <a:extLst>
                  <a:ext uri="{FF2B5EF4-FFF2-40B4-BE49-F238E27FC236}">
                    <a16:creationId xmlns:a16="http://schemas.microsoft.com/office/drawing/2014/main" id="{25544469-9F88-58D1-124B-EA9FAF549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017" y="2847732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Line 33">
                <a:extLst>
                  <a:ext uri="{FF2B5EF4-FFF2-40B4-BE49-F238E27FC236}">
                    <a16:creationId xmlns:a16="http://schemas.microsoft.com/office/drawing/2014/main" id="{124A6EE3-B041-A454-A25F-82927C5A9E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2229" y="3117607"/>
                <a:ext cx="158750" cy="300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C0BB4B72-D483-D6F6-230D-A41C4C35F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8292" y="3117607"/>
                <a:ext cx="177800" cy="282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0D23B08-489C-63D7-26C9-2CF9323B8EED}"/>
                </a:ext>
              </a:extLst>
            </p:cNvPr>
            <p:cNvSpPr/>
            <p:nvPr/>
          </p:nvSpPr>
          <p:spPr bwMode="auto">
            <a:xfrm>
              <a:off x="2771818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E1241AA-0044-B02E-C960-885BE338F7C4}"/>
              </a:ext>
            </a:extLst>
          </p:cNvPr>
          <p:cNvGrpSpPr/>
          <p:nvPr/>
        </p:nvGrpSpPr>
        <p:grpSpPr>
          <a:xfrm>
            <a:off x="4880839" y="4559666"/>
            <a:ext cx="1667947" cy="1776046"/>
            <a:chOff x="4880839" y="4559666"/>
            <a:chExt cx="1667947" cy="1776046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BD0DFD62-790F-32FE-D126-B08DB09E322C}"/>
                </a:ext>
              </a:extLst>
            </p:cNvPr>
            <p:cNvGrpSpPr/>
            <p:nvPr/>
          </p:nvGrpSpPr>
          <p:grpSpPr>
            <a:xfrm>
              <a:off x="4963700" y="4753952"/>
              <a:ext cx="1467822" cy="1346203"/>
              <a:chOff x="5093245" y="2442918"/>
              <a:chExt cx="1467822" cy="1346203"/>
            </a:xfrm>
          </p:grpSpPr>
          <p:sp>
            <p:nvSpPr>
              <p:cNvPr id="59" name="Oval 37">
                <a:extLst>
                  <a:ext uri="{FF2B5EF4-FFF2-40B4-BE49-F238E27FC236}">
                    <a16:creationId xmlns:a16="http://schemas.microsoft.com/office/drawing/2014/main" id="{E70BD862-2C74-E1DF-2F93-A94191A90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3245" y="244926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60" name="Oval 41">
                <a:extLst>
                  <a:ext uri="{FF2B5EF4-FFF2-40B4-BE49-F238E27FC236}">
                    <a16:creationId xmlns:a16="http://schemas.microsoft.com/office/drawing/2014/main" id="{7BB393C5-CD3D-9BC1-57DD-005B4DC9E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9971" y="2995368"/>
                <a:ext cx="28022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61" name="Oval 45">
                <a:extLst>
                  <a:ext uri="{FF2B5EF4-FFF2-40B4-BE49-F238E27FC236}">
                    <a16:creationId xmlns:a16="http://schemas.microsoft.com/office/drawing/2014/main" id="{F01227F8-D8AA-407F-B915-5EB594955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516" y="3506546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2" name="Oval 48">
                <a:extLst>
                  <a:ext uri="{FF2B5EF4-FFF2-40B4-BE49-F238E27FC236}">
                    <a16:creationId xmlns:a16="http://schemas.microsoft.com/office/drawing/2014/main" id="{29187F2E-CE18-0539-F3C2-91051B2C0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5954" y="3506546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63" name="Oval 51">
                <a:extLst>
                  <a:ext uri="{FF2B5EF4-FFF2-40B4-BE49-F238E27FC236}">
                    <a16:creationId xmlns:a16="http://schemas.microsoft.com/office/drawing/2014/main" id="{4ED6768D-4AC5-390A-2DFA-7B976F9AC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554" y="297790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53">
                <a:extLst>
                  <a:ext uri="{FF2B5EF4-FFF2-40B4-BE49-F238E27FC236}">
                    <a16:creationId xmlns:a16="http://schemas.microsoft.com/office/drawing/2014/main" id="{47FA2F4E-4A14-9272-0A3F-F9F3CF250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38766" y="3247783"/>
                <a:ext cx="158750" cy="300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54">
                <a:extLst>
                  <a:ext uri="{FF2B5EF4-FFF2-40B4-BE49-F238E27FC236}">
                    <a16:creationId xmlns:a16="http://schemas.microsoft.com/office/drawing/2014/main" id="{96E80E49-8381-5E7D-94BB-F372AE2D0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4829" y="3247783"/>
                <a:ext cx="177800" cy="282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Oval 56">
                <a:extLst>
                  <a:ext uri="{FF2B5EF4-FFF2-40B4-BE49-F238E27FC236}">
                    <a16:creationId xmlns:a16="http://schemas.microsoft.com/office/drawing/2014/main" id="{3D48F010-CD14-8332-6A60-76F89517A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680" y="2442918"/>
                <a:ext cx="280349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11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58">
                <a:extLst>
                  <a:ext uri="{FF2B5EF4-FFF2-40B4-BE49-F238E27FC236}">
                    <a16:creationId xmlns:a16="http://schemas.microsoft.com/office/drawing/2014/main" id="{18F798EB-AC03-F634-2DF5-E4A65D8E5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26030" y="2708031"/>
                <a:ext cx="141288" cy="317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59">
                <a:extLst>
                  <a:ext uri="{FF2B5EF4-FFF2-40B4-BE49-F238E27FC236}">
                    <a16:creationId xmlns:a16="http://schemas.microsoft.com/office/drawing/2014/main" id="{3384FF82-DEA2-289F-29A7-B43D133E0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8605" y="2708031"/>
                <a:ext cx="158750" cy="317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29B1D2A-20F6-B145-AE6C-2C13FC8C45A4}"/>
                </a:ext>
              </a:extLst>
            </p:cNvPr>
            <p:cNvSpPr/>
            <p:nvPr/>
          </p:nvSpPr>
          <p:spPr bwMode="auto">
            <a:xfrm>
              <a:off x="4880839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81BFA88-CAD9-D412-D206-6AC4B91CAD4D}"/>
              </a:ext>
            </a:extLst>
          </p:cNvPr>
          <p:cNvGrpSpPr/>
          <p:nvPr/>
        </p:nvGrpSpPr>
        <p:grpSpPr>
          <a:xfrm>
            <a:off x="7035275" y="4559666"/>
            <a:ext cx="1667947" cy="1776046"/>
            <a:chOff x="7035275" y="4559666"/>
            <a:chExt cx="1667947" cy="1776046"/>
          </a:xfrm>
        </p:grpSpPr>
        <p:grpSp>
          <p:nvGrpSpPr>
            <p:cNvPr id="70" name="Group 60">
              <a:extLst>
                <a:ext uri="{FF2B5EF4-FFF2-40B4-BE49-F238E27FC236}">
                  <a16:creationId xmlns:a16="http://schemas.microsoft.com/office/drawing/2014/main" id="{F18887A1-353D-5B3E-2BCD-529A3D4D1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4075" y="4606892"/>
              <a:ext cx="1470345" cy="1699445"/>
              <a:chOff x="3478" y="1673"/>
              <a:chExt cx="984" cy="1181"/>
            </a:xfrm>
          </p:grpSpPr>
          <p:sp>
            <p:nvSpPr>
              <p:cNvPr id="72" name="Oval 62">
                <a:extLst>
                  <a:ext uri="{FF2B5EF4-FFF2-40B4-BE49-F238E27FC236}">
                    <a16:creationId xmlns:a16="http://schemas.microsoft.com/office/drawing/2014/main" id="{3F9C9D65-6375-13AD-A1B2-B16495125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" y="2010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grpSp>
            <p:nvGrpSpPr>
              <p:cNvPr id="73" name="Group 64">
                <a:extLst>
                  <a:ext uri="{FF2B5EF4-FFF2-40B4-BE49-F238E27FC236}">
                    <a16:creationId xmlns:a16="http://schemas.microsoft.com/office/drawing/2014/main" id="{88964472-7488-0C52-93F8-150909B8B8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2006"/>
                <a:ext cx="740" cy="848"/>
                <a:chOff x="1649" y="2844"/>
                <a:chExt cx="740" cy="848"/>
              </a:xfrm>
            </p:grpSpPr>
            <p:sp>
              <p:nvSpPr>
                <p:cNvPr id="77" name="Oval 66">
                  <a:extLst>
                    <a:ext uri="{FF2B5EF4-FFF2-40B4-BE49-F238E27FC236}">
                      <a16:creationId xmlns:a16="http://schemas.microsoft.com/office/drawing/2014/main" id="{3F41F4E0-5E8B-83EE-AD0E-E80686A36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9" y="3192"/>
                  <a:ext cx="17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grpSp>
              <p:nvGrpSpPr>
                <p:cNvPr id="78" name="Group 68">
                  <a:extLst>
                    <a:ext uri="{FF2B5EF4-FFF2-40B4-BE49-F238E27FC236}">
                      <a16:creationId xmlns:a16="http://schemas.microsoft.com/office/drawing/2014/main" id="{805820C4-D00E-F568-6E1A-48B264AEE5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7" y="3181"/>
                  <a:ext cx="532" cy="511"/>
                  <a:chOff x="1627" y="1663"/>
                  <a:chExt cx="532" cy="511"/>
                </a:xfrm>
              </p:grpSpPr>
              <p:sp>
                <p:nvSpPr>
                  <p:cNvPr id="82" name="Oval 70">
                    <a:extLst>
                      <a:ext uri="{FF2B5EF4-FFF2-40B4-BE49-F238E27FC236}">
                        <a16:creationId xmlns:a16="http://schemas.microsoft.com/office/drawing/2014/main" id="{6B087193-B3A0-AA90-7F95-6556B9B427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7" y="1996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83" name="Oval 73">
                    <a:extLst>
                      <a:ext uri="{FF2B5EF4-FFF2-40B4-BE49-F238E27FC236}">
                        <a16:creationId xmlns:a16="http://schemas.microsoft.com/office/drawing/2014/main" id="{16FAC13A-1940-92D1-5862-A1ECD10A50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1996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84" name="Oval 76">
                    <a:extLst>
                      <a:ext uri="{FF2B5EF4-FFF2-40B4-BE49-F238E27FC236}">
                        <a16:creationId xmlns:a16="http://schemas.microsoft.com/office/drawing/2014/main" id="{991A57C7-705B-BAA1-F59B-6AA897A06B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1663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6</a:t>
                    </a:r>
                    <a:endParaRPr kumimoji="1" lang="zh-CN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" name="Line 78">
                    <a:extLst>
                      <a:ext uri="{FF2B5EF4-FFF2-40B4-BE49-F238E27FC236}">
                        <a16:creationId xmlns:a16="http://schemas.microsoft.com/office/drawing/2014/main" id="{AE03F3EC-7393-FD1E-5088-16B5566B6A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7" y="1833"/>
                    <a:ext cx="10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6" name="Line 79">
                    <a:extLst>
                      <a:ext uri="{FF2B5EF4-FFF2-40B4-BE49-F238E27FC236}">
                        <a16:creationId xmlns:a16="http://schemas.microsoft.com/office/drawing/2014/main" id="{C1A22503-8C12-4B66-DD2D-4517B90A4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2" y="1833"/>
                    <a:ext cx="112" cy="1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9" name="Oval 81">
                  <a:extLst>
                    <a:ext uri="{FF2B5EF4-FFF2-40B4-BE49-F238E27FC236}">
                      <a16:creationId xmlns:a16="http://schemas.microsoft.com/office/drawing/2014/main" id="{4D3CE64C-E790-08B7-4FE9-11A60E7D4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44"/>
                  <a:ext cx="17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11</a:t>
                  </a:r>
                  <a:endPara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Line 83">
                  <a:extLst>
                    <a:ext uri="{FF2B5EF4-FFF2-40B4-BE49-F238E27FC236}">
                      <a16:creationId xmlns:a16="http://schemas.microsoft.com/office/drawing/2014/main" id="{8322898F-19CF-BE15-8DF3-6D4B180D62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11"/>
                  <a:ext cx="89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Line 84">
                  <a:extLst>
                    <a:ext uri="{FF2B5EF4-FFF2-40B4-BE49-F238E27FC236}">
                      <a16:creationId xmlns:a16="http://schemas.microsoft.com/office/drawing/2014/main" id="{A6986FD1-D9CF-0CDB-D254-2A863A357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11"/>
                  <a:ext cx="10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4" name="Oval 86">
                <a:extLst>
                  <a:ext uri="{FF2B5EF4-FFF2-40B4-BE49-F238E27FC236}">
                    <a16:creationId xmlns:a16="http://schemas.microsoft.com/office/drawing/2014/main" id="{B9262605-7876-2091-3BB9-B16F82945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1673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18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88">
                <a:extLst>
                  <a:ext uri="{FF2B5EF4-FFF2-40B4-BE49-F238E27FC236}">
                    <a16:creationId xmlns:a16="http://schemas.microsoft.com/office/drawing/2014/main" id="{F602DC8A-DFFD-574D-F367-13F58E0E9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3" y="18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Line 89">
                <a:extLst>
                  <a:ext uri="{FF2B5EF4-FFF2-40B4-BE49-F238E27FC236}">
                    <a16:creationId xmlns:a16="http://schemas.microsoft.com/office/drawing/2014/main" id="{EAE1F5D8-1C55-BDD4-E6DD-6AC9E0A3D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2" y="1844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2F4CAC4-F190-6152-635A-7116498BD9DA}"/>
                </a:ext>
              </a:extLst>
            </p:cNvPr>
            <p:cNvSpPr/>
            <p:nvPr/>
          </p:nvSpPr>
          <p:spPr bwMode="auto">
            <a:xfrm>
              <a:off x="7035275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7691E2B-5E09-9442-E196-139DF5FBF729}"/>
              </a:ext>
            </a:extLst>
          </p:cNvPr>
          <p:cNvGrpSpPr/>
          <p:nvPr/>
        </p:nvGrpSpPr>
        <p:grpSpPr>
          <a:xfrm>
            <a:off x="731838" y="4559666"/>
            <a:ext cx="1667947" cy="1776046"/>
            <a:chOff x="731838" y="4559666"/>
            <a:chExt cx="1667947" cy="1776046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D410561-AE5E-09EF-A5C1-FDB7576B868C}"/>
                </a:ext>
              </a:extLst>
            </p:cNvPr>
            <p:cNvGrpSpPr/>
            <p:nvPr/>
          </p:nvGrpSpPr>
          <p:grpSpPr>
            <a:xfrm>
              <a:off x="819883" y="5315328"/>
              <a:ext cx="1495672" cy="282575"/>
              <a:chOff x="1622426" y="1093788"/>
              <a:chExt cx="1495672" cy="282575"/>
            </a:xfrm>
          </p:grpSpPr>
          <p:sp>
            <p:nvSpPr>
              <p:cNvPr id="90" name="Oval 5">
                <a:extLst>
                  <a:ext uri="{FF2B5EF4-FFF2-40B4-BE49-F238E27FC236}">
                    <a16:creationId xmlns:a16="http://schemas.microsoft.com/office/drawing/2014/main" id="{B77926AB-2AA0-3F7E-0F37-969606431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426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Oval 8">
                <a:extLst>
                  <a:ext uri="{FF2B5EF4-FFF2-40B4-BE49-F238E27FC236}">
                    <a16:creationId xmlns:a16="http://schemas.microsoft.com/office/drawing/2014/main" id="{41CE32E0-DCC3-BF37-6C80-B4647FD80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164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Oval 11">
                <a:extLst>
                  <a:ext uri="{FF2B5EF4-FFF2-40B4-BE49-F238E27FC236}">
                    <a16:creationId xmlns:a16="http://schemas.microsoft.com/office/drawing/2014/main" id="{D19A261A-61EF-9B29-4E08-2E8CA32CA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491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3" name="Oval 14">
                <a:extLst>
                  <a:ext uri="{FF2B5EF4-FFF2-40B4-BE49-F238E27FC236}">
                    <a16:creationId xmlns:a16="http://schemas.microsoft.com/office/drawing/2014/main" id="{76F56402-E927-317E-9260-B1E8D33B5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985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0FDEA5C-B22C-EF6D-13A8-7567AB7957CE}"/>
                </a:ext>
              </a:extLst>
            </p:cNvPr>
            <p:cNvSpPr/>
            <p:nvPr/>
          </p:nvSpPr>
          <p:spPr bwMode="auto">
            <a:xfrm>
              <a:off x="731838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标题 1">
            <a:extLst>
              <a:ext uri="{FF2B5EF4-FFF2-40B4-BE49-F238E27FC236}">
                <a16:creationId xmlns:a16="http://schemas.microsoft.com/office/drawing/2014/main" id="{85268567-AD4B-B4C8-FFBE-EA2574C4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树的算法描述</a:t>
            </a:r>
            <a:endParaRPr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7C119E-6D08-FEB0-DA43-D97A0DCF4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54" y="1155135"/>
            <a:ext cx="27590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 父亲表示法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44181E0-F6F1-2844-6134-22FA4D095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706" y="1996476"/>
            <a:ext cx="66425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实现：定义结构数组存放树的结点，每个结点含两个域：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数据域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：存放结点本身信息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父亲域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：指示本结点的父亲结点在数组中位置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lang="en-US" altLang="zh-CN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找父亲容易，找孩子难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64D5E79-963E-3940-F218-BEF1555C7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448" y="4450859"/>
            <a:ext cx="3200400" cy="707886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   parent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CD20DD26-BFD2-BCB3-066E-67E2A5F84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5348" y="4450859"/>
            <a:ext cx="0" cy="7620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B9F22-56D4-1549-3F73-BF8E38719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706" y="4450859"/>
            <a:ext cx="24144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结点结构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1025D7A8-D564-FBE1-C6FB-FF896483E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一、树的存储结构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3393645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559720B7-162C-BD49-DDAE-B282D249D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63" y="237313"/>
            <a:ext cx="3740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={5, 29, 7, 8, 14, 23, 3, 11}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2E5EF985-D531-C43C-CBEC-E9035B808DBB}"/>
              </a:ext>
            </a:extLst>
          </p:cNvPr>
          <p:cNvGrpSpPr>
            <a:grpSpLocks/>
          </p:cNvGrpSpPr>
          <p:nvPr/>
        </p:nvGrpSpPr>
        <p:grpSpPr bwMode="auto">
          <a:xfrm>
            <a:off x="949148" y="910264"/>
            <a:ext cx="3030538" cy="300037"/>
            <a:chOff x="756" y="567"/>
            <a:chExt cx="1909" cy="189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51D7177-EDC0-F9A9-54DD-AA373F520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520779CE-7766-97B0-540B-397F35DEE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5263327-FF9B-AD77-5A1C-34F107F9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68F8710F-5EE4-1431-C227-C6066A6B8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4DE7B0E1-1936-2DF4-44FC-D103A271E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C937BAD3-6FCD-7432-795B-D033EE84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23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D27AFBD-D739-1F26-6EFB-761BC2AB9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D949C08E-449E-FEC9-2A4B-27C92C419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84D6A1D3-A331-FAC9-F01E-894186E9AB74}"/>
              </a:ext>
            </a:extLst>
          </p:cNvPr>
          <p:cNvGrpSpPr>
            <a:grpSpLocks/>
          </p:cNvGrpSpPr>
          <p:nvPr/>
        </p:nvGrpSpPr>
        <p:grpSpPr bwMode="auto">
          <a:xfrm>
            <a:off x="1006726" y="1501608"/>
            <a:ext cx="2792412" cy="733425"/>
            <a:chOff x="674" y="1452"/>
            <a:chExt cx="1759" cy="462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A3DB4A7B-DC18-08C8-6CB0-0FF0E093D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DC9DB98-074F-E395-3777-8FA2A6DE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F3110193-FA21-22C9-A442-2846A5DEE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921C394-9957-AAEC-5096-845E29566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770108B5-2097-D2BA-0010-C3813967F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23</a:t>
              </a: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232BB7D4-4E0F-CDA3-867E-92AE7432C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637CB153-CE7F-B5E5-E897-C88362E315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6" y="1455"/>
              <a:ext cx="507" cy="459"/>
              <a:chOff x="1596" y="1881"/>
              <a:chExt cx="507" cy="459"/>
            </a:xfrm>
          </p:grpSpPr>
          <p:sp>
            <p:nvSpPr>
              <p:cNvPr id="22" name="Oval 20">
                <a:extLst>
                  <a:ext uri="{FF2B5EF4-FFF2-40B4-BE49-F238E27FC236}">
                    <a16:creationId xmlns:a16="http://schemas.microsoft.com/office/drawing/2014/main" id="{AE15F3E8-30C1-7876-7215-A56AD9FAE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3" name="Oval 21">
                <a:extLst>
                  <a:ext uri="{FF2B5EF4-FFF2-40B4-BE49-F238E27FC236}">
                    <a16:creationId xmlns:a16="http://schemas.microsoft.com/office/drawing/2014/main" id="{9D5D711A-F6E7-7C5B-8B2B-FDB539F76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4" name="Oval 22">
                <a:extLst>
                  <a:ext uri="{FF2B5EF4-FFF2-40B4-BE49-F238E27FC236}">
                    <a16:creationId xmlns:a16="http://schemas.microsoft.com/office/drawing/2014/main" id="{E8AD74A2-644E-C37E-BB83-B02026F1E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19F5F762-FF72-F388-8F4A-FCCA5A471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5B0124BC-7CB0-C379-407D-E77B1601E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CDCEA38E-7086-67E4-5A9F-216FA7C2DDC0}"/>
              </a:ext>
            </a:extLst>
          </p:cNvPr>
          <p:cNvGrpSpPr>
            <a:grpSpLocks/>
          </p:cNvGrpSpPr>
          <p:nvPr/>
        </p:nvGrpSpPr>
        <p:grpSpPr bwMode="auto">
          <a:xfrm>
            <a:off x="998483" y="2492026"/>
            <a:ext cx="2913062" cy="747713"/>
            <a:chOff x="714" y="2169"/>
            <a:chExt cx="1835" cy="471"/>
          </a:xfrm>
        </p:grpSpPr>
        <p:grpSp>
          <p:nvGrpSpPr>
            <p:cNvPr id="28" name="Group 26">
              <a:extLst>
                <a:ext uri="{FF2B5EF4-FFF2-40B4-BE49-F238E27FC236}">
                  <a16:creationId xmlns:a16="http://schemas.microsoft.com/office/drawing/2014/main" id="{0326BB7F-19E9-263E-101F-ACB183141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" y="2181"/>
              <a:ext cx="507" cy="459"/>
              <a:chOff x="1596" y="1881"/>
              <a:chExt cx="507" cy="459"/>
            </a:xfrm>
          </p:grpSpPr>
          <p:sp>
            <p:nvSpPr>
              <p:cNvPr id="82" name="Oval 27">
                <a:extLst>
                  <a:ext uri="{FF2B5EF4-FFF2-40B4-BE49-F238E27FC236}">
                    <a16:creationId xmlns:a16="http://schemas.microsoft.com/office/drawing/2014/main" id="{6CC8066C-0299-6257-F413-68BAB2804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83" name="Oval 28">
                <a:extLst>
                  <a:ext uri="{FF2B5EF4-FFF2-40B4-BE49-F238E27FC236}">
                    <a16:creationId xmlns:a16="http://schemas.microsoft.com/office/drawing/2014/main" id="{9D1C0319-938D-D813-1D72-FEC0B12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84" name="Oval 29">
                <a:extLst>
                  <a:ext uri="{FF2B5EF4-FFF2-40B4-BE49-F238E27FC236}">
                    <a16:creationId xmlns:a16="http://schemas.microsoft.com/office/drawing/2014/main" id="{C958C443-A3F0-4671-AA22-1B777C623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85" name="Line 30">
                <a:extLst>
                  <a:ext uri="{FF2B5EF4-FFF2-40B4-BE49-F238E27FC236}">
                    <a16:creationId xmlns:a16="http://schemas.microsoft.com/office/drawing/2014/main" id="{F83D0105-17E3-C152-470B-3104AAC1C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D981683D-29C7-E400-5877-34B21812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3FB01CF1-BD8D-2967-3267-46DE0A090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476099BF-B5D6-B082-EC26-49EC14AD9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74" name="Oval 34">
              <a:extLst>
                <a:ext uri="{FF2B5EF4-FFF2-40B4-BE49-F238E27FC236}">
                  <a16:creationId xmlns:a16="http://schemas.microsoft.com/office/drawing/2014/main" id="{BA8D6910-887F-F81F-DEE8-2E6B2E471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23</a:t>
              </a:r>
            </a:p>
          </p:txBody>
        </p:sp>
        <p:grpSp>
          <p:nvGrpSpPr>
            <p:cNvPr id="75" name="Group 35">
              <a:extLst>
                <a:ext uri="{FF2B5EF4-FFF2-40B4-BE49-F238E27FC236}">
                  <a16:creationId xmlns:a16="http://schemas.microsoft.com/office/drawing/2014/main" id="{C62A03CB-AC0E-2175-0AA0-AE3D326D3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6" y="2169"/>
              <a:ext cx="507" cy="459"/>
              <a:chOff x="1596" y="1881"/>
              <a:chExt cx="507" cy="459"/>
            </a:xfrm>
          </p:grpSpPr>
          <p:sp>
            <p:nvSpPr>
              <p:cNvPr id="77" name="Oval 36">
                <a:extLst>
                  <a:ext uri="{FF2B5EF4-FFF2-40B4-BE49-F238E27FC236}">
                    <a16:creationId xmlns:a16="http://schemas.microsoft.com/office/drawing/2014/main" id="{8F29E1CB-2C2F-5E8D-A14D-7DFAEA0D2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78" name="Oval 37">
                <a:extLst>
                  <a:ext uri="{FF2B5EF4-FFF2-40B4-BE49-F238E27FC236}">
                    <a16:creationId xmlns:a16="http://schemas.microsoft.com/office/drawing/2014/main" id="{A8A744B7-0282-B618-4D1D-65CE79615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79" name="Oval 38">
                <a:extLst>
                  <a:ext uri="{FF2B5EF4-FFF2-40B4-BE49-F238E27FC236}">
                    <a16:creationId xmlns:a16="http://schemas.microsoft.com/office/drawing/2014/main" id="{4AC6DDEE-0E2C-1973-B2C1-DEFCE2D86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80" name="Line 39">
                <a:extLst>
                  <a:ext uri="{FF2B5EF4-FFF2-40B4-BE49-F238E27FC236}">
                    <a16:creationId xmlns:a16="http://schemas.microsoft.com/office/drawing/2014/main" id="{91977BFA-1854-D4A2-AE0B-04E4D2BF1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40">
                <a:extLst>
                  <a:ext uri="{FF2B5EF4-FFF2-40B4-BE49-F238E27FC236}">
                    <a16:creationId xmlns:a16="http://schemas.microsoft.com/office/drawing/2014/main" id="{16ECB0B2-BFDA-A4F4-B583-72A69681D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Oval 41">
              <a:extLst>
                <a:ext uri="{FF2B5EF4-FFF2-40B4-BE49-F238E27FC236}">
                  <a16:creationId xmlns:a16="http://schemas.microsoft.com/office/drawing/2014/main" id="{0EC72AF6-AD5A-DDFD-43B0-41373368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87" name="Group 42">
            <a:extLst>
              <a:ext uri="{FF2B5EF4-FFF2-40B4-BE49-F238E27FC236}">
                <a16:creationId xmlns:a16="http://schemas.microsoft.com/office/drawing/2014/main" id="{55A55CC1-2A71-FAC2-ECC4-56E78A234A0C}"/>
              </a:ext>
            </a:extLst>
          </p:cNvPr>
          <p:cNvGrpSpPr>
            <a:grpSpLocks/>
          </p:cNvGrpSpPr>
          <p:nvPr/>
        </p:nvGrpSpPr>
        <p:grpSpPr bwMode="auto">
          <a:xfrm>
            <a:off x="1073889" y="3553026"/>
            <a:ext cx="2798762" cy="1231900"/>
            <a:chOff x="709" y="2867"/>
            <a:chExt cx="1763" cy="776"/>
          </a:xfrm>
        </p:grpSpPr>
        <p:grpSp>
          <p:nvGrpSpPr>
            <p:cNvPr id="88" name="Group 43">
              <a:extLst>
                <a:ext uri="{FF2B5EF4-FFF2-40B4-BE49-F238E27FC236}">
                  <a16:creationId xmlns:a16="http://schemas.microsoft.com/office/drawing/2014/main" id="{D398E743-FF68-467A-1452-071823496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" y="2867"/>
              <a:ext cx="706" cy="776"/>
              <a:chOff x="1633" y="2900"/>
              <a:chExt cx="706" cy="776"/>
            </a:xfrm>
          </p:grpSpPr>
          <p:sp>
            <p:nvSpPr>
              <p:cNvPr id="98" name="Oval 44">
                <a:extLst>
                  <a:ext uri="{FF2B5EF4-FFF2-40B4-BE49-F238E27FC236}">
                    <a16:creationId xmlns:a16="http://schemas.microsoft.com/office/drawing/2014/main" id="{0BAE675C-2DDF-0129-A2EC-3B63B55A7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11</a:t>
                </a:r>
              </a:p>
            </p:txBody>
          </p:sp>
          <p:grpSp>
            <p:nvGrpSpPr>
              <p:cNvPr id="99" name="Group 45">
                <a:extLst>
                  <a:ext uri="{FF2B5EF4-FFF2-40B4-BE49-F238E27FC236}">
                    <a16:creationId xmlns:a16="http://schemas.microsoft.com/office/drawing/2014/main" id="{76C72FEA-0C3E-E41B-847B-1B96394EFD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2" y="3217"/>
                <a:ext cx="507" cy="459"/>
                <a:chOff x="1596" y="1881"/>
                <a:chExt cx="507" cy="459"/>
              </a:xfrm>
            </p:grpSpPr>
            <p:sp>
              <p:nvSpPr>
                <p:cNvPr id="103" name="Oval 46">
                  <a:extLst>
                    <a:ext uri="{FF2B5EF4-FFF2-40B4-BE49-F238E27FC236}">
                      <a16:creationId xmlns:a16="http://schemas.microsoft.com/office/drawing/2014/main" id="{2B3C0FC1-A18A-A64F-7B0F-2B8EA579C9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04" name="Oval 47">
                  <a:extLst>
                    <a:ext uri="{FF2B5EF4-FFF2-40B4-BE49-F238E27FC236}">
                      <a16:creationId xmlns:a16="http://schemas.microsoft.com/office/drawing/2014/main" id="{6816873A-5E9F-2020-134B-1FBF2ADB89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105" name="Oval 48">
                  <a:extLst>
                    <a:ext uri="{FF2B5EF4-FFF2-40B4-BE49-F238E27FC236}">
                      <a16:creationId xmlns:a16="http://schemas.microsoft.com/office/drawing/2014/main" id="{4C241F11-F097-C35D-2E6F-69FD40FAF5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106" name="Line 49">
                  <a:extLst>
                    <a:ext uri="{FF2B5EF4-FFF2-40B4-BE49-F238E27FC236}">
                      <a16:creationId xmlns:a16="http://schemas.microsoft.com/office/drawing/2014/main" id="{66DC0A52-67C3-1B3C-CF45-2B67BD3B82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" name="Line 50">
                  <a:extLst>
                    <a:ext uri="{FF2B5EF4-FFF2-40B4-BE49-F238E27FC236}">
                      <a16:creationId xmlns:a16="http://schemas.microsoft.com/office/drawing/2014/main" id="{E5C9D952-A434-4591-31F6-8DEA5ADD11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0" name="Oval 51">
                <a:extLst>
                  <a:ext uri="{FF2B5EF4-FFF2-40B4-BE49-F238E27FC236}">
                    <a16:creationId xmlns:a16="http://schemas.microsoft.com/office/drawing/2014/main" id="{0591299A-D67D-203A-FCDC-4262BE4CD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0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101" name="Line 52">
                <a:extLst>
                  <a:ext uri="{FF2B5EF4-FFF2-40B4-BE49-F238E27FC236}">
                    <a16:creationId xmlns:a16="http://schemas.microsoft.com/office/drawing/2014/main" id="{19A78D2C-9D00-B916-44C8-D971C86C8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66"/>
                <a:ext cx="89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Line 53">
                <a:extLst>
                  <a:ext uri="{FF2B5EF4-FFF2-40B4-BE49-F238E27FC236}">
                    <a16:creationId xmlns:a16="http://schemas.microsoft.com/office/drawing/2014/main" id="{A877674B-B895-8CCC-8C50-173CF5B6D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78"/>
                <a:ext cx="10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Oval 54">
              <a:extLst>
                <a:ext uri="{FF2B5EF4-FFF2-40B4-BE49-F238E27FC236}">
                  <a16:creationId xmlns:a16="http://schemas.microsoft.com/office/drawing/2014/main" id="{146339E6-2043-DD21-3ED1-CF4C9F25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90" name="Oval 55">
              <a:extLst>
                <a:ext uri="{FF2B5EF4-FFF2-40B4-BE49-F238E27FC236}">
                  <a16:creationId xmlns:a16="http://schemas.microsoft.com/office/drawing/2014/main" id="{E0C30C60-11B4-B303-ECEF-89350CD7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91" name="Oval 56">
              <a:extLst>
                <a:ext uri="{FF2B5EF4-FFF2-40B4-BE49-F238E27FC236}">
                  <a16:creationId xmlns:a16="http://schemas.microsoft.com/office/drawing/2014/main" id="{ACE5AFA4-418E-1E1A-3EB7-821C50BC9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23</a:t>
              </a:r>
            </a:p>
          </p:txBody>
        </p:sp>
        <p:grpSp>
          <p:nvGrpSpPr>
            <p:cNvPr id="92" name="Group 57">
              <a:extLst>
                <a:ext uri="{FF2B5EF4-FFF2-40B4-BE49-F238E27FC236}">
                  <a16:creationId xmlns:a16="http://schemas.microsoft.com/office/drawing/2014/main" id="{523202BE-7B43-788F-CFE0-08782D9D0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7" y="2888"/>
              <a:ext cx="507" cy="459"/>
              <a:chOff x="1596" y="1881"/>
              <a:chExt cx="507" cy="459"/>
            </a:xfrm>
          </p:grpSpPr>
          <p:sp>
            <p:nvSpPr>
              <p:cNvPr id="93" name="Oval 58">
                <a:extLst>
                  <a:ext uri="{FF2B5EF4-FFF2-40B4-BE49-F238E27FC236}">
                    <a16:creationId xmlns:a16="http://schemas.microsoft.com/office/drawing/2014/main" id="{9D35D3B1-4CD7-3E03-8829-241D5F6B2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94" name="Oval 59">
                <a:extLst>
                  <a:ext uri="{FF2B5EF4-FFF2-40B4-BE49-F238E27FC236}">
                    <a16:creationId xmlns:a16="http://schemas.microsoft.com/office/drawing/2014/main" id="{2E3C623B-FAAA-A0A6-C3E3-6B837762F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95" name="Oval 60">
                <a:extLst>
                  <a:ext uri="{FF2B5EF4-FFF2-40B4-BE49-F238E27FC236}">
                    <a16:creationId xmlns:a16="http://schemas.microsoft.com/office/drawing/2014/main" id="{0F9AED1B-E969-5337-0CF8-460B46459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15</a:t>
                </a:r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17D4B05F-2957-1102-95E2-D042184F33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03DE46A3-AEA4-AC08-109E-09A93889F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8" name="Group 63">
            <a:extLst>
              <a:ext uri="{FF2B5EF4-FFF2-40B4-BE49-F238E27FC236}">
                <a16:creationId xmlns:a16="http://schemas.microsoft.com/office/drawing/2014/main" id="{513EAA40-687F-12C8-5AD3-08243F70F3A6}"/>
              </a:ext>
            </a:extLst>
          </p:cNvPr>
          <p:cNvGrpSpPr>
            <a:grpSpLocks/>
          </p:cNvGrpSpPr>
          <p:nvPr/>
        </p:nvGrpSpPr>
        <p:grpSpPr bwMode="auto">
          <a:xfrm>
            <a:off x="1240943" y="5036241"/>
            <a:ext cx="2705100" cy="1235075"/>
            <a:chOff x="3228" y="363"/>
            <a:chExt cx="1704" cy="778"/>
          </a:xfrm>
        </p:grpSpPr>
        <p:grpSp>
          <p:nvGrpSpPr>
            <p:cNvPr id="109" name="Group 64">
              <a:extLst>
                <a:ext uri="{FF2B5EF4-FFF2-40B4-BE49-F238E27FC236}">
                  <a16:creationId xmlns:a16="http://schemas.microsoft.com/office/drawing/2014/main" id="{BB48CCE7-8FA7-2B21-12A1-9250174F56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365"/>
              <a:ext cx="706" cy="776"/>
              <a:chOff x="1633" y="2900"/>
              <a:chExt cx="706" cy="776"/>
            </a:xfrm>
          </p:grpSpPr>
          <p:sp>
            <p:nvSpPr>
              <p:cNvPr id="123" name="Oval 65">
                <a:extLst>
                  <a:ext uri="{FF2B5EF4-FFF2-40B4-BE49-F238E27FC236}">
                    <a16:creationId xmlns:a16="http://schemas.microsoft.com/office/drawing/2014/main" id="{A91FE888-D0FB-32A5-9273-56E341F89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11</a:t>
                </a:r>
              </a:p>
            </p:txBody>
          </p:sp>
          <p:grpSp>
            <p:nvGrpSpPr>
              <p:cNvPr id="124" name="Group 66">
                <a:extLst>
                  <a:ext uri="{FF2B5EF4-FFF2-40B4-BE49-F238E27FC236}">
                    <a16:creationId xmlns:a16="http://schemas.microsoft.com/office/drawing/2014/main" id="{FC4425E2-78A2-B514-B424-B1CED44E2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2" y="3217"/>
                <a:ext cx="507" cy="459"/>
                <a:chOff x="1596" y="1881"/>
                <a:chExt cx="507" cy="459"/>
              </a:xfrm>
            </p:grpSpPr>
            <p:sp>
              <p:nvSpPr>
                <p:cNvPr id="128" name="Oval 67">
                  <a:extLst>
                    <a:ext uri="{FF2B5EF4-FFF2-40B4-BE49-F238E27FC236}">
                      <a16:creationId xmlns:a16="http://schemas.microsoft.com/office/drawing/2014/main" id="{B32BA82A-586C-9501-F965-1EB2AA80F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129" name="Oval 68">
                  <a:extLst>
                    <a:ext uri="{FF2B5EF4-FFF2-40B4-BE49-F238E27FC236}">
                      <a16:creationId xmlns:a16="http://schemas.microsoft.com/office/drawing/2014/main" id="{081F8DD3-34C9-75D7-4BB2-9BA398B79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130" name="Oval 69">
                  <a:extLst>
                    <a:ext uri="{FF2B5EF4-FFF2-40B4-BE49-F238E27FC236}">
                      <a16:creationId xmlns:a16="http://schemas.microsoft.com/office/drawing/2014/main" id="{5E3605E3-CD27-F646-C079-41FC27810E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131" name="Line 70">
                  <a:extLst>
                    <a:ext uri="{FF2B5EF4-FFF2-40B4-BE49-F238E27FC236}">
                      <a16:creationId xmlns:a16="http://schemas.microsoft.com/office/drawing/2014/main" id="{B2A45651-5220-B453-9126-7E1525B39D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Line 71">
                  <a:extLst>
                    <a:ext uri="{FF2B5EF4-FFF2-40B4-BE49-F238E27FC236}">
                      <a16:creationId xmlns:a16="http://schemas.microsoft.com/office/drawing/2014/main" id="{19559486-AAFB-83FD-06F1-4EDFEC010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5" name="Oval 72">
                <a:extLst>
                  <a:ext uri="{FF2B5EF4-FFF2-40B4-BE49-F238E27FC236}">
                    <a16:creationId xmlns:a16="http://schemas.microsoft.com/office/drawing/2014/main" id="{8F7699E0-F6CF-2396-548E-D6CBE23F3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0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19</a:t>
                </a:r>
              </a:p>
            </p:txBody>
          </p:sp>
          <p:sp>
            <p:nvSpPr>
              <p:cNvPr id="126" name="Line 73">
                <a:extLst>
                  <a:ext uri="{FF2B5EF4-FFF2-40B4-BE49-F238E27FC236}">
                    <a16:creationId xmlns:a16="http://schemas.microsoft.com/office/drawing/2014/main" id="{18741804-B638-11A7-CF2B-37E35984B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66"/>
                <a:ext cx="89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Line 74">
                <a:extLst>
                  <a:ext uri="{FF2B5EF4-FFF2-40B4-BE49-F238E27FC236}">
                    <a16:creationId xmlns:a16="http://schemas.microsoft.com/office/drawing/2014/main" id="{5D5F4096-3452-0CEC-7E10-2134CB143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78"/>
                <a:ext cx="10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0" name="Oval 75">
              <a:extLst>
                <a:ext uri="{FF2B5EF4-FFF2-40B4-BE49-F238E27FC236}">
                  <a16:creationId xmlns:a16="http://schemas.microsoft.com/office/drawing/2014/main" id="{1ED7B553-7FAC-214A-D0DC-5E775FF55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63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111" name="Oval 76">
              <a:extLst>
                <a:ext uri="{FF2B5EF4-FFF2-40B4-BE49-F238E27FC236}">
                  <a16:creationId xmlns:a16="http://schemas.microsoft.com/office/drawing/2014/main" id="{33858778-A140-08D0-5224-E1B2525F2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363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23</a:t>
              </a:r>
            </a:p>
          </p:txBody>
        </p:sp>
        <p:grpSp>
          <p:nvGrpSpPr>
            <p:cNvPr id="112" name="Group 77">
              <a:extLst>
                <a:ext uri="{FF2B5EF4-FFF2-40B4-BE49-F238E27FC236}">
                  <a16:creationId xmlns:a16="http://schemas.microsoft.com/office/drawing/2014/main" id="{1700A089-FAFC-C16F-62CC-097E77BFC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4" y="381"/>
              <a:ext cx="688" cy="741"/>
              <a:chOff x="3643" y="814"/>
              <a:chExt cx="688" cy="741"/>
            </a:xfrm>
          </p:grpSpPr>
          <p:sp>
            <p:nvSpPr>
              <p:cNvPr id="113" name="Oval 78">
                <a:extLst>
                  <a:ext uri="{FF2B5EF4-FFF2-40B4-BE49-F238E27FC236}">
                    <a16:creationId xmlns:a16="http://schemas.microsoft.com/office/drawing/2014/main" id="{3DADD698-8C1A-5D93-38D4-D1274647A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107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14</a:t>
                </a:r>
              </a:p>
            </p:txBody>
          </p:sp>
          <p:grpSp>
            <p:nvGrpSpPr>
              <p:cNvPr id="114" name="Group 79">
                <a:extLst>
                  <a:ext uri="{FF2B5EF4-FFF2-40B4-BE49-F238E27FC236}">
                    <a16:creationId xmlns:a16="http://schemas.microsoft.com/office/drawing/2014/main" id="{D31CBD65-C3BF-5A7C-FDA1-E3683DCDDE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4" y="1096"/>
                <a:ext cx="507" cy="459"/>
                <a:chOff x="1596" y="1881"/>
                <a:chExt cx="507" cy="459"/>
              </a:xfrm>
            </p:grpSpPr>
            <p:sp>
              <p:nvSpPr>
                <p:cNvPr id="118" name="Oval 80">
                  <a:extLst>
                    <a:ext uri="{FF2B5EF4-FFF2-40B4-BE49-F238E27FC236}">
                      <a16:creationId xmlns:a16="http://schemas.microsoft.com/office/drawing/2014/main" id="{63D51E05-E3AD-D522-C813-CB9ACC578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119" name="Oval 81">
                  <a:extLst>
                    <a:ext uri="{FF2B5EF4-FFF2-40B4-BE49-F238E27FC236}">
                      <a16:creationId xmlns:a16="http://schemas.microsoft.com/office/drawing/2014/main" id="{94389509-B1DB-13F9-9B35-1F7C826814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20" name="Oval 82">
                  <a:extLst>
                    <a:ext uri="{FF2B5EF4-FFF2-40B4-BE49-F238E27FC236}">
                      <a16:creationId xmlns:a16="http://schemas.microsoft.com/office/drawing/2014/main" id="{0DEF1C45-EA1C-F373-8F4B-E6B690E8C8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121" name="Line 83">
                  <a:extLst>
                    <a:ext uri="{FF2B5EF4-FFF2-40B4-BE49-F238E27FC236}">
                      <a16:creationId xmlns:a16="http://schemas.microsoft.com/office/drawing/2014/main" id="{AC1D25FC-99F2-850D-B55F-4FE5449A87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Line 84">
                  <a:extLst>
                    <a:ext uri="{FF2B5EF4-FFF2-40B4-BE49-F238E27FC236}">
                      <a16:creationId xmlns:a16="http://schemas.microsoft.com/office/drawing/2014/main" id="{D1C39C54-97B9-8203-B74D-1834DDC4F8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5" name="Oval 85">
                <a:extLst>
                  <a:ext uri="{FF2B5EF4-FFF2-40B4-BE49-F238E27FC236}">
                    <a16:creationId xmlns:a16="http://schemas.microsoft.com/office/drawing/2014/main" id="{CFA3239F-481C-69F9-1AE0-A4722DA48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81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29</a:t>
                </a:r>
              </a:p>
            </p:txBody>
          </p:sp>
          <p:sp>
            <p:nvSpPr>
              <p:cNvPr id="116" name="Line 86">
                <a:extLst>
                  <a:ext uri="{FF2B5EF4-FFF2-40B4-BE49-F238E27FC236}">
                    <a16:creationId xmlns:a16="http://schemas.microsoft.com/office/drawing/2014/main" id="{A52EAB78-6CCF-8154-6F31-FB154FC1C9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967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Line 87">
                <a:extLst>
                  <a:ext uri="{FF2B5EF4-FFF2-40B4-BE49-F238E27FC236}">
                    <a16:creationId xmlns:a16="http://schemas.microsoft.com/office/drawing/2014/main" id="{59ED0724-2617-CA91-3AB7-881F7F699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978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3" name="Group 88">
            <a:extLst>
              <a:ext uri="{FF2B5EF4-FFF2-40B4-BE49-F238E27FC236}">
                <a16:creationId xmlns:a16="http://schemas.microsoft.com/office/drawing/2014/main" id="{885231E7-C4F4-07A7-0515-BDF7E0DF4E0E}"/>
              </a:ext>
            </a:extLst>
          </p:cNvPr>
          <p:cNvGrpSpPr>
            <a:grpSpLocks/>
          </p:cNvGrpSpPr>
          <p:nvPr/>
        </p:nvGrpSpPr>
        <p:grpSpPr bwMode="auto">
          <a:xfrm>
            <a:off x="5250113" y="272883"/>
            <a:ext cx="2798763" cy="1736725"/>
            <a:chOff x="3224" y="1422"/>
            <a:chExt cx="1763" cy="1094"/>
          </a:xfrm>
        </p:grpSpPr>
        <p:sp>
          <p:nvSpPr>
            <p:cNvPr id="134" name="Oval 89">
              <a:extLst>
                <a:ext uri="{FF2B5EF4-FFF2-40B4-BE49-F238E27FC236}">
                  <a16:creationId xmlns:a16="http://schemas.microsoft.com/office/drawing/2014/main" id="{F98F460B-01D2-EC00-79BD-D6AC44C05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426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29</a:t>
              </a:r>
            </a:p>
          </p:txBody>
        </p:sp>
        <p:grpSp>
          <p:nvGrpSpPr>
            <p:cNvPr id="135" name="Group 90">
              <a:extLst>
                <a:ext uri="{FF2B5EF4-FFF2-40B4-BE49-F238E27FC236}">
                  <a16:creationId xmlns:a16="http://schemas.microsoft.com/office/drawing/2014/main" id="{C7ED42A5-1DF4-FACD-2CF1-2D544541A5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0" y="1422"/>
              <a:ext cx="688" cy="741"/>
              <a:chOff x="3643" y="814"/>
              <a:chExt cx="688" cy="741"/>
            </a:xfrm>
          </p:grpSpPr>
          <p:sp>
            <p:nvSpPr>
              <p:cNvPr id="152" name="Oval 91">
                <a:extLst>
                  <a:ext uri="{FF2B5EF4-FFF2-40B4-BE49-F238E27FC236}">
                    <a16:creationId xmlns:a16="http://schemas.microsoft.com/office/drawing/2014/main" id="{4097D592-F63B-D3F6-8788-937B4BB35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107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14</a:t>
                </a:r>
              </a:p>
            </p:txBody>
          </p:sp>
          <p:grpSp>
            <p:nvGrpSpPr>
              <p:cNvPr id="153" name="Group 92">
                <a:extLst>
                  <a:ext uri="{FF2B5EF4-FFF2-40B4-BE49-F238E27FC236}">
                    <a16:creationId xmlns:a16="http://schemas.microsoft.com/office/drawing/2014/main" id="{1F03E886-C766-A8DF-19D3-CC999D412C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4" y="1096"/>
                <a:ext cx="507" cy="459"/>
                <a:chOff x="1596" y="1881"/>
                <a:chExt cx="507" cy="459"/>
              </a:xfrm>
            </p:grpSpPr>
            <p:sp>
              <p:nvSpPr>
                <p:cNvPr id="157" name="Oval 93">
                  <a:extLst>
                    <a:ext uri="{FF2B5EF4-FFF2-40B4-BE49-F238E27FC236}">
                      <a16:creationId xmlns:a16="http://schemas.microsoft.com/office/drawing/2014/main" id="{B15290C2-0D72-F170-1245-1BA295443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8</a:t>
                  </a:r>
                </a:p>
              </p:txBody>
            </p:sp>
            <p:sp>
              <p:nvSpPr>
                <p:cNvPr id="158" name="Oval 94">
                  <a:extLst>
                    <a:ext uri="{FF2B5EF4-FFF2-40B4-BE49-F238E27FC236}">
                      <a16:creationId xmlns:a16="http://schemas.microsoft.com/office/drawing/2014/main" id="{44B357F7-8B8E-D59F-648F-486ABF5D43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159" name="Oval 95">
                  <a:extLst>
                    <a:ext uri="{FF2B5EF4-FFF2-40B4-BE49-F238E27FC236}">
                      <a16:creationId xmlns:a16="http://schemas.microsoft.com/office/drawing/2014/main" id="{BFBF396B-9EE3-F46C-7ECB-E189EE80CE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15</a:t>
                  </a:r>
                </a:p>
              </p:txBody>
            </p:sp>
            <p:sp>
              <p:nvSpPr>
                <p:cNvPr id="160" name="Line 96">
                  <a:extLst>
                    <a:ext uri="{FF2B5EF4-FFF2-40B4-BE49-F238E27FC236}">
                      <a16:creationId xmlns:a16="http://schemas.microsoft.com/office/drawing/2014/main" id="{EFBDE60A-BBE3-226B-93CF-5B36CB971D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Line 97">
                  <a:extLst>
                    <a:ext uri="{FF2B5EF4-FFF2-40B4-BE49-F238E27FC236}">
                      <a16:creationId xmlns:a16="http://schemas.microsoft.com/office/drawing/2014/main" id="{A286DEB6-AAFF-5F17-D40D-3AF960D9C3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4" name="Oval 98">
                <a:extLst>
                  <a:ext uri="{FF2B5EF4-FFF2-40B4-BE49-F238E27FC236}">
                    <a16:creationId xmlns:a16="http://schemas.microsoft.com/office/drawing/2014/main" id="{0850DB1F-CDB1-5943-D690-2600A9F3E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81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29</a:t>
                </a:r>
              </a:p>
            </p:txBody>
          </p:sp>
          <p:sp>
            <p:nvSpPr>
              <p:cNvPr id="155" name="Line 99">
                <a:extLst>
                  <a:ext uri="{FF2B5EF4-FFF2-40B4-BE49-F238E27FC236}">
                    <a16:creationId xmlns:a16="http://schemas.microsoft.com/office/drawing/2014/main" id="{21CFEBEF-1E67-F544-DF6C-52C22BA14A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967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Line 100">
                <a:extLst>
                  <a:ext uri="{FF2B5EF4-FFF2-40B4-BE49-F238E27FC236}">
                    <a16:creationId xmlns:a16="http://schemas.microsoft.com/office/drawing/2014/main" id="{ACACBC7C-212B-B45D-DBC6-58B9DF89BC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978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6" name="Group 101">
              <a:extLst>
                <a:ext uri="{FF2B5EF4-FFF2-40B4-BE49-F238E27FC236}">
                  <a16:creationId xmlns:a16="http://schemas.microsoft.com/office/drawing/2014/main" id="{3C546971-F86A-44EE-96C4-47B87AEDD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" y="1434"/>
              <a:ext cx="901" cy="1082"/>
              <a:chOff x="3441" y="1789"/>
              <a:chExt cx="901" cy="1082"/>
            </a:xfrm>
          </p:grpSpPr>
          <p:grpSp>
            <p:nvGrpSpPr>
              <p:cNvPr id="137" name="Group 102">
                <a:extLst>
                  <a:ext uri="{FF2B5EF4-FFF2-40B4-BE49-F238E27FC236}">
                    <a16:creationId xmlns:a16="http://schemas.microsoft.com/office/drawing/2014/main" id="{9E95E734-E8B5-A5CC-5B6A-7291158ACB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42" name="Oval 103">
                  <a:extLst>
                    <a:ext uri="{FF2B5EF4-FFF2-40B4-BE49-F238E27FC236}">
                      <a16:creationId xmlns:a16="http://schemas.microsoft.com/office/drawing/2014/main" id="{B43C98D7-7B6B-7B34-2FEF-49C63D81F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11</a:t>
                  </a:r>
                </a:p>
              </p:txBody>
            </p:sp>
            <p:grpSp>
              <p:nvGrpSpPr>
                <p:cNvPr id="143" name="Group 104">
                  <a:extLst>
                    <a:ext uri="{FF2B5EF4-FFF2-40B4-BE49-F238E27FC236}">
                      <a16:creationId xmlns:a16="http://schemas.microsoft.com/office/drawing/2014/main" id="{10B11901-7211-EB1C-6507-3F26B96B97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47" name="Oval 105">
                    <a:extLst>
                      <a:ext uri="{FF2B5EF4-FFF2-40B4-BE49-F238E27FC236}">
                        <a16:creationId xmlns:a16="http://schemas.microsoft.com/office/drawing/2014/main" id="{8C40507E-7E54-A434-B99F-CF5EC980EE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148" name="Oval 106">
                    <a:extLst>
                      <a:ext uri="{FF2B5EF4-FFF2-40B4-BE49-F238E27FC236}">
                        <a16:creationId xmlns:a16="http://schemas.microsoft.com/office/drawing/2014/main" id="{82DDA72A-8E86-BEAF-51D1-053502B7E7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149" name="Oval 107">
                    <a:extLst>
                      <a:ext uri="{FF2B5EF4-FFF2-40B4-BE49-F238E27FC236}">
                        <a16:creationId xmlns:a16="http://schemas.microsoft.com/office/drawing/2014/main" id="{B4DCD5FE-5EBE-3B1B-96AA-5CC0E10D0A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150" name="Line 108">
                    <a:extLst>
                      <a:ext uri="{FF2B5EF4-FFF2-40B4-BE49-F238E27FC236}">
                        <a16:creationId xmlns:a16="http://schemas.microsoft.com/office/drawing/2014/main" id="{57AC8FB1-EDA1-76E5-8835-A7684A789A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Line 109">
                    <a:extLst>
                      <a:ext uri="{FF2B5EF4-FFF2-40B4-BE49-F238E27FC236}">
                        <a16:creationId xmlns:a16="http://schemas.microsoft.com/office/drawing/2014/main" id="{7DA1CF42-1BC1-32AC-EAAE-C2F2456034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44" name="Oval 110">
                  <a:extLst>
                    <a:ext uri="{FF2B5EF4-FFF2-40B4-BE49-F238E27FC236}">
                      <a16:creationId xmlns:a16="http://schemas.microsoft.com/office/drawing/2014/main" id="{65D80F8E-64C0-5C52-85D8-6D6594C4DD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19</a:t>
                  </a:r>
                </a:p>
              </p:txBody>
            </p:sp>
            <p:sp>
              <p:nvSpPr>
                <p:cNvPr id="145" name="Line 111">
                  <a:extLst>
                    <a:ext uri="{FF2B5EF4-FFF2-40B4-BE49-F238E27FC236}">
                      <a16:creationId xmlns:a16="http://schemas.microsoft.com/office/drawing/2014/main" id="{A30F8571-3151-DD57-D735-AE0EDAA809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Line 112">
                  <a:extLst>
                    <a:ext uri="{FF2B5EF4-FFF2-40B4-BE49-F238E27FC236}">
                      <a16:creationId xmlns:a16="http://schemas.microsoft.com/office/drawing/2014/main" id="{3C432E0D-C064-E63F-4C62-41324803A7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8" name="Oval 113">
                <a:extLst>
                  <a:ext uri="{FF2B5EF4-FFF2-40B4-BE49-F238E27FC236}">
                    <a16:creationId xmlns:a16="http://schemas.microsoft.com/office/drawing/2014/main" id="{FA078F75-5EF9-6797-FB9D-264D299A5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23</a:t>
                </a:r>
              </a:p>
            </p:txBody>
          </p:sp>
          <p:sp>
            <p:nvSpPr>
              <p:cNvPr id="139" name="Oval 114">
                <a:extLst>
                  <a:ext uri="{FF2B5EF4-FFF2-40B4-BE49-F238E27FC236}">
                    <a16:creationId xmlns:a16="http://schemas.microsoft.com/office/drawing/2014/main" id="{77CE0EAB-BCF1-117A-C831-269F91AD1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42</a:t>
                </a:r>
              </a:p>
            </p:txBody>
          </p:sp>
          <p:sp>
            <p:nvSpPr>
              <p:cNvPr id="140" name="Line 115">
                <a:extLst>
                  <a:ext uri="{FF2B5EF4-FFF2-40B4-BE49-F238E27FC236}">
                    <a16:creationId xmlns:a16="http://schemas.microsoft.com/office/drawing/2014/main" id="{9E88C5FE-A046-4829-8E2E-D0DC5D1D9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Line 116">
                <a:extLst>
                  <a:ext uri="{FF2B5EF4-FFF2-40B4-BE49-F238E27FC236}">
                    <a16:creationId xmlns:a16="http://schemas.microsoft.com/office/drawing/2014/main" id="{FA8C5FC2-EF10-543B-DE7F-670A3B00C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2" name="Group 117">
            <a:extLst>
              <a:ext uri="{FF2B5EF4-FFF2-40B4-BE49-F238E27FC236}">
                <a16:creationId xmlns:a16="http://schemas.microsoft.com/office/drawing/2014/main" id="{1F8A7566-8457-7E96-F123-6FAD1D01A73A}"/>
              </a:ext>
            </a:extLst>
          </p:cNvPr>
          <p:cNvGrpSpPr>
            <a:grpSpLocks/>
          </p:cNvGrpSpPr>
          <p:nvPr/>
        </p:nvGrpSpPr>
        <p:grpSpPr bwMode="auto">
          <a:xfrm>
            <a:off x="5181851" y="2155658"/>
            <a:ext cx="2763837" cy="1717675"/>
            <a:chOff x="3038" y="2475"/>
            <a:chExt cx="1741" cy="1082"/>
          </a:xfrm>
        </p:grpSpPr>
        <p:grpSp>
          <p:nvGrpSpPr>
            <p:cNvPr id="163" name="Group 118">
              <a:extLst>
                <a:ext uri="{FF2B5EF4-FFF2-40B4-BE49-F238E27FC236}">
                  <a16:creationId xmlns:a16="http://schemas.microsoft.com/office/drawing/2014/main" id="{BE0981BD-2E7D-81E7-845F-F7C39CE1B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" y="2475"/>
              <a:ext cx="901" cy="1082"/>
              <a:chOff x="3441" y="1789"/>
              <a:chExt cx="901" cy="1082"/>
            </a:xfrm>
          </p:grpSpPr>
          <p:grpSp>
            <p:nvGrpSpPr>
              <p:cNvPr id="180" name="Group 119">
                <a:extLst>
                  <a:ext uri="{FF2B5EF4-FFF2-40B4-BE49-F238E27FC236}">
                    <a16:creationId xmlns:a16="http://schemas.microsoft.com/office/drawing/2014/main" id="{1D437F32-36C7-3800-EE9C-489C49D989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5" name="Oval 120">
                  <a:extLst>
                    <a:ext uri="{FF2B5EF4-FFF2-40B4-BE49-F238E27FC236}">
                      <a16:creationId xmlns:a16="http://schemas.microsoft.com/office/drawing/2014/main" id="{1566D7BC-892D-EE86-1E7A-26891F486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11</a:t>
                  </a:r>
                </a:p>
              </p:txBody>
            </p:sp>
            <p:grpSp>
              <p:nvGrpSpPr>
                <p:cNvPr id="186" name="Group 121">
                  <a:extLst>
                    <a:ext uri="{FF2B5EF4-FFF2-40B4-BE49-F238E27FC236}">
                      <a16:creationId xmlns:a16="http://schemas.microsoft.com/office/drawing/2014/main" id="{ACDE009C-155D-61CE-3901-70E9D1F7667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90" name="Oval 122">
                    <a:extLst>
                      <a:ext uri="{FF2B5EF4-FFF2-40B4-BE49-F238E27FC236}">
                        <a16:creationId xmlns:a16="http://schemas.microsoft.com/office/drawing/2014/main" id="{FF730D56-55E8-7B5F-4A98-D7BBA6571B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191" name="Oval 123">
                    <a:extLst>
                      <a:ext uri="{FF2B5EF4-FFF2-40B4-BE49-F238E27FC236}">
                        <a16:creationId xmlns:a16="http://schemas.microsoft.com/office/drawing/2014/main" id="{E0622E1E-6AD7-6358-2FCD-957ED860DC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192" name="Oval 124">
                    <a:extLst>
                      <a:ext uri="{FF2B5EF4-FFF2-40B4-BE49-F238E27FC236}">
                        <a16:creationId xmlns:a16="http://schemas.microsoft.com/office/drawing/2014/main" id="{FC307F43-38AE-CD19-229F-2FA1C404A6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193" name="Line 125">
                    <a:extLst>
                      <a:ext uri="{FF2B5EF4-FFF2-40B4-BE49-F238E27FC236}">
                        <a16:creationId xmlns:a16="http://schemas.microsoft.com/office/drawing/2014/main" id="{95C981C5-8EBB-04DC-BA15-3683025783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4" name="Line 126">
                    <a:extLst>
                      <a:ext uri="{FF2B5EF4-FFF2-40B4-BE49-F238E27FC236}">
                        <a16:creationId xmlns:a16="http://schemas.microsoft.com/office/drawing/2014/main" id="{442329D8-0C1A-6139-9246-7E71EE3678D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7" name="Oval 127">
                  <a:extLst>
                    <a:ext uri="{FF2B5EF4-FFF2-40B4-BE49-F238E27FC236}">
                      <a16:creationId xmlns:a16="http://schemas.microsoft.com/office/drawing/2014/main" id="{25DA26D1-2632-38B9-367F-A852FFE0C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19</a:t>
                  </a:r>
                </a:p>
              </p:txBody>
            </p:sp>
            <p:sp>
              <p:nvSpPr>
                <p:cNvPr id="188" name="Line 128">
                  <a:extLst>
                    <a:ext uri="{FF2B5EF4-FFF2-40B4-BE49-F238E27FC236}">
                      <a16:creationId xmlns:a16="http://schemas.microsoft.com/office/drawing/2014/main" id="{B7A1DFFF-F1C8-F831-D488-10C48E7A68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Line 129">
                  <a:extLst>
                    <a:ext uri="{FF2B5EF4-FFF2-40B4-BE49-F238E27FC236}">
                      <a16:creationId xmlns:a16="http://schemas.microsoft.com/office/drawing/2014/main" id="{52CD3400-DD99-9462-C50C-9A4C05F05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1" name="Oval 130">
                <a:extLst>
                  <a:ext uri="{FF2B5EF4-FFF2-40B4-BE49-F238E27FC236}">
                    <a16:creationId xmlns:a16="http://schemas.microsoft.com/office/drawing/2014/main" id="{AEF6DBE2-5DC8-29DE-130C-9A70EA5EF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23</a:t>
                </a:r>
              </a:p>
            </p:txBody>
          </p:sp>
          <p:sp>
            <p:nvSpPr>
              <p:cNvPr id="182" name="Oval 131">
                <a:extLst>
                  <a:ext uri="{FF2B5EF4-FFF2-40B4-BE49-F238E27FC236}">
                    <a16:creationId xmlns:a16="http://schemas.microsoft.com/office/drawing/2014/main" id="{3BB8FC69-3A3B-DD0F-C8CF-AB8B26B9A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42</a:t>
                </a:r>
              </a:p>
            </p:txBody>
          </p:sp>
          <p:sp>
            <p:nvSpPr>
              <p:cNvPr id="183" name="Line 132">
                <a:extLst>
                  <a:ext uri="{FF2B5EF4-FFF2-40B4-BE49-F238E27FC236}">
                    <a16:creationId xmlns:a16="http://schemas.microsoft.com/office/drawing/2014/main" id="{293D65AB-6C31-A868-F010-B17431C26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Line 133">
                <a:extLst>
                  <a:ext uri="{FF2B5EF4-FFF2-40B4-BE49-F238E27FC236}">
                    <a16:creationId xmlns:a16="http://schemas.microsoft.com/office/drawing/2014/main" id="{D5F76961-002A-8B64-10E7-5E26E532B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4" name="Group 134">
              <a:extLst>
                <a:ext uri="{FF2B5EF4-FFF2-40B4-BE49-F238E27FC236}">
                  <a16:creationId xmlns:a16="http://schemas.microsoft.com/office/drawing/2014/main" id="{E12F8246-9C11-F725-F83E-C6EE996CAA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5" y="2485"/>
              <a:ext cx="904" cy="1064"/>
              <a:chOff x="3309" y="2529"/>
              <a:chExt cx="904" cy="1064"/>
            </a:xfrm>
          </p:grpSpPr>
          <p:sp>
            <p:nvSpPr>
              <p:cNvPr id="165" name="Oval 135">
                <a:extLst>
                  <a:ext uri="{FF2B5EF4-FFF2-40B4-BE49-F238E27FC236}">
                    <a16:creationId xmlns:a16="http://schemas.microsoft.com/office/drawing/2014/main" id="{24D63DBF-00BE-BE9B-D380-5382A3CC2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285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29</a:t>
                </a:r>
              </a:p>
            </p:txBody>
          </p:sp>
          <p:grpSp>
            <p:nvGrpSpPr>
              <p:cNvPr id="166" name="Group 136">
                <a:extLst>
                  <a:ext uri="{FF2B5EF4-FFF2-40B4-BE49-F238E27FC236}">
                    <a16:creationId xmlns:a16="http://schemas.microsoft.com/office/drawing/2014/main" id="{DE6ABAF1-6B0D-1793-28AE-171CA955E1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5" y="2852"/>
                <a:ext cx="688" cy="741"/>
                <a:chOff x="3643" y="814"/>
                <a:chExt cx="688" cy="741"/>
              </a:xfrm>
            </p:grpSpPr>
            <p:sp>
              <p:nvSpPr>
                <p:cNvPr id="170" name="Oval 137">
                  <a:extLst>
                    <a:ext uri="{FF2B5EF4-FFF2-40B4-BE49-F238E27FC236}">
                      <a16:creationId xmlns:a16="http://schemas.microsoft.com/office/drawing/2014/main" id="{605C1CE1-6274-F8E9-9258-589E388D1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07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14</a:t>
                  </a:r>
                </a:p>
              </p:txBody>
            </p:sp>
            <p:grpSp>
              <p:nvGrpSpPr>
                <p:cNvPr id="171" name="Group 138">
                  <a:extLst>
                    <a:ext uri="{FF2B5EF4-FFF2-40B4-BE49-F238E27FC236}">
                      <a16:creationId xmlns:a16="http://schemas.microsoft.com/office/drawing/2014/main" id="{E0EEF63F-4BDF-D519-172A-A0ACE77FEA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4" y="1096"/>
                  <a:ext cx="507" cy="459"/>
                  <a:chOff x="1596" y="1881"/>
                  <a:chExt cx="507" cy="459"/>
                </a:xfrm>
              </p:grpSpPr>
              <p:sp>
                <p:nvSpPr>
                  <p:cNvPr id="175" name="Oval 139">
                    <a:extLst>
                      <a:ext uri="{FF2B5EF4-FFF2-40B4-BE49-F238E27FC236}">
                        <a16:creationId xmlns:a16="http://schemas.microsoft.com/office/drawing/2014/main" id="{A8AC99CC-A5EE-3229-0F6A-B7D7F5FCC0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176" name="Oval 140">
                    <a:extLst>
                      <a:ext uri="{FF2B5EF4-FFF2-40B4-BE49-F238E27FC236}">
                        <a16:creationId xmlns:a16="http://schemas.microsoft.com/office/drawing/2014/main" id="{19F90CAE-542D-D937-9CC6-6F34708D44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177" name="Oval 141">
                    <a:extLst>
                      <a:ext uri="{FF2B5EF4-FFF2-40B4-BE49-F238E27FC236}">
                        <a16:creationId xmlns:a16="http://schemas.microsoft.com/office/drawing/2014/main" id="{9C127CAB-CB8C-AE89-EB5C-782B018340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178" name="Line 142">
                    <a:extLst>
                      <a:ext uri="{FF2B5EF4-FFF2-40B4-BE49-F238E27FC236}">
                        <a16:creationId xmlns:a16="http://schemas.microsoft.com/office/drawing/2014/main" id="{82ACF4A2-5E40-2BDC-99EE-8E43E5F924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9" name="Line 143">
                    <a:extLst>
                      <a:ext uri="{FF2B5EF4-FFF2-40B4-BE49-F238E27FC236}">
                        <a16:creationId xmlns:a16="http://schemas.microsoft.com/office/drawing/2014/main" id="{DB727146-5E75-D864-C893-6B8B8F5866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72" name="Oval 144">
                  <a:extLst>
                    <a:ext uri="{FF2B5EF4-FFF2-40B4-BE49-F238E27FC236}">
                      <a16:creationId xmlns:a16="http://schemas.microsoft.com/office/drawing/2014/main" id="{FB07BC65-7496-988C-94ED-814A086607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1" y="81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29</a:t>
                  </a:r>
                </a:p>
              </p:txBody>
            </p:sp>
            <p:sp>
              <p:nvSpPr>
                <p:cNvPr id="173" name="Line 145">
                  <a:extLst>
                    <a:ext uri="{FF2B5EF4-FFF2-40B4-BE49-F238E27FC236}">
                      <a16:creationId xmlns:a16="http://schemas.microsoft.com/office/drawing/2014/main" id="{17D9A836-7B87-2940-7503-A85A74FCC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00" y="967"/>
                  <a:ext cx="78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Line 146">
                  <a:extLst>
                    <a:ext uri="{FF2B5EF4-FFF2-40B4-BE49-F238E27FC236}">
                      <a16:creationId xmlns:a16="http://schemas.microsoft.com/office/drawing/2014/main" id="{9B212521-015E-A868-603E-718BAD63B5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1" y="978"/>
                  <a:ext cx="6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7" name="Oval 147">
                <a:extLst>
                  <a:ext uri="{FF2B5EF4-FFF2-40B4-BE49-F238E27FC236}">
                    <a16:creationId xmlns:a16="http://schemas.microsoft.com/office/drawing/2014/main" id="{C6F3506E-461C-0BF4-8683-507E81E13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2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58</a:t>
                </a:r>
              </a:p>
            </p:txBody>
          </p:sp>
          <p:sp>
            <p:nvSpPr>
              <p:cNvPr id="168" name="Line 148">
                <a:extLst>
                  <a:ext uri="{FF2B5EF4-FFF2-40B4-BE49-F238E27FC236}">
                    <a16:creationId xmlns:a16="http://schemas.microsoft.com/office/drawing/2014/main" id="{EE4E165E-0A0C-5950-C562-ED0B4584E0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7" y="2711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Line 149">
                <a:extLst>
                  <a:ext uri="{FF2B5EF4-FFF2-40B4-BE49-F238E27FC236}">
                    <a16:creationId xmlns:a16="http://schemas.microsoft.com/office/drawing/2014/main" id="{B84AC9E2-BB80-4BCE-A518-3A95D97C7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2689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95" name="Group 150">
            <a:extLst>
              <a:ext uri="{FF2B5EF4-FFF2-40B4-BE49-F238E27FC236}">
                <a16:creationId xmlns:a16="http://schemas.microsoft.com/office/drawing/2014/main" id="{A387BBE2-2948-C6FC-0B82-FB91D77DFA1A}"/>
              </a:ext>
            </a:extLst>
          </p:cNvPr>
          <p:cNvGrpSpPr>
            <a:grpSpLocks/>
          </p:cNvGrpSpPr>
          <p:nvPr/>
        </p:nvGrpSpPr>
        <p:grpSpPr bwMode="auto">
          <a:xfrm>
            <a:off x="5555706" y="4119395"/>
            <a:ext cx="2640013" cy="2314575"/>
            <a:chOff x="3190" y="2862"/>
            <a:chExt cx="1663" cy="1458"/>
          </a:xfrm>
        </p:grpSpPr>
        <p:grpSp>
          <p:nvGrpSpPr>
            <p:cNvPr id="196" name="Group 151">
              <a:extLst>
                <a:ext uri="{FF2B5EF4-FFF2-40B4-BE49-F238E27FC236}">
                  <a16:creationId xmlns:a16="http://schemas.microsoft.com/office/drawing/2014/main" id="{9130FFD9-1EAE-41FF-C0DD-DC07AE5DF9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0" y="3238"/>
              <a:ext cx="901" cy="1082"/>
              <a:chOff x="3441" y="1789"/>
              <a:chExt cx="901" cy="1082"/>
            </a:xfrm>
          </p:grpSpPr>
          <p:grpSp>
            <p:nvGrpSpPr>
              <p:cNvPr id="216" name="Group 152">
                <a:extLst>
                  <a:ext uri="{FF2B5EF4-FFF2-40B4-BE49-F238E27FC236}">
                    <a16:creationId xmlns:a16="http://schemas.microsoft.com/office/drawing/2014/main" id="{F8D32A9E-46BF-8F7E-FFDD-289053BA5C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221" name="Oval 153">
                  <a:extLst>
                    <a:ext uri="{FF2B5EF4-FFF2-40B4-BE49-F238E27FC236}">
                      <a16:creationId xmlns:a16="http://schemas.microsoft.com/office/drawing/2014/main" id="{B7A3BE71-3FAB-E3BF-0BB8-AC9127C01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11</a:t>
                  </a:r>
                </a:p>
              </p:txBody>
            </p:sp>
            <p:grpSp>
              <p:nvGrpSpPr>
                <p:cNvPr id="222" name="Group 154">
                  <a:extLst>
                    <a:ext uri="{FF2B5EF4-FFF2-40B4-BE49-F238E27FC236}">
                      <a16:creationId xmlns:a16="http://schemas.microsoft.com/office/drawing/2014/main" id="{FC215BFD-1882-7BBE-506B-58CCA0FA31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226" name="Oval 155">
                    <a:extLst>
                      <a:ext uri="{FF2B5EF4-FFF2-40B4-BE49-F238E27FC236}">
                        <a16:creationId xmlns:a16="http://schemas.microsoft.com/office/drawing/2014/main" id="{1E812D41-B044-092F-A4E2-A48FFE9D07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227" name="Oval 156">
                    <a:extLst>
                      <a:ext uri="{FF2B5EF4-FFF2-40B4-BE49-F238E27FC236}">
                        <a16:creationId xmlns:a16="http://schemas.microsoft.com/office/drawing/2014/main" id="{40D17AF8-0D21-DF9D-7D24-07965A1CA6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228" name="Oval 157">
                    <a:extLst>
                      <a:ext uri="{FF2B5EF4-FFF2-40B4-BE49-F238E27FC236}">
                        <a16:creationId xmlns:a16="http://schemas.microsoft.com/office/drawing/2014/main" id="{3779C24B-E07C-D501-A575-FDC5B879E0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229" name="Line 158">
                    <a:extLst>
                      <a:ext uri="{FF2B5EF4-FFF2-40B4-BE49-F238E27FC236}">
                        <a16:creationId xmlns:a16="http://schemas.microsoft.com/office/drawing/2014/main" id="{C2DB97BD-D584-99AF-14BE-F6ADAAFED2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" name="Line 159">
                    <a:extLst>
                      <a:ext uri="{FF2B5EF4-FFF2-40B4-BE49-F238E27FC236}">
                        <a16:creationId xmlns:a16="http://schemas.microsoft.com/office/drawing/2014/main" id="{B306EC2D-92B8-DD45-2E67-BE7D5D00FC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3" name="Oval 160">
                  <a:extLst>
                    <a:ext uri="{FF2B5EF4-FFF2-40B4-BE49-F238E27FC236}">
                      <a16:creationId xmlns:a16="http://schemas.microsoft.com/office/drawing/2014/main" id="{3208E7DF-E1D7-CA7F-8395-68074770B6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19</a:t>
                  </a:r>
                </a:p>
              </p:txBody>
            </p:sp>
            <p:sp>
              <p:nvSpPr>
                <p:cNvPr id="224" name="Line 161">
                  <a:extLst>
                    <a:ext uri="{FF2B5EF4-FFF2-40B4-BE49-F238E27FC236}">
                      <a16:creationId xmlns:a16="http://schemas.microsoft.com/office/drawing/2014/main" id="{FF12E9EC-4CA0-C306-23EC-4F70737C0E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5" name="Line 162">
                  <a:extLst>
                    <a:ext uri="{FF2B5EF4-FFF2-40B4-BE49-F238E27FC236}">
                      <a16:creationId xmlns:a16="http://schemas.microsoft.com/office/drawing/2014/main" id="{B75F7FB9-B454-B889-1859-CBD88320D0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7" name="Oval 163">
                <a:extLst>
                  <a:ext uri="{FF2B5EF4-FFF2-40B4-BE49-F238E27FC236}">
                    <a16:creationId xmlns:a16="http://schemas.microsoft.com/office/drawing/2014/main" id="{B125D168-B7A1-B594-2DD8-3D9E7CB1F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23</a:t>
                </a:r>
              </a:p>
            </p:txBody>
          </p:sp>
          <p:sp>
            <p:nvSpPr>
              <p:cNvPr id="218" name="Oval 164">
                <a:extLst>
                  <a:ext uri="{FF2B5EF4-FFF2-40B4-BE49-F238E27FC236}">
                    <a16:creationId xmlns:a16="http://schemas.microsoft.com/office/drawing/2014/main" id="{CB6549A0-7DD5-5654-E465-F829415C8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42</a:t>
                </a:r>
              </a:p>
            </p:txBody>
          </p:sp>
          <p:sp>
            <p:nvSpPr>
              <p:cNvPr id="219" name="Line 165">
                <a:extLst>
                  <a:ext uri="{FF2B5EF4-FFF2-40B4-BE49-F238E27FC236}">
                    <a16:creationId xmlns:a16="http://schemas.microsoft.com/office/drawing/2014/main" id="{22023A6E-F729-4B2D-E299-6957C1AC0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Line 166">
                <a:extLst>
                  <a:ext uri="{FF2B5EF4-FFF2-40B4-BE49-F238E27FC236}">
                    <a16:creationId xmlns:a16="http://schemas.microsoft.com/office/drawing/2014/main" id="{7BE63C62-F863-BFCB-50C1-D4BAFAD3D9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97" name="Group 167">
              <a:extLst>
                <a:ext uri="{FF2B5EF4-FFF2-40B4-BE49-F238E27FC236}">
                  <a16:creationId xmlns:a16="http://schemas.microsoft.com/office/drawing/2014/main" id="{1AC2ADAA-C59E-6923-A3F0-856A935BC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9" y="3256"/>
              <a:ext cx="904" cy="1064"/>
              <a:chOff x="3309" y="2529"/>
              <a:chExt cx="904" cy="1064"/>
            </a:xfrm>
          </p:grpSpPr>
          <p:sp>
            <p:nvSpPr>
              <p:cNvPr id="201" name="Oval 168">
                <a:extLst>
                  <a:ext uri="{FF2B5EF4-FFF2-40B4-BE49-F238E27FC236}">
                    <a16:creationId xmlns:a16="http://schemas.microsoft.com/office/drawing/2014/main" id="{58E98FCD-E25B-C422-CA1A-28D7A74AB8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285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29</a:t>
                </a:r>
              </a:p>
            </p:txBody>
          </p:sp>
          <p:grpSp>
            <p:nvGrpSpPr>
              <p:cNvPr id="202" name="Group 169">
                <a:extLst>
                  <a:ext uri="{FF2B5EF4-FFF2-40B4-BE49-F238E27FC236}">
                    <a16:creationId xmlns:a16="http://schemas.microsoft.com/office/drawing/2014/main" id="{468B837A-6166-CEB3-BB43-15108A5B8E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5" y="2852"/>
                <a:ext cx="688" cy="741"/>
                <a:chOff x="3643" y="814"/>
                <a:chExt cx="688" cy="741"/>
              </a:xfrm>
            </p:grpSpPr>
            <p:sp>
              <p:nvSpPr>
                <p:cNvPr id="206" name="Oval 170">
                  <a:extLst>
                    <a:ext uri="{FF2B5EF4-FFF2-40B4-BE49-F238E27FC236}">
                      <a16:creationId xmlns:a16="http://schemas.microsoft.com/office/drawing/2014/main" id="{3DCCBD0E-C4EE-5968-CEE9-C1351E831A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07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14</a:t>
                  </a:r>
                </a:p>
              </p:txBody>
            </p:sp>
            <p:grpSp>
              <p:nvGrpSpPr>
                <p:cNvPr id="207" name="Group 171">
                  <a:extLst>
                    <a:ext uri="{FF2B5EF4-FFF2-40B4-BE49-F238E27FC236}">
                      <a16:creationId xmlns:a16="http://schemas.microsoft.com/office/drawing/2014/main" id="{4901ADD6-AE8D-48DC-783A-E466DD5732B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4" y="1096"/>
                  <a:ext cx="507" cy="459"/>
                  <a:chOff x="1596" y="1881"/>
                  <a:chExt cx="507" cy="459"/>
                </a:xfrm>
              </p:grpSpPr>
              <p:sp>
                <p:nvSpPr>
                  <p:cNvPr id="211" name="Oval 172">
                    <a:extLst>
                      <a:ext uri="{FF2B5EF4-FFF2-40B4-BE49-F238E27FC236}">
                        <a16:creationId xmlns:a16="http://schemas.microsoft.com/office/drawing/2014/main" id="{82716750-7271-F672-E606-5A0AE381D8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212" name="Oval 173">
                    <a:extLst>
                      <a:ext uri="{FF2B5EF4-FFF2-40B4-BE49-F238E27FC236}">
                        <a16:creationId xmlns:a16="http://schemas.microsoft.com/office/drawing/2014/main" id="{C5C6F940-D04A-95AC-ED50-8C1DC64BBC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213" name="Oval 174">
                    <a:extLst>
                      <a:ext uri="{FF2B5EF4-FFF2-40B4-BE49-F238E27FC236}">
                        <a16:creationId xmlns:a16="http://schemas.microsoft.com/office/drawing/2014/main" id="{90C602B3-144E-25A5-7F28-C00280C277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214" name="Line 175">
                    <a:extLst>
                      <a:ext uri="{FF2B5EF4-FFF2-40B4-BE49-F238E27FC236}">
                        <a16:creationId xmlns:a16="http://schemas.microsoft.com/office/drawing/2014/main" id="{0DB6FD2C-63D0-6F0B-16AA-7727376CEA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" name="Line 176">
                    <a:extLst>
                      <a:ext uri="{FF2B5EF4-FFF2-40B4-BE49-F238E27FC236}">
                        <a16:creationId xmlns:a16="http://schemas.microsoft.com/office/drawing/2014/main" id="{614ADCEB-49A6-E387-006C-58298E7D88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8" name="Oval 177">
                  <a:extLst>
                    <a:ext uri="{FF2B5EF4-FFF2-40B4-BE49-F238E27FC236}">
                      <a16:creationId xmlns:a16="http://schemas.microsoft.com/office/drawing/2014/main" id="{7848BA71-6A69-D212-877C-A140B7303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1" y="81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29</a:t>
                  </a:r>
                </a:p>
              </p:txBody>
            </p:sp>
            <p:sp>
              <p:nvSpPr>
                <p:cNvPr id="209" name="Line 178">
                  <a:extLst>
                    <a:ext uri="{FF2B5EF4-FFF2-40B4-BE49-F238E27FC236}">
                      <a16:creationId xmlns:a16="http://schemas.microsoft.com/office/drawing/2014/main" id="{64638415-0881-BE64-8C11-FC4CEA77BA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00" y="967"/>
                  <a:ext cx="78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Line 179">
                  <a:extLst>
                    <a:ext uri="{FF2B5EF4-FFF2-40B4-BE49-F238E27FC236}">
                      <a16:creationId xmlns:a16="http://schemas.microsoft.com/office/drawing/2014/main" id="{7FF27169-2837-9ACF-4320-03104AE707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1" y="978"/>
                  <a:ext cx="6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3" name="Oval 180">
                <a:extLst>
                  <a:ext uri="{FF2B5EF4-FFF2-40B4-BE49-F238E27FC236}">
                    <a16:creationId xmlns:a16="http://schemas.microsoft.com/office/drawing/2014/main" id="{C118E671-4E59-51D0-3BA2-E19E261FA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2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58</a:t>
                </a:r>
              </a:p>
            </p:txBody>
          </p:sp>
          <p:sp>
            <p:nvSpPr>
              <p:cNvPr id="204" name="Line 181">
                <a:extLst>
                  <a:ext uri="{FF2B5EF4-FFF2-40B4-BE49-F238E27FC236}">
                    <a16:creationId xmlns:a16="http://schemas.microsoft.com/office/drawing/2014/main" id="{E71B9C41-DC1C-E562-42C6-876EC367C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7" y="2711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Line 182">
                <a:extLst>
                  <a:ext uri="{FF2B5EF4-FFF2-40B4-BE49-F238E27FC236}">
                    <a16:creationId xmlns:a16="http://schemas.microsoft.com/office/drawing/2014/main" id="{568D29C3-1C09-C3AE-4906-CB4527582C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2689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8" name="Oval 183">
              <a:extLst>
                <a:ext uri="{FF2B5EF4-FFF2-40B4-BE49-F238E27FC236}">
                  <a16:creationId xmlns:a16="http://schemas.microsoft.com/office/drawing/2014/main" id="{EB17E6DB-AE56-2B9A-5F34-2C012D75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862"/>
              <a:ext cx="245" cy="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99" name="Line 184">
              <a:extLst>
                <a:ext uri="{FF2B5EF4-FFF2-40B4-BE49-F238E27FC236}">
                  <a16:creationId xmlns:a16="http://schemas.microsoft.com/office/drawing/2014/main" id="{9613A37D-383B-A946-00D0-1F63D83BFF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4" y="3100"/>
              <a:ext cx="22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0" name="Line 185">
              <a:extLst>
                <a:ext uri="{FF2B5EF4-FFF2-40B4-BE49-F238E27FC236}">
                  <a16:creationId xmlns:a16="http://schemas.microsoft.com/office/drawing/2014/main" id="{401B4560-5806-0856-1495-DD4F7C58A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3100"/>
              <a:ext cx="245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341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1A24F95-5F80-FB79-4535-E55F30E15C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0573" y="1629710"/>
                <a:ext cx="7182853" cy="4530460"/>
              </a:xfrm>
              <a:prstGeom prst="rect">
                <a:avLst/>
              </a:prstGeom>
            </p:spPr>
            <p:txBody>
              <a:bodyPr/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2"/>
                  </a:buClr>
                  <a:buSzPct val="120000"/>
                  <a:buFont typeface="Wingdings" panose="05000000000000000000" pitchFamily="2" charset="2"/>
                  <a:buChar char="p"/>
                  <a:defRPr sz="22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1pPr>
                <a:lvl2pPr marL="6858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20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2pPr>
                <a:lvl3pPr marL="11430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8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3pPr>
                <a:lvl4pPr marL="16002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4pPr>
                <a:lvl5pPr marL="20574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 fontAlgn="auto"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对任意非空集合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2800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i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，定义：</a:t>
                </a:r>
                <a:endParaRPr lang="en-US" altLang="zh-CN" sz="2400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zh-CN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800" i="1" dirty="0">
                                    <a:latin typeface="Cambria Math" panose="02040503050406030204" pitchFamily="18" charset="0"/>
                                  </a:rPr>
                                  <m:t>含</m:t>
                                </m:r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1" dirty="0">
                                    <a:latin typeface="Cambria Math" panose="02040503050406030204" pitchFamily="18" charset="0"/>
                                  </a:rPr>
                                  <m:t>个叶子的二叉树</m:t>
                                </m:r>
                              </m:e>
                              <m:e>
                                <m:r>
                                  <a:rPr lang="zh-CN" altLang="en-US" sz="2800" i="1" dirty="0" smtClean="0">
                                    <a:latin typeface="Cambria Math" panose="02040503050406030204" pitchFamily="18" charset="0"/>
                                  </a:rPr>
                                  <m:t>其</m:t>
                                </m:r>
                                <m:r>
                                  <a:rPr lang="zh-CN" altLang="en-US" sz="2800" i="1" dirty="0">
                                    <a:latin typeface="Cambria Math" panose="02040503050406030204" pitchFamily="18" charset="0"/>
                                  </a:rPr>
                                  <m:t>权值</m:t>
                                </m:r>
                                <m:r>
                                  <a:rPr lang="zh-CN" altLang="en-US" sz="2800" i="1" dirty="0" smtClean="0">
                                    <a:latin typeface="Cambria Math" panose="02040503050406030204" pitchFamily="18" charset="0"/>
                                  </a:rPr>
                                  <m:t>分别为</m:t>
                                </m:r>
                                <m:r>
                                  <a:rPr lang="en-US" altLang="zh-CN" sz="28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800" i="1" baseline="-2500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8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280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wpl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spcBef>
                    <a:spcPts val="240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|&gt;1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时，根据</a:t>
                </a:r>
                <a:r>
                  <a:rPr lang="en-US" altLang="zh-CN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i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4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定义：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Hans-HK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ans-HK" sz="24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ans-HK" sz="24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Hans-HK" sz="24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Hans-HK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Hans-HK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altLang="zh-Hans-HK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HK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Hans-HK" sz="2400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Hans-HK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HK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Hans-HK" sz="24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sz="24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br>
                  <a:rPr lang="en-US" altLang="zh-Hans-HK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其中</m:t>
                    </m:r>
                  </m:oMath>
                </a14:m>
                <a:r>
                  <a:rPr lang="en-US" altLang="zh-Hans-HK" sz="24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Hans-HK" sz="2400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Hans-HK" sz="24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,w</a:t>
                </a:r>
                <a:r>
                  <a:rPr lang="en-US" altLang="zh-Hans-HK" sz="2400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中值最小的两个元素。</a:t>
                </a:r>
                <a:endPara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spcBef>
                    <a:spcPts val="2400"/>
                  </a:spcBef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r>
                  <a:rPr lang="en-US" altLang="zh-CN" sz="24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1,5,3,7,8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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sz="2400" i="1" dirty="0">
                    <a:solidFill>
                      <a:srgbClr val="92D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W'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={</a:t>
                </a:r>
                <a:r>
                  <a:rPr lang="en-US" altLang="zh-CN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5,4,7,8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Hans-HK" altLang="en-US" sz="2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B1A24F95-5F80-FB79-4535-E55F30E15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73" y="1629710"/>
                <a:ext cx="7182853" cy="4530460"/>
              </a:xfrm>
              <a:prstGeom prst="rect">
                <a:avLst/>
              </a:prstGeom>
              <a:blipFill>
                <a:blip r:embed="rId2"/>
                <a:stretch>
                  <a:fillRect l="-2120" t="-3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BFFA1620-2394-8882-C68C-E70BD642FC5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证明以上算法能找到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kumimoji="1"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85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054AB9-AD8D-E249-F602-1CDAE50439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339" y="1129500"/>
                <a:ext cx="7889132" cy="3122605"/>
              </a:xfrm>
              <a:prstGeom prst="rect">
                <a:avLst/>
              </a:prstGeom>
            </p:spPr>
            <p:txBody>
              <a:bodyPr/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2"/>
                  </a:buClr>
                  <a:buSzPct val="120000"/>
                  <a:buFont typeface="Wingdings" panose="05000000000000000000" pitchFamily="2" charset="2"/>
                  <a:buChar char="p"/>
                  <a:defRPr sz="22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1pPr>
                <a:lvl2pPr marL="6858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20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2pPr>
                <a:lvl3pPr marL="11430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8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3pPr>
                <a:lvl4pPr marL="16002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4pPr>
                <a:lvl5pPr marL="20574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Hans-HK" sz="280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ans-HK" sz="280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Hans-HK" sz="280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r>
                        <m:rPr>
                          <m:lit/>
                        </m:rP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ans-HK" sz="2800" i="1" u="sng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800" i="1" u="sng" dirty="0" err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Hans-HK" sz="2800" i="1" u="sng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ans-HK" sz="2800" i="1" u="sng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800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u="sng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：当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n&gt;1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′)+(</m:t>
                    </m:r>
                    <m:r>
                      <a:rPr lang="en-US" altLang="zh-CN" sz="28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baseline="-250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证明：</a:t>
                </a:r>
                <a:r>
                  <a:rPr lang="en-US" altLang="zh-Hans-HK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先证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ans-HK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Hans-HK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不妨设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T'</a:t>
                </a:r>
                <a:r>
                  <a:rPr lang="zh-CN" altLang="en-US" sz="2800" i="1" dirty="0">
                    <a:solidFill>
                      <a:srgbClr val="92D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，即，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T'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是当输入权值集合为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W'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时的带权路径长度最小的一棵树。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按下图所示规则从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T'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构造一棵树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054AB9-AD8D-E249-F602-1CDAE504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39" y="1129500"/>
                <a:ext cx="7889132" cy="3122605"/>
              </a:xfrm>
              <a:prstGeom prst="rect">
                <a:avLst/>
              </a:prstGeom>
              <a:blipFill>
                <a:blip r:embed="rId2"/>
                <a:stretch>
                  <a:fillRect l="-1546" b="-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E0F56C39-890D-DD8E-208B-058C036AD6AE}"/>
              </a:ext>
            </a:extLst>
          </p:cNvPr>
          <p:cNvGrpSpPr/>
          <p:nvPr/>
        </p:nvGrpSpPr>
        <p:grpSpPr>
          <a:xfrm>
            <a:off x="222262" y="4202161"/>
            <a:ext cx="2071417" cy="1992308"/>
            <a:chOff x="457774" y="4466856"/>
            <a:chExt cx="2071417" cy="199230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A587153-5A8B-7237-7404-DA0493E2238D}"/>
                </a:ext>
              </a:extLst>
            </p:cNvPr>
            <p:cNvSpPr/>
            <p:nvPr/>
          </p:nvSpPr>
          <p:spPr bwMode="auto">
            <a:xfrm>
              <a:off x="878132" y="5524973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761BCBD-13CA-B097-FFDF-7D988144C959}"/>
                </a:ext>
              </a:extLst>
            </p:cNvPr>
            <p:cNvSpPr txBox="1"/>
            <p:nvPr/>
          </p:nvSpPr>
          <p:spPr>
            <a:xfrm>
              <a:off x="457774" y="5702860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i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9D75C78C-8102-00C5-68D3-860876D940E0}"/>
                </a:ext>
              </a:extLst>
            </p:cNvPr>
            <p:cNvCxnSpPr>
              <a:stCxn id="5" idx="0"/>
              <a:endCxn id="8" idx="3"/>
            </p:cNvCxnSpPr>
            <p:nvPr/>
          </p:nvCxnSpPr>
          <p:spPr bwMode="auto">
            <a:xfrm flipV="1">
              <a:off x="1053230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63EA068-6F38-F8C8-FBE8-7804F68FCCFD}"/>
                </a:ext>
              </a:extLst>
            </p:cNvPr>
            <p:cNvSpPr/>
            <p:nvPr/>
          </p:nvSpPr>
          <p:spPr bwMode="auto">
            <a:xfrm>
              <a:off x="1228328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FFBD27A-5DA3-F676-7DC5-5E11A7C49632}"/>
                </a:ext>
              </a:extLst>
            </p:cNvPr>
            <p:cNvSpPr/>
            <p:nvPr/>
          </p:nvSpPr>
          <p:spPr bwMode="auto">
            <a:xfrm>
              <a:off x="1527239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358457BF-94BA-E2EE-FF86-A46DA19A2362}"/>
                </a:ext>
              </a:extLst>
            </p:cNvPr>
            <p:cNvCxnSpPr>
              <a:stCxn id="8" idx="0"/>
              <a:endCxn id="9" idx="3"/>
            </p:cNvCxnSpPr>
            <p:nvPr/>
          </p:nvCxnSpPr>
          <p:spPr bwMode="auto">
            <a:xfrm flipV="1">
              <a:off x="1403426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EF3E493-1EA8-1F2E-523F-B1967096569D}"/>
                </a:ext>
              </a:extLst>
            </p:cNvPr>
            <p:cNvSpPr/>
            <p:nvPr/>
          </p:nvSpPr>
          <p:spPr bwMode="auto">
            <a:xfrm>
              <a:off x="576195" y="4497345"/>
              <a:ext cx="1952996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270C78C-0429-5DFE-A0C8-BB71ABB1B903}"/>
                </a:ext>
              </a:extLst>
            </p:cNvPr>
            <p:cNvCxnSpPr>
              <a:stCxn id="8" idx="5"/>
              <a:endCxn id="13" idx="0"/>
            </p:cNvCxnSpPr>
            <p:nvPr/>
          </p:nvCxnSpPr>
          <p:spPr bwMode="auto">
            <a:xfrm>
              <a:off x="1527239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3F1B202-BCAF-C8F7-3186-FDD82A605C27}"/>
                </a:ext>
              </a:extLst>
            </p:cNvPr>
            <p:cNvSpPr/>
            <p:nvPr/>
          </p:nvSpPr>
          <p:spPr bwMode="auto">
            <a:xfrm>
              <a:off x="1454711" y="5518909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8DAB57-366E-AD72-785E-F8C38A75A4C9}"/>
                </a:ext>
              </a:extLst>
            </p:cNvPr>
            <p:cNvSpPr/>
            <p:nvPr/>
          </p:nvSpPr>
          <p:spPr bwMode="auto">
            <a:xfrm>
              <a:off x="1909262" y="4997926"/>
              <a:ext cx="546973" cy="70493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C832709-0503-24A6-5A25-2E1BD453DA30}"/>
                </a:ext>
              </a:extLst>
            </p:cNvPr>
            <p:cNvCxnSpPr>
              <a:stCxn id="9" idx="5"/>
              <a:endCxn id="14" idx="0"/>
            </p:cNvCxnSpPr>
            <p:nvPr/>
          </p:nvCxnSpPr>
          <p:spPr bwMode="auto">
            <a:xfrm>
              <a:off x="1826150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24BBB76-FAD9-60FD-89EE-67965FA45793}"/>
                </a:ext>
              </a:extLst>
            </p:cNvPr>
            <p:cNvSpPr txBox="1"/>
            <p:nvPr/>
          </p:nvSpPr>
          <p:spPr>
            <a:xfrm>
              <a:off x="576195" y="4466856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92D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T'</a:t>
              </a:r>
              <a:endParaRPr lang="zh-Hans-HK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箭头: 燕尾形 16">
            <a:extLst>
              <a:ext uri="{FF2B5EF4-FFF2-40B4-BE49-F238E27FC236}">
                <a16:creationId xmlns:a16="http://schemas.microsoft.com/office/drawing/2014/main" id="{BE94BA0C-15DF-F345-7DBD-919A518529AB}"/>
              </a:ext>
            </a:extLst>
          </p:cNvPr>
          <p:cNvSpPr/>
          <p:nvPr/>
        </p:nvSpPr>
        <p:spPr bwMode="auto">
          <a:xfrm>
            <a:off x="2212398" y="5242138"/>
            <a:ext cx="433260" cy="350196"/>
          </a:xfrm>
          <a:prstGeom prst="notch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D3F51C8-6B59-A004-4AE2-050E5CCD0FE9}"/>
              </a:ext>
            </a:extLst>
          </p:cNvPr>
          <p:cNvGrpSpPr/>
          <p:nvPr/>
        </p:nvGrpSpPr>
        <p:grpSpPr>
          <a:xfrm>
            <a:off x="2520062" y="4202161"/>
            <a:ext cx="2108208" cy="2214505"/>
            <a:chOff x="2755574" y="4466856"/>
            <a:chExt cx="2108208" cy="221450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16D4779-78DC-FA1D-A954-B1A9CF8F8787}"/>
                </a:ext>
              </a:extLst>
            </p:cNvPr>
            <p:cNvSpPr/>
            <p:nvPr/>
          </p:nvSpPr>
          <p:spPr bwMode="auto">
            <a:xfrm>
              <a:off x="3212723" y="5524973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4E4EE30-BFB6-0742-7CA8-54D090F21A22}"/>
                </a:ext>
              </a:extLst>
            </p:cNvPr>
            <p:cNvCxnSpPr>
              <a:stCxn id="19" idx="0"/>
              <a:endCxn id="21" idx="3"/>
            </p:cNvCxnSpPr>
            <p:nvPr/>
          </p:nvCxnSpPr>
          <p:spPr bwMode="auto">
            <a:xfrm flipV="1">
              <a:off x="3387821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92C4F4AC-17E3-7824-CDFB-16FDB72786F6}"/>
                </a:ext>
              </a:extLst>
            </p:cNvPr>
            <p:cNvSpPr/>
            <p:nvPr/>
          </p:nvSpPr>
          <p:spPr bwMode="auto">
            <a:xfrm>
              <a:off x="3562919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8A1E50B-3E24-816B-F24B-7070F0EEE589}"/>
                </a:ext>
              </a:extLst>
            </p:cNvPr>
            <p:cNvSpPr/>
            <p:nvPr/>
          </p:nvSpPr>
          <p:spPr bwMode="auto">
            <a:xfrm>
              <a:off x="3861830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96349AC-4EC2-4581-D31A-C41D59CF8806}"/>
                </a:ext>
              </a:extLst>
            </p:cNvPr>
            <p:cNvCxnSpPr>
              <a:stCxn id="21" idx="0"/>
              <a:endCxn id="22" idx="3"/>
            </p:cNvCxnSpPr>
            <p:nvPr/>
          </p:nvCxnSpPr>
          <p:spPr bwMode="auto">
            <a:xfrm flipV="1">
              <a:off x="3738017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03434D4-E330-48FD-0C8A-A52763EE8FD9}"/>
                </a:ext>
              </a:extLst>
            </p:cNvPr>
            <p:cNvSpPr/>
            <p:nvPr/>
          </p:nvSpPr>
          <p:spPr bwMode="auto">
            <a:xfrm>
              <a:off x="2755574" y="4497345"/>
              <a:ext cx="2108208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358F968-5707-75C7-3DCF-B0739A52B486}"/>
                </a:ext>
              </a:extLst>
            </p:cNvPr>
            <p:cNvCxnSpPr>
              <a:stCxn id="21" idx="5"/>
              <a:endCxn id="26" idx="0"/>
            </p:cNvCxnSpPr>
            <p:nvPr/>
          </p:nvCxnSpPr>
          <p:spPr bwMode="auto">
            <a:xfrm>
              <a:off x="3861830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CA47E81-B35E-D8C8-0547-8A3549DE2332}"/>
                </a:ext>
              </a:extLst>
            </p:cNvPr>
            <p:cNvSpPr/>
            <p:nvPr/>
          </p:nvSpPr>
          <p:spPr bwMode="auto">
            <a:xfrm>
              <a:off x="3789302" y="5518909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4C126D7-701F-2520-48AD-562893D497C3}"/>
                </a:ext>
              </a:extLst>
            </p:cNvPr>
            <p:cNvSpPr/>
            <p:nvPr/>
          </p:nvSpPr>
          <p:spPr bwMode="auto">
            <a:xfrm>
              <a:off x="4243853" y="4997926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630E0C67-C5E8-6548-5EEB-3F50FF7ACA2C}"/>
                </a:ext>
              </a:extLst>
            </p:cNvPr>
            <p:cNvCxnSpPr>
              <a:stCxn id="22" idx="5"/>
              <a:endCxn id="27" idx="0"/>
            </p:cNvCxnSpPr>
            <p:nvPr/>
          </p:nvCxnSpPr>
          <p:spPr bwMode="auto">
            <a:xfrm>
              <a:off x="4160741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1906D10-86D7-E5B7-1297-A2DDEAB15755}"/>
                </a:ext>
              </a:extLst>
            </p:cNvPr>
            <p:cNvSpPr txBox="1"/>
            <p:nvPr/>
          </p:nvSpPr>
          <p:spPr>
            <a:xfrm>
              <a:off x="2910786" y="4466856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C1A96ED-81BA-8A4A-AC35-DE29C274C039}"/>
                </a:ext>
              </a:extLst>
            </p:cNvPr>
            <p:cNvSpPr/>
            <p:nvPr/>
          </p:nvSpPr>
          <p:spPr bwMode="auto">
            <a:xfrm>
              <a:off x="2787353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5A37CA8A-2F0D-95FD-5673-84404EFD4F7B}"/>
                </a:ext>
              </a:extLst>
            </p:cNvPr>
            <p:cNvSpPr/>
            <p:nvPr/>
          </p:nvSpPr>
          <p:spPr bwMode="auto">
            <a:xfrm>
              <a:off x="3325406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9977E26-ECAC-12C8-AEDE-31C3C1FB5E41}"/>
                </a:ext>
              </a:extLst>
            </p:cNvPr>
            <p:cNvCxnSpPr>
              <a:stCxn id="30" idx="0"/>
              <a:endCxn id="19" idx="3"/>
            </p:cNvCxnSpPr>
            <p:nvPr/>
          </p:nvCxnSpPr>
          <p:spPr bwMode="auto">
            <a:xfrm flipV="1">
              <a:off x="2962451" y="5823884"/>
              <a:ext cx="301557" cy="229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ABC072C3-8460-EA42-3896-B9CB3D2009A8}"/>
                </a:ext>
              </a:extLst>
            </p:cNvPr>
            <p:cNvCxnSpPr>
              <a:stCxn id="31" idx="0"/>
              <a:endCxn id="19" idx="4"/>
            </p:cNvCxnSpPr>
            <p:nvPr/>
          </p:nvCxnSpPr>
          <p:spPr bwMode="auto">
            <a:xfrm flipH="1" flipV="1">
              <a:off x="3387821" y="5875169"/>
              <a:ext cx="112683" cy="178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E5BBAD5-38EC-F50F-605A-1B562F7CB347}"/>
                </a:ext>
              </a:extLst>
            </p:cNvPr>
            <p:cNvSpPr txBox="1"/>
            <p:nvPr/>
          </p:nvSpPr>
          <p:spPr>
            <a:xfrm>
              <a:off x="2837239" y="6158141"/>
              <a:ext cx="642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sz="28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BCFB02B-EE5F-5E88-15E8-08DB7A014829}"/>
                </a:ext>
              </a:extLst>
            </p:cNvPr>
            <p:cNvSpPr txBox="1"/>
            <p:nvPr/>
          </p:nvSpPr>
          <p:spPr>
            <a:xfrm>
              <a:off x="3573840" y="6122734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EEF6078E-4374-D3DF-BD3B-F841CEE67998}"/>
              </a:ext>
            </a:extLst>
          </p:cNvPr>
          <p:cNvSpPr txBox="1"/>
          <p:nvPr/>
        </p:nvSpPr>
        <p:spPr>
          <a:xfrm>
            <a:off x="4752083" y="4346721"/>
            <a:ext cx="3942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易知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T'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8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因此，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)≤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=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W'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)+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Hans-HK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DACD80AE-D5C1-40BC-3F09-086618CB206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证明以上算法能找到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kumimoji="1"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92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E373F3B9-39E9-2A0A-C581-E63B469EF6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434" y="1033247"/>
                <a:ext cx="7889132" cy="3122605"/>
              </a:xfrm>
              <a:prstGeom prst="rect">
                <a:avLst/>
              </a:prstGeom>
            </p:spPr>
            <p:txBody>
              <a:bodyPr/>
              <a:lstStyle>
                <a:lvl1pPr marL="228600" indent="-3600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tx2"/>
                  </a:buClr>
                  <a:buSzPct val="120000"/>
                  <a:buFont typeface="Wingdings" panose="05000000000000000000" pitchFamily="2" charset="2"/>
                  <a:buChar char="p"/>
                  <a:defRPr sz="22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1pPr>
                <a:lvl2pPr marL="6858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20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2pPr>
                <a:lvl3pPr marL="11430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8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3pPr>
                <a:lvl4pPr marL="16002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4pPr>
                <a:lvl5pPr marL="2057400" indent="-3600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l"/>
                  <a:defRPr sz="1600" kern="1200" baseline="0">
                    <a:solidFill>
                      <a:schemeClr val="tx1"/>
                    </a:solidFill>
                    <a:latin typeface="Verdana" panose="020B0604030504040204" pitchFamily="34" charset="0"/>
                    <a:ea typeface="幼圆" panose="020105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再证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ans-HK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Hans-HK" sz="28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不妨设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800" i="1" dirty="0">
                    <a:solidFill>
                      <a:srgbClr val="92D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，即，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是当输入权值集合为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时的带权路径长度最小的一棵树。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不失一般性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，可设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800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中处于最深一层并且它们是兄弟（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否则可调整达到这点且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wpl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不变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fontAlgn="auto">
                  <a:spcAft>
                    <a:spcPts val="0"/>
                  </a:spcAft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然后，按下图所示规则从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构造一棵树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T'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2">
                <a:extLst>
                  <a:ext uri="{FF2B5EF4-FFF2-40B4-BE49-F238E27FC236}">
                    <a16:creationId xmlns:a16="http://schemas.microsoft.com/office/drawing/2014/main" id="{E373F3B9-39E9-2A0A-C581-E63B469EF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34" y="1033247"/>
                <a:ext cx="7889132" cy="3122605"/>
              </a:xfrm>
              <a:prstGeom prst="rect">
                <a:avLst/>
              </a:prstGeom>
              <a:blipFill>
                <a:blip r:embed="rId2"/>
                <a:stretch>
                  <a:fillRect l="-1623" t="-3899" r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C11F4432-9495-4F7F-D565-DF275B426698}"/>
              </a:ext>
            </a:extLst>
          </p:cNvPr>
          <p:cNvSpPr/>
          <p:nvPr/>
        </p:nvSpPr>
        <p:spPr bwMode="auto">
          <a:xfrm>
            <a:off x="2603680" y="4075757"/>
            <a:ext cx="1952996" cy="19618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260E96E-A420-B776-9C5A-8097E2776248}"/>
              </a:ext>
            </a:extLst>
          </p:cNvPr>
          <p:cNvGrpSpPr/>
          <p:nvPr/>
        </p:nvGrpSpPr>
        <p:grpSpPr>
          <a:xfrm>
            <a:off x="2543685" y="4095716"/>
            <a:ext cx="1998461" cy="1921347"/>
            <a:chOff x="6911234" y="2675969"/>
            <a:chExt cx="1998461" cy="1921347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BA143E3-652C-EF07-55D0-3CCF78E776CF}"/>
                </a:ext>
              </a:extLst>
            </p:cNvPr>
            <p:cNvSpPr/>
            <p:nvPr/>
          </p:nvSpPr>
          <p:spPr bwMode="auto">
            <a:xfrm>
              <a:off x="7331592" y="3840160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04201F4-1920-AD1E-2E84-47EA9270864E}"/>
                </a:ext>
              </a:extLst>
            </p:cNvPr>
            <p:cNvSpPr txBox="1"/>
            <p:nvPr/>
          </p:nvSpPr>
          <p:spPr>
            <a:xfrm>
              <a:off x="6911234" y="4018047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r>
                <a:rPr lang="en-US" altLang="zh-CN" sz="2800" i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+w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67B9936-9B21-452C-3879-1989239FC51C}"/>
                </a:ext>
              </a:extLst>
            </p:cNvPr>
            <p:cNvCxnSpPr>
              <a:stCxn id="10" idx="0"/>
              <a:endCxn id="13" idx="3"/>
            </p:cNvCxnSpPr>
            <p:nvPr/>
          </p:nvCxnSpPr>
          <p:spPr bwMode="auto">
            <a:xfrm flipV="1">
              <a:off x="7506690" y="3676489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AA61B74-9E86-FD07-9B03-EFBDC8DF6BD3}"/>
                </a:ext>
              </a:extLst>
            </p:cNvPr>
            <p:cNvSpPr/>
            <p:nvPr/>
          </p:nvSpPr>
          <p:spPr bwMode="auto">
            <a:xfrm>
              <a:off x="7681788" y="3377578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9EB567A-5CE9-54D7-607B-054EBB0C1067}"/>
                </a:ext>
              </a:extLst>
            </p:cNvPr>
            <p:cNvSpPr/>
            <p:nvPr/>
          </p:nvSpPr>
          <p:spPr bwMode="auto">
            <a:xfrm>
              <a:off x="7980699" y="2942226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27BB9BF-B0CE-20FC-4606-66BFF221D884}"/>
                </a:ext>
              </a:extLst>
            </p:cNvPr>
            <p:cNvCxnSpPr>
              <a:stCxn id="13" idx="0"/>
              <a:endCxn id="14" idx="3"/>
            </p:cNvCxnSpPr>
            <p:nvPr/>
          </p:nvCxnSpPr>
          <p:spPr bwMode="auto">
            <a:xfrm flipV="1">
              <a:off x="7856886" y="3241137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BC4E3B9-02FE-68E8-904A-2666BE51B22E}"/>
                </a:ext>
              </a:extLst>
            </p:cNvPr>
            <p:cNvCxnSpPr>
              <a:stCxn id="13" idx="5"/>
              <a:endCxn id="17" idx="0"/>
            </p:cNvCxnSpPr>
            <p:nvPr/>
          </p:nvCxnSpPr>
          <p:spPr bwMode="auto">
            <a:xfrm>
              <a:off x="7980699" y="3676489"/>
              <a:ext cx="200959" cy="157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FAB0270D-BBE9-5C05-6936-284954789A59}"/>
                </a:ext>
              </a:extLst>
            </p:cNvPr>
            <p:cNvSpPr/>
            <p:nvPr/>
          </p:nvSpPr>
          <p:spPr bwMode="auto">
            <a:xfrm>
              <a:off x="7908171" y="3834095"/>
              <a:ext cx="546973" cy="7632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E31D1D9-4798-3846-ECF7-CDD52D645D5E}"/>
                </a:ext>
              </a:extLst>
            </p:cNvPr>
            <p:cNvSpPr/>
            <p:nvPr/>
          </p:nvSpPr>
          <p:spPr bwMode="auto">
            <a:xfrm>
              <a:off x="8362722" y="3313112"/>
              <a:ext cx="546973" cy="7632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33B22E4-7878-7A9F-A368-869E29E50080}"/>
                </a:ext>
              </a:extLst>
            </p:cNvPr>
            <p:cNvCxnSpPr>
              <a:stCxn id="14" idx="5"/>
              <a:endCxn id="18" idx="0"/>
            </p:cNvCxnSpPr>
            <p:nvPr/>
          </p:nvCxnSpPr>
          <p:spPr bwMode="auto">
            <a:xfrm>
              <a:off x="8279610" y="3241137"/>
              <a:ext cx="356599" cy="71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26DA4BC-4E7D-7208-459C-97A71FE6535D}"/>
                </a:ext>
              </a:extLst>
            </p:cNvPr>
            <p:cNvSpPr txBox="1"/>
            <p:nvPr/>
          </p:nvSpPr>
          <p:spPr>
            <a:xfrm>
              <a:off x="6947979" y="2675969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92D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T'</a:t>
              </a:r>
              <a:endParaRPr lang="zh-Hans-HK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箭头: 燕尾形 20">
            <a:extLst>
              <a:ext uri="{FF2B5EF4-FFF2-40B4-BE49-F238E27FC236}">
                <a16:creationId xmlns:a16="http://schemas.microsoft.com/office/drawing/2014/main" id="{E7AEF61A-3B96-C985-2D79-D4450C89EA39}"/>
              </a:ext>
            </a:extLst>
          </p:cNvPr>
          <p:cNvSpPr/>
          <p:nvPr/>
        </p:nvSpPr>
        <p:spPr bwMode="auto">
          <a:xfrm>
            <a:off x="2248493" y="5145885"/>
            <a:ext cx="433260" cy="350196"/>
          </a:xfrm>
          <a:prstGeom prst="notch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18040EB-3884-B445-FB16-267EA6B4E21F}"/>
              </a:ext>
            </a:extLst>
          </p:cNvPr>
          <p:cNvGrpSpPr/>
          <p:nvPr/>
        </p:nvGrpSpPr>
        <p:grpSpPr>
          <a:xfrm>
            <a:off x="228600" y="4044519"/>
            <a:ext cx="2108208" cy="2262152"/>
            <a:chOff x="2755574" y="4467849"/>
            <a:chExt cx="2108208" cy="2262152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CAEE8B7-935C-0D53-EB8C-B76C173BC5B1}"/>
                </a:ext>
              </a:extLst>
            </p:cNvPr>
            <p:cNvSpPr/>
            <p:nvPr/>
          </p:nvSpPr>
          <p:spPr bwMode="auto">
            <a:xfrm>
              <a:off x="3212723" y="5524973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78827137-E2F8-F2AD-E62F-40A0385FF52F}"/>
                </a:ext>
              </a:extLst>
            </p:cNvPr>
            <p:cNvCxnSpPr>
              <a:stCxn id="23" idx="0"/>
              <a:endCxn id="25" idx="3"/>
            </p:cNvCxnSpPr>
            <p:nvPr/>
          </p:nvCxnSpPr>
          <p:spPr bwMode="auto">
            <a:xfrm flipV="1">
              <a:off x="3387821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BC975554-71CD-2849-644F-30BAE918B5CB}"/>
                </a:ext>
              </a:extLst>
            </p:cNvPr>
            <p:cNvSpPr/>
            <p:nvPr/>
          </p:nvSpPr>
          <p:spPr bwMode="auto">
            <a:xfrm>
              <a:off x="3562919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D8A9CCF-C6C6-8BE7-E70D-BD6B795266CA}"/>
                </a:ext>
              </a:extLst>
            </p:cNvPr>
            <p:cNvSpPr/>
            <p:nvPr/>
          </p:nvSpPr>
          <p:spPr bwMode="auto">
            <a:xfrm>
              <a:off x="3861830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B85B5E1-1EE4-C159-EF55-1E8A40DE335B}"/>
                </a:ext>
              </a:extLst>
            </p:cNvPr>
            <p:cNvCxnSpPr>
              <a:stCxn id="25" idx="0"/>
              <a:endCxn id="26" idx="3"/>
            </p:cNvCxnSpPr>
            <p:nvPr/>
          </p:nvCxnSpPr>
          <p:spPr bwMode="auto">
            <a:xfrm flipV="1">
              <a:off x="3738017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27F6A06-D39A-714B-CD59-5979B42A6DF3}"/>
                </a:ext>
              </a:extLst>
            </p:cNvPr>
            <p:cNvSpPr/>
            <p:nvPr/>
          </p:nvSpPr>
          <p:spPr bwMode="auto">
            <a:xfrm>
              <a:off x="2755574" y="4497345"/>
              <a:ext cx="2108208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92424C6-A0F0-2FCB-4683-BDF2916DD987}"/>
                </a:ext>
              </a:extLst>
            </p:cNvPr>
            <p:cNvCxnSpPr>
              <a:stCxn id="25" idx="5"/>
              <a:endCxn id="30" idx="0"/>
            </p:cNvCxnSpPr>
            <p:nvPr/>
          </p:nvCxnSpPr>
          <p:spPr bwMode="auto">
            <a:xfrm>
              <a:off x="3861830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EA464C6-C711-2652-02B5-E8B4A1033545}"/>
                </a:ext>
              </a:extLst>
            </p:cNvPr>
            <p:cNvSpPr/>
            <p:nvPr/>
          </p:nvSpPr>
          <p:spPr bwMode="auto">
            <a:xfrm>
              <a:off x="3789302" y="5518909"/>
              <a:ext cx="546973" cy="75136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41BBBB07-0AE1-C48F-D2D1-D631BC8BFBDD}"/>
                </a:ext>
              </a:extLst>
            </p:cNvPr>
            <p:cNvSpPr/>
            <p:nvPr/>
          </p:nvSpPr>
          <p:spPr bwMode="auto">
            <a:xfrm>
              <a:off x="4243853" y="4997926"/>
              <a:ext cx="546973" cy="75136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C6B4BBD-9DE2-7641-D02A-00C66C91B0B1}"/>
                </a:ext>
              </a:extLst>
            </p:cNvPr>
            <p:cNvCxnSpPr>
              <a:stCxn id="26" idx="5"/>
              <a:endCxn id="31" idx="0"/>
            </p:cNvCxnSpPr>
            <p:nvPr/>
          </p:nvCxnSpPr>
          <p:spPr bwMode="auto">
            <a:xfrm>
              <a:off x="4160741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EE3B827-300A-17E0-35BB-6A897261593F}"/>
                </a:ext>
              </a:extLst>
            </p:cNvPr>
            <p:cNvSpPr txBox="1"/>
            <p:nvPr/>
          </p:nvSpPr>
          <p:spPr>
            <a:xfrm>
              <a:off x="2755574" y="4467849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</a:t>
              </a:r>
              <a:endParaRPr lang="zh-Hans-HK" altLang="en-US" sz="28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816D967-DAC6-516F-A2F1-49FFDBBE7820}"/>
                </a:ext>
              </a:extLst>
            </p:cNvPr>
            <p:cNvSpPr/>
            <p:nvPr/>
          </p:nvSpPr>
          <p:spPr bwMode="auto">
            <a:xfrm>
              <a:off x="2787353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34472DCE-D744-97F5-42CD-63B9117FF0EB}"/>
                </a:ext>
              </a:extLst>
            </p:cNvPr>
            <p:cNvSpPr/>
            <p:nvPr/>
          </p:nvSpPr>
          <p:spPr bwMode="auto">
            <a:xfrm>
              <a:off x="3325406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C3A2F0-2735-CA2F-6E4A-230F53CC109E}"/>
                </a:ext>
              </a:extLst>
            </p:cNvPr>
            <p:cNvCxnSpPr>
              <a:stCxn id="34" idx="0"/>
              <a:endCxn id="23" idx="3"/>
            </p:cNvCxnSpPr>
            <p:nvPr/>
          </p:nvCxnSpPr>
          <p:spPr bwMode="auto">
            <a:xfrm flipV="1">
              <a:off x="2962451" y="5823884"/>
              <a:ext cx="301557" cy="229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3AC201C5-85CD-A186-091F-0B7930B706BF}"/>
                </a:ext>
              </a:extLst>
            </p:cNvPr>
            <p:cNvCxnSpPr>
              <a:stCxn id="35" idx="0"/>
              <a:endCxn id="23" idx="4"/>
            </p:cNvCxnSpPr>
            <p:nvPr/>
          </p:nvCxnSpPr>
          <p:spPr bwMode="auto">
            <a:xfrm flipH="1" flipV="1">
              <a:off x="3387821" y="5875169"/>
              <a:ext cx="112683" cy="178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4F06C68-48D0-1976-2D22-FBF2EEA26040}"/>
                </a:ext>
              </a:extLst>
            </p:cNvPr>
            <p:cNvSpPr txBox="1"/>
            <p:nvPr/>
          </p:nvSpPr>
          <p:spPr>
            <a:xfrm>
              <a:off x="2817783" y="6206781"/>
              <a:ext cx="642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j</a:t>
              </a:r>
              <a:endParaRPr lang="zh-Hans-HK" altLang="en-US" sz="28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ED67DC9-E290-29E4-8E51-52A0869AE2FD}"/>
                </a:ext>
              </a:extLst>
            </p:cNvPr>
            <p:cNvSpPr txBox="1"/>
            <p:nvPr/>
          </p:nvSpPr>
          <p:spPr>
            <a:xfrm>
              <a:off x="3573840" y="6122734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B0E354AA-F6A8-5982-0346-68608A66B3FB}"/>
              </a:ext>
            </a:extLst>
          </p:cNvPr>
          <p:cNvSpPr txBox="1"/>
          <p:nvPr/>
        </p:nvSpPr>
        <p:spPr>
          <a:xfrm>
            <a:off x="4788177" y="4250468"/>
            <a:ext cx="4156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易知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T'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)-(</a:t>
            </a:r>
            <a:r>
              <a:rPr lang="en-US" altLang="zh-CN" sz="28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因此，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W'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)≤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T'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b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=</a:t>
            </a:r>
            <a:r>
              <a:rPr lang="en-US" altLang="zh-CN" sz="28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)-(</a:t>
            </a:r>
            <a:r>
              <a:rPr lang="en-US" altLang="zh-CN" sz="28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Hans-HK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820EF000-8B4E-8C26-68EA-8DD93784565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证明以上算法能找到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kumimoji="1"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54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5C391A5-2234-3BA5-E114-28D26FF7327D}"/>
              </a:ext>
            </a:extLst>
          </p:cNvPr>
          <p:cNvSpPr txBox="1">
            <a:spLocks/>
          </p:cNvSpPr>
          <p:nvPr/>
        </p:nvSpPr>
        <p:spPr>
          <a:xfrm>
            <a:off x="633771" y="1070751"/>
            <a:ext cx="8083685" cy="3693371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上述定理蕴含着前述算法的正确性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</a:p>
          <a:p>
            <a:pPr marL="0" indent="0" fontAlgn="auto">
              <a:spcBef>
                <a:spcPts val="24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算法本质上是将问题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规约到问题</a:t>
            </a:r>
            <a:r>
              <a:rPr lang="en-US" altLang="zh-CN" sz="24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W'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|&gt;1)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如果算法对问题</a:t>
            </a:r>
            <a:r>
              <a:rPr lang="en-US" altLang="zh-CN" sz="24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W'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给出的是解</a:t>
            </a:r>
            <a:r>
              <a:rPr lang="en-US" altLang="zh-CN" sz="24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，则算法对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给出的解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满足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T'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)+(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24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根据归纳假设，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T'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W'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，因此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=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T'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)+(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24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92D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W'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)+(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altLang="zh-CN" sz="2400" i="1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+w</a:t>
            </a:r>
            <a:r>
              <a:rPr lang="en-US" altLang="zh-CN" sz="2400" i="1" baseline="-25000" dirty="0" err="1">
                <a:solidFill>
                  <a:srgbClr val="00206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最后面这个等式根据以上定理）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wpl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4526A-3E59-41DB-7807-62831517A929}"/>
              </a:ext>
            </a:extLst>
          </p:cNvPr>
          <p:cNvSpPr txBox="1">
            <a:spLocks/>
          </p:cNvSpPr>
          <p:nvPr/>
        </p:nvSpPr>
        <p:spPr bwMode="auto">
          <a:xfrm>
            <a:off x="1650310" y="5641106"/>
            <a:ext cx="6050605" cy="124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4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Huffman</a:t>
            </a:r>
            <a:r>
              <a:rPr lang="zh-CN" altLang="en-US" sz="24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树的求法是</a:t>
            </a:r>
            <a:r>
              <a:rPr lang="zh-CN" altLang="en-US" sz="2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贪心算法</a:t>
            </a:r>
            <a:r>
              <a:rPr lang="zh-CN" altLang="en-US" sz="24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en-US" altLang="zh-CN" sz="2400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zh-CN" altLang="en-US" sz="24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另外，这个算法用到了</a:t>
            </a:r>
            <a:r>
              <a:rPr lang="zh-CN" altLang="en-US" sz="2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规约思想</a:t>
            </a:r>
            <a:r>
              <a:rPr lang="zh-CN" altLang="en-US" sz="24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Hans-HK" sz="2400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547640A-E59E-1395-C3CB-46DD575AE88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证明以上算法能找到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</a:t>
            </a:r>
            <a:endParaRPr kumimoji="1"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2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091BE4AB-DEE0-B029-E9B9-998437F14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6" y="1480858"/>
            <a:ext cx="8257365" cy="95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一棵有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个叶子结点的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Huffman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树有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</a:t>
            </a:r>
          </a:p>
          <a:p>
            <a:pPr lvl="1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采用顺序存储结构——一维结构数组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7E1561F-2E9C-DD5D-7C05-250EF0927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203" y="3175037"/>
            <a:ext cx="74120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 struct{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int weight;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//weight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为权值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pa,lc,rc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pa,lc,rc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分别为</a:t>
            </a:r>
            <a:r>
              <a:rPr lang="zh-CN" altLang="en-US" sz="2800" noProof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父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亲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左孩子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右孩子的位置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}JD;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96E10A3-53EE-BAC1-3AB1-D36E1695754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算法的具体实现</a:t>
            </a:r>
            <a:endParaRPr kumimoji="1" lang="zh-Hans-HK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2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  <p:bldP spid="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4380CD6-8F0C-8553-AC6E-8239B4EAD6A2}"/>
              </a:ext>
            </a:extLst>
          </p:cNvPr>
          <p:cNvGrpSpPr>
            <a:grpSpLocks/>
          </p:cNvGrpSpPr>
          <p:nvPr/>
        </p:nvGrpSpPr>
        <p:grpSpPr bwMode="auto">
          <a:xfrm>
            <a:off x="813052" y="422610"/>
            <a:ext cx="3121025" cy="2655888"/>
            <a:chOff x="621" y="475"/>
            <a:chExt cx="1966" cy="167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B51436C0-E702-2F85-4633-C643605D1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" y="475"/>
              <a:ext cx="1669" cy="1673"/>
              <a:chOff x="1277" y="908"/>
              <a:chExt cx="1669" cy="1673"/>
            </a:xfrm>
          </p:grpSpPr>
          <p:grpSp>
            <p:nvGrpSpPr>
              <p:cNvPr id="231" name="Group 4">
                <a:extLst>
                  <a:ext uri="{FF2B5EF4-FFF2-40B4-BE49-F238E27FC236}">
                    <a16:creationId xmlns:a16="http://schemas.microsoft.com/office/drawing/2014/main" id="{671C56D4-AC05-8D32-EDF2-EF2C3DC942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119"/>
                <a:ext cx="1446" cy="1462"/>
                <a:chOff x="1477" y="1119"/>
                <a:chExt cx="1446" cy="1462"/>
              </a:xfrm>
            </p:grpSpPr>
            <p:sp>
              <p:nvSpPr>
                <p:cNvPr id="238" name="Rectangle 5">
                  <a:extLst>
                    <a:ext uri="{FF2B5EF4-FFF2-40B4-BE49-F238E27FC236}">
                      <a16:creationId xmlns:a16="http://schemas.microsoft.com/office/drawing/2014/main" id="{51B57BA8-63C0-2970-7B70-9170166CEF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9" y="1122"/>
                  <a:ext cx="1434" cy="14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9" name="Line 6">
                  <a:extLst>
                    <a:ext uri="{FF2B5EF4-FFF2-40B4-BE49-F238E27FC236}">
                      <a16:creationId xmlns:a16="http://schemas.microsoft.com/office/drawing/2014/main" id="{5A827B73-DD9A-48EA-7904-ECD10B4296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344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0" name="Line 7">
                  <a:extLst>
                    <a:ext uri="{FF2B5EF4-FFF2-40B4-BE49-F238E27FC236}">
                      <a16:creationId xmlns:a16="http://schemas.microsoft.com/office/drawing/2014/main" id="{976841B8-82AB-C27D-76A5-07C130F44C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546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" name="Line 8">
                  <a:extLst>
                    <a:ext uri="{FF2B5EF4-FFF2-40B4-BE49-F238E27FC236}">
                      <a16:creationId xmlns:a16="http://schemas.microsoft.com/office/drawing/2014/main" id="{E9CC91FD-D89F-DFD4-24BC-A300DF9697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749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" name="Line 9">
                  <a:extLst>
                    <a:ext uri="{FF2B5EF4-FFF2-40B4-BE49-F238E27FC236}">
                      <a16:creationId xmlns:a16="http://schemas.microsoft.com/office/drawing/2014/main" id="{CDDFF2E0-BD20-CFCF-4D97-EBA8012B9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951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" name="Line 10">
                  <a:extLst>
                    <a:ext uri="{FF2B5EF4-FFF2-40B4-BE49-F238E27FC236}">
                      <a16:creationId xmlns:a16="http://schemas.microsoft.com/office/drawing/2014/main" id="{30758B30-4094-D038-E6C0-0A60EB546F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2154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4" name="Line 11">
                  <a:extLst>
                    <a:ext uri="{FF2B5EF4-FFF2-40B4-BE49-F238E27FC236}">
                      <a16:creationId xmlns:a16="http://schemas.microsoft.com/office/drawing/2014/main" id="{3A7633F9-C9CB-05F6-3A51-0D2E5FCD59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7" y="2357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5" name="Line 12">
                  <a:extLst>
                    <a:ext uri="{FF2B5EF4-FFF2-40B4-BE49-F238E27FC236}">
                      <a16:creationId xmlns:a16="http://schemas.microsoft.com/office/drawing/2014/main" id="{C03EDC69-216D-C786-3A45-8B90166AA1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5" y="1133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Line 13">
                  <a:extLst>
                    <a:ext uri="{FF2B5EF4-FFF2-40B4-BE49-F238E27FC236}">
                      <a16:creationId xmlns:a16="http://schemas.microsoft.com/office/drawing/2014/main" id="{C08B5E20-C630-859D-19C3-BC8D310437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3" y="1119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7" name="Line 14">
                  <a:extLst>
                    <a:ext uri="{FF2B5EF4-FFF2-40B4-BE49-F238E27FC236}">
                      <a16:creationId xmlns:a16="http://schemas.microsoft.com/office/drawing/2014/main" id="{53272B13-EEE1-2F35-D4E9-242BDA1C6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1" y="1137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2" name="Text Box 15">
                <a:extLst>
                  <a:ext uri="{FF2B5EF4-FFF2-40B4-BE49-F238E27FC236}">
                    <a16:creationId xmlns:a16="http://schemas.microsoft.com/office/drawing/2014/main" id="{D4CF04B1-4B64-DFBF-8C37-8FB3CC8C7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2" y="908"/>
                <a:ext cx="13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lc   weight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rc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pa</a:t>
                </a:r>
              </a:p>
            </p:txBody>
          </p:sp>
          <p:sp>
            <p:nvSpPr>
              <p:cNvPr id="233" name="Text Box 16">
                <a:extLst>
                  <a:ext uri="{FF2B5EF4-FFF2-40B4-BE49-F238E27FC236}">
                    <a16:creationId xmlns:a16="http://schemas.microsoft.com/office/drawing/2014/main" id="{1CE18389-0A3B-B13C-3797-97114B9D81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7" y="1149"/>
                <a:ext cx="291" cy="1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1 2 3 4  5 6 7</a:t>
                </a:r>
              </a:p>
            </p:txBody>
          </p:sp>
          <p:sp>
            <p:nvSpPr>
              <p:cNvPr id="234" name="Text Box 17">
                <a:extLst>
                  <a:ext uri="{FF2B5EF4-FFF2-40B4-BE49-F238E27FC236}">
                    <a16:creationId xmlns:a16="http://schemas.microsoft.com/office/drawing/2014/main" id="{231A79E1-F778-0EA6-54E2-53812C30DB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29" y="1145"/>
                <a:ext cx="291" cy="1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0 0 0 0 0 0 0</a:t>
                </a:r>
              </a:p>
            </p:txBody>
          </p:sp>
          <p:sp>
            <p:nvSpPr>
              <p:cNvPr id="235" name="Text Box 18">
                <a:extLst>
                  <a:ext uri="{FF2B5EF4-FFF2-40B4-BE49-F238E27FC236}">
                    <a16:creationId xmlns:a16="http://schemas.microsoft.com/office/drawing/2014/main" id="{9D6958E2-9F78-047B-DB6F-131D1CA2C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4" y="1145"/>
                <a:ext cx="291" cy="1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7 5 2 4 0 0 0</a:t>
                </a:r>
              </a:p>
            </p:txBody>
          </p:sp>
          <p:sp>
            <p:nvSpPr>
              <p:cNvPr id="236" name="Text Box 19">
                <a:extLst>
                  <a:ext uri="{FF2B5EF4-FFF2-40B4-BE49-F238E27FC236}">
                    <a16:creationId xmlns:a16="http://schemas.microsoft.com/office/drawing/2014/main" id="{77CF4B27-E8C0-A423-7D0F-7540FA9F1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8" y="1141"/>
                <a:ext cx="291" cy="13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0 0 0 0 0 0 0</a:t>
                </a:r>
              </a:p>
            </p:txBody>
          </p:sp>
          <p:sp>
            <p:nvSpPr>
              <p:cNvPr id="237" name="Text Box 20">
                <a:extLst>
                  <a:ext uri="{FF2B5EF4-FFF2-40B4-BE49-F238E27FC236}">
                    <a16:creationId xmlns:a16="http://schemas.microsoft.com/office/drawing/2014/main" id="{69F61CC3-BE85-AB8D-F183-DC559FCEE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3" y="1130"/>
                <a:ext cx="291" cy="1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0 0 0 0  0 0 0</a:t>
                </a:r>
              </a:p>
            </p:txBody>
          </p:sp>
        </p:grpSp>
        <p:sp>
          <p:nvSpPr>
            <p:cNvPr id="31" name="Text Box 21">
              <a:extLst>
                <a:ext uri="{FF2B5EF4-FFF2-40B4-BE49-F238E27FC236}">
                  <a16:creationId xmlns:a16="http://schemas.microsoft.com/office/drawing/2014/main" id="{A76E01EA-788F-AC31-1E96-8CE5F7D27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1884"/>
              <a:ext cx="3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(1)</a:t>
              </a:r>
            </a:p>
          </p:txBody>
        </p:sp>
      </p:grpSp>
      <p:grpSp>
        <p:nvGrpSpPr>
          <p:cNvPr id="248" name="Group 22">
            <a:extLst>
              <a:ext uri="{FF2B5EF4-FFF2-40B4-BE49-F238E27FC236}">
                <a16:creationId xmlns:a16="http://schemas.microsoft.com/office/drawing/2014/main" id="{31D4E545-4E1B-DE83-9EA1-979F9CB59A3E}"/>
              </a:ext>
            </a:extLst>
          </p:cNvPr>
          <p:cNvGrpSpPr>
            <a:grpSpLocks/>
          </p:cNvGrpSpPr>
          <p:nvPr/>
        </p:nvGrpSpPr>
        <p:grpSpPr bwMode="auto">
          <a:xfrm>
            <a:off x="4702426" y="328947"/>
            <a:ext cx="3575049" cy="2655888"/>
            <a:chOff x="3091" y="139"/>
            <a:chExt cx="2252" cy="1673"/>
          </a:xfrm>
        </p:grpSpPr>
        <p:grpSp>
          <p:nvGrpSpPr>
            <p:cNvPr id="249" name="Group 23">
              <a:extLst>
                <a:ext uri="{FF2B5EF4-FFF2-40B4-BE49-F238E27FC236}">
                  <a16:creationId xmlns:a16="http://schemas.microsoft.com/office/drawing/2014/main" id="{03FA8DB7-18BE-6001-9FE3-B74C2A20B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139"/>
              <a:ext cx="1917" cy="1673"/>
              <a:chOff x="2535" y="604"/>
              <a:chExt cx="1917" cy="1673"/>
            </a:xfrm>
          </p:grpSpPr>
          <p:grpSp>
            <p:nvGrpSpPr>
              <p:cNvPr id="251" name="Group 24">
                <a:extLst>
                  <a:ext uri="{FF2B5EF4-FFF2-40B4-BE49-F238E27FC236}">
                    <a16:creationId xmlns:a16="http://schemas.microsoft.com/office/drawing/2014/main" id="{339341A7-E581-75AA-5D81-AC098ED929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6" y="604"/>
                <a:ext cx="1646" cy="1673"/>
                <a:chOff x="1277" y="908"/>
                <a:chExt cx="1646" cy="1673"/>
              </a:xfrm>
            </p:grpSpPr>
            <p:grpSp>
              <p:nvGrpSpPr>
                <p:cNvPr id="255" name="Group 25">
                  <a:extLst>
                    <a:ext uri="{FF2B5EF4-FFF2-40B4-BE49-F238E27FC236}">
                      <a16:creationId xmlns:a16="http://schemas.microsoft.com/office/drawing/2014/main" id="{69D2E47E-D7DA-C245-A9DC-A1CD34CB27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70" name="Rectangle 26">
                    <a:extLst>
                      <a:ext uri="{FF2B5EF4-FFF2-40B4-BE49-F238E27FC236}">
                        <a16:creationId xmlns:a16="http://schemas.microsoft.com/office/drawing/2014/main" id="{E0A7C62D-11A8-E2B3-2A41-49E3B63E9A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" name="Line 27">
                    <a:extLst>
                      <a:ext uri="{FF2B5EF4-FFF2-40B4-BE49-F238E27FC236}">
                        <a16:creationId xmlns:a16="http://schemas.microsoft.com/office/drawing/2014/main" id="{9737A985-9596-E96B-E267-5B0A71999C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Line 28">
                    <a:extLst>
                      <a:ext uri="{FF2B5EF4-FFF2-40B4-BE49-F238E27FC236}">
                        <a16:creationId xmlns:a16="http://schemas.microsoft.com/office/drawing/2014/main" id="{7781C749-5956-10E1-0843-FC6FE30929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Line 29">
                    <a:extLst>
                      <a:ext uri="{FF2B5EF4-FFF2-40B4-BE49-F238E27FC236}">
                        <a16:creationId xmlns:a16="http://schemas.microsoft.com/office/drawing/2014/main" id="{2AF35E63-53C4-FF00-7E1C-37A4860C6B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" name="Line 30">
                    <a:extLst>
                      <a:ext uri="{FF2B5EF4-FFF2-40B4-BE49-F238E27FC236}">
                        <a16:creationId xmlns:a16="http://schemas.microsoft.com/office/drawing/2014/main" id="{B92CB2CE-8335-6016-5BE7-A31E609A9C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7" name="Line 31">
                    <a:extLst>
                      <a:ext uri="{FF2B5EF4-FFF2-40B4-BE49-F238E27FC236}">
                        <a16:creationId xmlns:a16="http://schemas.microsoft.com/office/drawing/2014/main" id="{74CA07D9-E666-F8FC-6B18-70C8CD6309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8" name="Line 32">
                    <a:extLst>
                      <a:ext uri="{FF2B5EF4-FFF2-40B4-BE49-F238E27FC236}">
                        <a16:creationId xmlns:a16="http://schemas.microsoft.com/office/drawing/2014/main" id="{80670FA6-B656-CD30-EA17-8B5274E656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9" name="Line 33">
                    <a:extLst>
                      <a:ext uri="{FF2B5EF4-FFF2-40B4-BE49-F238E27FC236}">
                        <a16:creationId xmlns:a16="http://schemas.microsoft.com/office/drawing/2014/main" id="{75D7BC60-6E43-5005-29BA-86F9240F08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0" name="Line 34">
                    <a:extLst>
                      <a:ext uri="{FF2B5EF4-FFF2-40B4-BE49-F238E27FC236}">
                        <a16:creationId xmlns:a16="http://schemas.microsoft.com/office/drawing/2014/main" id="{2FD9292B-9DC7-CD14-F80C-3B589AD333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61" name="Line 35">
                    <a:extLst>
                      <a:ext uri="{FF2B5EF4-FFF2-40B4-BE49-F238E27FC236}">
                        <a16:creationId xmlns:a16="http://schemas.microsoft.com/office/drawing/2014/main" id="{A9AB210C-9158-068B-6A53-3F28CD3827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4" name="Text Box 36">
                  <a:extLst>
                    <a:ext uri="{FF2B5EF4-FFF2-40B4-BE49-F238E27FC236}">
                      <a16:creationId xmlns:a16="http://schemas.microsoft.com/office/drawing/2014/main" id="{41930D9F-8734-4778-6FD2-DB7C2E396E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8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  pa</a:t>
                  </a:r>
                </a:p>
              </p:txBody>
            </p:sp>
            <p:sp>
              <p:nvSpPr>
                <p:cNvPr id="65" name="Text Box 37">
                  <a:extLst>
                    <a:ext uri="{FF2B5EF4-FFF2-40B4-BE49-F238E27FC236}">
                      <a16:creationId xmlns:a16="http://schemas.microsoft.com/office/drawing/2014/main" id="{F4180818-9868-500D-08B7-DA2F95ACB9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1149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1 2 3 4  5 6 7</a:t>
                  </a:r>
                </a:p>
              </p:txBody>
            </p:sp>
            <p:sp>
              <p:nvSpPr>
                <p:cNvPr id="66" name="Text Box 38">
                  <a:extLst>
                    <a:ext uri="{FF2B5EF4-FFF2-40B4-BE49-F238E27FC236}">
                      <a16:creationId xmlns:a16="http://schemas.microsoft.com/office/drawing/2014/main" id="{8D31A8E3-EB59-6C1D-D410-D86113839C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9" y="1151"/>
                  <a:ext cx="291" cy="13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0 0 0 0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0 0</a:t>
                  </a:r>
                </a:p>
              </p:txBody>
            </p:sp>
            <p:sp>
              <p:nvSpPr>
                <p:cNvPr id="67" name="Text Box 39">
                  <a:extLst>
                    <a:ext uri="{FF2B5EF4-FFF2-40B4-BE49-F238E27FC236}">
                      <a16:creationId xmlns:a16="http://schemas.microsoft.com/office/drawing/2014/main" id="{44B25C5B-F15D-BB5B-0563-06442A8210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4" y="1157"/>
                  <a:ext cx="291" cy="13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7 5 2 4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0 0</a:t>
                  </a:r>
                </a:p>
              </p:txBody>
            </p:sp>
            <p:sp>
              <p:nvSpPr>
                <p:cNvPr id="68" name="Text Box 40">
                  <a:extLst>
                    <a:ext uri="{FF2B5EF4-FFF2-40B4-BE49-F238E27FC236}">
                      <a16:creationId xmlns:a16="http://schemas.microsoft.com/office/drawing/2014/main" id="{0293456F-CB65-1A8E-1A29-9BC80023F6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8" y="1141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0 0 0 0 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4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0 0</a:t>
                  </a:r>
                </a:p>
              </p:txBody>
            </p:sp>
            <p:sp>
              <p:nvSpPr>
                <p:cNvPr id="69" name="Text Box 41">
                  <a:extLst>
                    <a:ext uri="{FF2B5EF4-FFF2-40B4-BE49-F238E27FC236}">
                      <a16:creationId xmlns:a16="http://schemas.microsoft.com/office/drawing/2014/main" id="{6A4CB645-B83B-8EE9-113D-D892765784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" y="1130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0 0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5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0 0 0</a:t>
                  </a:r>
                </a:p>
              </p:txBody>
            </p:sp>
          </p:grpSp>
          <p:grpSp>
            <p:nvGrpSpPr>
              <p:cNvPr id="252" name="Group 42">
                <a:extLst>
                  <a:ext uri="{FF2B5EF4-FFF2-40B4-BE49-F238E27FC236}">
                    <a16:creationId xmlns:a16="http://schemas.microsoft.com/office/drawing/2014/main" id="{506466F7-23B6-41BE-75B0-DC3D2B4F0F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5" y="1619"/>
                <a:ext cx="387" cy="250"/>
                <a:chOff x="1958" y="3552"/>
                <a:chExt cx="387" cy="250"/>
              </a:xfrm>
            </p:grpSpPr>
            <p:sp>
              <p:nvSpPr>
                <p:cNvPr id="253" name="Text Box 43">
                  <a:extLst>
                    <a:ext uri="{FF2B5EF4-FFF2-40B4-BE49-F238E27FC236}">
                      <a16:creationId xmlns:a16="http://schemas.microsoft.com/office/drawing/2014/main" id="{6C139EB1-CF11-F85A-952C-53962545C8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254" name="Line 44">
                  <a:extLst>
                    <a:ext uri="{FF2B5EF4-FFF2-40B4-BE49-F238E27FC236}">
                      <a16:creationId xmlns:a16="http://schemas.microsoft.com/office/drawing/2014/main" id="{23A79437-0E86-FC0A-CA8F-1A731CCF87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" name="Text Box 46">
              <a:extLst>
                <a:ext uri="{FF2B5EF4-FFF2-40B4-BE49-F238E27FC236}">
                  <a16:creationId xmlns:a16="http://schemas.microsoft.com/office/drawing/2014/main" id="{9E82339D-597B-CB5B-FA92-A323557F2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9" y="1551"/>
              <a:ext cx="3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(2)</a:t>
              </a:r>
            </a:p>
          </p:txBody>
        </p:sp>
      </p:grpSp>
      <p:grpSp>
        <p:nvGrpSpPr>
          <p:cNvPr id="262" name="Group 47">
            <a:extLst>
              <a:ext uri="{FF2B5EF4-FFF2-40B4-BE49-F238E27FC236}">
                <a16:creationId xmlns:a16="http://schemas.microsoft.com/office/drawing/2014/main" id="{EB7B08C2-D47A-9F41-7F3F-ECDCFA36E30E}"/>
              </a:ext>
            </a:extLst>
          </p:cNvPr>
          <p:cNvGrpSpPr>
            <a:grpSpLocks/>
          </p:cNvGrpSpPr>
          <p:nvPr/>
        </p:nvGrpSpPr>
        <p:grpSpPr bwMode="auto">
          <a:xfrm>
            <a:off x="373314" y="3586497"/>
            <a:ext cx="3492501" cy="2655888"/>
            <a:chOff x="364" y="2191"/>
            <a:chExt cx="2200" cy="1673"/>
          </a:xfrm>
        </p:grpSpPr>
        <p:grpSp>
          <p:nvGrpSpPr>
            <p:cNvPr id="263" name="Group 48">
              <a:extLst>
                <a:ext uri="{FF2B5EF4-FFF2-40B4-BE49-F238E27FC236}">
                  <a16:creationId xmlns:a16="http://schemas.microsoft.com/office/drawing/2014/main" id="{B7CEB04A-65C0-42FC-27D5-9C6F7E911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" y="2191"/>
              <a:ext cx="1922" cy="1673"/>
              <a:chOff x="364" y="2191"/>
              <a:chExt cx="1922" cy="1673"/>
            </a:xfrm>
          </p:grpSpPr>
          <p:grpSp>
            <p:nvGrpSpPr>
              <p:cNvPr id="265" name="Group 49">
                <a:extLst>
                  <a:ext uri="{FF2B5EF4-FFF2-40B4-BE49-F238E27FC236}">
                    <a16:creationId xmlns:a16="http://schemas.microsoft.com/office/drawing/2014/main" id="{00A2AC64-3523-98E1-A750-0ED18D3C6A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5" y="2191"/>
                <a:ext cx="1651" cy="1673"/>
                <a:chOff x="1277" y="908"/>
                <a:chExt cx="1651" cy="1673"/>
              </a:xfrm>
            </p:grpSpPr>
            <p:grpSp>
              <p:nvGrpSpPr>
                <p:cNvPr id="269" name="Group 50">
                  <a:extLst>
                    <a:ext uri="{FF2B5EF4-FFF2-40B4-BE49-F238E27FC236}">
                      <a16:creationId xmlns:a16="http://schemas.microsoft.com/office/drawing/2014/main" id="{16CCC594-4A8B-78B3-7D7B-6855F6E647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276" name="Rectangle 51">
                    <a:extLst>
                      <a:ext uri="{FF2B5EF4-FFF2-40B4-BE49-F238E27FC236}">
                        <a16:creationId xmlns:a16="http://schemas.microsoft.com/office/drawing/2014/main" id="{C6973D1D-F67C-192F-B0B5-D515E64476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7" name="Line 52">
                    <a:extLst>
                      <a:ext uri="{FF2B5EF4-FFF2-40B4-BE49-F238E27FC236}">
                        <a16:creationId xmlns:a16="http://schemas.microsoft.com/office/drawing/2014/main" id="{687188F3-91D8-7B91-FDF1-869FBB788F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8" name="Line 53">
                    <a:extLst>
                      <a:ext uri="{FF2B5EF4-FFF2-40B4-BE49-F238E27FC236}">
                        <a16:creationId xmlns:a16="http://schemas.microsoft.com/office/drawing/2014/main" id="{A93E5591-4CA7-4A88-BD55-E1E86F76F5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79" name="Line 54">
                    <a:extLst>
                      <a:ext uri="{FF2B5EF4-FFF2-40B4-BE49-F238E27FC236}">
                        <a16:creationId xmlns:a16="http://schemas.microsoft.com/office/drawing/2014/main" id="{22E75CE6-8DF3-74B0-5B7F-A13AEBED1E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0" name="Line 55">
                    <a:extLst>
                      <a:ext uri="{FF2B5EF4-FFF2-40B4-BE49-F238E27FC236}">
                        <a16:creationId xmlns:a16="http://schemas.microsoft.com/office/drawing/2014/main" id="{3661E902-F649-CE80-1898-18D5C50DAB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1" name="Line 56">
                    <a:extLst>
                      <a:ext uri="{FF2B5EF4-FFF2-40B4-BE49-F238E27FC236}">
                        <a16:creationId xmlns:a16="http://schemas.microsoft.com/office/drawing/2014/main" id="{5A9AEA51-1A11-06A3-968D-15335FA4B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2" name="Line 57">
                    <a:extLst>
                      <a:ext uri="{FF2B5EF4-FFF2-40B4-BE49-F238E27FC236}">
                        <a16:creationId xmlns:a16="http://schemas.microsoft.com/office/drawing/2014/main" id="{45D9D3C2-76FE-E97D-7B67-C310BD769E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3" name="Line 58">
                    <a:extLst>
                      <a:ext uri="{FF2B5EF4-FFF2-40B4-BE49-F238E27FC236}">
                        <a16:creationId xmlns:a16="http://schemas.microsoft.com/office/drawing/2014/main" id="{4AC63F5D-5389-E39D-062D-7FBE3F1CA3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4" name="Line 59">
                    <a:extLst>
                      <a:ext uri="{FF2B5EF4-FFF2-40B4-BE49-F238E27FC236}">
                        <a16:creationId xmlns:a16="http://schemas.microsoft.com/office/drawing/2014/main" id="{6B2911DB-22C3-ECA9-61B4-7A0DD7D77A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Line 60">
                    <a:extLst>
                      <a:ext uri="{FF2B5EF4-FFF2-40B4-BE49-F238E27FC236}">
                        <a16:creationId xmlns:a16="http://schemas.microsoft.com/office/drawing/2014/main" id="{FE92C972-489C-5570-C29E-5EDE24C812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70" name="Text Box 61">
                  <a:extLst>
                    <a:ext uri="{FF2B5EF4-FFF2-40B4-BE49-F238E27FC236}">
                      <a16:creationId xmlns:a16="http://schemas.microsoft.com/office/drawing/2014/main" id="{1C04150D-A4A8-789C-25F1-F38B9AB798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4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  pa</a:t>
                  </a:r>
                </a:p>
              </p:txBody>
            </p:sp>
            <p:sp>
              <p:nvSpPr>
                <p:cNvPr id="271" name="Text Box 62">
                  <a:extLst>
                    <a:ext uri="{FF2B5EF4-FFF2-40B4-BE49-F238E27FC236}">
                      <a16:creationId xmlns:a16="http://schemas.microsoft.com/office/drawing/2014/main" id="{39B5A674-991E-4439-283E-BE106EF8B8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1149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1 2 3 4  5 6 7</a:t>
                  </a:r>
                </a:p>
              </p:txBody>
            </p:sp>
            <p:sp>
              <p:nvSpPr>
                <p:cNvPr id="272" name="Text Box 63">
                  <a:extLst>
                    <a:ext uri="{FF2B5EF4-FFF2-40B4-BE49-F238E27FC236}">
                      <a16:creationId xmlns:a16="http://schemas.microsoft.com/office/drawing/2014/main" id="{35D9DD80-21C1-2DED-9C95-3677E605E3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9" y="1145"/>
                  <a:ext cx="291" cy="13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0 0 0 0 3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2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0</a:t>
                  </a:r>
                </a:p>
              </p:txBody>
            </p:sp>
            <p:sp>
              <p:nvSpPr>
                <p:cNvPr id="273" name="Text Box 64">
                  <a:extLst>
                    <a:ext uri="{FF2B5EF4-FFF2-40B4-BE49-F238E27FC236}">
                      <a16:creationId xmlns:a16="http://schemas.microsoft.com/office/drawing/2014/main" id="{D5DD3AA6-DA42-1764-FD58-70CF7F684A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4" y="1145"/>
                  <a:ext cx="291" cy="13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7 5 2 4 6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11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0</a:t>
                  </a:r>
                </a:p>
              </p:txBody>
            </p:sp>
            <p:sp>
              <p:nvSpPr>
                <p:cNvPr id="274" name="Text Box 65">
                  <a:extLst>
                    <a:ext uri="{FF2B5EF4-FFF2-40B4-BE49-F238E27FC236}">
                      <a16:creationId xmlns:a16="http://schemas.microsoft.com/office/drawing/2014/main" id="{06E456D6-18E0-17CE-0727-73C55C1D3C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8" y="1141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0 0 0 0 4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0</a:t>
                  </a:r>
                </a:p>
              </p:txBody>
            </p:sp>
            <p:sp>
              <p:nvSpPr>
                <p:cNvPr id="275" name="Text Box 66">
                  <a:extLst>
                    <a:ext uri="{FF2B5EF4-FFF2-40B4-BE49-F238E27FC236}">
                      <a16:creationId xmlns:a16="http://schemas.microsoft.com/office/drawing/2014/main" id="{6181B247-D75F-FB0E-9E69-09862B377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" y="1130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5  5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0 0</a:t>
                  </a:r>
                </a:p>
              </p:txBody>
            </p:sp>
          </p:grpSp>
          <p:grpSp>
            <p:nvGrpSpPr>
              <p:cNvPr id="266" name="Group 67">
                <a:extLst>
                  <a:ext uri="{FF2B5EF4-FFF2-40B4-BE49-F238E27FC236}">
                    <a16:creationId xmlns:a16="http://schemas.microsoft.com/office/drawing/2014/main" id="{91598202-C8A4-B821-FE42-AA896EE8B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" y="3373"/>
                <a:ext cx="387" cy="250"/>
                <a:chOff x="1958" y="3552"/>
                <a:chExt cx="387" cy="250"/>
              </a:xfrm>
            </p:grpSpPr>
            <p:sp>
              <p:nvSpPr>
                <p:cNvPr id="267" name="Text Box 68">
                  <a:extLst>
                    <a:ext uri="{FF2B5EF4-FFF2-40B4-BE49-F238E27FC236}">
                      <a16:creationId xmlns:a16="http://schemas.microsoft.com/office/drawing/2014/main" id="{300B7923-0052-4C73-2420-4100A39EB5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268" name="Line 69">
                  <a:extLst>
                    <a:ext uri="{FF2B5EF4-FFF2-40B4-BE49-F238E27FC236}">
                      <a16:creationId xmlns:a16="http://schemas.microsoft.com/office/drawing/2014/main" id="{44213281-1D1F-1CAF-4502-B979D959EA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64" name="Text Box 71">
              <a:extLst>
                <a:ext uri="{FF2B5EF4-FFF2-40B4-BE49-F238E27FC236}">
                  <a16:creationId xmlns:a16="http://schemas.microsoft.com/office/drawing/2014/main" id="{9F49680D-199C-C6F9-8F80-B077BF3AE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3529"/>
              <a:ext cx="3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(3)</a:t>
              </a:r>
            </a:p>
          </p:txBody>
        </p:sp>
      </p:grpSp>
      <p:grpSp>
        <p:nvGrpSpPr>
          <p:cNvPr id="286" name="Group 72">
            <a:extLst>
              <a:ext uri="{FF2B5EF4-FFF2-40B4-BE49-F238E27FC236}">
                <a16:creationId xmlns:a16="http://schemas.microsoft.com/office/drawing/2014/main" id="{4E438175-0F82-AC69-B0F7-B99890E1A589}"/>
              </a:ext>
            </a:extLst>
          </p:cNvPr>
          <p:cNvGrpSpPr>
            <a:grpSpLocks/>
          </p:cNvGrpSpPr>
          <p:nvPr/>
        </p:nvGrpSpPr>
        <p:grpSpPr bwMode="auto">
          <a:xfrm>
            <a:off x="4759576" y="3586497"/>
            <a:ext cx="3622674" cy="2655888"/>
            <a:chOff x="3127" y="2191"/>
            <a:chExt cx="2282" cy="1673"/>
          </a:xfrm>
        </p:grpSpPr>
        <p:grpSp>
          <p:nvGrpSpPr>
            <p:cNvPr id="287" name="Group 73">
              <a:extLst>
                <a:ext uri="{FF2B5EF4-FFF2-40B4-BE49-F238E27FC236}">
                  <a16:creationId xmlns:a16="http://schemas.microsoft.com/office/drawing/2014/main" id="{5F88969D-5B8D-D086-3254-4C047EF55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" y="2191"/>
              <a:ext cx="1917" cy="1673"/>
              <a:chOff x="3005" y="2191"/>
              <a:chExt cx="1917" cy="1673"/>
            </a:xfrm>
          </p:grpSpPr>
          <p:grpSp>
            <p:nvGrpSpPr>
              <p:cNvPr id="289" name="Group 74">
                <a:extLst>
                  <a:ext uri="{FF2B5EF4-FFF2-40B4-BE49-F238E27FC236}">
                    <a16:creationId xmlns:a16="http://schemas.microsoft.com/office/drawing/2014/main" id="{21988990-87FA-1D74-BE04-E6149EF72E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6" y="2191"/>
                <a:ext cx="1646" cy="1673"/>
                <a:chOff x="1277" y="908"/>
                <a:chExt cx="1646" cy="1673"/>
              </a:xfrm>
            </p:grpSpPr>
            <p:grpSp>
              <p:nvGrpSpPr>
                <p:cNvPr id="293" name="Group 75">
                  <a:extLst>
                    <a:ext uri="{FF2B5EF4-FFF2-40B4-BE49-F238E27FC236}">
                      <a16:creationId xmlns:a16="http://schemas.microsoft.com/office/drawing/2014/main" id="{3FDC6281-7154-DEF8-5DEB-9DF6BFEFC5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300" name="Rectangle 76">
                    <a:extLst>
                      <a:ext uri="{FF2B5EF4-FFF2-40B4-BE49-F238E27FC236}">
                        <a16:creationId xmlns:a16="http://schemas.microsoft.com/office/drawing/2014/main" id="{3A40D09A-1023-F27F-94EE-F24D44C537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1" name="Line 77">
                    <a:extLst>
                      <a:ext uri="{FF2B5EF4-FFF2-40B4-BE49-F238E27FC236}">
                        <a16:creationId xmlns:a16="http://schemas.microsoft.com/office/drawing/2014/main" id="{9AE75E14-592C-A2B8-F190-B03137EFFD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2" name="Line 78">
                    <a:extLst>
                      <a:ext uri="{FF2B5EF4-FFF2-40B4-BE49-F238E27FC236}">
                        <a16:creationId xmlns:a16="http://schemas.microsoft.com/office/drawing/2014/main" id="{B16641EC-56A7-E888-1405-BE736213BE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3" name="Line 79">
                    <a:extLst>
                      <a:ext uri="{FF2B5EF4-FFF2-40B4-BE49-F238E27FC236}">
                        <a16:creationId xmlns:a16="http://schemas.microsoft.com/office/drawing/2014/main" id="{0720B883-5724-9AB5-C955-00360AB0270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4" name="Line 80">
                    <a:extLst>
                      <a:ext uri="{FF2B5EF4-FFF2-40B4-BE49-F238E27FC236}">
                        <a16:creationId xmlns:a16="http://schemas.microsoft.com/office/drawing/2014/main" id="{A94C97AD-F72D-F53E-7C1B-FBECBA2770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5" name="Line 81">
                    <a:extLst>
                      <a:ext uri="{FF2B5EF4-FFF2-40B4-BE49-F238E27FC236}">
                        <a16:creationId xmlns:a16="http://schemas.microsoft.com/office/drawing/2014/main" id="{2B39C98C-5C01-583F-D86D-82A0236DF5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6" name="Line 82">
                    <a:extLst>
                      <a:ext uri="{FF2B5EF4-FFF2-40B4-BE49-F238E27FC236}">
                        <a16:creationId xmlns:a16="http://schemas.microsoft.com/office/drawing/2014/main" id="{58CE7C03-653B-CD2B-EEF9-29FA20ECC2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7" name="Line 83">
                    <a:extLst>
                      <a:ext uri="{FF2B5EF4-FFF2-40B4-BE49-F238E27FC236}">
                        <a16:creationId xmlns:a16="http://schemas.microsoft.com/office/drawing/2014/main" id="{39E72C30-924B-1D4A-81F3-C4A82CC722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8" name="Line 84">
                    <a:extLst>
                      <a:ext uri="{FF2B5EF4-FFF2-40B4-BE49-F238E27FC236}">
                        <a16:creationId xmlns:a16="http://schemas.microsoft.com/office/drawing/2014/main" id="{898360F5-78DD-C1D5-00CD-CC05A6BAF7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9" name="Line 85">
                    <a:extLst>
                      <a:ext uri="{FF2B5EF4-FFF2-40B4-BE49-F238E27FC236}">
                        <a16:creationId xmlns:a16="http://schemas.microsoft.com/office/drawing/2014/main" id="{C4BCA302-368A-33E1-02CC-8286ECACA4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94" name="Text Box 86">
                  <a:extLst>
                    <a:ext uri="{FF2B5EF4-FFF2-40B4-BE49-F238E27FC236}">
                      <a16:creationId xmlns:a16="http://schemas.microsoft.com/office/drawing/2014/main" id="{C38BD822-7D36-99FD-90FA-36575B113B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2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     pa</a:t>
                  </a:r>
                </a:p>
              </p:txBody>
            </p:sp>
            <p:sp>
              <p:nvSpPr>
                <p:cNvPr id="295" name="Text Box 87">
                  <a:extLst>
                    <a:ext uri="{FF2B5EF4-FFF2-40B4-BE49-F238E27FC236}">
                      <a16:creationId xmlns:a16="http://schemas.microsoft.com/office/drawing/2014/main" id="{C626D51C-5A24-2880-A3BE-C8C3179FFE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7" y="1149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1 2 3 4  5 6 7</a:t>
                  </a:r>
                </a:p>
              </p:txBody>
            </p:sp>
            <p:sp>
              <p:nvSpPr>
                <p:cNvPr id="296" name="Text Box 88">
                  <a:extLst>
                    <a:ext uri="{FF2B5EF4-FFF2-40B4-BE49-F238E27FC236}">
                      <a16:creationId xmlns:a16="http://schemas.microsoft.com/office/drawing/2014/main" id="{DA41DBF7-24C5-4A3E-A912-2B4696E915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9" y="1145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0 0 0 0  3 2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97" name="Text Box 89">
                  <a:extLst>
                    <a:ext uri="{FF2B5EF4-FFF2-40B4-BE49-F238E27FC236}">
                      <a16:creationId xmlns:a16="http://schemas.microsoft.com/office/drawing/2014/main" id="{8A83B669-470F-CD40-88ED-728DE930FF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4" y="1145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7 5 2 4  6 11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18</a:t>
                  </a:r>
                </a:p>
              </p:txBody>
            </p:sp>
            <p:sp>
              <p:nvSpPr>
                <p:cNvPr id="298" name="Text Box 90">
                  <a:extLst>
                    <a:ext uri="{FF2B5EF4-FFF2-40B4-BE49-F238E27FC236}">
                      <a16:creationId xmlns:a16="http://schemas.microsoft.com/office/drawing/2014/main" id="{D0834104-C02C-B3F0-21FD-445BF93D30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8" y="1141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0 0 0 0  4 5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6</a:t>
                  </a:r>
                  <a:endPara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9" name="Text Box 91">
                  <a:extLst>
                    <a:ext uri="{FF2B5EF4-FFF2-40B4-BE49-F238E27FC236}">
                      <a16:creationId xmlns:a16="http://schemas.microsoft.com/office/drawing/2014/main" id="{A5128FCC-334D-E8F6-CEE0-C1FC70D6D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3" y="1130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7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6 5 5  6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7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0</a:t>
                  </a:r>
                </a:p>
              </p:txBody>
            </p:sp>
          </p:grpSp>
          <p:grpSp>
            <p:nvGrpSpPr>
              <p:cNvPr id="290" name="Group 92">
                <a:extLst>
                  <a:ext uri="{FF2B5EF4-FFF2-40B4-BE49-F238E27FC236}">
                    <a16:creationId xmlns:a16="http://schemas.microsoft.com/office/drawing/2014/main" id="{E292EFF1-90A7-2BC7-5C87-8464D7CCB7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5" y="3606"/>
                <a:ext cx="387" cy="250"/>
                <a:chOff x="1958" y="3552"/>
                <a:chExt cx="387" cy="250"/>
              </a:xfrm>
            </p:grpSpPr>
            <p:sp>
              <p:nvSpPr>
                <p:cNvPr id="291" name="Text Box 93">
                  <a:extLst>
                    <a:ext uri="{FF2B5EF4-FFF2-40B4-BE49-F238E27FC236}">
                      <a16:creationId xmlns:a16="http://schemas.microsoft.com/office/drawing/2014/main" id="{7C9D2843-A735-B171-6003-511A1759DE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k</a:t>
                  </a:r>
                </a:p>
              </p:txBody>
            </p:sp>
            <p:sp>
              <p:nvSpPr>
                <p:cNvPr id="292" name="Line 94">
                  <a:extLst>
                    <a:ext uri="{FF2B5EF4-FFF2-40B4-BE49-F238E27FC236}">
                      <a16:creationId xmlns:a16="http://schemas.microsoft.com/office/drawing/2014/main" id="{513C1072-D5E1-4043-CB93-8CBA97B571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88" name="Text Box 96">
              <a:extLst>
                <a:ext uri="{FF2B5EF4-FFF2-40B4-BE49-F238E27FC236}">
                  <a16:creationId xmlns:a16="http://schemas.microsoft.com/office/drawing/2014/main" id="{2349929C-1335-1893-4C22-FD8DC1A48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" y="3552"/>
              <a:ext cx="3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(4)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53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C858627-350E-C5CA-DD46-B368CED73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70" y="364380"/>
            <a:ext cx="3752844" cy="548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 struct{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weight;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pa, lc,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}JD;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huffman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(int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n,int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w[],JD t[]){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i,j,k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x1,x2, m1,m2;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=1;i&lt;(2*n);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++){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赋初值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].pa=t[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].lc=t[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if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&lt;=n)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].weight =w[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else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].weight =0;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for(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&lt;n;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++){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m1=m2=MAXINT;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x1=x2=0;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75AECA-5B36-B0E2-7C81-3D7FA669B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298" y="381943"/>
            <a:ext cx="5100638" cy="474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(j=1;j&lt;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((t[j].weight &lt;m1)&amp;&amp;(t[j].pa==0)){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m2=m1;  x2=x1;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m1=t[j].weight;  x1=j;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}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((t[j].data&lt;m2)&amp;&amp;(t[j].pa==0)){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m2=t[j].weight; x2=j; }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t[x1].pa=t[x2].pa=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].weight=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m1+m2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].lc=x1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=x2;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97BBF2-DB24-2FFA-620B-0A651DC42D00}"/>
              </a:ext>
            </a:extLst>
          </p:cNvPr>
          <p:cNvSpPr txBox="1"/>
          <p:nvPr/>
        </p:nvSpPr>
        <p:spPr>
          <a:xfrm>
            <a:off x="4653131" y="4665765"/>
            <a:ext cx="36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算法复杂度为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实际上，如果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排好序以后，只需要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留作思考题）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2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AB28365-E1B5-F5C2-7FA5-D31EF562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Huffman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编码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F4E1E64-CCD4-7174-BE71-9B4B6CF45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011" y="936353"/>
            <a:ext cx="9255961" cy="334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问题描述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根据字符出现频率编码，使电文总长最短</a:t>
            </a: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等长编码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前缀编码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：任一字符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使用的编码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code(c)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都不是另一字符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c’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使用的编码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code(c’)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的前缀。</a:t>
            </a:r>
            <a:endParaRPr lang="en-US" altLang="zh-CN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最优前缀编码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（即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Huffman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编码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根据字符出现频率构造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Huffman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再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将树中结点引向其左孩子的分支标“0”，引向其右孩子的分支标“1”；每个字符的编码为从根到每个叶子的路径上得到的0、1序列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224084A5-A7FB-86B9-5D08-4D046208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249261"/>
            <a:ext cx="8597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要传输的字符集 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},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字符出现频率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2,4,2,3,3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DDC45D1-A46A-53E5-6776-BDE9AB0CF5C4}"/>
              </a:ext>
            </a:extLst>
          </p:cNvPr>
          <p:cNvGrpSpPr/>
          <p:nvPr/>
        </p:nvGrpSpPr>
        <p:grpSpPr>
          <a:xfrm>
            <a:off x="1926179" y="4773547"/>
            <a:ext cx="2335721" cy="1880926"/>
            <a:chOff x="1860550" y="4775201"/>
            <a:chExt cx="2535239" cy="2141538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DF4ECE2F-3E68-FF25-06DD-B6B031EC7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0550" y="4775201"/>
              <a:ext cx="2535239" cy="2141538"/>
              <a:chOff x="1172" y="2405"/>
              <a:chExt cx="1597" cy="1349"/>
            </a:xfrm>
          </p:grpSpPr>
          <p:sp>
            <p:nvSpPr>
              <p:cNvPr id="20" name="Text Box 5">
                <a:extLst>
                  <a:ext uri="{FF2B5EF4-FFF2-40B4-BE49-F238E27FC236}">
                    <a16:creationId xmlns:a16="http://schemas.microsoft.com/office/drawing/2014/main" id="{898363D8-A126-13D7-AE36-4256B6A72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8" y="3446"/>
                <a:ext cx="24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1" name="Text Box 6">
                <a:extLst>
                  <a:ext uri="{FF2B5EF4-FFF2-40B4-BE49-F238E27FC236}">
                    <a16:creationId xmlns:a16="http://schemas.microsoft.com/office/drawing/2014/main" id="{D9325353-9318-EFDA-A3F9-DD1AE194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5" y="3467"/>
                <a:ext cx="22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22" name="Oval 7">
                <a:extLst>
                  <a:ext uri="{FF2B5EF4-FFF2-40B4-BE49-F238E27FC236}">
                    <a16:creationId xmlns:a16="http://schemas.microsoft.com/office/drawing/2014/main" id="{3E7D7E9D-7BDE-1363-EC95-C5BA09660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303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3" name="Oval 8">
                <a:extLst>
                  <a:ext uri="{FF2B5EF4-FFF2-40B4-BE49-F238E27FC236}">
                    <a16:creationId xmlns:a16="http://schemas.microsoft.com/office/drawing/2014/main" id="{A5D235A3-8169-129B-C2E1-58C84F697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008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4" name="Oval 9">
                <a:extLst>
                  <a:ext uri="{FF2B5EF4-FFF2-40B4-BE49-F238E27FC236}">
                    <a16:creationId xmlns:a16="http://schemas.microsoft.com/office/drawing/2014/main" id="{1825CF1F-2F0E-1B7B-7898-F46DE54BD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" y="272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25" name="Line 10">
                <a:extLst>
                  <a:ext uri="{FF2B5EF4-FFF2-40B4-BE49-F238E27FC236}">
                    <a16:creationId xmlns:a16="http://schemas.microsoft.com/office/drawing/2014/main" id="{A830AE49-07B3-A506-13C8-67B6B01F83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3" y="2870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11">
                <a:extLst>
                  <a:ext uri="{FF2B5EF4-FFF2-40B4-BE49-F238E27FC236}">
                    <a16:creationId xmlns:a16="http://schemas.microsoft.com/office/drawing/2014/main" id="{0A507252-4CD9-FF32-05A1-CE63739FC9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92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12">
                <a:extLst>
                  <a:ext uri="{FF2B5EF4-FFF2-40B4-BE49-F238E27FC236}">
                    <a16:creationId xmlns:a16="http://schemas.microsoft.com/office/drawing/2014/main" id="{8BE216E4-36B0-C6C9-59BE-A3DCAAE283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D10C3506-2F69-E74D-C446-66E05915D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32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29" name="Oval 14">
                <a:extLst>
                  <a:ext uri="{FF2B5EF4-FFF2-40B4-BE49-F238E27FC236}">
                    <a16:creationId xmlns:a16="http://schemas.microsoft.com/office/drawing/2014/main" id="{E01F6E85-899C-53C5-438C-C54223F45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333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30" name="Oval 15">
                <a:extLst>
                  <a:ext uri="{FF2B5EF4-FFF2-40B4-BE49-F238E27FC236}">
                    <a16:creationId xmlns:a16="http://schemas.microsoft.com/office/drawing/2014/main" id="{9F328A4A-1604-42F7-91C8-6D39E9EF2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306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31" name="Line 16">
                <a:extLst>
                  <a:ext uri="{FF2B5EF4-FFF2-40B4-BE49-F238E27FC236}">
                    <a16:creationId xmlns:a16="http://schemas.microsoft.com/office/drawing/2014/main" id="{5EA8E167-2E29-56A2-3EBE-3310D74D9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4" y="3220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Line 17">
                <a:extLst>
                  <a:ext uri="{FF2B5EF4-FFF2-40B4-BE49-F238E27FC236}">
                    <a16:creationId xmlns:a16="http://schemas.microsoft.com/office/drawing/2014/main" id="{1E7A5CAE-1540-C15C-83F6-387D2A7A5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5" y="3231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18">
                <a:extLst>
                  <a:ext uri="{FF2B5EF4-FFF2-40B4-BE49-F238E27FC236}">
                    <a16:creationId xmlns:a16="http://schemas.microsoft.com/office/drawing/2014/main" id="{5B709FEB-27B4-73F1-E376-65E5B455E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" y="274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34" name="Line 19">
                <a:extLst>
                  <a:ext uri="{FF2B5EF4-FFF2-40B4-BE49-F238E27FC236}">
                    <a16:creationId xmlns:a16="http://schemas.microsoft.com/office/drawing/2014/main" id="{3B4F7170-0E5C-FE03-BBDA-46BA036BD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9" y="292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20">
                <a:extLst>
                  <a:ext uri="{FF2B5EF4-FFF2-40B4-BE49-F238E27FC236}">
                    <a16:creationId xmlns:a16="http://schemas.microsoft.com/office/drawing/2014/main" id="{35C7D273-8797-3323-5323-19092EA93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4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Oval 21">
                <a:extLst>
                  <a:ext uri="{FF2B5EF4-FFF2-40B4-BE49-F238E27FC236}">
                    <a16:creationId xmlns:a16="http://schemas.microsoft.com/office/drawing/2014/main" id="{A60E30F9-80F2-26A5-61F9-448A0A703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405"/>
                <a:ext cx="212" cy="2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14</a:t>
                </a:r>
              </a:p>
            </p:txBody>
          </p:sp>
          <p:sp>
            <p:nvSpPr>
              <p:cNvPr id="37" name="Line 22">
                <a:extLst>
                  <a:ext uri="{FF2B5EF4-FFF2-40B4-BE49-F238E27FC236}">
                    <a16:creationId xmlns:a16="http://schemas.microsoft.com/office/drawing/2014/main" id="{4958DA3A-B66A-FE81-AC34-1BE516B8B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2588"/>
                <a:ext cx="222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23">
                <a:extLst>
                  <a:ext uri="{FF2B5EF4-FFF2-40B4-BE49-F238E27FC236}">
                    <a16:creationId xmlns:a16="http://schemas.microsoft.com/office/drawing/2014/main" id="{1EFA94B3-9A97-8465-2A13-A0C0DFB6E2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588"/>
                <a:ext cx="245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Text Box 24">
                <a:extLst>
                  <a:ext uri="{FF2B5EF4-FFF2-40B4-BE49-F238E27FC236}">
                    <a16:creationId xmlns:a16="http://schemas.microsoft.com/office/drawing/2014/main" id="{24538B34-B785-0731-A178-5149574283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2" y="3145"/>
                <a:ext cx="23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40" name="Text Box 25">
                <a:extLst>
                  <a:ext uri="{FF2B5EF4-FFF2-40B4-BE49-F238E27FC236}">
                    <a16:creationId xmlns:a16="http://schemas.microsoft.com/office/drawing/2014/main" id="{F6F62095-2C80-55FC-7C04-1959AF9AC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3" y="3145"/>
                <a:ext cx="17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</p:txBody>
          </p:sp>
          <p:sp>
            <p:nvSpPr>
              <p:cNvPr id="41" name="Text Box 26">
                <a:extLst>
                  <a:ext uri="{FF2B5EF4-FFF2-40B4-BE49-F238E27FC236}">
                    <a16:creationId xmlns:a16="http://schemas.microsoft.com/office/drawing/2014/main" id="{71C884C3-58E5-A2D9-EEFD-30454B68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0" y="3179"/>
                <a:ext cx="253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D31E893F-69D7-9C4E-402A-6B1419AB3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2950" y="4867276"/>
              <a:ext cx="2316161" cy="1479551"/>
              <a:chOff x="1268" y="2463"/>
              <a:chExt cx="1459" cy="932"/>
            </a:xfrm>
          </p:grpSpPr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95CCBCA1-DEB4-97CF-7320-D18EC2369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3" y="2490"/>
                <a:ext cx="21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" name="Text Box 29">
                <a:extLst>
                  <a:ext uri="{FF2B5EF4-FFF2-40B4-BE49-F238E27FC236}">
                    <a16:creationId xmlns:a16="http://schemas.microsoft.com/office/drawing/2014/main" id="{3C989EE1-7E17-6E41-5ED9-2C9293C22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8" y="2764"/>
                <a:ext cx="21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4" name="Text Box 30">
                <a:extLst>
                  <a:ext uri="{FF2B5EF4-FFF2-40B4-BE49-F238E27FC236}">
                    <a16:creationId xmlns:a16="http://schemas.microsoft.com/office/drawing/2014/main" id="{1E8D5964-CB8F-F741-E58A-E38FF3DA31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2" y="2463"/>
                <a:ext cx="21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5" name="Text Box 31">
                <a:extLst>
                  <a:ext uri="{FF2B5EF4-FFF2-40B4-BE49-F238E27FC236}">
                    <a16:creationId xmlns:a16="http://schemas.microsoft.com/office/drawing/2014/main" id="{26040BBD-3DE9-973E-C626-ED7EF81D68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9" y="2808"/>
                <a:ext cx="21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" name="Text Box 32">
                <a:extLst>
                  <a:ext uri="{FF2B5EF4-FFF2-40B4-BE49-F238E27FC236}">
                    <a16:creationId xmlns:a16="http://schemas.microsoft.com/office/drawing/2014/main" id="{86E61004-06C1-ECA0-7151-44D017D6E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5" y="2808"/>
                <a:ext cx="21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7" name="Text Box 33">
                <a:extLst>
                  <a:ext uri="{FF2B5EF4-FFF2-40B4-BE49-F238E27FC236}">
                    <a16:creationId xmlns:a16="http://schemas.microsoft.com/office/drawing/2014/main" id="{7A222080-F6B2-EB0B-48D1-193127E287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6" y="2808"/>
                <a:ext cx="21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" name="Text Box 34">
                <a:extLst>
                  <a:ext uri="{FF2B5EF4-FFF2-40B4-BE49-F238E27FC236}">
                    <a16:creationId xmlns:a16="http://schemas.microsoft.com/office/drawing/2014/main" id="{875F424C-6369-5173-584A-62C442B10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3" y="3108"/>
                <a:ext cx="21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" name="Text Box 35">
                <a:extLst>
                  <a:ext uri="{FF2B5EF4-FFF2-40B4-BE49-F238E27FC236}">
                    <a16:creationId xmlns:a16="http://schemas.microsoft.com/office/drawing/2014/main" id="{157F61B4-58AC-686A-DAB7-6618B9711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3086"/>
                <a:ext cx="214" cy="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42" name="Text Box 36">
            <a:extLst>
              <a:ext uri="{FF2B5EF4-FFF2-40B4-BE49-F238E27FC236}">
                <a16:creationId xmlns:a16="http://schemas.microsoft.com/office/drawing/2014/main" id="{BD380804-304F-92AA-4B05-F2EC995CC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5004336"/>
            <a:ext cx="105843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:    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:    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:   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:   110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:   111</a:t>
            </a:r>
          </a:p>
        </p:txBody>
      </p:sp>
    </p:spTree>
    <p:extLst>
      <p:ext uri="{BB962C8B-B14F-4D97-AF65-F5344CB8AC3E}">
        <p14:creationId xmlns:p14="http://schemas.microsoft.com/office/powerpoint/2010/main" val="187369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5" autoUpdateAnimBg="0"/>
      <p:bldP spid="3" grpId="0" autoUpdateAnimBg="0"/>
      <p:bldP spid="4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2">
            <a:extLst>
              <a:ext uri="{FF2B5EF4-FFF2-40B4-BE49-F238E27FC236}">
                <a16:creationId xmlns:a16="http://schemas.microsoft.com/office/drawing/2014/main" id="{7F385420-3ECF-D702-078E-B8385FEFE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89547" y="753227"/>
            <a:ext cx="936056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译码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：从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Huffman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树根开始，从待译码电文中逐位取码。若编码是“0”，则向左走；若编码是“1”，则向右走，一旦到达叶子结点，则译出一个字符；再重新从根出发，直到电文结束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（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只要是前缀编码都能无歧义译码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9" name="Text Box 3">
            <a:extLst>
              <a:ext uri="{FF2B5EF4-FFF2-40B4-BE49-F238E27FC236}">
                <a16:creationId xmlns:a16="http://schemas.microsoft.com/office/drawing/2014/main" id="{9CE79583-DB02-0313-4D3E-18CE1BA93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2510" y="4708156"/>
            <a:ext cx="69437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原文是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CAS;CAT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电文是 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11010111011101000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电文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1101000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译文是“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</a:p>
        </p:txBody>
      </p:sp>
      <p:grpSp>
        <p:nvGrpSpPr>
          <p:cNvPr id="90" name="Group 60">
            <a:extLst>
              <a:ext uri="{FF2B5EF4-FFF2-40B4-BE49-F238E27FC236}">
                <a16:creationId xmlns:a16="http://schemas.microsoft.com/office/drawing/2014/main" id="{183BC8BA-4D9F-EBEB-0BC5-09E6CE87DD87}"/>
              </a:ext>
            </a:extLst>
          </p:cNvPr>
          <p:cNvGrpSpPr>
            <a:grpSpLocks/>
          </p:cNvGrpSpPr>
          <p:nvPr/>
        </p:nvGrpSpPr>
        <p:grpSpPr bwMode="auto">
          <a:xfrm>
            <a:off x="1461085" y="2459790"/>
            <a:ext cx="4676776" cy="2112963"/>
            <a:chOff x="1181" y="2405"/>
            <a:chExt cx="2946" cy="1331"/>
          </a:xfrm>
        </p:grpSpPr>
        <p:grpSp>
          <p:nvGrpSpPr>
            <p:cNvPr id="91" name="Group 27">
              <a:extLst>
                <a:ext uri="{FF2B5EF4-FFF2-40B4-BE49-F238E27FC236}">
                  <a16:creationId xmlns:a16="http://schemas.microsoft.com/office/drawing/2014/main" id="{4FED489E-D4E5-E39D-0020-E22FFF288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1" y="2405"/>
              <a:ext cx="1578" cy="1331"/>
              <a:chOff x="1181" y="2405"/>
              <a:chExt cx="1578" cy="1331"/>
            </a:xfrm>
          </p:grpSpPr>
          <p:sp>
            <p:nvSpPr>
              <p:cNvPr id="102" name="Text Box 28">
                <a:extLst>
                  <a:ext uri="{FF2B5EF4-FFF2-40B4-BE49-F238E27FC236}">
                    <a16:creationId xmlns:a16="http://schemas.microsoft.com/office/drawing/2014/main" id="{EECB7DD3-C23B-4839-7F72-B2E05BBF7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7" y="3463"/>
                <a:ext cx="2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03" name="Text Box 29">
                <a:extLst>
                  <a:ext uri="{FF2B5EF4-FFF2-40B4-BE49-F238E27FC236}">
                    <a16:creationId xmlns:a16="http://schemas.microsoft.com/office/drawing/2014/main" id="{F55932F6-58ED-9ED9-B02D-A5B91DE1C9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3" y="3484"/>
                <a:ext cx="20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104" name="Oval 30">
                <a:extLst>
                  <a:ext uri="{FF2B5EF4-FFF2-40B4-BE49-F238E27FC236}">
                    <a16:creationId xmlns:a16="http://schemas.microsoft.com/office/drawing/2014/main" id="{E9711823-4E9F-913E-2647-E92B86F6D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303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5" name="Oval 31">
                <a:extLst>
                  <a:ext uri="{FF2B5EF4-FFF2-40B4-BE49-F238E27FC236}">
                    <a16:creationId xmlns:a16="http://schemas.microsoft.com/office/drawing/2014/main" id="{92940E78-8F11-D8FA-41EA-A258A2AC7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008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06" name="Oval 32">
                <a:extLst>
                  <a:ext uri="{FF2B5EF4-FFF2-40B4-BE49-F238E27FC236}">
                    <a16:creationId xmlns:a16="http://schemas.microsoft.com/office/drawing/2014/main" id="{C9501DEB-485A-7B2F-9E11-2282E0EC0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" y="272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107" name="Line 33">
                <a:extLst>
                  <a:ext uri="{FF2B5EF4-FFF2-40B4-BE49-F238E27FC236}">
                    <a16:creationId xmlns:a16="http://schemas.microsoft.com/office/drawing/2014/main" id="{9550C5C8-A306-A1E1-882A-FDC284452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3" y="2870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Line 34">
                <a:extLst>
                  <a:ext uri="{FF2B5EF4-FFF2-40B4-BE49-F238E27FC236}">
                    <a16:creationId xmlns:a16="http://schemas.microsoft.com/office/drawing/2014/main" id="{5E431A63-80A2-F42D-7EFB-77F0040DB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92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Oval 35">
                <a:extLst>
                  <a:ext uri="{FF2B5EF4-FFF2-40B4-BE49-F238E27FC236}">
                    <a16:creationId xmlns:a16="http://schemas.microsoft.com/office/drawing/2014/main" id="{3ADE2F31-5C17-9CA1-A247-2723AF29F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10" name="Oval 36">
                <a:extLst>
                  <a:ext uri="{FF2B5EF4-FFF2-40B4-BE49-F238E27FC236}">
                    <a16:creationId xmlns:a16="http://schemas.microsoft.com/office/drawing/2014/main" id="{C8C9D81B-20AC-DF8E-6227-5CAE49C71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32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1" name="Oval 37">
                <a:extLst>
                  <a:ext uri="{FF2B5EF4-FFF2-40B4-BE49-F238E27FC236}">
                    <a16:creationId xmlns:a16="http://schemas.microsoft.com/office/drawing/2014/main" id="{1387D145-23E4-EA7A-7CA7-72EC88DB4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334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2" name="Oval 38">
                <a:extLst>
                  <a:ext uri="{FF2B5EF4-FFF2-40B4-BE49-F238E27FC236}">
                    <a16:creationId xmlns:a16="http://schemas.microsoft.com/office/drawing/2014/main" id="{813D3F85-F979-0890-9CF9-7FE2CCD92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306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13" name="Line 39">
                <a:extLst>
                  <a:ext uri="{FF2B5EF4-FFF2-40B4-BE49-F238E27FC236}">
                    <a16:creationId xmlns:a16="http://schemas.microsoft.com/office/drawing/2014/main" id="{69D1644F-9F28-0249-BCB7-D3D498AAC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4" y="3220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Line 40">
                <a:extLst>
                  <a:ext uri="{FF2B5EF4-FFF2-40B4-BE49-F238E27FC236}">
                    <a16:creationId xmlns:a16="http://schemas.microsoft.com/office/drawing/2014/main" id="{0694A3BC-986B-9EB7-16F6-7837DEFFF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5" y="3231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Oval 41">
                <a:extLst>
                  <a:ext uri="{FF2B5EF4-FFF2-40B4-BE49-F238E27FC236}">
                    <a16:creationId xmlns:a16="http://schemas.microsoft.com/office/drawing/2014/main" id="{05B9E8D6-9FD1-9CA3-2469-727E40C8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" y="274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16" name="Line 42">
                <a:extLst>
                  <a:ext uri="{FF2B5EF4-FFF2-40B4-BE49-F238E27FC236}">
                    <a16:creationId xmlns:a16="http://schemas.microsoft.com/office/drawing/2014/main" id="{295A28A7-E1E9-920E-1ADE-987D9ADDF7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9" y="292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Line 43">
                <a:extLst>
                  <a:ext uri="{FF2B5EF4-FFF2-40B4-BE49-F238E27FC236}">
                    <a16:creationId xmlns:a16="http://schemas.microsoft.com/office/drawing/2014/main" id="{B17E1D2F-DC79-2E35-E515-B8191A3F09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4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Oval 44">
                <a:extLst>
                  <a:ext uri="{FF2B5EF4-FFF2-40B4-BE49-F238E27FC236}">
                    <a16:creationId xmlns:a16="http://schemas.microsoft.com/office/drawing/2014/main" id="{7ADA3228-87E6-FDF3-D2F9-5A8B208FF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405"/>
                <a:ext cx="212" cy="2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14</a:t>
                </a:r>
              </a:p>
            </p:txBody>
          </p:sp>
          <p:sp>
            <p:nvSpPr>
              <p:cNvPr id="119" name="Line 45">
                <a:extLst>
                  <a:ext uri="{FF2B5EF4-FFF2-40B4-BE49-F238E27FC236}">
                    <a16:creationId xmlns:a16="http://schemas.microsoft.com/office/drawing/2014/main" id="{6B6D691A-C1E2-8B59-8F39-33D1109298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2588"/>
                <a:ext cx="222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Line 46">
                <a:extLst>
                  <a:ext uri="{FF2B5EF4-FFF2-40B4-BE49-F238E27FC236}">
                    <a16:creationId xmlns:a16="http://schemas.microsoft.com/office/drawing/2014/main" id="{D880FEC7-35CB-CAD6-5BEF-40F078B78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588"/>
                <a:ext cx="245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 Box 47">
                <a:extLst>
                  <a:ext uri="{FF2B5EF4-FFF2-40B4-BE49-F238E27FC236}">
                    <a16:creationId xmlns:a16="http://schemas.microsoft.com/office/drawing/2014/main" id="{78335CD8-FBA1-6EAF-AD05-2F0D5A865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1" y="3162"/>
                <a:ext cx="21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22" name="Text Box 48">
                <a:extLst>
                  <a:ext uri="{FF2B5EF4-FFF2-40B4-BE49-F238E27FC236}">
                    <a16:creationId xmlns:a16="http://schemas.microsoft.com/office/drawing/2014/main" id="{FE08B42F-72C3-1D68-5190-63823550A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" y="3162"/>
                <a:ext cx="16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</a:p>
            </p:txBody>
          </p:sp>
          <p:sp>
            <p:nvSpPr>
              <p:cNvPr id="123" name="Text Box 49">
                <a:extLst>
                  <a:ext uri="{FF2B5EF4-FFF2-40B4-BE49-F238E27FC236}">
                    <a16:creationId xmlns:a16="http://schemas.microsoft.com/office/drawing/2014/main" id="{D7C33E59-725C-6EBD-295E-B24EF05F40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0" y="3196"/>
                <a:ext cx="2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92" name="Group 50">
              <a:extLst>
                <a:ext uri="{FF2B5EF4-FFF2-40B4-BE49-F238E27FC236}">
                  <a16:creationId xmlns:a16="http://schemas.microsoft.com/office/drawing/2014/main" id="{D9CA66DF-FEA7-2E38-FC94-11879EDD25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2481"/>
              <a:ext cx="1441" cy="895"/>
              <a:chOff x="1277" y="2481"/>
              <a:chExt cx="1441" cy="895"/>
            </a:xfrm>
          </p:grpSpPr>
          <p:sp>
            <p:nvSpPr>
              <p:cNvPr id="94" name="Text Box 51">
                <a:extLst>
                  <a:ext uri="{FF2B5EF4-FFF2-40B4-BE49-F238E27FC236}">
                    <a16:creationId xmlns:a16="http://schemas.microsoft.com/office/drawing/2014/main" id="{83219325-C198-1195-29AC-8EE8EBAF4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2" y="25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5" name="Text Box 52">
                <a:extLst>
                  <a:ext uri="{FF2B5EF4-FFF2-40B4-BE49-F238E27FC236}">
                    <a16:creationId xmlns:a16="http://schemas.microsoft.com/office/drawing/2014/main" id="{3EA13863-B6ED-E7CB-A09C-EF8F7643B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7" y="27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6" name="Text Box 53">
                <a:extLst>
                  <a:ext uri="{FF2B5EF4-FFF2-40B4-BE49-F238E27FC236}">
                    <a16:creationId xmlns:a16="http://schemas.microsoft.com/office/drawing/2014/main" id="{AAD91471-0E9A-B006-25BB-1D13E7E6D8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7" name="Text Box 54">
                <a:extLst>
                  <a:ext uri="{FF2B5EF4-FFF2-40B4-BE49-F238E27FC236}">
                    <a16:creationId xmlns:a16="http://schemas.microsoft.com/office/drawing/2014/main" id="{02C4D98A-2F85-3C85-4E27-62A430385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8" name="Text Box 55">
                <a:extLst>
                  <a:ext uri="{FF2B5EF4-FFF2-40B4-BE49-F238E27FC236}">
                    <a16:creationId xmlns:a16="http://schemas.microsoft.com/office/drawing/2014/main" id="{42F81DA4-BDC2-BBC1-9415-92F4F2427C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9" name="Text Box 56">
                <a:extLst>
                  <a:ext uri="{FF2B5EF4-FFF2-40B4-BE49-F238E27FC236}">
                    <a16:creationId xmlns:a16="http://schemas.microsoft.com/office/drawing/2014/main" id="{29480CFB-6558-B359-425B-77FE7A551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0" name="Text Box 57">
                <a:extLst>
                  <a:ext uri="{FF2B5EF4-FFF2-40B4-BE49-F238E27FC236}">
                    <a16:creationId xmlns:a16="http://schemas.microsoft.com/office/drawing/2014/main" id="{28805B07-BA7B-3AA0-91B2-781685FD2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2" y="3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1" name="Text Box 58">
                <a:extLst>
                  <a:ext uri="{FF2B5EF4-FFF2-40B4-BE49-F238E27FC236}">
                    <a16:creationId xmlns:a16="http://schemas.microsoft.com/office/drawing/2014/main" id="{D038E9C1-2E21-B8B3-4A70-2F1629D54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1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93" name="Text Box 59">
              <a:extLst>
                <a:ext uri="{FF2B5EF4-FFF2-40B4-BE49-F238E27FC236}">
                  <a16:creationId xmlns:a16="http://schemas.microsoft.com/office/drawing/2014/main" id="{58A4BCDC-0E4D-8E59-BF57-33ECC9BA4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587"/>
              <a:ext cx="667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T :    00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;  :    01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 :   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 :   110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 :   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78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 bldLvl="5" autoUpdateAnimBg="0"/>
      <p:bldP spid="8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">
            <a:extLst>
              <a:ext uri="{FF2B5EF4-FFF2-40B4-BE49-F238E27FC236}">
                <a16:creationId xmlns:a16="http://schemas.microsoft.com/office/drawing/2014/main" id="{2E48D6A7-C5E8-F03C-85B6-6E156400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368" y="122321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DF128ED-9D7E-4EAA-68C6-EDF3F5363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8328" y="1123563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B6726D4A-7394-3269-3D66-8A7D3332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368" y="229001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CE544AF7-F338-B954-DDD2-1BFC5F8A3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68" y="229001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E42350DA-AD66-3E68-7778-369A9AC9C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968" y="229001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B08EF4CF-D0AB-48E3-39C7-F14B7CA22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368" y="343301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CA32F897-462E-1327-5F34-1E3FFFF3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768" y="343301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D4F3F012-7496-85A0-87C8-EE84FCD6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768" y="457601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209DCFB2-E82F-E3E0-FE52-8616A66FA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68" y="2213811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E3CCB0CD-B89C-58BA-A688-7CBEC9A45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536" y="2231395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370597DB-C1B3-AB27-5F59-8A4952C45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7329" y="2222603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AA26DF8B-F0DC-EDC4-234B-B365B4BA3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9568" y="3356811"/>
            <a:ext cx="497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E89F8D27-41A9-5547-10E7-DB81A91CE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968" y="3356811"/>
            <a:ext cx="47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08B76762-79F5-8ECD-5709-C4D28EB7A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352" y="4499811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C20DB0D5-3940-75CE-73AE-D481177A1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9168" y="1832811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7C724996-FB96-E7B1-AE0C-B7BC94058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968" y="1680411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BABA0834-B4B7-2AFC-0E31-5C0296F092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8568" y="1680411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5EDC4FFC-8852-28A4-F9A4-0E1FB1C199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8168" y="2823411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DFAA492B-7F4C-0B7C-68A8-78230C0BA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7768" y="2823411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B8182E02-C6CF-085A-9BC7-C0CD3C6B4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2568" y="4042611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116893F6-6E0B-6665-3BCD-29C8EC5EA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168" y="1442286"/>
            <a:ext cx="267733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0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0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13BE90EB-125C-0749-FC91-E683BC146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0368" y="1670886"/>
            <a:ext cx="10588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r=0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n=7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D0AA9396-0143-3563-14A5-0216F460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768" y="1518486"/>
            <a:ext cx="2362200" cy="472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C69532D7-540D-E313-D19B-6EE8040BF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768" y="2128086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386C0C88-E582-FDF0-C2DC-C282467CD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768" y="2813886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5E696865-47BE-E10C-C2B2-3632E526C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768" y="3499686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FC2D3FA9-FD57-5F26-E40A-13924C697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768" y="4185486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0C17F8AB-7BB1-7EF3-9C34-17A8C2DD6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768" y="4871286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30">
            <a:extLst>
              <a:ext uri="{FF2B5EF4-FFF2-40B4-BE49-F238E27FC236}">
                <a16:creationId xmlns:a16="http://schemas.microsoft.com/office/drawing/2014/main" id="{81BC40BE-E084-D71F-09FD-E5AB9A055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768" y="5557086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Line 31">
            <a:extLst>
              <a:ext uri="{FF2B5EF4-FFF2-40B4-BE49-F238E27FC236}">
                <a16:creationId xmlns:a16="http://schemas.microsoft.com/office/drawing/2014/main" id="{30BB3D51-3262-7244-DC0E-746489362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168" y="1518486"/>
            <a:ext cx="0" cy="472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Text Box 32">
            <a:extLst>
              <a:ext uri="{FF2B5EF4-FFF2-40B4-BE49-F238E27FC236}">
                <a16:creationId xmlns:a16="http://schemas.microsoft.com/office/drawing/2014/main" id="{F79B6948-9CE3-2A90-FC16-8996BA751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768" y="832686"/>
            <a:ext cx="2492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 parent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AutoShape 35">
            <a:extLst>
              <a:ext uri="{FF2B5EF4-FFF2-40B4-BE49-F238E27FC236}">
                <a16:creationId xmlns:a16="http://schemas.microsoft.com/office/drawing/2014/main" id="{8D9EA2C2-1ADA-8D81-37D5-9E4EFFB41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43" y="5809499"/>
            <a:ext cx="2917825" cy="571500"/>
          </a:xfrm>
          <a:prstGeom prst="cloudCallout">
            <a:avLst>
              <a:gd name="adj1" fmla="val 64472"/>
              <a:gd name="adj2" fmla="val -232500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如何找孩子结点</a:t>
            </a:r>
          </a:p>
        </p:txBody>
      </p:sp>
    </p:spTree>
    <p:extLst>
      <p:ext uri="{BB962C8B-B14F-4D97-AF65-F5344CB8AC3E}">
        <p14:creationId xmlns:p14="http://schemas.microsoft.com/office/powerpoint/2010/main" val="387601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  <p:bldP spid="27" grpId="0" autoUpdateAnimBg="0"/>
      <p:bldP spid="28" grpId="0" animBg="1"/>
      <p:bldP spid="36" grpId="0" autoUpdateAnimBg="0"/>
      <p:bldP spid="37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79661E5-5F9A-EE4C-C3D6-D35DA115F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16" y="1245201"/>
            <a:ext cx="8648700" cy="501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二叉树的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逻辑结构特性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尤其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完全二叉树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的性质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熟悉二叉树的各种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存储结构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的特点及适用范围。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遍历二叉树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灵活运用它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实现二叉树的其它操作。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熟悉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各种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存储结构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及其特点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5.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学会编写实现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树的各种操作 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如遍历）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的算法。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6.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掌握树和森林与二叉树的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转换方法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lvl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掌握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Huffman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树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哈夫曼编码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55B87A6-A7C6-08CB-756E-6CE6122EB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149" y="268563"/>
            <a:ext cx="3786614" cy="73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第六章要点</a:t>
            </a:r>
            <a:r>
              <a:rPr lang="zh-CN" altLang="en-US" sz="40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回顾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EF31-E34A-C34E-AF00-78B630DE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2436"/>
            <a:ext cx="7886700" cy="3851564"/>
          </a:xfrm>
        </p:spPr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工学园 </a:t>
            </a:r>
            <a:r>
              <a:rPr lang="en-US" altLang="zh-CN"/>
              <a:t>1-202</a:t>
            </a:r>
            <a:br>
              <a:rPr lang="en-US" altLang="zh-CN" dirty="0"/>
            </a:br>
            <a:r>
              <a:rPr lang="en-US" altLang="zh-CN" sz="3600" dirty="0">
                <a:hlinkClick r:id="rId2"/>
              </a:rPr>
              <a:t>wangjb33@mail.sysu.edu.cn</a:t>
            </a:r>
            <a:br>
              <a:rPr lang="en-US" altLang="zh-CN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0603061B-8F81-B202-3492-312401C34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918" y="1961536"/>
            <a:ext cx="4851008" cy="19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typedef struct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data;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parent;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父亲位置域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BCCF38-400E-53EA-BA6C-ECDE927C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954" y="1380707"/>
            <a:ext cx="49648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MAX_TREE_SIZE  100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54485CF1-F5E0-BD0B-527C-EDB63A029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954" y="4111488"/>
            <a:ext cx="6664068" cy="19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struct 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nodes[MAX_TREE_SIZE];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r, n;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根结点的位置和结点个数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PTree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BF3DF064-BB20-E461-728F-29C92F9A7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语言的类型描述</a:t>
            </a:r>
          </a:p>
        </p:txBody>
      </p:sp>
    </p:spTree>
    <p:extLst>
      <p:ext uri="{BB962C8B-B14F-4D97-AF65-F5344CB8AC3E}">
        <p14:creationId xmlns:p14="http://schemas.microsoft.com/office/powerpoint/2010/main" val="15786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9">
            <a:extLst>
              <a:ext uri="{FF2B5EF4-FFF2-40B4-BE49-F238E27FC236}">
                <a16:creationId xmlns:a16="http://schemas.microsoft.com/office/drawing/2014/main" id="{34708C97-3655-4543-E6A0-BA41BE342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4" y="1032833"/>
            <a:ext cx="59928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 孩子链表表示法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72">
            <a:extLst>
              <a:ext uri="{FF2B5EF4-FFF2-40B4-BE49-F238E27FC236}">
                <a16:creationId xmlns:a16="http://schemas.microsoft.com/office/drawing/2014/main" id="{3664934A-6BC1-9697-E274-0ABDB221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55" y="1708556"/>
            <a:ext cx="8145673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多重链表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lang="en-US" altLang="zh-CN" sz="2800" noProof="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每个结点有多个指针域，分别指向其子树的根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结点同构：结点的指针个数相等，为树的度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结点不同构：结点指针个数为该结点的度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4" name="Group 73">
            <a:extLst>
              <a:ext uri="{FF2B5EF4-FFF2-40B4-BE49-F238E27FC236}">
                <a16:creationId xmlns:a16="http://schemas.microsoft.com/office/drawing/2014/main" id="{1F9664C3-697A-A73D-7F30-61D59AB539EC}"/>
              </a:ext>
            </a:extLst>
          </p:cNvPr>
          <p:cNvGrpSpPr>
            <a:grpSpLocks/>
          </p:cNvGrpSpPr>
          <p:nvPr/>
        </p:nvGrpSpPr>
        <p:grpSpPr bwMode="auto">
          <a:xfrm>
            <a:off x="1992472" y="3874827"/>
            <a:ext cx="4062413" cy="427038"/>
            <a:chOff x="1717" y="1478"/>
            <a:chExt cx="2559" cy="269"/>
          </a:xfrm>
        </p:grpSpPr>
        <p:sp>
          <p:nvSpPr>
            <p:cNvPr id="5" name="Rectangle 74">
              <a:extLst>
                <a:ext uri="{FF2B5EF4-FFF2-40B4-BE49-F238E27FC236}">
                  <a16:creationId xmlns:a16="http://schemas.microsoft.com/office/drawing/2014/main" id="{47B1577F-93CE-D80F-DE06-376BB685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1495"/>
              <a:ext cx="2559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data    child1   child2  ………. childD</a:t>
              </a:r>
            </a:p>
          </p:txBody>
        </p:sp>
        <p:sp>
          <p:nvSpPr>
            <p:cNvPr id="6" name="Line 75">
              <a:extLst>
                <a:ext uri="{FF2B5EF4-FFF2-40B4-BE49-F238E27FC236}">
                  <a16:creationId xmlns:a16="http://schemas.microsoft.com/office/drawing/2014/main" id="{86F3DECC-9983-CD07-78D3-EBDD20346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4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Line 76">
              <a:extLst>
                <a:ext uri="{FF2B5EF4-FFF2-40B4-BE49-F238E27FC236}">
                  <a16:creationId xmlns:a16="http://schemas.microsoft.com/office/drawing/2014/main" id="{074D38C2-34FD-59A6-E330-834D072EA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4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Line 77">
              <a:extLst>
                <a:ext uri="{FF2B5EF4-FFF2-40B4-BE49-F238E27FC236}">
                  <a16:creationId xmlns:a16="http://schemas.microsoft.com/office/drawing/2014/main" id="{2363CBC9-25C5-E7F0-10BB-5C28A2420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6" y="14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Line 78">
              <a:extLst>
                <a:ext uri="{FF2B5EF4-FFF2-40B4-BE49-F238E27FC236}">
                  <a16:creationId xmlns:a16="http://schemas.microsoft.com/office/drawing/2014/main" id="{872F529E-55BC-2F40-B563-F0888D933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3" y="14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79">
            <a:extLst>
              <a:ext uri="{FF2B5EF4-FFF2-40B4-BE49-F238E27FC236}">
                <a16:creationId xmlns:a16="http://schemas.microsoft.com/office/drawing/2014/main" id="{CCCB61B0-2943-D755-61BB-CE5B8FA56161}"/>
              </a:ext>
            </a:extLst>
          </p:cNvPr>
          <p:cNvGrpSpPr>
            <a:grpSpLocks/>
          </p:cNvGrpSpPr>
          <p:nvPr/>
        </p:nvGrpSpPr>
        <p:grpSpPr bwMode="auto">
          <a:xfrm>
            <a:off x="1970247" y="4613015"/>
            <a:ext cx="4943475" cy="444500"/>
            <a:chOff x="1625" y="1619"/>
            <a:chExt cx="3114" cy="280"/>
          </a:xfrm>
        </p:grpSpPr>
        <p:sp>
          <p:nvSpPr>
            <p:cNvPr id="11" name="Rectangle 80">
              <a:extLst>
                <a:ext uri="{FF2B5EF4-FFF2-40B4-BE49-F238E27FC236}">
                  <a16:creationId xmlns:a16="http://schemas.microsoft.com/office/drawing/2014/main" id="{C06A0361-7C55-5137-E95B-2FB9E1F36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647"/>
              <a:ext cx="3114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data    degree   child1   child2  ……….  childd</a:t>
              </a:r>
            </a:p>
          </p:txBody>
        </p:sp>
        <p:sp>
          <p:nvSpPr>
            <p:cNvPr id="12" name="Line 81">
              <a:extLst>
                <a:ext uri="{FF2B5EF4-FFF2-40B4-BE49-F238E27FC236}">
                  <a16:creationId xmlns:a16="http://schemas.microsoft.com/office/drawing/2014/main" id="{5706BFDF-A631-60B7-DA85-0AD58F9F7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3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Line 82">
              <a:extLst>
                <a:ext uri="{FF2B5EF4-FFF2-40B4-BE49-F238E27FC236}">
                  <a16:creationId xmlns:a16="http://schemas.microsoft.com/office/drawing/2014/main" id="{B121BD70-C47D-69A4-9C59-0719B3D657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7" y="161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83">
              <a:extLst>
                <a:ext uri="{FF2B5EF4-FFF2-40B4-BE49-F238E27FC236}">
                  <a16:creationId xmlns:a16="http://schemas.microsoft.com/office/drawing/2014/main" id="{20375BB2-98A3-D2DE-F945-29E8241D5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7" y="163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84">
              <a:extLst>
                <a:ext uri="{FF2B5EF4-FFF2-40B4-BE49-F238E27FC236}">
                  <a16:creationId xmlns:a16="http://schemas.microsoft.com/office/drawing/2014/main" id="{8549EB14-2F69-F05F-2FAD-AE0EFB34F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163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85">
              <a:extLst>
                <a:ext uri="{FF2B5EF4-FFF2-40B4-BE49-F238E27FC236}">
                  <a16:creationId xmlns:a16="http://schemas.microsoft.com/office/drawing/2014/main" id="{B1EDE950-4542-4DAA-91AF-D2086A58B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16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ectangle 86">
            <a:extLst>
              <a:ext uri="{FF2B5EF4-FFF2-40B4-BE49-F238E27FC236}">
                <a16:creationId xmlns:a16="http://schemas.microsoft.com/office/drawing/2014/main" id="{3DDE8043-FAD7-E42E-8097-0129A94BF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55" y="5416907"/>
            <a:ext cx="8145689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孩子链表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：每个结点的孩子结点用单链表存储，再用含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个元素的结构数组指向每个孩子链表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BB4980A-A75B-FBD3-0A74-DF26A30FF707}"/>
              </a:ext>
            </a:extLst>
          </p:cNvPr>
          <p:cNvGrpSpPr>
            <a:grpSpLocks/>
          </p:cNvGrpSpPr>
          <p:nvPr/>
        </p:nvGrpSpPr>
        <p:grpSpPr bwMode="auto">
          <a:xfrm>
            <a:off x="6244024" y="1659387"/>
            <a:ext cx="2120900" cy="528638"/>
            <a:chOff x="5858740" y="1579417"/>
            <a:chExt cx="2121478" cy="529360"/>
          </a:xfrm>
        </p:grpSpPr>
        <p:sp>
          <p:nvSpPr>
            <p:cNvPr id="19" name="对话气泡: 椭圆形 1">
              <a:extLst>
                <a:ext uri="{FF2B5EF4-FFF2-40B4-BE49-F238E27FC236}">
                  <a16:creationId xmlns:a16="http://schemas.microsoft.com/office/drawing/2014/main" id="{9691F354-3C27-BECC-71A8-7909F198D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740" y="1610591"/>
              <a:ext cx="2121478" cy="498186"/>
            </a:xfrm>
            <a:prstGeom prst="wedgeEllipseCallout">
              <a:avLst>
                <a:gd name="adj1" fmla="val -34881"/>
                <a:gd name="adj2" fmla="val 188402"/>
              </a:avLst>
            </a:prstGeom>
            <a:noFill/>
            <a:ln w="1270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2">
              <a:extLst>
                <a:ext uri="{FF2B5EF4-FFF2-40B4-BE49-F238E27FC236}">
                  <a16:creationId xmlns:a16="http://schemas.microsoft.com/office/drawing/2014/main" id="{8101C019-7361-F67E-1249-2EFE48F2B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2381" y="1579417"/>
              <a:ext cx="1805564" cy="52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优缺点？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25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build="p" bldLvl="5" autoUpdateAnimBg="0"/>
      <p:bldP spid="1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>
            <a:extLst>
              <a:ext uri="{FF2B5EF4-FFF2-40B4-BE49-F238E27FC236}">
                <a16:creationId xmlns:a16="http://schemas.microsoft.com/office/drawing/2014/main" id="{C6C5CF3B-73DE-4442-CCAB-0B002F4E6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155859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7CD947E-27EF-35E8-D11C-63CE1142C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4775" y="1482391"/>
            <a:ext cx="5918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DD2DC810-C49A-46A6-48E8-833A70CDA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62539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6FC178A5-6282-7F57-E08C-C3220CC8B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262539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06B56F23-4C78-7A89-7B6A-2908F4B49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3150" y="262539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A70876B6-A4F3-1FC6-E687-61C6B6DAF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6839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28DAB0FF-8140-2ECE-849D-2E925DA61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76839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B94443F2-852A-D1E3-0549-9269A4193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911391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FE61B23-B9DB-1B4C-8EDB-D25C22C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2549191"/>
            <a:ext cx="5613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4F35644-96F8-7BE3-D250-847E8C04D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2549191"/>
            <a:ext cx="5613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752E55AF-5B07-E73A-A23D-DA27C0A67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2549191"/>
            <a:ext cx="5918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53068346-2A6D-ECA8-3F3D-15337FC1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3692191"/>
            <a:ext cx="52931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73ADBD59-2F16-24FD-54A0-34A487B6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150" y="3692191"/>
            <a:ext cx="49885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16AFBA5E-08D1-C9BE-04E8-46D4DC777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835191"/>
            <a:ext cx="59182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DF2968E-AF81-1388-3634-1FBAD8AC8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2150" y="2015791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2D677AD4-95C1-6BFD-EA28-81CDEE1F8A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750" y="2015791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EDB8A226-18A5-0D90-F275-D82CE96221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6350" y="3158791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1A3E8D7-0ABD-487D-9B23-EB35217D9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1558591"/>
            <a:ext cx="172034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F2C4C726-B98A-B384-9D6C-AACFF8D94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488" y="4606591"/>
            <a:ext cx="106792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r=0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n=7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F7FB4FBA-8BB0-63D7-6F43-59AE79B75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7150" y="1634791"/>
            <a:ext cx="1905000" cy="472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B47D959A-0D65-7662-A143-3D1DD410F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2244391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004D1382-3C20-47FD-8CAC-A16285AF47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2930191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534481EC-9F0F-DC68-A396-F4171EFBC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3615991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51B3DE5D-EB7C-0803-0892-ABB50B1D0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4301791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1DA8C533-0762-77E4-8153-C05D4CDB9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4987591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940691D1-DADA-CE58-76C9-5E0F8F342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5673391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EE2A2F34-720C-FE22-C1B3-FEAE13D90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150" y="1634791"/>
            <a:ext cx="0" cy="472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EF9704F6-D40D-9FDF-2603-19D6F2483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948991"/>
            <a:ext cx="4267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data     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firstchild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F29499C1-C270-4CF5-E9B4-628057049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7350" y="2168191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1" name="Line 31">
            <a:extLst>
              <a:ext uri="{FF2B5EF4-FFF2-40B4-BE49-F238E27FC236}">
                <a16:creationId xmlns:a16="http://schemas.microsoft.com/office/drawing/2014/main" id="{83031F2C-4A31-2599-0AC7-00D00C10B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3158791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2" name="Line 32">
            <a:extLst>
              <a:ext uri="{FF2B5EF4-FFF2-40B4-BE49-F238E27FC236}">
                <a16:creationId xmlns:a16="http://schemas.microsoft.com/office/drawing/2014/main" id="{963D687F-541B-39B0-8F53-1195759E8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6350" y="4377991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3" name="Line 33">
            <a:extLst>
              <a:ext uri="{FF2B5EF4-FFF2-40B4-BE49-F238E27FC236}">
                <a16:creationId xmlns:a16="http://schemas.microsoft.com/office/drawing/2014/main" id="{39C938D1-5FF7-85CD-E1FD-F94467E25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1550" y="1634791"/>
            <a:ext cx="0" cy="472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4" name="Text Box 34">
            <a:extLst>
              <a:ext uri="{FF2B5EF4-FFF2-40B4-BE49-F238E27FC236}">
                <a16:creationId xmlns:a16="http://schemas.microsoft.com/office/drawing/2014/main" id="{09A7DC99-7ED0-F19C-7D80-6C40DCA6B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1634791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1      2      3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5" name="Rectangle 35">
            <a:extLst>
              <a:ext uri="{FF2B5EF4-FFF2-40B4-BE49-F238E27FC236}">
                <a16:creationId xmlns:a16="http://schemas.microsoft.com/office/drawing/2014/main" id="{CEA9F9CD-506E-7B0E-9146-07BE87BF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1787191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6" name="Line 36">
            <a:extLst>
              <a:ext uri="{FF2B5EF4-FFF2-40B4-BE49-F238E27FC236}">
                <a16:creationId xmlns:a16="http://schemas.microsoft.com/office/drawing/2014/main" id="{146EEE6E-2B6D-AEE8-20F5-505A15E9B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1787191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7" name="Line 37">
            <a:extLst>
              <a:ext uri="{FF2B5EF4-FFF2-40B4-BE49-F238E27FC236}">
                <a16:creationId xmlns:a16="http://schemas.microsoft.com/office/drawing/2014/main" id="{923078DF-2547-68C7-BBAE-72121E708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2015791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8" name="Rectangle 38">
            <a:extLst>
              <a:ext uri="{FF2B5EF4-FFF2-40B4-BE49-F238E27FC236}">
                <a16:creationId xmlns:a16="http://schemas.microsoft.com/office/drawing/2014/main" id="{E892A859-822C-701B-9DA7-946A57E84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1787191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9" name="Line 39">
            <a:extLst>
              <a:ext uri="{FF2B5EF4-FFF2-40B4-BE49-F238E27FC236}">
                <a16:creationId xmlns:a16="http://schemas.microsoft.com/office/drawing/2014/main" id="{1A420019-E677-7522-FB0A-30BE44CCF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0" y="1787191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0" name="Line 40">
            <a:extLst>
              <a:ext uri="{FF2B5EF4-FFF2-40B4-BE49-F238E27FC236}">
                <a16:creationId xmlns:a16="http://schemas.microsoft.com/office/drawing/2014/main" id="{A33C4218-9B6B-1EE9-E48F-E9A760550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2015791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1" name="Rectangle 41">
            <a:extLst>
              <a:ext uri="{FF2B5EF4-FFF2-40B4-BE49-F238E27FC236}">
                <a16:creationId xmlns:a16="http://schemas.microsoft.com/office/drawing/2014/main" id="{EDEAF42C-AF73-A9BF-EB56-157AAC96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0" y="1787191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2" name="Line 42">
            <a:extLst>
              <a:ext uri="{FF2B5EF4-FFF2-40B4-BE49-F238E27FC236}">
                <a16:creationId xmlns:a16="http://schemas.microsoft.com/office/drawing/2014/main" id="{56902195-8A5E-8A78-9C74-DB4029C27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0" y="1787191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3" name="Line 43">
            <a:extLst>
              <a:ext uri="{FF2B5EF4-FFF2-40B4-BE49-F238E27FC236}">
                <a16:creationId xmlns:a16="http://schemas.microsoft.com/office/drawing/2014/main" id="{93266CE0-0433-E23C-95F4-F7F4C0D6B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8550" y="2015791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" name="Text Box 44">
            <a:extLst>
              <a:ext uri="{FF2B5EF4-FFF2-40B4-BE49-F238E27FC236}">
                <a16:creationId xmlns:a16="http://schemas.microsoft.com/office/drawing/2014/main" id="{DC36FAFC-BBC7-B4C0-3F5A-85D75B31B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2930191"/>
            <a:ext cx="1338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4      5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5" name="Text Box 45">
            <a:extLst>
              <a:ext uri="{FF2B5EF4-FFF2-40B4-BE49-F238E27FC236}">
                <a16:creationId xmlns:a16="http://schemas.microsoft.com/office/drawing/2014/main" id="{29F2CF08-5A03-F6BF-146D-346FB8156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4301791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6" name="Rectangle 46">
            <a:extLst>
              <a:ext uri="{FF2B5EF4-FFF2-40B4-BE49-F238E27FC236}">
                <a16:creationId xmlns:a16="http://schemas.microsoft.com/office/drawing/2014/main" id="{7ABB1888-5AA2-F17A-9956-C3ACC0CA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3082591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7" name="Line 47">
            <a:extLst>
              <a:ext uri="{FF2B5EF4-FFF2-40B4-BE49-F238E27FC236}">
                <a16:creationId xmlns:a16="http://schemas.microsoft.com/office/drawing/2014/main" id="{18A160DE-5D57-D16B-EE6A-0516A040D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3082591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8" name="Line 48">
            <a:extLst>
              <a:ext uri="{FF2B5EF4-FFF2-40B4-BE49-F238E27FC236}">
                <a16:creationId xmlns:a16="http://schemas.microsoft.com/office/drawing/2014/main" id="{F32C897C-EEA8-2358-BA84-469437160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3311191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9" name="Rectangle 49">
            <a:extLst>
              <a:ext uri="{FF2B5EF4-FFF2-40B4-BE49-F238E27FC236}">
                <a16:creationId xmlns:a16="http://schemas.microsoft.com/office/drawing/2014/main" id="{664A2385-750C-FCD7-55F4-F6A430F9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1350" y="3082591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0" name="Line 50">
            <a:extLst>
              <a:ext uri="{FF2B5EF4-FFF2-40B4-BE49-F238E27FC236}">
                <a16:creationId xmlns:a16="http://schemas.microsoft.com/office/drawing/2014/main" id="{FCB0CD96-FF3A-9229-9718-76E262947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0" y="3082591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1" name="Line 51">
            <a:extLst>
              <a:ext uri="{FF2B5EF4-FFF2-40B4-BE49-F238E27FC236}">
                <a16:creationId xmlns:a16="http://schemas.microsoft.com/office/drawing/2014/main" id="{41D5EAB8-0295-C899-C99C-96ADD8E15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4150" y="3311191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2" name="Rectangle 52">
            <a:extLst>
              <a:ext uri="{FF2B5EF4-FFF2-40B4-BE49-F238E27FC236}">
                <a16:creationId xmlns:a16="http://schemas.microsoft.com/office/drawing/2014/main" id="{1FD386D9-8A7F-1B07-B4FB-ACC713468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950" y="4454191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" name="Line 53">
            <a:extLst>
              <a:ext uri="{FF2B5EF4-FFF2-40B4-BE49-F238E27FC236}">
                <a16:creationId xmlns:a16="http://schemas.microsoft.com/office/drawing/2014/main" id="{C022B839-9706-D700-469B-500932D8A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7950" y="4454191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4" name="Line 54">
            <a:extLst>
              <a:ext uri="{FF2B5EF4-FFF2-40B4-BE49-F238E27FC236}">
                <a16:creationId xmlns:a16="http://schemas.microsoft.com/office/drawing/2014/main" id="{0CA8C781-3BD1-011E-4881-C986F5CFD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4682791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5" name="Line 55">
            <a:extLst>
              <a:ext uri="{FF2B5EF4-FFF2-40B4-BE49-F238E27FC236}">
                <a16:creationId xmlns:a16="http://schemas.microsoft.com/office/drawing/2014/main" id="{711C3189-EA5C-8670-9358-C39184509E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3550" y="52161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6" name="Line 56">
            <a:extLst>
              <a:ext uri="{FF2B5EF4-FFF2-40B4-BE49-F238E27FC236}">
                <a16:creationId xmlns:a16="http://schemas.microsoft.com/office/drawing/2014/main" id="{5FD2CD35-E347-760D-CD9C-73D5760A6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52161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7" name="Line 57">
            <a:extLst>
              <a:ext uri="{FF2B5EF4-FFF2-40B4-BE49-F238E27FC236}">
                <a16:creationId xmlns:a16="http://schemas.microsoft.com/office/drawing/2014/main" id="{D0FE7789-9193-0FF8-A645-60D762D4C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3550" y="59019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8" name="Line 58">
            <a:extLst>
              <a:ext uri="{FF2B5EF4-FFF2-40B4-BE49-F238E27FC236}">
                <a16:creationId xmlns:a16="http://schemas.microsoft.com/office/drawing/2014/main" id="{449625FC-2BEF-337E-D67E-751743EA2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59019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9" name="Line 59">
            <a:extLst>
              <a:ext uri="{FF2B5EF4-FFF2-40B4-BE49-F238E27FC236}">
                <a16:creationId xmlns:a16="http://schemas.microsoft.com/office/drawing/2014/main" id="{817A89E4-162B-3D5A-3C65-1849F7C0BD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3550" y="38445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0" name="Line 60">
            <a:extLst>
              <a:ext uri="{FF2B5EF4-FFF2-40B4-BE49-F238E27FC236}">
                <a16:creationId xmlns:a16="http://schemas.microsoft.com/office/drawing/2014/main" id="{9C2EE9A4-D167-49AB-9936-AF98FEC21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38445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1" name="Line 61">
            <a:extLst>
              <a:ext uri="{FF2B5EF4-FFF2-40B4-BE49-F238E27FC236}">
                <a16:creationId xmlns:a16="http://schemas.microsoft.com/office/drawing/2014/main" id="{C1B753E4-06C2-6719-835E-7779E95D1D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3550" y="24729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2" name="Line 62">
            <a:extLst>
              <a:ext uri="{FF2B5EF4-FFF2-40B4-BE49-F238E27FC236}">
                <a16:creationId xmlns:a16="http://schemas.microsoft.com/office/drawing/2014/main" id="{9BA454D1-009D-6AA5-4C28-B105C01B2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24729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3" name="Line 63">
            <a:extLst>
              <a:ext uri="{FF2B5EF4-FFF2-40B4-BE49-F238E27FC236}">
                <a16:creationId xmlns:a16="http://schemas.microsoft.com/office/drawing/2014/main" id="{330C93E4-1095-6EFB-1203-EA975DFD6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4150" y="45303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" name="Line 64">
            <a:extLst>
              <a:ext uri="{FF2B5EF4-FFF2-40B4-BE49-F238E27FC236}">
                <a16:creationId xmlns:a16="http://schemas.microsoft.com/office/drawing/2014/main" id="{273A888C-8213-03BD-7496-D70B0F79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350" y="45303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5" name="Line 65">
            <a:extLst>
              <a:ext uri="{FF2B5EF4-FFF2-40B4-BE49-F238E27FC236}">
                <a16:creationId xmlns:a16="http://schemas.microsoft.com/office/drawing/2014/main" id="{5C732C49-C35D-B16A-DA13-3309D852F6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8550" y="31587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6" name="Line 66">
            <a:extLst>
              <a:ext uri="{FF2B5EF4-FFF2-40B4-BE49-F238E27FC236}">
                <a16:creationId xmlns:a16="http://schemas.microsoft.com/office/drawing/2014/main" id="{4D6650B8-A5D1-0333-7C44-4E2CFA63C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31587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7" name="Line 67">
            <a:extLst>
              <a:ext uri="{FF2B5EF4-FFF2-40B4-BE49-F238E27FC236}">
                <a16:creationId xmlns:a16="http://schemas.microsoft.com/office/drawing/2014/main" id="{5B6CC938-77C8-9CC5-52C2-2244B50383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2950" y="18633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8" name="Line 68">
            <a:extLst>
              <a:ext uri="{FF2B5EF4-FFF2-40B4-BE49-F238E27FC236}">
                <a16:creationId xmlns:a16="http://schemas.microsoft.com/office/drawing/2014/main" id="{8E462571-A21A-956F-C301-B44E3D80C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9150" y="1863391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9" name="Text Box 70">
            <a:extLst>
              <a:ext uri="{FF2B5EF4-FFF2-40B4-BE49-F238E27FC236}">
                <a16:creationId xmlns:a16="http://schemas.microsoft.com/office/drawing/2014/main" id="{987591C5-4A80-6671-4687-CFA5BA401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1558591"/>
            <a:ext cx="73977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0" name="Rectangle 71">
            <a:extLst>
              <a:ext uri="{FF2B5EF4-FFF2-40B4-BE49-F238E27FC236}">
                <a16:creationId xmlns:a16="http://schemas.microsoft.com/office/drawing/2014/main" id="{5B51E236-D360-9AF3-A1EB-86622461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374" y="571166"/>
            <a:ext cx="13388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parent</a:t>
            </a:r>
          </a:p>
        </p:txBody>
      </p:sp>
      <p:sp>
        <p:nvSpPr>
          <p:cNvPr id="181" name="AutoShape 72">
            <a:extLst>
              <a:ext uri="{FF2B5EF4-FFF2-40B4-BE49-F238E27FC236}">
                <a16:creationId xmlns:a16="http://schemas.microsoft.com/office/drawing/2014/main" id="{1B5B6089-B98E-795E-23FA-FE5A3F611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60" y="6102284"/>
            <a:ext cx="3014087" cy="609064"/>
          </a:xfrm>
          <a:prstGeom prst="cloudCallout">
            <a:avLst>
              <a:gd name="adj1" fmla="val 45102"/>
              <a:gd name="adj2" fmla="val -226389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如何找父亲结点</a:t>
            </a:r>
          </a:p>
        </p:txBody>
      </p:sp>
    </p:spTree>
    <p:extLst>
      <p:ext uri="{BB962C8B-B14F-4D97-AF65-F5344CB8AC3E}">
        <p14:creationId xmlns:p14="http://schemas.microsoft.com/office/powerpoint/2010/main" val="75775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  <p:bldP spid="21" grpId="0" animBg="1"/>
      <p:bldP spid="29" grpId="0" autoUpdateAnimBg="0"/>
      <p:bldP spid="144" grpId="0" autoUpdateAnimBg="0"/>
      <p:bldP spid="145" grpId="0" animBg="1"/>
      <p:bldP spid="148" grpId="0" animBg="1"/>
      <p:bldP spid="151" grpId="0" animBg="1"/>
      <p:bldP spid="154" grpId="0" autoUpdateAnimBg="0"/>
      <p:bldP spid="155" grpId="0" autoUpdateAnimBg="0"/>
      <p:bldP spid="156" grpId="0" animBg="1"/>
      <p:bldP spid="159" grpId="0" animBg="1"/>
      <p:bldP spid="162" grpId="0" animBg="1"/>
      <p:bldP spid="179" grpId="0" autoUpdateAnimBg="0"/>
      <p:bldP spid="180" grpId="0" autoUpdateAnimBg="0"/>
      <p:bldP spid="18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F5780899-8314-D139-E627-12744B753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951" y="1112704"/>
            <a:ext cx="7141699" cy="175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 //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孩子节点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child;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next;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ChildPtr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child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记录孩子在头结点顺序表中的位置</a:t>
            </a:r>
            <a:endParaRPr lang="en-US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0B4F51DD-A359-6494-05C4-6E38801EF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37" y="2986639"/>
            <a:ext cx="73136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struct 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Elem   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ChildPtr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firstchild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孩子链的头指针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CTBox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表头结点结构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0BE3D756-1889-40F2-1CB1-8EF004E08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951" y="4647009"/>
            <a:ext cx="5287025" cy="17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struct 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CTBox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nodes[MAX_TREE_SIZE];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n, r;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结点数和根结点的位置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CTree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D3ACFDE-B62E-D6B8-D1E5-09716630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语言的类型描述</a:t>
            </a:r>
          </a:p>
        </p:txBody>
      </p:sp>
    </p:spTree>
    <p:extLst>
      <p:ext uri="{BB962C8B-B14F-4D97-AF65-F5344CB8AC3E}">
        <p14:creationId xmlns:p14="http://schemas.microsoft.com/office/powerpoint/2010/main" val="376501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3">
            <a:extLst>
              <a:ext uri="{FF2B5EF4-FFF2-40B4-BE49-F238E27FC236}">
                <a16:creationId xmlns:a16="http://schemas.microsoft.com/office/drawing/2014/main" id="{6998CAFA-DA98-DC38-3EE5-7E0DB01E7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98" y="868315"/>
            <a:ext cx="76628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③ 二叉链表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孩子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兄弟）存储法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86">
            <a:extLst>
              <a:ext uri="{FF2B5EF4-FFF2-40B4-BE49-F238E27FC236}">
                <a16:creationId xmlns:a16="http://schemas.microsoft.com/office/drawing/2014/main" id="{4B8EEB63-4491-45C7-1D05-9C6095361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166" y="1588812"/>
            <a:ext cx="7443788" cy="483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用二叉链表作树的存储结构，链表中每个结点的两个指针域分别指向其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第一个孩子结点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下一个兄弟结点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struct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CSNode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data;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struct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firstchild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nextsibling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CSTree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操作容易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、但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破坏了树的层次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4ECD26C-248E-BBCF-3908-4C2FA1CDC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54" y="4881463"/>
            <a:ext cx="5638800" cy="646331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firstchild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data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nextsibling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35AAC27A-9C2C-BC66-733A-6F0F3DB79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6554" y="4881463"/>
            <a:ext cx="0" cy="6858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52E7EE2B-0D64-A0D0-055A-3CABBA434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54" y="4881463"/>
            <a:ext cx="0" cy="6858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53826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</TotalTime>
  <Words>4048</Words>
  <Application>Microsoft Macintosh PowerPoint</Application>
  <PresentationFormat>全屏显示(4:3)</PresentationFormat>
  <Paragraphs>826</Paragraphs>
  <Slides>41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黑体</vt:lpstr>
      <vt:lpstr>黑体</vt:lpstr>
      <vt:lpstr>STZhongsong</vt:lpstr>
      <vt:lpstr>Kaiti SC</vt:lpstr>
      <vt:lpstr>Arial</vt:lpstr>
      <vt:lpstr>Calibri</vt:lpstr>
      <vt:lpstr>Cambria Math</vt:lpstr>
      <vt:lpstr>Times New Roman</vt:lpstr>
      <vt:lpstr>Verdana</vt:lpstr>
      <vt:lpstr>Wingdings</vt:lpstr>
      <vt:lpstr>机器学习v2.1rgb</vt:lpstr>
      <vt:lpstr>数据结构与算法</vt:lpstr>
      <vt:lpstr>PowerPoint 演示文稿</vt:lpstr>
      <vt:lpstr>一、树的存储结构</vt:lpstr>
      <vt:lpstr>PowerPoint 演示文稿</vt:lpstr>
      <vt:lpstr>C语言的类型描述</vt:lpstr>
      <vt:lpstr>PowerPoint 演示文稿</vt:lpstr>
      <vt:lpstr>PowerPoint 演示文稿</vt:lpstr>
      <vt:lpstr>C语言的类型描述</vt:lpstr>
      <vt:lpstr>PowerPoint 演示文稿</vt:lpstr>
      <vt:lpstr>PowerPoint 演示文稿</vt:lpstr>
      <vt:lpstr>二、树与二叉树的转换</vt:lpstr>
      <vt:lpstr>PowerPoint 演示文稿</vt:lpstr>
      <vt:lpstr>PowerPoint 演示文稿</vt:lpstr>
      <vt:lpstr>由森林转换为二叉树</vt:lpstr>
      <vt:lpstr>PowerPoint 演示文稿</vt:lpstr>
      <vt:lpstr>由二叉树转换为森林</vt:lpstr>
      <vt:lpstr>PowerPoint 演示文稿</vt:lpstr>
      <vt:lpstr>PowerPoint 演示文稿</vt:lpstr>
      <vt:lpstr>树的遍历</vt:lpstr>
      <vt:lpstr>PowerPoint 演示文稿</vt:lpstr>
      <vt:lpstr>森林的遍历</vt:lpstr>
      <vt:lpstr>森林的遍历</vt:lpstr>
      <vt:lpstr>森林的遍历</vt:lpstr>
      <vt:lpstr>PowerPoint 演示文稿</vt:lpstr>
      <vt:lpstr>PowerPoint 演示文稿</vt:lpstr>
      <vt:lpstr>课后思考与验证</vt:lpstr>
      <vt:lpstr>四、哈夫曼树</vt:lpstr>
      <vt:lpstr>Huffman树定义</vt:lpstr>
      <vt:lpstr>构造Huffman树的算法描述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Huffman编码问题</vt:lpstr>
      <vt:lpstr>PowerPoint 演示文稿</vt:lpstr>
      <vt:lpstr>PowerPoint 演示文稿</vt:lpstr>
      <vt:lpstr>Thanks  工学园 1-202 wangjb33@mail.sysu.edu.cn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机器学习-神经网络</dc:title>
  <dc:creator>w49</dc:creator>
  <cp:lastModifiedBy>Junbo Wang</cp:lastModifiedBy>
  <cp:revision>194</cp:revision>
  <cp:lastPrinted>2022-05-10T07:09:34Z</cp:lastPrinted>
  <dcterms:created xsi:type="dcterms:W3CDTF">2021-03-30T12:18:31Z</dcterms:created>
  <dcterms:modified xsi:type="dcterms:W3CDTF">2024-10-21T13:31:15Z</dcterms:modified>
</cp:coreProperties>
</file>