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70" r:id="rId13"/>
    <p:sldId id="273" r:id="rId14"/>
    <p:sldId id="274" r:id="rId15"/>
    <p:sldId id="271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58"/>
    <p:restoredTop sz="94595"/>
  </p:normalViewPr>
  <p:slideViewPr>
    <p:cSldViewPr snapToGrid="0">
      <p:cViewPr varScale="1">
        <p:scale>
          <a:sx n="100" d="100"/>
          <a:sy n="100" d="100"/>
        </p:scale>
        <p:origin x="4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8405A-8E42-8545-B223-5C7E7836B423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2480D-67A6-004C-A8A1-08D7F1BCD8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19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33CE1-150A-99DC-1FE8-ECFC7F587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FB118D-2672-50FD-208E-1FDA6CDD3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E3F11-47F1-97E5-FAAD-7A0EA368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E6C30-B119-F92B-C09E-0584FEBD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F3A1D-7C73-A995-A177-03ECB99C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9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2000F-E167-068A-C72E-8D83CABA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A9010-380E-7687-A320-3016CD12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F7412-0A88-CEA9-509F-F87DEBD1B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7AE24-2B59-4DB4-1E45-734D8421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F8B36-1458-DFEA-F982-38DBDDEF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5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61A46C-32E3-179A-8174-9753A3253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1481F-B6BF-0292-5E94-28552BD2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F6A8A-53C7-69FC-95C1-E798064D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3D1B8-39E2-FA72-CD76-FF212AE8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A80D6-9C06-5A6B-611C-C2332432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81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7A54-B8E5-C2AA-C1E3-EC70D4AA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E70B6F-CFCC-6590-1846-001D8758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EBECD-3FC7-7C09-1806-18F7B63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7FDCF-527E-3C7F-8BEC-663929DA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EF7AA-C274-7B52-E5BB-6EC97B09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00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87427-3C88-F9C8-6C60-173566BD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F1969-6139-219E-8E10-7397A0216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C1E36-C321-D5CB-E5CB-DF87741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7A55C-191B-664B-57B2-EA16D095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2BB40-4FB1-0C09-296C-039B7BC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256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0639F-3265-461A-4030-077136547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41DF3-CFF6-F938-80D8-7EBFF06DC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4CBCE9-D1C9-CF46-22B9-EE0F0958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5479C-91AD-E63C-0727-352E671E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31EC7-205C-AC1F-5B80-84B3B77D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C9CF2-3D98-CB0F-1A76-2D32224C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2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B9F19-5775-68FB-8980-14A4A615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C5C3D-F4D0-C309-AB75-97A375792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276DE9-3DF5-D936-71BD-2145C15CF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8F09B5-5F02-7F87-5ADD-39A90D74A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A60B0-42D4-9553-121B-9C24CE373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94B082-EAE9-9692-319A-0D9687DE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23C941-0043-199D-4341-DCFD485D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8154F-0921-170E-22E1-BB07DE3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748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C97B4-1256-F6DC-046E-8CB8A4D9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763C2D-B7FF-4FF5-E0B5-FAE9584E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40BAE-0A30-191E-877F-24EC6B13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51BE58-FBC4-7C48-2688-8266D474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7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DECF2A-42FE-1A56-2D6F-8474B4127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077445-33AF-DD4B-BAB8-0A2F44F7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9591C-8F33-F379-DD49-EA5AF0A3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238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08EF1-8034-3E99-BB09-2AE20701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F7480-69A2-09B3-2D54-DA1D93731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719E0-1515-E20C-00EE-BB50DB038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7446B-8752-BD44-736C-158BFCA7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95C74-F81E-3179-EB27-8D483E7E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F7ABF4-2E81-92B4-D416-BB94FA5E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38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0ACAE-4489-A863-6971-13513413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C02BE3-780C-B04D-81FF-40EF28BFE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3A6E5-29B9-E11B-19D6-CA564639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2FDD9-973A-7616-99D0-95A26C2B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FE783-B184-7E04-B984-48206F04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C9F46-1251-FF7B-5D57-8946D5A2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94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955DD-AFB6-497D-C692-5930DA77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22506-A62F-B2B6-EAF4-19636512A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9E9E1-3200-B855-6CB6-ED9DF0468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0251-EF63-634D-95E1-EFFA1664DEAE}" type="datetimeFigureOut">
              <a:rPr kumimoji="1" lang="zh-CN" altLang="en-US" smtClean="0"/>
              <a:t>2023/12/9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555DF-E33A-1319-AE32-4B398900B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2D7006-8D04-D18B-7A82-C9BB33D6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7CD0-2961-414E-8F10-573CE27C7A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30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63268-6E20-5270-F96C-BBBC2A0C2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先发制人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BE246C-EA03-52F8-B5A5-F171B7AE4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陈海弘</a:t>
            </a:r>
          </a:p>
        </p:txBody>
      </p:sp>
    </p:spTree>
    <p:extLst>
      <p:ext uri="{BB962C8B-B14F-4D97-AF65-F5344CB8AC3E}">
        <p14:creationId xmlns:p14="http://schemas.microsoft.com/office/powerpoint/2010/main" val="796936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31A4D-600E-EA2F-FF26-08645B36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孙亚兴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0017F-547E-C830-33FD-5514E53D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学历：小学</a:t>
            </a:r>
            <a:endParaRPr kumimoji="1" lang="en-US" altLang="zh-CN" dirty="0"/>
          </a:p>
          <a:p>
            <a:r>
              <a:rPr kumimoji="1" lang="zh-CN" altLang="en-US" dirty="0"/>
              <a:t>个人经历：加入万国商团，以更加有益的方式服务祖国，参加上海市民义勇队。上夜校，提高受教育程度。</a:t>
            </a:r>
            <a:endParaRPr kumimoji="1" lang="en-US" altLang="zh-CN" dirty="0"/>
          </a:p>
          <a:p>
            <a:r>
              <a:rPr kumimoji="1" lang="zh-CN" altLang="en-US" dirty="0"/>
              <a:t>始终怀着爱国动机。组织一心团，参加市民义勇队，组建中国青年救亡协会。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D89EC7-363A-A173-D30E-F07B7C09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105" y="5817019"/>
            <a:ext cx="38100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6D870-F600-68F9-B42F-19DDB095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孙亚兴的暗杀队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1E88E-9EA3-D634-DE9E-9A623269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分为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个小组：</a:t>
            </a:r>
            <a:endParaRPr kumimoji="1" lang="en-US" altLang="zh-CN" dirty="0"/>
          </a:p>
          <a:p>
            <a:r>
              <a:rPr kumimoji="1" lang="zh-CN" altLang="en-US" dirty="0"/>
              <a:t>第一组：王志固、周潍莹、顾振邦</a:t>
            </a:r>
            <a:endParaRPr kumimoji="1" lang="en-US" altLang="zh-CN" dirty="0"/>
          </a:p>
          <a:p>
            <a:r>
              <a:rPr kumimoji="1" lang="zh-CN" altLang="en-US" dirty="0"/>
              <a:t>    任务：刺杀尤菊荪。刺杀失败，打伤尤菊荪，戴志月被击毙</a:t>
            </a:r>
            <a:endParaRPr kumimoji="1" lang="en-US" altLang="zh-CN" dirty="0"/>
          </a:p>
          <a:p>
            <a:r>
              <a:rPr kumimoji="1" lang="zh-CN" altLang="en-US" dirty="0"/>
              <a:t>第二组：江海生、赵良、戴志月</a:t>
            </a:r>
            <a:endParaRPr kumimoji="1" lang="en-US" altLang="zh-CN" dirty="0"/>
          </a:p>
          <a:p>
            <a:r>
              <a:rPr kumimoji="1" lang="zh-CN" altLang="en-US" dirty="0"/>
              <a:t>    任务：刺杀汉奸吴宗玉。杀错了人，一死一伤，丢失手枪</a:t>
            </a:r>
            <a:endParaRPr kumimoji="1" lang="en-US" altLang="zh-CN" dirty="0"/>
          </a:p>
          <a:p>
            <a:r>
              <a:rPr kumimoji="1" lang="zh-CN" altLang="en-US" dirty="0"/>
              <a:t>共执行</a:t>
            </a:r>
            <a:r>
              <a:rPr kumimoji="1" lang="en-US" altLang="zh-CN" dirty="0"/>
              <a:t>4</a:t>
            </a:r>
            <a:r>
              <a:rPr kumimoji="1" lang="zh-CN" altLang="en-US" dirty="0"/>
              <a:t>次任务，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次成功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4A242-1E2E-CB54-19A5-C05270611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369" y="579332"/>
            <a:ext cx="4684333" cy="3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8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2A375-08E1-7C0F-565E-81C0A70F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卢沟桥事变一周年纪念日爱国示威行动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AD0D0-F843-3EEC-4932-D19E230BF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孙亚兴接到指示，开始活动</a:t>
            </a:r>
            <a:endParaRPr kumimoji="1" lang="en-US" altLang="zh-CN" dirty="0"/>
          </a:p>
          <a:p>
            <a:r>
              <a:rPr kumimoji="1" lang="zh-CN" altLang="en-US" dirty="0"/>
              <a:t>活动前夜：租一间房子玩一整夜麻将</a:t>
            </a:r>
            <a:endParaRPr kumimoji="1" lang="en-US" altLang="zh-CN" dirty="0"/>
          </a:p>
          <a:p>
            <a:r>
              <a:rPr kumimoji="1" lang="zh-CN" altLang="en-US" dirty="0"/>
              <a:t>行动：投掷手榴弹。一人被捕</a:t>
            </a:r>
            <a:endParaRPr kumimoji="1" lang="en-US" altLang="zh-CN" dirty="0"/>
          </a:p>
          <a:p>
            <a:r>
              <a:rPr kumimoji="1" lang="zh-CN" altLang="en-US" dirty="0"/>
              <a:t>后果：逮捕千名嫌疑犯，美国报告有必要使用防护措施，工部局要求美国与英国大使注意并与租界合作</a:t>
            </a:r>
          </a:p>
        </p:txBody>
      </p:sp>
    </p:spTree>
    <p:extLst>
      <p:ext uri="{BB962C8B-B14F-4D97-AF65-F5344CB8AC3E}">
        <p14:creationId xmlns:p14="http://schemas.microsoft.com/office/powerpoint/2010/main" val="7019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BDF23-E554-38E8-5031-37D745DEE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93C6B5-3525-3DD8-BA36-6021F2CCD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</a:t>
            </a:r>
            <a:r>
              <a:rPr kumimoji="1" lang="en-US" altLang="zh-CN" dirty="0"/>
              <a:t>7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日炸弹和杀戮事件</a:t>
            </a:r>
            <a:endParaRPr kumimoji="1" lang="en-US" altLang="zh-CN" dirty="0"/>
          </a:p>
          <a:p>
            <a:r>
              <a:rPr kumimoji="1" lang="zh-CN" altLang="en-US" dirty="0"/>
              <a:t>对策：日本举行会议通过决定</a:t>
            </a:r>
            <a:endParaRPr kumimoji="1" lang="en-US" altLang="zh-CN" dirty="0"/>
          </a:p>
          <a:p>
            <a:r>
              <a:rPr kumimoji="1" lang="zh-CN" altLang="en-US" dirty="0"/>
              <a:t>影响：工部局警务处响应该决定，采取三条措施</a:t>
            </a:r>
            <a:endParaRPr kumimoji="1" lang="en-US" altLang="zh-CN" dirty="0"/>
          </a:p>
          <a:p>
            <a:r>
              <a:rPr kumimoji="1" lang="zh-CN" altLang="en-US" dirty="0"/>
              <a:t>第三条措施：将恐怖分子引渡给日本人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C82CB7-DD86-D023-A824-8547D7F0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4736386"/>
            <a:ext cx="7772400" cy="47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6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E9298-5639-B37B-72B6-24F2F16F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对策反响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79C7E2-A7A6-50AB-2241-AA9FC5B7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反对：不得到公开审讯，被告将收到虐待</a:t>
            </a:r>
            <a:endParaRPr kumimoji="1" lang="en-US" altLang="zh-CN" dirty="0"/>
          </a:p>
          <a:p>
            <a:r>
              <a:rPr kumimoji="1" lang="zh-CN" altLang="en-US" dirty="0"/>
              <a:t>无果：规定仍然公布，出于急于安抚好战的日本军队的动机，专断地将拥有武器这样一种不重的罪行变成处死的罪行</a:t>
            </a:r>
            <a:endParaRPr kumimoji="1" lang="en-US" altLang="zh-CN" dirty="0"/>
          </a:p>
          <a:p>
            <a:r>
              <a:rPr kumimoji="1" lang="zh-CN" altLang="en-US" dirty="0"/>
              <a:t>实行：一人被带到“叹息桥”并交给日本</a:t>
            </a:r>
            <a:endParaRPr kumimoji="1" lang="en-US" altLang="zh-CN" dirty="0"/>
          </a:p>
          <a:p>
            <a:r>
              <a:rPr kumimoji="1" lang="zh-CN" altLang="en-US" dirty="0"/>
              <a:t>反响：社论严厉抨击工部局，中国政府提交抗议书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251DF3-F176-8D7F-5535-2A0E283FC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820" y="4909344"/>
            <a:ext cx="2540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8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57B6C-DD8E-88E1-CF5D-7491280A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暗杀郑月波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F64DD-1EB5-CCA3-9729-82086F6B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目标人物：汉奸郑月波</a:t>
            </a:r>
            <a:endParaRPr kumimoji="1" lang="en-US" altLang="zh-CN" dirty="0"/>
          </a:p>
          <a:p>
            <a:r>
              <a:rPr kumimoji="1" lang="zh-CN" altLang="en-US" dirty="0"/>
              <a:t>行动：失败，一人被捕</a:t>
            </a:r>
            <a:endParaRPr kumimoji="1" lang="en-US" altLang="zh-CN" dirty="0"/>
          </a:p>
          <a:p>
            <a:r>
              <a:rPr kumimoji="1" lang="zh-CN" altLang="en-US" dirty="0"/>
              <a:t>审讯：坦白一切，透露组员名字地址</a:t>
            </a:r>
            <a:endParaRPr kumimoji="1" lang="en-US" altLang="zh-CN" dirty="0"/>
          </a:p>
          <a:p>
            <a:r>
              <a:rPr kumimoji="1" lang="zh-CN" altLang="en-US" dirty="0"/>
              <a:t>后果：多人被捕，包括头目孙亚兴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49E5DD-2338-8D92-93D3-63E7A0FF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21" y="3885130"/>
            <a:ext cx="70866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9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3EA37-DDD4-299D-5375-2B1DB93C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D873B-C4A1-02A9-6318-17A8F596C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爱国旗号下从事暗杀活动的人，并不一定都具有多么崇高的爱国情怀，爱国、友谊、失业、贫穷、仇恨都有可能是一个人成为杀手的原因。人们去投掷炸弹，冒着生命危险实施暗杀，其直接目的就是能得到维持生活的那么一点点钱</a:t>
            </a:r>
          </a:p>
        </p:txBody>
      </p:sp>
    </p:spTree>
    <p:extLst>
      <p:ext uri="{BB962C8B-B14F-4D97-AF65-F5344CB8AC3E}">
        <p14:creationId xmlns:p14="http://schemas.microsoft.com/office/powerpoint/2010/main" val="31047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9BDA9-856F-06F9-4620-CD70DE71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2F4B0-19CE-27EF-B352-91C0A251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蓝衣社</a:t>
            </a:r>
            <a:endParaRPr kumimoji="1" lang="en-US" altLang="zh-CN" dirty="0"/>
          </a:p>
          <a:p>
            <a:r>
              <a:rPr kumimoji="1" lang="zh-CN" altLang="en-US" dirty="0"/>
              <a:t>救国</a:t>
            </a:r>
          </a:p>
        </p:txBody>
      </p:sp>
    </p:spTree>
    <p:extLst>
      <p:ext uri="{BB962C8B-B14F-4D97-AF65-F5344CB8AC3E}">
        <p14:creationId xmlns:p14="http://schemas.microsoft.com/office/powerpoint/2010/main" val="124659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70A02-AC1A-33EC-601B-3C74216D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蓝衣社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7C096-9D89-793A-0A7F-446ADF40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创立：</a:t>
            </a:r>
            <a:r>
              <a:rPr kumimoji="1" lang="en-US" altLang="zh-CN" dirty="0"/>
              <a:t>1932</a:t>
            </a:r>
            <a:r>
              <a:rPr kumimoji="1" lang="zh-CN" altLang="en-US" dirty="0"/>
              <a:t>年</a:t>
            </a:r>
            <a:endParaRPr kumimoji="1" lang="en-US" altLang="zh-CN" dirty="0"/>
          </a:p>
          <a:p>
            <a:r>
              <a:rPr kumimoji="1" lang="zh-CN" altLang="en-US" dirty="0"/>
              <a:t>性质：狂热支持蒋介石的右翼团队</a:t>
            </a:r>
            <a:endParaRPr kumimoji="1" lang="en-US" altLang="zh-CN" dirty="0"/>
          </a:p>
          <a:p>
            <a:r>
              <a:rPr kumimoji="1" lang="zh-CN" altLang="en-US" dirty="0"/>
              <a:t>在日本人要求下表面“解散” </a:t>
            </a:r>
            <a:endParaRPr kumimoji="1" lang="en-US" altLang="zh-CN" dirty="0"/>
          </a:p>
          <a:p>
            <a:r>
              <a:rPr kumimoji="1" lang="zh-CN" altLang="en-US" dirty="0"/>
              <a:t>但</a:t>
            </a:r>
            <a:r>
              <a:rPr kumimoji="1" lang="en-US" altLang="zh-CN" dirty="0"/>
              <a:t>1937</a:t>
            </a:r>
            <a:r>
              <a:rPr kumimoji="1" lang="zh-CN" altLang="en-US" dirty="0"/>
              <a:t>年至</a:t>
            </a:r>
            <a:r>
              <a:rPr kumimoji="1" lang="en-US" altLang="zh-CN" dirty="0"/>
              <a:t>1938</a:t>
            </a:r>
            <a:r>
              <a:rPr kumimoji="1" lang="zh-CN" altLang="en-US" dirty="0"/>
              <a:t>年期间恐怖活动仍然被归在蓝衣社下</a:t>
            </a:r>
            <a:endParaRPr kumimoji="1" lang="en-US" altLang="zh-CN" dirty="0"/>
          </a:p>
          <a:p>
            <a:r>
              <a:rPr kumimoji="1" lang="zh-CN" altLang="en-US" dirty="0"/>
              <a:t>日本占领上海后，蓝衣社成为抗日活动的通用语，由戴笠组织。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538D07-0927-2967-DB74-5688F636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588" y="362556"/>
            <a:ext cx="31750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6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723D6-2E84-FEEF-C78E-8B95D535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淞沪别动总队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7CBB4-1387-3CCE-79C5-004C1F1C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组建者：戴笠</a:t>
            </a:r>
            <a:endParaRPr kumimoji="1" lang="en-US" altLang="zh-CN" dirty="0"/>
          </a:p>
          <a:p>
            <a:r>
              <a:rPr kumimoji="1" lang="zh-CN" altLang="en-US" dirty="0"/>
              <a:t>活动目的：抗击日本人</a:t>
            </a:r>
            <a:endParaRPr kumimoji="1" lang="en-US" altLang="zh-CN" dirty="0"/>
          </a:p>
          <a:p>
            <a:r>
              <a:rPr kumimoji="1" lang="zh-CN" altLang="en-US" dirty="0"/>
              <a:t>组成人员：来自各种社会阶层，店员，流氓，散兵，劳工，失业青年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CF7C70-F78A-EA6D-AE2B-D2113EFF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52" y="1027906"/>
            <a:ext cx="2628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4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76CCC-2251-B77D-0FC1-74445B07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淞沪别动总队 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4DCBE-00FF-D261-E6D1-D8036AE3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乌合之众</a:t>
            </a:r>
            <a:endParaRPr kumimoji="1" lang="en-US" altLang="zh-CN" dirty="0"/>
          </a:p>
          <a:p>
            <a:r>
              <a:rPr kumimoji="1" lang="zh-CN" altLang="en-US" dirty="0"/>
              <a:t>人员混杂，在抗击日本人方面几乎无军事作用</a:t>
            </a:r>
            <a:endParaRPr kumimoji="1" lang="en-US" altLang="zh-CN" dirty="0"/>
          </a:p>
          <a:p>
            <a:r>
              <a:rPr kumimoji="1" lang="zh-CN" altLang="en-US" dirty="0"/>
              <a:t>爱国恐怖活动是否真的出于爱国动机？生活所迫？借助经费度日？</a:t>
            </a:r>
            <a:endParaRPr kumimoji="1" lang="en-US" altLang="zh-CN" dirty="0"/>
          </a:p>
          <a:p>
            <a:r>
              <a:rPr kumimoji="1" lang="en-US" altLang="zh-CN" dirty="0"/>
              <a:t>eg.18</a:t>
            </a:r>
            <a:r>
              <a:rPr kumimoji="1" lang="zh-CN" altLang="en-US" dirty="0"/>
              <a:t>岁的失业青年林德福，为了得到每月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元的津贴，参加了别动队，成了“抗日爱国主义者”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9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417AE-ADC0-6E2D-DDE8-D7DE561F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淞沪别动总队 结局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95801-DE6F-33AE-12E9-8F66BE0D2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背景：日军杀入上海</a:t>
            </a:r>
            <a:endParaRPr kumimoji="1" lang="en-US" altLang="zh-CN" dirty="0"/>
          </a:p>
          <a:p>
            <a:r>
              <a:rPr kumimoji="1" lang="zh-CN" altLang="en-US" dirty="0"/>
              <a:t>主要成员：戴笠逃亡离开上海</a:t>
            </a:r>
            <a:endParaRPr kumimoji="1" lang="en-US" altLang="zh-CN" dirty="0"/>
          </a:p>
          <a:p>
            <a:r>
              <a:rPr kumimoji="1" lang="zh-CN" altLang="en-US" dirty="0"/>
              <a:t>结果：淞沪别动总队分散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572392-11AE-91F0-D9D4-FB62BF904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51" y="4851400"/>
            <a:ext cx="2667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0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7D6BB-3A84-BC95-7211-B791A327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戴笠的行动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8E8F5-721C-FAE1-30A3-5EEDCFF4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戴笠创建间谍组织</a:t>
            </a:r>
            <a:endParaRPr kumimoji="1" lang="en-US" altLang="zh-CN" dirty="0"/>
          </a:p>
          <a:p>
            <a:r>
              <a:rPr kumimoji="1" lang="zh-CN" altLang="en-US" dirty="0"/>
              <a:t>间谍与戴笠联系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被租界出卖、日本粉碎、伪政府收买</a:t>
            </a:r>
            <a:endParaRPr kumimoji="1" lang="en-US" altLang="zh-CN" dirty="0"/>
          </a:p>
          <a:p>
            <a:r>
              <a:rPr kumimoji="1" lang="zh-CN" altLang="en-US" dirty="0"/>
              <a:t>军统上海站丧失行动能力</a:t>
            </a:r>
            <a:endParaRPr kumimoji="1" lang="en-US" altLang="zh-CN" dirty="0"/>
          </a:p>
          <a:p>
            <a:r>
              <a:rPr kumimoji="1" lang="zh-CN" altLang="en-US" dirty="0"/>
              <a:t>成果：</a:t>
            </a:r>
            <a:r>
              <a:rPr kumimoji="1" lang="en-US" altLang="zh-CN" dirty="0"/>
              <a:t>1937</a:t>
            </a:r>
            <a:r>
              <a:rPr kumimoji="1" lang="zh-CN" altLang="en-US" dirty="0"/>
              <a:t>年至</a:t>
            </a:r>
            <a:r>
              <a:rPr kumimoji="1" lang="en-US" altLang="zh-CN" dirty="0"/>
              <a:t>1941</a:t>
            </a:r>
            <a:r>
              <a:rPr kumimoji="1" lang="zh-CN" altLang="en-US" dirty="0"/>
              <a:t>年，制造了</a:t>
            </a:r>
            <a:r>
              <a:rPr kumimoji="1" lang="en-US" altLang="zh-CN" dirty="0"/>
              <a:t>150</a:t>
            </a:r>
            <a:r>
              <a:rPr kumimoji="1" lang="zh-CN" altLang="en-US" dirty="0"/>
              <a:t>起暗杀</a:t>
            </a:r>
            <a:endParaRPr kumimoji="1"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6F9677-17B0-2DAC-B754-CB171EE8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739" y="4502389"/>
            <a:ext cx="40513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4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384D8-87C1-A080-52A6-C678E8E5E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政治暗杀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A7EFC-C072-F4DD-FFC2-5F6369DD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自然而然衍生自民族救亡运动</a:t>
            </a:r>
            <a:endParaRPr kumimoji="1" lang="en-US" altLang="zh-CN" dirty="0"/>
          </a:p>
          <a:p>
            <a:r>
              <a:rPr kumimoji="1" lang="zh-CN" altLang="en-US" dirty="0"/>
              <a:t>既为了爱国，也为了自身的利益而行动</a:t>
            </a:r>
            <a:endParaRPr kumimoji="1" lang="en-US" altLang="zh-CN" dirty="0"/>
          </a:p>
          <a:p>
            <a:r>
              <a:rPr kumimoji="1" lang="zh-CN" altLang="en-US" dirty="0"/>
              <a:t>模棱两可性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97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4DF55-49E5-D1FC-0D88-C8F44FF5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救国 先发制人！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643E5-F4A3-A429-FCAD-A5E095921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暗杀队抢在日本前面先发制人</a:t>
            </a:r>
            <a:endParaRPr kumimoji="1" lang="en-US" altLang="zh-CN" dirty="0"/>
          </a:p>
          <a:p>
            <a:r>
              <a:rPr kumimoji="1" lang="zh-CN" altLang="en-US" dirty="0"/>
              <a:t>采取暗杀行动以实现“救国”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C8D004-2904-DD06-5827-63B1D0534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324" y="0"/>
            <a:ext cx="457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643</Words>
  <Application>Microsoft Office PowerPoint</Application>
  <PresentationFormat>宽屏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先发制人</vt:lpstr>
      <vt:lpstr>目录</vt:lpstr>
      <vt:lpstr>蓝衣社</vt:lpstr>
      <vt:lpstr>淞沪别动总队</vt:lpstr>
      <vt:lpstr>淞沪别动总队 问题</vt:lpstr>
      <vt:lpstr>淞沪别动总队 结局</vt:lpstr>
      <vt:lpstr>戴笠的行动</vt:lpstr>
      <vt:lpstr>政治暗杀</vt:lpstr>
      <vt:lpstr>救国 先发制人！</vt:lpstr>
      <vt:lpstr>孙亚兴</vt:lpstr>
      <vt:lpstr>孙亚兴的暗杀队</vt:lpstr>
      <vt:lpstr>卢沟桥事变一周年纪念日爱国示威行动</vt:lpstr>
      <vt:lpstr>对策</vt:lpstr>
      <vt:lpstr>对策反响</vt:lpstr>
      <vt:lpstr>暗杀郑月波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先发制人</dc:title>
  <dc:creator>Microsoft Office User</dc:creator>
  <cp:lastModifiedBy>凌志 刘</cp:lastModifiedBy>
  <cp:revision>20</cp:revision>
  <dcterms:created xsi:type="dcterms:W3CDTF">2023-11-23T02:13:32Z</dcterms:created>
  <dcterms:modified xsi:type="dcterms:W3CDTF">2023-12-09T07:32:37Z</dcterms:modified>
</cp:coreProperties>
</file>