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Lst>
  <p:notesMasterIdLst>
    <p:notesMasterId r:id="rId31"/>
  </p:notesMasterIdLst>
  <p:handoutMasterIdLst>
    <p:handoutMasterId r:id="rId32"/>
  </p:handoutMasterIdLst>
  <p:sldIdLst>
    <p:sldId id="530" r:id="rId3"/>
    <p:sldId id="531" r:id="rId4"/>
    <p:sldId id="316" r:id="rId5"/>
    <p:sldId id="306" r:id="rId6"/>
    <p:sldId id="391" r:id="rId7"/>
    <p:sldId id="419" r:id="rId8"/>
    <p:sldId id="532" r:id="rId9"/>
    <p:sldId id="533" r:id="rId10"/>
    <p:sldId id="392" r:id="rId11"/>
    <p:sldId id="396" r:id="rId12"/>
    <p:sldId id="397" r:id="rId13"/>
    <p:sldId id="398" r:id="rId14"/>
    <p:sldId id="534" r:id="rId15"/>
    <p:sldId id="535" r:id="rId16"/>
    <p:sldId id="537" r:id="rId17"/>
    <p:sldId id="538" r:id="rId18"/>
    <p:sldId id="541" r:id="rId19"/>
    <p:sldId id="542" r:id="rId20"/>
    <p:sldId id="543" r:id="rId21"/>
    <p:sldId id="544" r:id="rId22"/>
    <p:sldId id="545" r:id="rId23"/>
    <p:sldId id="546" r:id="rId24"/>
    <p:sldId id="547" r:id="rId25"/>
    <p:sldId id="548" r:id="rId26"/>
    <p:sldId id="554" r:id="rId27"/>
    <p:sldId id="550" r:id="rId28"/>
    <p:sldId id="539" r:id="rId29"/>
    <p:sldId id="540" r:id="rId30"/>
  </p:sldIdLst>
  <p:sldSz cx="23763288" cy="13322300"/>
  <p:notesSz cx="6858000" cy="9144000"/>
  <p:defaultTextStyle>
    <a:defPPr>
      <a:defRPr lang="zh-CN"/>
    </a:defPPr>
    <a:lvl1pPr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1pPr>
    <a:lvl2pPr marL="1059180" indent="-601980"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2pPr>
    <a:lvl3pPr marL="2117725" indent="-1203325"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3pPr>
    <a:lvl4pPr marL="3178175" indent="-1806575"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4pPr>
    <a:lvl5pPr marL="4237355" indent="-2408555"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2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2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2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2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4241">
          <p15:clr>
            <a:srgbClr val="A4A3A4"/>
          </p15:clr>
        </p15:guide>
        <p15:guide id="2" pos="7484">
          <p15:clr>
            <a:srgbClr val="A4A3A4"/>
          </p15:clr>
        </p15:guide>
      </p15:sldGuideLst>
    </p:ext>
    <p:ext uri="{2D200454-40CA-4A62-9FC3-DE9A4176ACB9}">
      <p15:notesGuideLst xmlns="" xmlns:p15="http://schemas.microsoft.com/office/powerpoint/2012/main">
        <p15:guide id="1" orient="horz" pos="2911">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F00000"/>
    <a:srgbClr val="9D234F"/>
    <a:srgbClr val="D22800"/>
    <a:srgbClr val="E62C00"/>
    <a:srgbClr val="FF3300"/>
    <a:srgbClr val="4DA9CF"/>
    <a:srgbClr val="671734"/>
    <a:srgbClr val="DC6690"/>
    <a:srgbClr val="DD66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24" autoAdjust="0"/>
    <p:restoredTop sz="92467" autoAdjust="0"/>
  </p:normalViewPr>
  <p:slideViewPr>
    <p:cSldViewPr>
      <p:cViewPr>
        <p:scale>
          <a:sx n="60" d="100"/>
          <a:sy n="60" d="100"/>
        </p:scale>
        <p:origin x="-156" y="-72"/>
      </p:cViewPr>
      <p:guideLst>
        <p:guide orient="horz" pos="4241"/>
        <p:guide pos="7484"/>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8" d="100"/>
          <a:sy n="68" d="100"/>
        </p:scale>
        <p:origin x="-2856" y="-108"/>
      </p:cViewPr>
      <p:guideLst>
        <p:guide orient="horz" pos="2911"/>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F3931F0-0F06-4D43-84F3-9562F0EEE9E7}" type="datetimeFigureOut">
              <a:rPr lang="zh-CN" altLang="en-US" smtClean="0"/>
              <a:t>2022/10/18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3C85A7E-BC9E-4B02-A88E-93F2C7987CD2}" type="slidenum">
              <a:rPr lang="zh-CN" altLang="en-US" smtClean="0"/>
              <a:t>‹#›</a:t>
            </a:fld>
            <a:endParaRPr lang="zh-CN" altLang="en-US"/>
          </a:p>
        </p:txBody>
      </p:sp>
    </p:spTree>
    <p:extLst>
      <p:ext uri="{BB962C8B-B14F-4D97-AF65-F5344CB8AC3E}">
        <p14:creationId xmlns:p14="http://schemas.microsoft.com/office/powerpoint/2010/main" val="10555054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pPr>
              <a:defRPr/>
            </a:pPr>
            <a:fld id="{7255D1F0-0559-45E3-AA3F-653AFB4BCBF4}" type="datetimeFigureOut">
              <a:rPr lang="zh-CN" altLang="en-US"/>
              <a:t>2022/10/18</a:t>
            </a:fld>
            <a:endParaRPr lang="zh-CN" altLang="en-US"/>
          </a:p>
        </p:txBody>
      </p:sp>
      <p:sp>
        <p:nvSpPr>
          <p:cNvPr id="4" name="幻灯片图像占位符 3"/>
          <p:cNvSpPr>
            <a:spLocks noGrp="1" noRot="1" noChangeAspect="1"/>
          </p:cNvSpPr>
          <p:nvPr>
            <p:ph type="sldImg" idx="2"/>
          </p:nvPr>
        </p:nvSpPr>
        <p:spPr>
          <a:xfrm>
            <a:off x="371475" y="685800"/>
            <a:ext cx="611505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defRPr>
            </a:lvl1pPr>
          </a:lstStyle>
          <a:p>
            <a:pPr>
              <a:defRPr/>
            </a:pPr>
            <a:fld id="{09E6B5E2-414F-4B9B-AAB9-9B87664B65D6}" type="slidenum">
              <a:rPr lang="zh-CN" altLang="en-US"/>
              <a:t>‹#›</a:t>
            </a:fld>
            <a:endParaRPr lang="zh-CN" altLang="en-US"/>
          </a:p>
        </p:txBody>
      </p:sp>
    </p:spTree>
    <p:extLst>
      <p:ext uri="{BB962C8B-B14F-4D97-AF65-F5344CB8AC3E}">
        <p14:creationId xmlns:p14="http://schemas.microsoft.com/office/powerpoint/2010/main" val="22698917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09E6B5E2-414F-4B9B-AAB9-9B87664B65D6}" type="slidenum">
              <a:rPr lang="zh-CN" altLang="en-US" smtClean="0">
                <a:solidFill>
                  <a:prstClr val="black"/>
                </a:solidFill>
              </a:rPr>
              <a:t>3</a:t>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TextBox 7"/>
          <p:cNvSpPr txBox="1"/>
          <p:nvPr userDrawn="1"/>
        </p:nvSpPr>
        <p:spPr>
          <a:xfrm>
            <a:off x="7881116" y="5173950"/>
            <a:ext cx="8143932" cy="1631216"/>
          </a:xfrm>
          <a:prstGeom prst="rect">
            <a:avLst/>
          </a:prstGeom>
          <a:noFill/>
        </p:spPr>
        <p:txBody>
          <a:bodyPr wrap="square" rtlCol="0">
            <a:spAutoFit/>
          </a:bodyPr>
          <a:lstStyle/>
          <a:p>
            <a:endParaRPr lang="zh-CN" altLang="en-US" sz="10000" b="1" dirty="0">
              <a:solidFill>
                <a:srgbClr val="404040"/>
              </a:solidFill>
              <a:latin typeface="微软雅黑" panose="020B0503020204020204" pitchFamily="34" charset="-122"/>
              <a:ea typeface="微软雅黑" panose="020B0503020204020204" pitchFamily="34" charset="-122"/>
            </a:endParaRPr>
          </a:p>
        </p:txBody>
      </p:sp>
      <p:sp>
        <p:nvSpPr>
          <p:cNvPr id="9" name="TextBox 8"/>
          <p:cNvSpPr txBox="1"/>
          <p:nvPr userDrawn="1"/>
        </p:nvSpPr>
        <p:spPr>
          <a:xfrm>
            <a:off x="7921204" y="7589844"/>
            <a:ext cx="13249472" cy="825419"/>
          </a:xfrm>
          <a:prstGeom prst="rect">
            <a:avLst/>
          </a:prstGeom>
          <a:noFill/>
        </p:spPr>
        <p:txBody>
          <a:bodyPr wrap="square" rtlCol="0">
            <a:spAutoFit/>
          </a:bodyPr>
          <a:lstStyle/>
          <a:p>
            <a:pPr>
              <a:lnSpc>
                <a:spcPct val="150000"/>
              </a:lnSpc>
            </a:pPr>
            <a:endParaRPr lang="zh-CN" altLang="en-US" sz="3600"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TextBox 7"/>
          <p:cNvSpPr txBox="1"/>
          <p:nvPr userDrawn="1"/>
        </p:nvSpPr>
        <p:spPr>
          <a:xfrm>
            <a:off x="7881116" y="5173950"/>
            <a:ext cx="8143932" cy="1631216"/>
          </a:xfrm>
          <a:prstGeom prst="rect">
            <a:avLst/>
          </a:prstGeom>
          <a:noFill/>
        </p:spPr>
        <p:txBody>
          <a:bodyPr wrap="square" rtlCol="0">
            <a:spAutoFit/>
          </a:bodyPr>
          <a:lstStyle/>
          <a:p>
            <a:endParaRPr lang="zh-CN" altLang="en-US" sz="10000" b="1" dirty="0">
              <a:solidFill>
                <a:srgbClr val="404040"/>
              </a:solidFill>
              <a:latin typeface="微软雅黑" panose="020B0503020204020204" pitchFamily="34" charset="-122"/>
              <a:ea typeface="微软雅黑" panose="020B0503020204020204" pitchFamily="34" charset="-122"/>
            </a:endParaRPr>
          </a:p>
        </p:txBody>
      </p:sp>
      <p:sp>
        <p:nvSpPr>
          <p:cNvPr id="9" name="TextBox 8"/>
          <p:cNvSpPr txBox="1"/>
          <p:nvPr userDrawn="1"/>
        </p:nvSpPr>
        <p:spPr>
          <a:xfrm>
            <a:off x="7921204" y="7589844"/>
            <a:ext cx="13249472" cy="825419"/>
          </a:xfrm>
          <a:prstGeom prst="rect">
            <a:avLst/>
          </a:prstGeom>
          <a:noFill/>
        </p:spPr>
        <p:txBody>
          <a:bodyPr wrap="square" rtlCol="0">
            <a:spAutoFit/>
          </a:bodyPr>
          <a:lstStyle/>
          <a:p>
            <a:pPr>
              <a:lnSpc>
                <a:spcPct val="150000"/>
              </a:lnSpc>
            </a:pPr>
            <a:endParaRPr lang="zh-CN" altLang="en-US" sz="3600" dirty="0">
              <a:solidFill>
                <a:prstClr val="white">
                  <a:lumMod val="50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841407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extBox 6"/>
          <p:cNvSpPr txBox="1"/>
          <p:nvPr userDrawn="1"/>
        </p:nvSpPr>
        <p:spPr>
          <a:xfrm>
            <a:off x="7881116" y="4238094"/>
            <a:ext cx="13289560" cy="1046440"/>
          </a:xfrm>
          <a:prstGeom prst="rect">
            <a:avLst/>
          </a:prstGeom>
          <a:noFill/>
        </p:spPr>
        <p:txBody>
          <a:bodyPr wrap="square" rtlCol="0">
            <a:spAutoFit/>
          </a:bodyPr>
          <a:lstStyle/>
          <a:p>
            <a:endParaRPr lang="zh-CN" altLang="en-US" sz="6000" b="1" dirty="0">
              <a:solidFill>
                <a:srgbClr val="339B61"/>
              </a:solidFill>
              <a:latin typeface="微软雅黑" panose="020B0503020204020204" pitchFamily="34" charset="-122"/>
              <a:ea typeface="微软雅黑" panose="020B0503020204020204" pitchFamily="34" charset="-122"/>
            </a:endParaRPr>
          </a:p>
        </p:txBody>
      </p:sp>
      <p:sp>
        <p:nvSpPr>
          <p:cNvPr id="8" name="TextBox 7"/>
          <p:cNvSpPr txBox="1"/>
          <p:nvPr userDrawn="1"/>
        </p:nvSpPr>
        <p:spPr>
          <a:xfrm>
            <a:off x="7881116" y="5173950"/>
            <a:ext cx="8143932" cy="1631216"/>
          </a:xfrm>
          <a:prstGeom prst="rect">
            <a:avLst/>
          </a:prstGeom>
          <a:noFill/>
        </p:spPr>
        <p:txBody>
          <a:bodyPr wrap="square" rtlCol="0">
            <a:spAutoFit/>
          </a:bodyPr>
          <a:lstStyle/>
          <a:p>
            <a:endParaRPr lang="zh-CN" altLang="en-US" sz="10000" b="1" dirty="0">
              <a:solidFill>
                <a:srgbClr val="404040"/>
              </a:solidFill>
              <a:latin typeface="微软雅黑" panose="020B0503020204020204" pitchFamily="34" charset="-122"/>
              <a:ea typeface="微软雅黑" panose="020B0503020204020204" pitchFamily="34" charset="-122"/>
            </a:endParaRPr>
          </a:p>
        </p:txBody>
      </p:sp>
      <p:sp>
        <p:nvSpPr>
          <p:cNvPr id="9" name="TextBox 8"/>
          <p:cNvSpPr txBox="1"/>
          <p:nvPr userDrawn="1"/>
        </p:nvSpPr>
        <p:spPr>
          <a:xfrm>
            <a:off x="7921204" y="7589844"/>
            <a:ext cx="13249472" cy="825419"/>
          </a:xfrm>
          <a:prstGeom prst="rect">
            <a:avLst/>
          </a:prstGeom>
          <a:noFill/>
        </p:spPr>
        <p:txBody>
          <a:bodyPr wrap="square" rtlCol="0">
            <a:spAutoFit/>
          </a:bodyPr>
          <a:lstStyle/>
          <a:p>
            <a:pPr>
              <a:lnSpc>
                <a:spcPct val="150000"/>
              </a:lnSpc>
            </a:pPr>
            <a:endParaRPr lang="zh-CN" altLang="en-US" sz="3600"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2117725" rtl="0" eaLnBrk="0" fontAlgn="base" hangingPunct="0">
        <a:spcBef>
          <a:spcPct val="0"/>
        </a:spcBef>
        <a:spcAft>
          <a:spcPct val="0"/>
        </a:spcAft>
        <a:defRPr sz="10200" kern="1200">
          <a:solidFill>
            <a:schemeClr val="tx1"/>
          </a:solidFill>
          <a:latin typeface="+mj-lt"/>
          <a:ea typeface="+mj-ea"/>
          <a:cs typeface="+mj-cs"/>
        </a:defRPr>
      </a:lvl1pPr>
      <a:lvl2pPr algn="ctr" defTabSz="2117725" rtl="0" eaLnBrk="0" fontAlgn="base" hangingPunct="0">
        <a:spcBef>
          <a:spcPct val="0"/>
        </a:spcBef>
        <a:spcAft>
          <a:spcPct val="0"/>
        </a:spcAft>
        <a:defRPr sz="10200">
          <a:solidFill>
            <a:schemeClr val="tx1"/>
          </a:solidFill>
          <a:latin typeface="Calibri" panose="020F0502020204030204" pitchFamily="34" charset="0"/>
          <a:ea typeface="宋体" panose="02010600030101010101" pitchFamily="2" charset="-122"/>
        </a:defRPr>
      </a:lvl2pPr>
      <a:lvl3pPr algn="ctr" defTabSz="2117725" rtl="0" eaLnBrk="0" fontAlgn="base" hangingPunct="0">
        <a:spcBef>
          <a:spcPct val="0"/>
        </a:spcBef>
        <a:spcAft>
          <a:spcPct val="0"/>
        </a:spcAft>
        <a:defRPr sz="10200">
          <a:solidFill>
            <a:schemeClr val="tx1"/>
          </a:solidFill>
          <a:latin typeface="Calibri" panose="020F0502020204030204" pitchFamily="34" charset="0"/>
          <a:ea typeface="宋体" panose="02010600030101010101" pitchFamily="2" charset="-122"/>
        </a:defRPr>
      </a:lvl3pPr>
      <a:lvl4pPr algn="ctr" defTabSz="2117725" rtl="0" eaLnBrk="0" fontAlgn="base" hangingPunct="0">
        <a:spcBef>
          <a:spcPct val="0"/>
        </a:spcBef>
        <a:spcAft>
          <a:spcPct val="0"/>
        </a:spcAft>
        <a:defRPr sz="10200">
          <a:solidFill>
            <a:schemeClr val="tx1"/>
          </a:solidFill>
          <a:latin typeface="Calibri" panose="020F0502020204030204" pitchFamily="34" charset="0"/>
          <a:ea typeface="宋体" panose="02010600030101010101" pitchFamily="2" charset="-122"/>
        </a:defRPr>
      </a:lvl4pPr>
      <a:lvl5pPr algn="ctr" defTabSz="2117725" rtl="0" eaLnBrk="0" fontAlgn="base" hangingPunct="0">
        <a:spcBef>
          <a:spcPct val="0"/>
        </a:spcBef>
        <a:spcAft>
          <a:spcPct val="0"/>
        </a:spcAft>
        <a:defRPr sz="10200">
          <a:solidFill>
            <a:schemeClr val="tx1"/>
          </a:solidFill>
          <a:latin typeface="Calibri" panose="020F0502020204030204" pitchFamily="34" charset="0"/>
          <a:ea typeface="宋体" panose="02010600030101010101" pitchFamily="2" charset="-122"/>
        </a:defRPr>
      </a:lvl5pPr>
      <a:lvl6pPr marL="457200" algn="ctr" defTabSz="2117725" rtl="0" fontAlgn="base">
        <a:spcBef>
          <a:spcPct val="0"/>
        </a:spcBef>
        <a:spcAft>
          <a:spcPct val="0"/>
        </a:spcAft>
        <a:defRPr sz="10200">
          <a:solidFill>
            <a:schemeClr val="tx1"/>
          </a:solidFill>
          <a:latin typeface="Calibri" panose="020F0502020204030204" pitchFamily="34" charset="0"/>
          <a:ea typeface="宋体" panose="02010600030101010101" pitchFamily="2" charset="-122"/>
        </a:defRPr>
      </a:lvl6pPr>
      <a:lvl7pPr marL="914400" algn="ctr" defTabSz="2117725" rtl="0" fontAlgn="base">
        <a:spcBef>
          <a:spcPct val="0"/>
        </a:spcBef>
        <a:spcAft>
          <a:spcPct val="0"/>
        </a:spcAft>
        <a:defRPr sz="10200">
          <a:solidFill>
            <a:schemeClr val="tx1"/>
          </a:solidFill>
          <a:latin typeface="Calibri" panose="020F0502020204030204" pitchFamily="34" charset="0"/>
          <a:ea typeface="宋体" panose="02010600030101010101" pitchFamily="2" charset="-122"/>
        </a:defRPr>
      </a:lvl7pPr>
      <a:lvl8pPr marL="1371600" algn="ctr" defTabSz="2117725" rtl="0" fontAlgn="base">
        <a:spcBef>
          <a:spcPct val="0"/>
        </a:spcBef>
        <a:spcAft>
          <a:spcPct val="0"/>
        </a:spcAft>
        <a:defRPr sz="10200">
          <a:solidFill>
            <a:schemeClr val="tx1"/>
          </a:solidFill>
          <a:latin typeface="Calibri" panose="020F0502020204030204" pitchFamily="34" charset="0"/>
          <a:ea typeface="宋体" panose="02010600030101010101" pitchFamily="2" charset="-122"/>
        </a:defRPr>
      </a:lvl8pPr>
      <a:lvl9pPr marL="1828800" algn="ctr" defTabSz="2117725" rtl="0" fontAlgn="base">
        <a:spcBef>
          <a:spcPct val="0"/>
        </a:spcBef>
        <a:spcAft>
          <a:spcPct val="0"/>
        </a:spcAft>
        <a:defRPr sz="10200">
          <a:solidFill>
            <a:schemeClr val="tx1"/>
          </a:solidFill>
          <a:latin typeface="Calibri" panose="020F0502020204030204" pitchFamily="34" charset="0"/>
          <a:ea typeface="宋体" panose="02010600030101010101" pitchFamily="2" charset="-122"/>
        </a:defRPr>
      </a:lvl9pPr>
    </p:titleStyle>
    <p:bodyStyle>
      <a:lvl1pPr marL="793750" indent="-793750" algn="l" defTabSz="2117725" rtl="0" eaLnBrk="0" fontAlgn="base" hangingPunct="0">
        <a:spcBef>
          <a:spcPct val="20000"/>
        </a:spcBef>
        <a:spcAft>
          <a:spcPct val="0"/>
        </a:spcAft>
        <a:buFont typeface="Arial" panose="020B0604020202020204" pitchFamily="34" charset="0"/>
        <a:buChar char="•"/>
        <a:defRPr sz="7400" kern="1200">
          <a:solidFill>
            <a:schemeClr val="tx1"/>
          </a:solidFill>
          <a:latin typeface="+mn-lt"/>
          <a:ea typeface="+mn-ea"/>
          <a:cs typeface="+mn-cs"/>
        </a:defRPr>
      </a:lvl1pPr>
      <a:lvl2pPr marL="1720850" indent="-662305" algn="l" defTabSz="2117725" rtl="0" eaLnBrk="0" fontAlgn="base" hangingPunct="0">
        <a:spcBef>
          <a:spcPct val="20000"/>
        </a:spcBef>
        <a:spcAft>
          <a:spcPct val="0"/>
        </a:spcAft>
        <a:buFont typeface="Arial" panose="020B0604020202020204" pitchFamily="34" charset="0"/>
        <a:buChar char="–"/>
        <a:defRPr sz="6500" kern="1200">
          <a:solidFill>
            <a:schemeClr val="tx1"/>
          </a:solidFill>
          <a:latin typeface="+mn-lt"/>
          <a:ea typeface="+mn-ea"/>
          <a:cs typeface="+mn-cs"/>
        </a:defRPr>
      </a:lvl2pPr>
      <a:lvl3pPr marL="2647950" indent="-528955" algn="l" defTabSz="2117725" rtl="0" eaLnBrk="0" fontAlgn="base" hangingPunct="0">
        <a:spcBef>
          <a:spcPct val="20000"/>
        </a:spcBef>
        <a:spcAft>
          <a:spcPct val="0"/>
        </a:spcAft>
        <a:buFont typeface="Arial" panose="020B0604020202020204" pitchFamily="34" charset="0"/>
        <a:buChar char="•"/>
        <a:defRPr sz="5600" kern="1200">
          <a:solidFill>
            <a:schemeClr val="tx1"/>
          </a:solidFill>
          <a:latin typeface="+mn-lt"/>
          <a:ea typeface="+mn-ea"/>
          <a:cs typeface="+mn-cs"/>
        </a:defRPr>
      </a:lvl3pPr>
      <a:lvl4pPr marL="3708400" indent="-528955" algn="l" defTabSz="2117725" rtl="0" eaLnBrk="0" fontAlgn="base" hangingPunct="0">
        <a:spcBef>
          <a:spcPct val="20000"/>
        </a:spcBef>
        <a:spcAft>
          <a:spcPct val="0"/>
        </a:spcAft>
        <a:buFont typeface="Arial" panose="020B0604020202020204" pitchFamily="34" charset="0"/>
        <a:buChar char="–"/>
        <a:defRPr sz="4600" kern="1200">
          <a:solidFill>
            <a:schemeClr val="tx1"/>
          </a:solidFill>
          <a:latin typeface="+mn-lt"/>
          <a:ea typeface="+mn-ea"/>
          <a:cs typeface="+mn-cs"/>
        </a:defRPr>
      </a:lvl4pPr>
      <a:lvl5pPr marL="4767580" indent="-528955" algn="l" defTabSz="2117725" rtl="0" eaLnBrk="0" fontAlgn="base" hangingPunct="0">
        <a:spcBef>
          <a:spcPct val="20000"/>
        </a:spcBef>
        <a:spcAft>
          <a:spcPct val="0"/>
        </a:spcAft>
        <a:buFont typeface="Arial" panose="020B0604020202020204" pitchFamily="34" charset="0"/>
        <a:buChar char="»"/>
        <a:defRPr sz="4600" kern="1200">
          <a:solidFill>
            <a:schemeClr val="tx1"/>
          </a:solidFill>
          <a:latin typeface="+mn-lt"/>
          <a:ea typeface="+mn-ea"/>
          <a:cs typeface="+mn-cs"/>
        </a:defRPr>
      </a:lvl5pPr>
      <a:lvl6pPr marL="5827395" indent="-529590" algn="l" defTabSz="2118995"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6pPr>
      <a:lvl7pPr marL="6887210" indent="-529590" algn="l" defTabSz="2118995"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7pPr>
      <a:lvl8pPr marL="7947025" indent="-529590" algn="l" defTabSz="2118995"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8pPr>
      <a:lvl9pPr marL="9006205" indent="-529590" algn="l" defTabSz="2118995"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9pPr>
    </p:bodyStyle>
    <p:otherStyle>
      <a:defPPr>
        <a:defRPr lang="zh-CN"/>
      </a:defPPr>
      <a:lvl1pPr marL="0" algn="l" defTabSz="2118995" rtl="0" eaLnBrk="1" latinLnBrk="0" hangingPunct="1">
        <a:defRPr sz="4200" kern="1200">
          <a:solidFill>
            <a:schemeClr val="tx1"/>
          </a:solidFill>
          <a:latin typeface="+mn-lt"/>
          <a:ea typeface="+mn-ea"/>
          <a:cs typeface="+mn-cs"/>
        </a:defRPr>
      </a:lvl1pPr>
      <a:lvl2pPr marL="1059815" algn="l" defTabSz="2118995" rtl="0" eaLnBrk="1" latinLnBrk="0" hangingPunct="1">
        <a:defRPr sz="4200" kern="1200">
          <a:solidFill>
            <a:schemeClr val="tx1"/>
          </a:solidFill>
          <a:latin typeface="+mn-lt"/>
          <a:ea typeface="+mn-ea"/>
          <a:cs typeface="+mn-cs"/>
        </a:defRPr>
      </a:lvl2pPr>
      <a:lvl3pPr marL="2118995" algn="l" defTabSz="2118995" rtl="0" eaLnBrk="1" latinLnBrk="0" hangingPunct="1">
        <a:defRPr sz="4200" kern="1200">
          <a:solidFill>
            <a:schemeClr val="tx1"/>
          </a:solidFill>
          <a:latin typeface="+mn-lt"/>
          <a:ea typeface="+mn-ea"/>
          <a:cs typeface="+mn-cs"/>
        </a:defRPr>
      </a:lvl3pPr>
      <a:lvl4pPr marL="3178810" algn="l" defTabSz="2118995" rtl="0" eaLnBrk="1" latinLnBrk="0" hangingPunct="1">
        <a:defRPr sz="4200" kern="1200">
          <a:solidFill>
            <a:schemeClr val="tx1"/>
          </a:solidFill>
          <a:latin typeface="+mn-lt"/>
          <a:ea typeface="+mn-ea"/>
          <a:cs typeface="+mn-cs"/>
        </a:defRPr>
      </a:lvl4pPr>
      <a:lvl5pPr marL="4237990" algn="l" defTabSz="2118995" rtl="0" eaLnBrk="1" latinLnBrk="0" hangingPunct="1">
        <a:defRPr sz="4200" kern="1200">
          <a:solidFill>
            <a:schemeClr val="tx1"/>
          </a:solidFill>
          <a:latin typeface="+mn-lt"/>
          <a:ea typeface="+mn-ea"/>
          <a:cs typeface="+mn-cs"/>
        </a:defRPr>
      </a:lvl5pPr>
      <a:lvl6pPr marL="5297805" algn="l" defTabSz="2118995" rtl="0" eaLnBrk="1" latinLnBrk="0" hangingPunct="1">
        <a:defRPr sz="4200" kern="1200">
          <a:solidFill>
            <a:schemeClr val="tx1"/>
          </a:solidFill>
          <a:latin typeface="+mn-lt"/>
          <a:ea typeface="+mn-ea"/>
          <a:cs typeface="+mn-cs"/>
        </a:defRPr>
      </a:lvl6pPr>
      <a:lvl7pPr marL="6357620" algn="l" defTabSz="2118995" rtl="0" eaLnBrk="1" latinLnBrk="0" hangingPunct="1">
        <a:defRPr sz="4200" kern="1200">
          <a:solidFill>
            <a:schemeClr val="tx1"/>
          </a:solidFill>
          <a:latin typeface="+mn-lt"/>
          <a:ea typeface="+mn-ea"/>
          <a:cs typeface="+mn-cs"/>
        </a:defRPr>
      </a:lvl7pPr>
      <a:lvl8pPr marL="7416800" algn="l" defTabSz="2118995" rtl="0" eaLnBrk="1" latinLnBrk="0" hangingPunct="1">
        <a:defRPr sz="4200" kern="1200">
          <a:solidFill>
            <a:schemeClr val="tx1"/>
          </a:solidFill>
          <a:latin typeface="+mn-lt"/>
          <a:ea typeface="+mn-ea"/>
          <a:cs typeface="+mn-cs"/>
        </a:defRPr>
      </a:lvl8pPr>
      <a:lvl9pPr marL="8476615" algn="l" defTabSz="2118995" rtl="0" eaLnBrk="1" latinLnBrk="0" hangingPunct="1">
        <a:defRPr sz="4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extBox 6"/>
          <p:cNvSpPr txBox="1"/>
          <p:nvPr userDrawn="1"/>
        </p:nvSpPr>
        <p:spPr>
          <a:xfrm>
            <a:off x="7881116" y="4238094"/>
            <a:ext cx="13289560" cy="1046440"/>
          </a:xfrm>
          <a:prstGeom prst="rect">
            <a:avLst/>
          </a:prstGeom>
          <a:noFill/>
        </p:spPr>
        <p:txBody>
          <a:bodyPr wrap="square" rtlCol="0">
            <a:spAutoFit/>
          </a:bodyPr>
          <a:lstStyle/>
          <a:p>
            <a:endParaRPr lang="zh-CN" altLang="en-US" sz="6000" b="1" dirty="0">
              <a:solidFill>
                <a:srgbClr val="339B61"/>
              </a:solidFill>
              <a:latin typeface="微软雅黑" panose="020B0503020204020204" pitchFamily="34" charset="-122"/>
              <a:ea typeface="微软雅黑" panose="020B0503020204020204" pitchFamily="34" charset="-122"/>
            </a:endParaRPr>
          </a:p>
        </p:txBody>
      </p:sp>
      <p:sp>
        <p:nvSpPr>
          <p:cNvPr id="8" name="TextBox 7"/>
          <p:cNvSpPr txBox="1"/>
          <p:nvPr userDrawn="1"/>
        </p:nvSpPr>
        <p:spPr>
          <a:xfrm>
            <a:off x="7881116" y="5173950"/>
            <a:ext cx="8143932" cy="1631216"/>
          </a:xfrm>
          <a:prstGeom prst="rect">
            <a:avLst/>
          </a:prstGeom>
          <a:noFill/>
        </p:spPr>
        <p:txBody>
          <a:bodyPr wrap="square" rtlCol="0">
            <a:spAutoFit/>
          </a:bodyPr>
          <a:lstStyle/>
          <a:p>
            <a:endParaRPr lang="zh-CN" altLang="en-US" sz="10000" b="1" dirty="0">
              <a:solidFill>
                <a:srgbClr val="404040"/>
              </a:solidFill>
              <a:latin typeface="微软雅黑" panose="020B0503020204020204" pitchFamily="34" charset="-122"/>
              <a:ea typeface="微软雅黑" panose="020B0503020204020204" pitchFamily="34" charset="-122"/>
            </a:endParaRPr>
          </a:p>
        </p:txBody>
      </p:sp>
      <p:sp>
        <p:nvSpPr>
          <p:cNvPr id="9" name="TextBox 8"/>
          <p:cNvSpPr txBox="1"/>
          <p:nvPr userDrawn="1"/>
        </p:nvSpPr>
        <p:spPr>
          <a:xfrm>
            <a:off x="7921204" y="7589844"/>
            <a:ext cx="13249472" cy="825419"/>
          </a:xfrm>
          <a:prstGeom prst="rect">
            <a:avLst/>
          </a:prstGeom>
          <a:noFill/>
        </p:spPr>
        <p:txBody>
          <a:bodyPr wrap="square" rtlCol="0">
            <a:spAutoFit/>
          </a:bodyPr>
          <a:lstStyle/>
          <a:p>
            <a:pPr>
              <a:lnSpc>
                <a:spcPct val="150000"/>
              </a:lnSpc>
            </a:pPr>
            <a:endParaRPr lang="zh-CN" altLang="en-US" sz="3600" dirty="0">
              <a:solidFill>
                <a:prstClr val="white">
                  <a:lumMod val="50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05427597"/>
      </p:ext>
    </p:extLst>
  </p:cSld>
  <p:clrMap bg1="lt1" tx1="dk1" bg2="lt2" tx2="dk2" accent1="accent1" accent2="accent2" accent3="accent3" accent4="accent4" accent5="accent5" accent6="accent6" hlink="hlink" folHlink="folHlink"/>
  <p:sldLayoutIdLst>
    <p:sldLayoutId id="2147483651" r:id="rId1"/>
  </p:sldLayoutIdLst>
  <p:txStyles>
    <p:titleStyle>
      <a:lvl1pPr algn="ctr" defTabSz="2117725" rtl="0" eaLnBrk="0" fontAlgn="base" hangingPunct="0">
        <a:spcBef>
          <a:spcPct val="0"/>
        </a:spcBef>
        <a:spcAft>
          <a:spcPct val="0"/>
        </a:spcAft>
        <a:defRPr sz="10200" kern="1200">
          <a:solidFill>
            <a:schemeClr val="tx1"/>
          </a:solidFill>
          <a:latin typeface="+mj-lt"/>
          <a:ea typeface="+mj-ea"/>
          <a:cs typeface="+mj-cs"/>
        </a:defRPr>
      </a:lvl1pPr>
      <a:lvl2pPr algn="ctr" defTabSz="2117725" rtl="0" eaLnBrk="0" fontAlgn="base" hangingPunct="0">
        <a:spcBef>
          <a:spcPct val="0"/>
        </a:spcBef>
        <a:spcAft>
          <a:spcPct val="0"/>
        </a:spcAft>
        <a:defRPr sz="10200">
          <a:solidFill>
            <a:schemeClr val="tx1"/>
          </a:solidFill>
          <a:latin typeface="Calibri" panose="020F0502020204030204" pitchFamily="34" charset="0"/>
          <a:ea typeface="宋体" panose="02010600030101010101" pitchFamily="2" charset="-122"/>
        </a:defRPr>
      </a:lvl2pPr>
      <a:lvl3pPr algn="ctr" defTabSz="2117725" rtl="0" eaLnBrk="0" fontAlgn="base" hangingPunct="0">
        <a:spcBef>
          <a:spcPct val="0"/>
        </a:spcBef>
        <a:spcAft>
          <a:spcPct val="0"/>
        </a:spcAft>
        <a:defRPr sz="10200">
          <a:solidFill>
            <a:schemeClr val="tx1"/>
          </a:solidFill>
          <a:latin typeface="Calibri" panose="020F0502020204030204" pitchFamily="34" charset="0"/>
          <a:ea typeface="宋体" panose="02010600030101010101" pitchFamily="2" charset="-122"/>
        </a:defRPr>
      </a:lvl3pPr>
      <a:lvl4pPr algn="ctr" defTabSz="2117725" rtl="0" eaLnBrk="0" fontAlgn="base" hangingPunct="0">
        <a:spcBef>
          <a:spcPct val="0"/>
        </a:spcBef>
        <a:spcAft>
          <a:spcPct val="0"/>
        </a:spcAft>
        <a:defRPr sz="10200">
          <a:solidFill>
            <a:schemeClr val="tx1"/>
          </a:solidFill>
          <a:latin typeface="Calibri" panose="020F0502020204030204" pitchFamily="34" charset="0"/>
          <a:ea typeface="宋体" panose="02010600030101010101" pitchFamily="2" charset="-122"/>
        </a:defRPr>
      </a:lvl4pPr>
      <a:lvl5pPr algn="ctr" defTabSz="2117725" rtl="0" eaLnBrk="0" fontAlgn="base" hangingPunct="0">
        <a:spcBef>
          <a:spcPct val="0"/>
        </a:spcBef>
        <a:spcAft>
          <a:spcPct val="0"/>
        </a:spcAft>
        <a:defRPr sz="10200">
          <a:solidFill>
            <a:schemeClr val="tx1"/>
          </a:solidFill>
          <a:latin typeface="Calibri" panose="020F0502020204030204" pitchFamily="34" charset="0"/>
          <a:ea typeface="宋体" panose="02010600030101010101" pitchFamily="2" charset="-122"/>
        </a:defRPr>
      </a:lvl5pPr>
      <a:lvl6pPr marL="457200" algn="ctr" defTabSz="2117725" rtl="0" fontAlgn="base">
        <a:spcBef>
          <a:spcPct val="0"/>
        </a:spcBef>
        <a:spcAft>
          <a:spcPct val="0"/>
        </a:spcAft>
        <a:defRPr sz="10200">
          <a:solidFill>
            <a:schemeClr val="tx1"/>
          </a:solidFill>
          <a:latin typeface="Calibri" panose="020F0502020204030204" pitchFamily="34" charset="0"/>
          <a:ea typeface="宋体" panose="02010600030101010101" pitchFamily="2" charset="-122"/>
        </a:defRPr>
      </a:lvl6pPr>
      <a:lvl7pPr marL="914400" algn="ctr" defTabSz="2117725" rtl="0" fontAlgn="base">
        <a:spcBef>
          <a:spcPct val="0"/>
        </a:spcBef>
        <a:spcAft>
          <a:spcPct val="0"/>
        </a:spcAft>
        <a:defRPr sz="10200">
          <a:solidFill>
            <a:schemeClr val="tx1"/>
          </a:solidFill>
          <a:latin typeface="Calibri" panose="020F0502020204030204" pitchFamily="34" charset="0"/>
          <a:ea typeface="宋体" panose="02010600030101010101" pitchFamily="2" charset="-122"/>
        </a:defRPr>
      </a:lvl7pPr>
      <a:lvl8pPr marL="1371600" algn="ctr" defTabSz="2117725" rtl="0" fontAlgn="base">
        <a:spcBef>
          <a:spcPct val="0"/>
        </a:spcBef>
        <a:spcAft>
          <a:spcPct val="0"/>
        </a:spcAft>
        <a:defRPr sz="10200">
          <a:solidFill>
            <a:schemeClr val="tx1"/>
          </a:solidFill>
          <a:latin typeface="Calibri" panose="020F0502020204030204" pitchFamily="34" charset="0"/>
          <a:ea typeface="宋体" panose="02010600030101010101" pitchFamily="2" charset="-122"/>
        </a:defRPr>
      </a:lvl8pPr>
      <a:lvl9pPr marL="1828800" algn="ctr" defTabSz="2117725" rtl="0" fontAlgn="base">
        <a:spcBef>
          <a:spcPct val="0"/>
        </a:spcBef>
        <a:spcAft>
          <a:spcPct val="0"/>
        </a:spcAft>
        <a:defRPr sz="10200">
          <a:solidFill>
            <a:schemeClr val="tx1"/>
          </a:solidFill>
          <a:latin typeface="Calibri" panose="020F0502020204030204" pitchFamily="34" charset="0"/>
          <a:ea typeface="宋体" panose="02010600030101010101" pitchFamily="2" charset="-122"/>
        </a:defRPr>
      </a:lvl9pPr>
    </p:titleStyle>
    <p:bodyStyle>
      <a:lvl1pPr marL="793750" indent="-793750" algn="l" defTabSz="2117725" rtl="0" eaLnBrk="0" fontAlgn="base" hangingPunct="0">
        <a:spcBef>
          <a:spcPct val="20000"/>
        </a:spcBef>
        <a:spcAft>
          <a:spcPct val="0"/>
        </a:spcAft>
        <a:buFont typeface="Arial" panose="020B0604020202020204" pitchFamily="34" charset="0"/>
        <a:buChar char="•"/>
        <a:defRPr sz="7400" kern="1200">
          <a:solidFill>
            <a:schemeClr val="tx1"/>
          </a:solidFill>
          <a:latin typeface="+mn-lt"/>
          <a:ea typeface="+mn-ea"/>
          <a:cs typeface="+mn-cs"/>
        </a:defRPr>
      </a:lvl1pPr>
      <a:lvl2pPr marL="1720850" indent="-662305" algn="l" defTabSz="2117725" rtl="0" eaLnBrk="0" fontAlgn="base" hangingPunct="0">
        <a:spcBef>
          <a:spcPct val="20000"/>
        </a:spcBef>
        <a:spcAft>
          <a:spcPct val="0"/>
        </a:spcAft>
        <a:buFont typeface="Arial" panose="020B0604020202020204" pitchFamily="34" charset="0"/>
        <a:buChar char="–"/>
        <a:defRPr sz="6500" kern="1200">
          <a:solidFill>
            <a:schemeClr val="tx1"/>
          </a:solidFill>
          <a:latin typeface="+mn-lt"/>
          <a:ea typeface="+mn-ea"/>
          <a:cs typeface="+mn-cs"/>
        </a:defRPr>
      </a:lvl2pPr>
      <a:lvl3pPr marL="2647950" indent="-528955" algn="l" defTabSz="2117725" rtl="0" eaLnBrk="0" fontAlgn="base" hangingPunct="0">
        <a:spcBef>
          <a:spcPct val="20000"/>
        </a:spcBef>
        <a:spcAft>
          <a:spcPct val="0"/>
        </a:spcAft>
        <a:buFont typeface="Arial" panose="020B0604020202020204" pitchFamily="34" charset="0"/>
        <a:buChar char="•"/>
        <a:defRPr sz="5600" kern="1200">
          <a:solidFill>
            <a:schemeClr val="tx1"/>
          </a:solidFill>
          <a:latin typeface="+mn-lt"/>
          <a:ea typeface="+mn-ea"/>
          <a:cs typeface="+mn-cs"/>
        </a:defRPr>
      </a:lvl3pPr>
      <a:lvl4pPr marL="3708400" indent="-528955" algn="l" defTabSz="2117725" rtl="0" eaLnBrk="0" fontAlgn="base" hangingPunct="0">
        <a:spcBef>
          <a:spcPct val="20000"/>
        </a:spcBef>
        <a:spcAft>
          <a:spcPct val="0"/>
        </a:spcAft>
        <a:buFont typeface="Arial" panose="020B0604020202020204" pitchFamily="34" charset="0"/>
        <a:buChar char="–"/>
        <a:defRPr sz="4600" kern="1200">
          <a:solidFill>
            <a:schemeClr val="tx1"/>
          </a:solidFill>
          <a:latin typeface="+mn-lt"/>
          <a:ea typeface="+mn-ea"/>
          <a:cs typeface="+mn-cs"/>
        </a:defRPr>
      </a:lvl4pPr>
      <a:lvl5pPr marL="4767580" indent="-528955" algn="l" defTabSz="2117725" rtl="0" eaLnBrk="0" fontAlgn="base" hangingPunct="0">
        <a:spcBef>
          <a:spcPct val="20000"/>
        </a:spcBef>
        <a:spcAft>
          <a:spcPct val="0"/>
        </a:spcAft>
        <a:buFont typeface="Arial" panose="020B0604020202020204" pitchFamily="34" charset="0"/>
        <a:buChar char="»"/>
        <a:defRPr sz="4600" kern="1200">
          <a:solidFill>
            <a:schemeClr val="tx1"/>
          </a:solidFill>
          <a:latin typeface="+mn-lt"/>
          <a:ea typeface="+mn-ea"/>
          <a:cs typeface="+mn-cs"/>
        </a:defRPr>
      </a:lvl5pPr>
      <a:lvl6pPr marL="5827395" indent="-529590" algn="l" defTabSz="2118995"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6pPr>
      <a:lvl7pPr marL="6887210" indent="-529590" algn="l" defTabSz="2118995"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7pPr>
      <a:lvl8pPr marL="7947025" indent="-529590" algn="l" defTabSz="2118995"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8pPr>
      <a:lvl9pPr marL="9006205" indent="-529590" algn="l" defTabSz="2118995" rtl="0" eaLnBrk="1" latinLnBrk="0" hangingPunct="1">
        <a:spcBef>
          <a:spcPct val="20000"/>
        </a:spcBef>
        <a:buFont typeface="Arial" panose="020B0604020202020204" pitchFamily="34" charset="0"/>
        <a:buChar char="•"/>
        <a:defRPr sz="4600" kern="1200">
          <a:solidFill>
            <a:schemeClr val="tx1"/>
          </a:solidFill>
          <a:latin typeface="+mn-lt"/>
          <a:ea typeface="+mn-ea"/>
          <a:cs typeface="+mn-cs"/>
        </a:defRPr>
      </a:lvl9pPr>
    </p:bodyStyle>
    <p:otherStyle>
      <a:defPPr>
        <a:defRPr lang="zh-CN"/>
      </a:defPPr>
      <a:lvl1pPr marL="0" algn="l" defTabSz="2118995" rtl="0" eaLnBrk="1" latinLnBrk="0" hangingPunct="1">
        <a:defRPr sz="4200" kern="1200">
          <a:solidFill>
            <a:schemeClr val="tx1"/>
          </a:solidFill>
          <a:latin typeface="+mn-lt"/>
          <a:ea typeface="+mn-ea"/>
          <a:cs typeface="+mn-cs"/>
        </a:defRPr>
      </a:lvl1pPr>
      <a:lvl2pPr marL="1059815" algn="l" defTabSz="2118995" rtl="0" eaLnBrk="1" latinLnBrk="0" hangingPunct="1">
        <a:defRPr sz="4200" kern="1200">
          <a:solidFill>
            <a:schemeClr val="tx1"/>
          </a:solidFill>
          <a:latin typeface="+mn-lt"/>
          <a:ea typeface="+mn-ea"/>
          <a:cs typeface="+mn-cs"/>
        </a:defRPr>
      </a:lvl2pPr>
      <a:lvl3pPr marL="2118995" algn="l" defTabSz="2118995" rtl="0" eaLnBrk="1" latinLnBrk="0" hangingPunct="1">
        <a:defRPr sz="4200" kern="1200">
          <a:solidFill>
            <a:schemeClr val="tx1"/>
          </a:solidFill>
          <a:latin typeface="+mn-lt"/>
          <a:ea typeface="+mn-ea"/>
          <a:cs typeface="+mn-cs"/>
        </a:defRPr>
      </a:lvl3pPr>
      <a:lvl4pPr marL="3178810" algn="l" defTabSz="2118995" rtl="0" eaLnBrk="1" latinLnBrk="0" hangingPunct="1">
        <a:defRPr sz="4200" kern="1200">
          <a:solidFill>
            <a:schemeClr val="tx1"/>
          </a:solidFill>
          <a:latin typeface="+mn-lt"/>
          <a:ea typeface="+mn-ea"/>
          <a:cs typeface="+mn-cs"/>
        </a:defRPr>
      </a:lvl4pPr>
      <a:lvl5pPr marL="4237990" algn="l" defTabSz="2118995" rtl="0" eaLnBrk="1" latinLnBrk="0" hangingPunct="1">
        <a:defRPr sz="4200" kern="1200">
          <a:solidFill>
            <a:schemeClr val="tx1"/>
          </a:solidFill>
          <a:latin typeface="+mn-lt"/>
          <a:ea typeface="+mn-ea"/>
          <a:cs typeface="+mn-cs"/>
        </a:defRPr>
      </a:lvl5pPr>
      <a:lvl6pPr marL="5297805" algn="l" defTabSz="2118995" rtl="0" eaLnBrk="1" latinLnBrk="0" hangingPunct="1">
        <a:defRPr sz="4200" kern="1200">
          <a:solidFill>
            <a:schemeClr val="tx1"/>
          </a:solidFill>
          <a:latin typeface="+mn-lt"/>
          <a:ea typeface="+mn-ea"/>
          <a:cs typeface="+mn-cs"/>
        </a:defRPr>
      </a:lvl6pPr>
      <a:lvl7pPr marL="6357620" algn="l" defTabSz="2118995" rtl="0" eaLnBrk="1" latinLnBrk="0" hangingPunct="1">
        <a:defRPr sz="4200" kern="1200">
          <a:solidFill>
            <a:schemeClr val="tx1"/>
          </a:solidFill>
          <a:latin typeface="+mn-lt"/>
          <a:ea typeface="+mn-ea"/>
          <a:cs typeface="+mn-cs"/>
        </a:defRPr>
      </a:lvl7pPr>
      <a:lvl8pPr marL="7416800" algn="l" defTabSz="2118995" rtl="0" eaLnBrk="1" latinLnBrk="0" hangingPunct="1">
        <a:defRPr sz="4200" kern="1200">
          <a:solidFill>
            <a:schemeClr val="tx1"/>
          </a:solidFill>
          <a:latin typeface="+mn-lt"/>
          <a:ea typeface="+mn-ea"/>
          <a:cs typeface="+mn-cs"/>
        </a:defRPr>
      </a:lvl8pPr>
      <a:lvl9pPr marL="8476615" algn="l" defTabSz="2118995" rtl="0" eaLnBrk="1" latinLnBrk="0" hangingPunct="1">
        <a:defRPr sz="4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anpointgz.cn/faq/index.html?q=luanma" TargetMode="External"/><Relationship Id="rId2" Type="http://schemas.openxmlformats.org/officeDocument/2006/relationships/image" Target="../media/image2.emf"/><Relationship Id="rId1" Type="http://schemas.openxmlformats.org/officeDocument/2006/relationships/slideLayout" Target="../slideLayouts/slideLayout1.xml"/><Relationship Id="rId4" Type="http://schemas.openxmlformats.org/officeDocument/2006/relationships/hyperlink" Target="http://www.canpointgz.cn/faq"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p:nvPr/>
        </p:nvSpPr>
        <p:spPr>
          <a:xfrm>
            <a:off x="2358160" y="324446"/>
            <a:ext cx="9307460" cy="1200329"/>
          </a:xfrm>
          <a:prstGeom prst="rect">
            <a:avLst/>
          </a:prstGeom>
          <a:noFill/>
        </p:spPr>
        <p:txBody>
          <a:bodyPr wrap="square" rtlCol="0">
            <a:spAutoFit/>
          </a:bodyPr>
          <a:lstStyle/>
          <a:p>
            <a:r>
              <a:rPr lang="zh-CN" altLang="en-US" sz="7200" b="1" dirty="0">
                <a:solidFill>
                  <a:srgbClr val="DD6690"/>
                </a:solidFill>
                <a:latin typeface="微软雅黑" panose="020B0503020204020204" pitchFamily="34" charset="-122"/>
                <a:ea typeface="微软雅黑" panose="020B0503020204020204" pitchFamily="34" charset="-122"/>
              </a:rPr>
              <a:t>课件编辑说明</a:t>
            </a:r>
          </a:p>
        </p:txBody>
      </p:sp>
      <p:pic>
        <p:nvPicPr>
          <p:cNvPr id="4" name="图片 3"/>
          <p:cNvPicPr>
            <a:picLocks noChangeAspect="1"/>
          </p:cNvPicPr>
          <p:nvPr/>
        </p:nvPicPr>
        <p:blipFill>
          <a:blip r:embed="rId2"/>
          <a:stretch>
            <a:fillRect/>
          </a:stretch>
        </p:blipFill>
        <p:spPr>
          <a:xfrm>
            <a:off x="1369441" y="564610"/>
            <a:ext cx="726923" cy="720000"/>
          </a:xfrm>
          <a:prstGeom prst="rect">
            <a:avLst/>
          </a:prstGeom>
        </p:spPr>
      </p:pic>
      <p:grpSp>
        <p:nvGrpSpPr>
          <p:cNvPr id="6" name="组合 5">
            <a:extLst>
              <a:ext uri="{FF2B5EF4-FFF2-40B4-BE49-F238E27FC236}">
                <a16:creationId xmlns:a16="http://schemas.microsoft.com/office/drawing/2014/main" xmlns="" xmlns:lc="http://schemas.openxmlformats.org/drawingml/2006/lockedCanvas" id="{5D4D2AAD-FAEA-401A-8311-7F6B4F28C6A8}"/>
              </a:ext>
            </a:extLst>
          </p:cNvPr>
          <p:cNvGrpSpPr/>
          <p:nvPr/>
        </p:nvGrpSpPr>
        <p:grpSpPr>
          <a:xfrm>
            <a:off x="3874891" y="3456794"/>
            <a:ext cx="16013507" cy="6408712"/>
            <a:chOff x="4077049" y="4068862"/>
            <a:chExt cx="16013507" cy="6408712"/>
          </a:xfrm>
        </p:grpSpPr>
        <p:grpSp>
          <p:nvGrpSpPr>
            <p:cNvPr id="7" name="组合 6">
              <a:extLst>
                <a:ext uri="{FF2B5EF4-FFF2-40B4-BE49-F238E27FC236}">
                  <a16:creationId xmlns:a16="http://schemas.microsoft.com/office/drawing/2014/main" xmlns="" xmlns:lc="http://schemas.openxmlformats.org/drawingml/2006/lockedCanvas" id="{053E71B3-0453-7F7E-F646-850ED0764770}"/>
                </a:ext>
              </a:extLst>
            </p:cNvPr>
            <p:cNvGrpSpPr/>
            <p:nvPr/>
          </p:nvGrpSpPr>
          <p:grpSpPr>
            <a:xfrm>
              <a:off x="4077049" y="4068862"/>
              <a:ext cx="16013507" cy="1482650"/>
              <a:chOff x="4077049" y="4068862"/>
              <a:chExt cx="16013507" cy="1482650"/>
            </a:xfrm>
          </p:grpSpPr>
          <p:sp>
            <p:nvSpPr>
              <p:cNvPr id="16" name="矩形: 圆角 18">
                <a:extLst>
                  <a:ext uri="{FF2B5EF4-FFF2-40B4-BE49-F238E27FC236}">
                    <a16:creationId xmlns:a16="http://schemas.microsoft.com/office/drawing/2014/main" xmlns="" xmlns:lc="http://schemas.openxmlformats.org/drawingml/2006/lockedCanvas" id="{5B49FB72-B2BE-45BB-D1B0-0B1474F6F6D4}"/>
                  </a:ext>
                </a:extLst>
              </p:cNvPr>
              <p:cNvSpPr/>
              <p:nvPr/>
            </p:nvSpPr>
            <p:spPr>
              <a:xfrm>
                <a:off x="4077049" y="4334485"/>
                <a:ext cx="2791726" cy="1030520"/>
              </a:xfrm>
              <a:prstGeom prst="round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defTabSz="2117725" rtl="0" fontAlgn="base">
                  <a:spcBef>
                    <a:spcPct val="0"/>
                  </a:spcBef>
                  <a:spcAft>
                    <a:spcPct val="0"/>
                  </a:spcAft>
                  <a:defRPr sz="4200" kern="1200">
                    <a:solidFill>
                      <a:schemeClr val="lt1"/>
                    </a:solidFill>
                    <a:latin typeface="+mn-lt"/>
                    <a:ea typeface="+mn-ea"/>
                    <a:cs typeface="+mn-cs"/>
                  </a:defRPr>
                </a:lvl1pPr>
                <a:lvl2pPr marL="1059180" indent="-601980" algn="l" defTabSz="2117725" rtl="0" fontAlgn="base">
                  <a:spcBef>
                    <a:spcPct val="0"/>
                  </a:spcBef>
                  <a:spcAft>
                    <a:spcPct val="0"/>
                  </a:spcAft>
                  <a:defRPr sz="4200" kern="1200">
                    <a:solidFill>
                      <a:schemeClr val="lt1"/>
                    </a:solidFill>
                    <a:latin typeface="+mn-lt"/>
                    <a:ea typeface="+mn-ea"/>
                    <a:cs typeface="+mn-cs"/>
                  </a:defRPr>
                </a:lvl2pPr>
                <a:lvl3pPr marL="2117725" indent="-1203325" algn="l" defTabSz="2117725" rtl="0" fontAlgn="base">
                  <a:spcBef>
                    <a:spcPct val="0"/>
                  </a:spcBef>
                  <a:spcAft>
                    <a:spcPct val="0"/>
                  </a:spcAft>
                  <a:defRPr sz="4200" kern="1200">
                    <a:solidFill>
                      <a:schemeClr val="lt1"/>
                    </a:solidFill>
                    <a:latin typeface="+mn-lt"/>
                    <a:ea typeface="+mn-ea"/>
                    <a:cs typeface="+mn-cs"/>
                  </a:defRPr>
                </a:lvl3pPr>
                <a:lvl4pPr marL="3178175" indent="-1806575" algn="l" defTabSz="2117725" rtl="0" fontAlgn="base">
                  <a:spcBef>
                    <a:spcPct val="0"/>
                  </a:spcBef>
                  <a:spcAft>
                    <a:spcPct val="0"/>
                  </a:spcAft>
                  <a:defRPr sz="4200" kern="1200">
                    <a:solidFill>
                      <a:schemeClr val="lt1"/>
                    </a:solidFill>
                    <a:latin typeface="+mn-lt"/>
                    <a:ea typeface="+mn-ea"/>
                    <a:cs typeface="+mn-cs"/>
                  </a:defRPr>
                </a:lvl4pPr>
                <a:lvl5pPr marL="4237355" indent="-2408555" algn="l" defTabSz="2117725" rtl="0" fontAlgn="base">
                  <a:spcBef>
                    <a:spcPct val="0"/>
                  </a:spcBef>
                  <a:spcAft>
                    <a:spcPct val="0"/>
                  </a:spcAft>
                  <a:defRPr sz="4200" kern="1200">
                    <a:solidFill>
                      <a:schemeClr val="lt1"/>
                    </a:solidFill>
                    <a:latin typeface="+mn-lt"/>
                    <a:ea typeface="+mn-ea"/>
                    <a:cs typeface="+mn-cs"/>
                  </a:defRPr>
                </a:lvl5pPr>
                <a:lvl6pPr marL="2286000" algn="l" defTabSz="914400" rtl="0" eaLnBrk="1" latinLnBrk="0" hangingPunct="1">
                  <a:defRPr sz="4200" kern="1200">
                    <a:solidFill>
                      <a:schemeClr val="lt1"/>
                    </a:solidFill>
                    <a:latin typeface="+mn-lt"/>
                    <a:ea typeface="+mn-ea"/>
                    <a:cs typeface="+mn-cs"/>
                  </a:defRPr>
                </a:lvl6pPr>
                <a:lvl7pPr marL="2743200" algn="l" defTabSz="914400" rtl="0" eaLnBrk="1" latinLnBrk="0" hangingPunct="1">
                  <a:defRPr sz="4200" kern="1200">
                    <a:solidFill>
                      <a:schemeClr val="lt1"/>
                    </a:solidFill>
                    <a:latin typeface="+mn-lt"/>
                    <a:ea typeface="+mn-ea"/>
                    <a:cs typeface="+mn-cs"/>
                  </a:defRPr>
                </a:lvl7pPr>
                <a:lvl8pPr marL="3200400" algn="l" defTabSz="914400" rtl="0" eaLnBrk="1" latinLnBrk="0" hangingPunct="1">
                  <a:defRPr sz="4200" kern="1200">
                    <a:solidFill>
                      <a:schemeClr val="lt1"/>
                    </a:solidFill>
                    <a:latin typeface="+mn-lt"/>
                    <a:ea typeface="+mn-ea"/>
                    <a:cs typeface="+mn-cs"/>
                  </a:defRPr>
                </a:lvl8pPr>
                <a:lvl9pPr marL="3657600" algn="l" defTabSz="914400" rtl="0" eaLnBrk="1" latinLnBrk="0" hangingPunct="1">
                  <a:defRPr sz="4200" kern="1200">
                    <a:solidFill>
                      <a:schemeClr val="lt1"/>
                    </a:solidFill>
                    <a:latin typeface="+mn-lt"/>
                    <a:ea typeface="+mn-ea"/>
                    <a:cs typeface="+mn-cs"/>
                  </a:defRPr>
                </a:lvl9pPr>
              </a:lstStyle>
              <a:p>
                <a:pPr algn="ctr"/>
                <a:endParaRPr lang="zh-CN" altLang="en-US"/>
              </a:p>
            </p:txBody>
          </p:sp>
          <p:sp>
            <p:nvSpPr>
              <p:cNvPr id="17" name="文本框 19">
                <a:extLst>
                  <a:ext uri="{FF2B5EF4-FFF2-40B4-BE49-F238E27FC236}">
                    <a16:creationId xmlns:a16="http://schemas.microsoft.com/office/drawing/2014/main" xmlns="" xmlns:lc="http://schemas.openxmlformats.org/drawingml/2006/lockedCanvas" id="{9C008C9C-53C0-10A8-71AA-7FED58DBF6FE}"/>
                  </a:ext>
                </a:extLst>
              </p:cNvPr>
              <p:cNvSpPr txBox="1"/>
              <p:nvPr/>
            </p:nvSpPr>
            <p:spPr>
              <a:xfrm>
                <a:off x="7387652" y="4068862"/>
                <a:ext cx="12702904" cy="1482650"/>
              </a:xfrm>
              <a:prstGeom prst="rect">
                <a:avLst/>
              </a:prstGeom>
              <a:noFill/>
            </p:spPr>
            <p:txBody>
              <a:bodyPr wrap="square">
                <a:spAutoFit/>
              </a:bodyPr>
              <a:lstStyle>
                <a:defPPr>
                  <a:defRPr lang="zh-CN"/>
                </a:defPPr>
                <a:lvl1pPr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1pPr>
                <a:lvl2pPr marL="1059180" indent="-601980"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2pPr>
                <a:lvl3pPr marL="2117725" indent="-1203325"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3pPr>
                <a:lvl4pPr marL="3178175" indent="-1806575"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4pPr>
                <a:lvl5pPr marL="4237355" indent="-2408555"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2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2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2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200" kern="1200">
                    <a:solidFill>
                      <a:schemeClr val="tx1"/>
                    </a:solidFill>
                    <a:latin typeface="Arial" panose="020B0604020202020204" pitchFamily="34" charset="0"/>
                    <a:ea typeface="宋体" panose="02010600030101010101" pitchFamily="2" charset="-122"/>
                    <a:cs typeface="+mn-cs"/>
                  </a:defRPr>
                </a:lvl9pPr>
              </a:lstStyle>
              <a:p>
                <a:pPr>
                  <a:lnSpc>
                    <a:spcPct val="150000"/>
                  </a:lnSpc>
                </a:pPr>
                <a:r>
                  <a:rPr lang="zh-CN" altLang="zh-CN" sz="3200" dirty="0">
                    <a:latin typeface="微软雅黑" panose="020B0503020204020204" pitchFamily="34" charset="-122"/>
                    <a:ea typeface="微软雅黑" panose="020B0503020204020204" pitchFamily="34" charset="-122"/>
                  </a:rPr>
                  <a:t>本课件需用</a:t>
                </a:r>
                <a:r>
                  <a:rPr lang="en-US" altLang="zh-CN" sz="3200" dirty="0">
                    <a:latin typeface="微软雅黑" panose="020B0503020204020204" pitchFamily="34" charset="-122"/>
                    <a:ea typeface="微软雅黑" panose="020B0503020204020204" pitchFamily="34" charset="-122"/>
                  </a:rPr>
                  <a:t>office2010</a:t>
                </a:r>
                <a:r>
                  <a:rPr lang="zh-CN" altLang="zh-CN" sz="3200" dirty="0">
                    <a:latin typeface="微软雅黑" panose="020B0503020204020204" pitchFamily="34" charset="-122"/>
                    <a:ea typeface="微软雅黑" panose="020B0503020204020204" pitchFamily="34" charset="-122"/>
                  </a:rPr>
                  <a:t>及以上版本打开，如果您的电脑是</a:t>
                </a:r>
                <a:r>
                  <a:rPr lang="en-US" altLang="zh-CN" sz="3200" dirty="0">
                    <a:latin typeface="微软雅黑" panose="020B0503020204020204" pitchFamily="34" charset="-122"/>
                    <a:ea typeface="微软雅黑" panose="020B0503020204020204" pitchFamily="34" charset="-122"/>
                  </a:rPr>
                  <a:t>office2007</a:t>
                </a:r>
                <a:r>
                  <a:rPr lang="zh-CN" altLang="zh-CN" sz="3200" dirty="0">
                    <a:latin typeface="微软雅黑" panose="020B0503020204020204" pitchFamily="34" charset="-122"/>
                    <a:ea typeface="微软雅黑" panose="020B0503020204020204" pitchFamily="34" charset="-122"/>
                  </a:rPr>
                  <a:t>及以下版本或者</a:t>
                </a:r>
                <a:r>
                  <a:rPr lang="en-US" altLang="zh-CN" sz="3200" dirty="0">
                    <a:latin typeface="微软雅黑" panose="020B0503020204020204" pitchFamily="34" charset="-122"/>
                    <a:ea typeface="微软雅黑" panose="020B0503020204020204" pitchFamily="34" charset="-122"/>
                  </a:rPr>
                  <a:t>WPS</a:t>
                </a:r>
                <a:r>
                  <a:rPr lang="zh-CN" altLang="zh-CN" sz="3200" dirty="0">
                    <a:latin typeface="微软雅黑" panose="020B0503020204020204" pitchFamily="34" charset="-122"/>
                    <a:ea typeface="微软雅黑" panose="020B0503020204020204" pitchFamily="34" charset="-122"/>
                  </a:rPr>
                  <a:t>软件，可能会出现不可编辑的文档。</a:t>
                </a:r>
              </a:p>
            </p:txBody>
          </p:sp>
          <p:sp>
            <p:nvSpPr>
              <p:cNvPr id="18" name="文本框 20">
                <a:extLst>
                  <a:ext uri="{FF2B5EF4-FFF2-40B4-BE49-F238E27FC236}">
                    <a16:creationId xmlns:a16="http://schemas.microsoft.com/office/drawing/2014/main" xmlns="" xmlns:lc="http://schemas.openxmlformats.org/drawingml/2006/lockedCanvas" id="{4479B736-C9E6-E6A4-FDCD-0A4727AD7127}"/>
                  </a:ext>
                </a:extLst>
              </p:cNvPr>
              <p:cNvSpPr txBox="1"/>
              <p:nvPr/>
            </p:nvSpPr>
            <p:spPr>
              <a:xfrm>
                <a:off x="4175744" y="4212878"/>
                <a:ext cx="3025380" cy="1069845"/>
              </a:xfrm>
              <a:prstGeom prst="rect">
                <a:avLst/>
              </a:prstGeom>
              <a:noFill/>
            </p:spPr>
            <p:txBody>
              <a:bodyPr wrap="square">
                <a:spAutoFit/>
              </a:bodyPr>
              <a:lstStyle>
                <a:defPPr>
                  <a:defRPr lang="zh-CN"/>
                </a:defPPr>
                <a:lvl1pPr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1pPr>
                <a:lvl2pPr marL="1059180" indent="-601980"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2pPr>
                <a:lvl3pPr marL="2117725" indent="-1203325"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3pPr>
                <a:lvl4pPr marL="3178175" indent="-1806575"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4pPr>
                <a:lvl5pPr marL="4237355" indent="-2408555"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2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2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2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200" kern="1200">
                    <a:solidFill>
                      <a:schemeClr val="tx1"/>
                    </a:solidFill>
                    <a:latin typeface="Arial" panose="020B0604020202020204" pitchFamily="34" charset="0"/>
                    <a:ea typeface="宋体" panose="02010600030101010101" pitchFamily="2" charset="-122"/>
                    <a:cs typeface="+mn-cs"/>
                  </a:defRPr>
                </a:lvl9pPr>
              </a:lstStyle>
              <a:p>
                <a:pPr>
                  <a:lnSpc>
                    <a:spcPct val="150000"/>
                  </a:lnSpc>
                </a:pPr>
                <a:r>
                  <a:rPr lang="zh-CN" altLang="en-US" sz="4800" b="1" dirty="0">
                    <a:solidFill>
                      <a:srgbClr val="002060"/>
                    </a:solidFill>
                    <a:latin typeface="微软雅黑" panose="020B0503020204020204" pitchFamily="34" charset="-122"/>
                    <a:ea typeface="微软雅黑" panose="020B0503020204020204" pitchFamily="34" charset="-122"/>
                  </a:rPr>
                  <a:t>版本要求</a:t>
                </a:r>
                <a:endParaRPr lang="zh-CN" altLang="zh-CN" sz="4800" b="1" dirty="0">
                  <a:solidFill>
                    <a:srgbClr val="002060"/>
                  </a:solidFill>
                  <a:latin typeface="微软雅黑" panose="020B0503020204020204" pitchFamily="34" charset="-122"/>
                  <a:ea typeface="微软雅黑" panose="020B0503020204020204" pitchFamily="34" charset="-122"/>
                </a:endParaRPr>
              </a:p>
            </p:txBody>
          </p:sp>
        </p:grpSp>
        <p:grpSp>
          <p:nvGrpSpPr>
            <p:cNvPr id="8" name="组合 7">
              <a:extLst>
                <a:ext uri="{FF2B5EF4-FFF2-40B4-BE49-F238E27FC236}">
                  <a16:creationId xmlns:a16="http://schemas.microsoft.com/office/drawing/2014/main" xmlns="" xmlns:lc="http://schemas.openxmlformats.org/drawingml/2006/lockedCanvas" id="{B805FEC8-2069-4E00-C397-9F65DFE173F4}"/>
                </a:ext>
              </a:extLst>
            </p:cNvPr>
            <p:cNvGrpSpPr/>
            <p:nvPr/>
          </p:nvGrpSpPr>
          <p:grpSpPr>
            <a:xfrm>
              <a:off x="4077049" y="6546652"/>
              <a:ext cx="16013507" cy="1482650"/>
              <a:chOff x="4077049" y="4068862"/>
              <a:chExt cx="16013507" cy="1482650"/>
            </a:xfrm>
          </p:grpSpPr>
          <p:sp>
            <p:nvSpPr>
              <p:cNvPr id="13" name="矩形: 圆角 15">
                <a:extLst>
                  <a:ext uri="{FF2B5EF4-FFF2-40B4-BE49-F238E27FC236}">
                    <a16:creationId xmlns:a16="http://schemas.microsoft.com/office/drawing/2014/main" xmlns="" xmlns:lc="http://schemas.openxmlformats.org/drawingml/2006/lockedCanvas" id="{63008E3F-92CB-4558-B5E3-9DBB0E562E4A}"/>
                  </a:ext>
                </a:extLst>
              </p:cNvPr>
              <p:cNvSpPr/>
              <p:nvPr/>
            </p:nvSpPr>
            <p:spPr>
              <a:xfrm>
                <a:off x="4077049" y="4334485"/>
                <a:ext cx="2791726" cy="1030520"/>
              </a:xfrm>
              <a:prstGeom prst="round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defTabSz="2117725" rtl="0" fontAlgn="base">
                  <a:spcBef>
                    <a:spcPct val="0"/>
                  </a:spcBef>
                  <a:spcAft>
                    <a:spcPct val="0"/>
                  </a:spcAft>
                  <a:defRPr sz="4200" kern="1200">
                    <a:solidFill>
                      <a:schemeClr val="lt1"/>
                    </a:solidFill>
                    <a:latin typeface="+mn-lt"/>
                    <a:ea typeface="+mn-ea"/>
                    <a:cs typeface="+mn-cs"/>
                  </a:defRPr>
                </a:lvl1pPr>
                <a:lvl2pPr marL="1059180" indent="-601980" algn="l" defTabSz="2117725" rtl="0" fontAlgn="base">
                  <a:spcBef>
                    <a:spcPct val="0"/>
                  </a:spcBef>
                  <a:spcAft>
                    <a:spcPct val="0"/>
                  </a:spcAft>
                  <a:defRPr sz="4200" kern="1200">
                    <a:solidFill>
                      <a:schemeClr val="lt1"/>
                    </a:solidFill>
                    <a:latin typeface="+mn-lt"/>
                    <a:ea typeface="+mn-ea"/>
                    <a:cs typeface="+mn-cs"/>
                  </a:defRPr>
                </a:lvl2pPr>
                <a:lvl3pPr marL="2117725" indent="-1203325" algn="l" defTabSz="2117725" rtl="0" fontAlgn="base">
                  <a:spcBef>
                    <a:spcPct val="0"/>
                  </a:spcBef>
                  <a:spcAft>
                    <a:spcPct val="0"/>
                  </a:spcAft>
                  <a:defRPr sz="4200" kern="1200">
                    <a:solidFill>
                      <a:schemeClr val="lt1"/>
                    </a:solidFill>
                    <a:latin typeface="+mn-lt"/>
                    <a:ea typeface="+mn-ea"/>
                    <a:cs typeface="+mn-cs"/>
                  </a:defRPr>
                </a:lvl3pPr>
                <a:lvl4pPr marL="3178175" indent="-1806575" algn="l" defTabSz="2117725" rtl="0" fontAlgn="base">
                  <a:spcBef>
                    <a:spcPct val="0"/>
                  </a:spcBef>
                  <a:spcAft>
                    <a:spcPct val="0"/>
                  </a:spcAft>
                  <a:defRPr sz="4200" kern="1200">
                    <a:solidFill>
                      <a:schemeClr val="lt1"/>
                    </a:solidFill>
                    <a:latin typeface="+mn-lt"/>
                    <a:ea typeface="+mn-ea"/>
                    <a:cs typeface="+mn-cs"/>
                  </a:defRPr>
                </a:lvl4pPr>
                <a:lvl5pPr marL="4237355" indent="-2408555" algn="l" defTabSz="2117725" rtl="0" fontAlgn="base">
                  <a:spcBef>
                    <a:spcPct val="0"/>
                  </a:spcBef>
                  <a:spcAft>
                    <a:spcPct val="0"/>
                  </a:spcAft>
                  <a:defRPr sz="4200" kern="1200">
                    <a:solidFill>
                      <a:schemeClr val="lt1"/>
                    </a:solidFill>
                    <a:latin typeface="+mn-lt"/>
                    <a:ea typeface="+mn-ea"/>
                    <a:cs typeface="+mn-cs"/>
                  </a:defRPr>
                </a:lvl5pPr>
                <a:lvl6pPr marL="2286000" algn="l" defTabSz="914400" rtl="0" eaLnBrk="1" latinLnBrk="0" hangingPunct="1">
                  <a:defRPr sz="4200" kern="1200">
                    <a:solidFill>
                      <a:schemeClr val="lt1"/>
                    </a:solidFill>
                    <a:latin typeface="+mn-lt"/>
                    <a:ea typeface="+mn-ea"/>
                    <a:cs typeface="+mn-cs"/>
                  </a:defRPr>
                </a:lvl6pPr>
                <a:lvl7pPr marL="2743200" algn="l" defTabSz="914400" rtl="0" eaLnBrk="1" latinLnBrk="0" hangingPunct="1">
                  <a:defRPr sz="4200" kern="1200">
                    <a:solidFill>
                      <a:schemeClr val="lt1"/>
                    </a:solidFill>
                    <a:latin typeface="+mn-lt"/>
                    <a:ea typeface="+mn-ea"/>
                    <a:cs typeface="+mn-cs"/>
                  </a:defRPr>
                </a:lvl7pPr>
                <a:lvl8pPr marL="3200400" algn="l" defTabSz="914400" rtl="0" eaLnBrk="1" latinLnBrk="0" hangingPunct="1">
                  <a:defRPr sz="4200" kern="1200">
                    <a:solidFill>
                      <a:schemeClr val="lt1"/>
                    </a:solidFill>
                    <a:latin typeface="+mn-lt"/>
                    <a:ea typeface="+mn-ea"/>
                    <a:cs typeface="+mn-cs"/>
                  </a:defRPr>
                </a:lvl8pPr>
                <a:lvl9pPr marL="3657600" algn="l" defTabSz="914400" rtl="0" eaLnBrk="1" latinLnBrk="0" hangingPunct="1">
                  <a:defRPr sz="4200" kern="1200">
                    <a:solidFill>
                      <a:schemeClr val="lt1"/>
                    </a:solidFill>
                    <a:latin typeface="+mn-lt"/>
                    <a:ea typeface="+mn-ea"/>
                    <a:cs typeface="+mn-cs"/>
                  </a:defRPr>
                </a:lvl9pPr>
              </a:lstStyle>
              <a:p>
                <a:pPr algn="ctr"/>
                <a:endParaRPr lang="zh-CN" altLang="en-US"/>
              </a:p>
            </p:txBody>
          </p:sp>
          <p:sp>
            <p:nvSpPr>
              <p:cNvPr id="14" name="文本框 16">
                <a:extLst>
                  <a:ext uri="{FF2B5EF4-FFF2-40B4-BE49-F238E27FC236}">
                    <a16:creationId xmlns:a16="http://schemas.microsoft.com/office/drawing/2014/main" xmlns="" xmlns:lc="http://schemas.openxmlformats.org/drawingml/2006/lockedCanvas" id="{4BE85408-8A19-37D9-28D1-E2578CB3FC49}"/>
                  </a:ext>
                </a:extLst>
              </p:cNvPr>
              <p:cNvSpPr txBox="1"/>
              <p:nvPr/>
            </p:nvSpPr>
            <p:spPr>
              <a:xfrm>
                <a:off x="7387652" y="4068862"/>
                <a:ext cx="12702904" cy="1482650"/>
              </a:xfrm>
              <a:prstGeom prst="rect">
                <a:avLst/>
              </a:prstGeom>
              <a:noFill/>
            </p:spPr>
            <p:txBody>
              <a:bodyPr wrap="square">
                <a:spAutoFit/>
              </a:bodyPr>
              <a:lstStyle>
                <a:defPPr>
                  <a:defRPr lang="zh-CN"/>
                </a:defPPr>
                <a:lvl1pPr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1pPr>
                <a:lvl2pPr marL="1059180" indent="-601980"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2pPr>
                <a:lvl3pPr marL="2117725" indent="-1203325"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3pPr>
                <a:lvl4pPr marL="3178175" indent="-1806575"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4pPr>
                <a:lvl5pPr marL="4237355" indent="-2408555"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2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2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2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200" kern="1200">
                    <a:solidFill>
                      <a:schemeClr val="tx1"/>
                    </a:solidFill>
                    <a:latin typeface="Arial" panose="020B0604020202020204" pitchFamily="34" charset="0"/>
                    <a:ea typeface="宋体" panose="02010600030101010101" pitchFamily="2" charset="-122"/>
                    <a:cs typeface="+mn-cs"/>
                  </a:defRPr>
                </a:lvl9pPr>
              </a:lstStyle>
              <a:p>
                <a:pPr>
                  <a:lnSpc>
                    <a:spcPct val="150000"/>
                  </a:lnSpc>
                </a:pPr>
                <a:r>
                  <a:rPr lang="zh-CN" altLang="zh-CN" sz="3200" dirty="0">
                    <a:latin typeface="微软雅黑" panose="020B0503020204020204" pitchFamily="34" charset="-122"/>
                    <a:ea typeface="微软雅黑" panose="020B0503020204020204" pitchFamily="34" charset="-122"/>
                  </a:rPr>
                  <a:t>如您在使用过程中遇到公式不显示或者乱码的情况，可能是因为您的电脑缺少字体，请登录网站</a:t>
                </a:r>
                <a:r>
                  <a:rPr lang="en-US" altLang="zh-CN" sz="3200" u="sng" dirty="0">
                    <a:latin typeface="微软雅黑" panose="020B0503020204020204" pitchFamily="34" charset="-122"/>
                    <a:ea typeface="微软雅黑" panose="020B0503020204020204" pitchFamily="34" charset="-122"/>
                    <a:hlinkClick r:id="rId3"/>
                  </a:rPr>
                  <a:t>www.canpointgz.cn/faq</a:t>
                </a:r>
                <a:r>
                  <a:rPr lang="zh-CN" altLang="zh-CN" sz="3200" dirty="0">
                    <a:latin typeface="微软雅黑" panose="020B0503020204020204" pitchFamily="34" charset="-122"/>
                    <a:ea typeface="微软雅黑" panose="020B0503020204020204" pitchFamily="34" charset="-122"/>
                  </a:rPr>
                  <a:t>下载。 </a:t>
                </a:r>
              </a:p>
            </p:txBody>
          </p:sp>
          <p:sp>
            <p:nvSpPr>
              <p:cNvPr id="15" name="文本框 17">
                <a:extLst>
                  <a:ext uri="{FF2B5EF4-FFF2-40B4-BE49-F238E27FC236}">
                    <a16:creationId xmlns:a16="http://schemas.microsoft.com/office/drawing/2014/main" xmlns="" xmlns:lc="http://schemas.openxmlformats.org/drawingml/2006/lockedCanvas" id="{75390994-19EE-83A3-E0F5-6AD322D93403}"/>
                  </a:ext>
                </a:extLst>
              </p:cNvPr>
              <p:cNvSpPr txBox="1"/>
              <p:nvPr/>
            </p:nvSpPr>
            <p:spPr>
              <a:xfrm>
                <a:off x="4175744" y="4212878"/>
                <a:ext cx="3025380" cy="1069845"/>
              </a:xfrm>
              <a:prstGeom prst="rect">
                <a:avLst/>
              </a:prstGeom>
              <a:noFill/>
            </p:spPr>
            <p:txBody>
              <a:bodyPr wrap="square">
                <a:spAutoFit/>
              </a:bodyPr>
              <a:lstStyle>
                <a:defPPr>
                  <a:defRPr lang="zh-CN"/>
                </a:defPPr>
                <a:lvl1pPr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1pPr>
                <a:lvl2pPr marL="1059180" indent="-601980"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2pPr>
                <a:lvl3pPr marL="2117725" indent="-1203325"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3pPr>
                <a:lvl4pPr marL="3178175" indent="-1806575"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4pPr>
                <a:lvl5pPr marL="4237355" indent="-2408555"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2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2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2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200" kern="1200">
                    <a:solidFill>
                      <a:schemeClr val="tx1"/>
                    </a:solidFill>
                    <a:latin typeface="Arial" panose="020B0604020202020204" pitchFamily="34" charset="0"/>
                    <a:ea typeface="宋体" panose="02010600030101010101" pitchFamily="2" charset="-122"/>
                    <a:cs typeface="+mn-cs"/>
                  </a:defRPr>
                </a:lvl9pPr>
              </a:lstStyle>
              <a:p>
                <a:pPr>
                  <a:lnSpc>
                    <a:spcPct val="150000"/>
                  </a:lnSpc>
                </a:pPr>
                <a:r>
                  <a:rPr lang="zh-CN" altLang="en-US" sz="4800" b="1" dirty="0">
                    <a:solidFill>
                      <a:srgbClr val="002060"/>
                    </a:solidFill>
                    <a:latin typeface="微软雅黑" panose="020B0503020204020204" pitchFamily="34" charset="-122"/>
                    <a:ea typeface="微软雅黑" panose="020B0503020204020204" pitchFamily="34" charset="-122"/>
                  </a:rPr>
                  <a:t>乱码问题</a:t>
                </a:r>
                <a:endParaRPr lang="zh-CN" altLang="zh-CN" sz="4800" b="1" dirty="0">
                  <a:solidFill>
                    <a:srgbClr val="002060"/>
                  </a:solidFill>
                  <a:latin typeface="微软雅黑" panose="020B0503020204020204" pitchFamily="34" charset="-122"/>
                  <a:ea typeface="微软雅黑" panose="020B0503020204020204" pitchFamily="34" charset="-122"/>
                </a:endParaRPr>
              </a:p>
            </p:txBody>
          </p:sp>
        </p:grpSp>
        <p:grpSp>
          <p:nvGrpSpPr>
            <p:cNvPr id="9" name="组合 8">
              <a:extLst>
                <a:ext uri="{FF2B5EF4-FFF2-40B4-BE49-F238E27FC236}">
                  <a16:creationId xmlns:a16="http://schemas.microsoft.com/office/drawing/2014/main" xmlns="" xmlns:lc="http://schemas.openxmlformats.org/drawingml/2006/lockedCanvas" id="{52207F49-21DD-ADEB-84A7-2BCBC2FD99B2}"/>
                </a:ext>
              </a:extLst>
            </p:cNvPr>
            <p:cNvGrpSpPr/>
            <p:nvPr/>
          </p:nvGrpSpPr>
          <p:grpSpPr>
            <a:xfrm>
              <a:off x="4077049" y="8969469"/>
              <a:ext cx="16013507" cy="1508105"/>
              <a:chOff x="4077049" y="4068862"/>
              <a:chExt cx="16013507" cy="1508105"/>
            </a:xfrm>
          </p:grpSpPr>
          <p:sp>
            <p:nvSpPr>
              <p:cNvPr id="10" name="矩形: 圆角 12">
                <a:extLst>
                  <a:ext uri="{FF2B5EF4-FFF2-40B4-BE49-F238E27FC236}">
                    <a16:creationId xmlns:a16="http://schemas.microsoft.com/office/drawing/2014/main" xmlns="" xmlns:lc="http://schemas.openxmlformats.org/drawingml/2006/lockedCanvas" id="{1312C439-83FE-DCF6-592B-E16804BD02D4}"/>
                  </a:ext>
                </a:extLst>
              </p:cNvPr>
              <p:cNvSpPr/>
              <p:nvPr/>
            </p:nvSpPr>
            <p:spPr>
              <a:xfrm>
                <a:off x="4077049" y="4334485"/>
                <a:ext cx="2791726" cy="1030520"/>
              </a:xfrm>
              <a:prstGeom prst="round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defTabSz="2117725" rtl="0" fontAlgn="base">
                  <a:spcBef>
                    <a:spcPct val="0"/>
                  </a:spcBef>
                  <a:spcAft>
                    <a:spcPct val="0"/>
                  </a:spcAft>
                  <a:defRPr sz="4200" kern="1200">
                    <a:solidFill>
                      <a:schemeClr val="lt1"/>
                    </a:solidFill>
                    <a:latin typeface="+mn-lt"/>
                    <a:ea typeface="+mn-ea"/>
                    <a:cs typeface="+mn-cs"/>
                  </a:defRPr>
                </a:lvl1pPr>
                <a:lvl2pPr marL="1059180" indent="-601980" algn="l" defTabSz="2117725" rtl="0" fontAlgn="base">
                  <a:spcBef>
                    <a:spcPct val="0"/>
                  </a:spcBef>
                  <a:spcAft>
                    <a:spcPct val="0"/>
                  </a:spcAft>
                  <a:defRPr sz="4200" kern="1200">
                    <a:solidFill>
                      <a:schemeClr val="lt1"/>
                    </a:solidFill>
                    <a:latin typeface="+mn-lt"/>
                    <a:ea typeface="+mn-ea"/>
                    <a:cs typeface="+mn-cs"/>
                  </a:defRPr>
                </a:lvl2pPr>
                <a:lvl3pPr marL="2117725" indent="-1203325" algn="l" defTabSz="2117725" rtl="0" fontAlgn="base">
                  <a:spcBef>
                    <a:spcPct val="0"/>
                  </a:spcBef>
                  <a:spcAft>
                    <a:spcPct val="0"/>
                  </a:spcAft>
                  <a:defRPr sz="4200" kern="1200">
                    <a:solidFill>
                      <a:schemeClr val="lt1"/>
                    </a:solidFill>
                    <a:latin typeface="+mn-lt"/>
                    <a:ea typeface="+mn-ea"/>
                    <a:cs typeface="+mn-cs"/>
                  </a:defRPr>
                </a:lvl3pPr>
                <a:lvl4pPr marL="3178175" indent="-1806575" algn="l" defTabSz="2117725" rtl="0" fontAlgn="base">
                  <a:spcBef>
                    <a:spcPct val="0"/>
                  </a:spcBef>
                  <a:spcAft>
                    <a:spcPct val="0"/>
                  </a:spcAft>
                  <a:defRPr sz="4200" kern="1200">
                    <a:solidFill>
                      <a:schemeClr val="lt1"/>
                    </a:solidFill>
                    <a:latin typeface="+mn-lt"/>
                    <a:ea typeface="+mn-ea"/>
                    <a:cs typeface="+mn-cs"/>
                  </a:defRPr>
                </a:lvl4pPr>
                <a:lvl5pPr marL="4237355" indent="-2408555" algn="l" defTabSz="2117725" rtl="0" fontAlgn="base">
                  <a:spcBef>
                    <a:spcPct val="0"/>
                  </a:spcBef>
                  <a:spcAft>
                    <a:spcPct val="0"/>
                  </a:spcAft>
                  <a:defRPr sz="4200" kern="1200">
                    <a:solidFill>
                      <a:schemeClr val="lt1"/>
                    </a:solidFill>
                    <a:latin typeface="+mn-lt"/>
                    <a:ea typeface="+mn-ea"/>
                    <a:cs typeface="+mn-cs"/>
                  </a:defRPr>
                </a:lvl5pPr>
                <a:lvl6pPr marL="2286000" algn="l" defTabSz="914400" rtl="0" eaLnBrk="1" latinLnBrk="0" hangingPunct="1">
                  <a:defRPr sz="4200" kern="1200">
                    <a:solidFill>
                      <a:schemeClr val="lt1"/>
                    </a:solidFill>
                    <a:latin typeface="+mn-lt"/>
                    <a:ea typeface="+mn-ea"/>
                    <a:cs typeface="+mn-cs"/>
                  </a:defRPr>
                </a:lvl6pPr>
                <a:lvl7pPr marL="2743200" algn="l" defTabSz="914400" rtl="0" eaLnBrk="1" latinLnBrk="0" hangingPunct="1">
                  <a:defRPr sz="4200" kern="1200">
                    <a:solidFill>
                      <a:schemeClr val="lt1"/>
                    </a:solidFill>
                    <a:latin typeface="+mn-lt"/>
                    <a:ea typeface="+mn-ea"/>
                    <a:cs typeface="+mn-cs"/>
                  </a:defRPr>
                </a:lvl7pPr>
                <a:lvl8pPr marL="3200400" algn="l" defTabSz="914400" rtl="0" eaLnBrk="1" latinLnBrk="0" hangingPunct="1">
                  <a:defRPr sz="4200" kern="1200">
                    <a:solidFill>
                      <a:schemeClr val="lt1"/>
                    </a:solidFill>
                    <a:latin typeface="+mn-lt"/>
                    <a:ea typeface="+mn-ea"/>
                    <a:cs typeface="+mn-cs"/>
                  </a:defRPr>
                </a:lvl8pPr>
                <a:lvl9pPr marL="3657600" algn="l" defTabSz="914400" rtl="0" eaLnBrk="1" latinLnBrk="0" hangingPunct="1">
                  <a:defRPr sz="4200" kern="1200">
                    <a:solidFill>
                      <a:schemeClr val="lt1"/>
                    </a:solidFill>
                    <a:latin typeface="+mn-lt"/>
                    <a:ea typeface="+mn-ea"/>
                    <a:cs typeface="+mn-cs"/>
                  </a:defRPr>
                </a:lvl9pPr>
              </a:lstStyle>
              <a:p>
                <a:pPr algn="ctr"/>
                <a:endParaRPr lang="zh-CN" altLang="en-US"/>
              </a:p>
            </p:txBody>
          </p:sp>
          <p:sp>
            <p:nvSpPr>
              <p:cNvPr id="11" name="文本框 13">
                <a:extLst>
                  <a:ext uri="{FF2B5EF4-FFF2-40B4-BE49-F238E27FC236}">
                    <a16:creationId xmlns:a16="http://schemas.microsoft.com/office/drawing/2014/main" xmlns="" xmlns:lc="http://schemas.openxmlformats.org/drawingml/2006/lockedCanvas" id="{7489351F-EE60-DA09-7265-8832D7E7997B}"/>
                  </a:ext>
                </a:extLst>
              </p:cNvPr>
              <p:cNvSpPr txBox="1"/>
              <p:nvPr/>
            </p:nvSpPr>
            <p:spPr>
              <a:xfrm>
                <a:off x="7387652" y="4068862"/>
                <a:ext cx="12702904" cy="1508105"/>
              </a:xfrm>
              <a:prstGeom prst="rect">
                <a:avLst/>
              </a:prstGeom>
              <a:noFill/>
            </p:spPr>
            <p:txBody>
              <a:bodyPr wrap="square">
                <a:spAutoFit/>
              </a:bodyPr>
              <a:lstStyle>
                <a:defPPr>
                  <a:defRPr lang="zh-CN"/>
                </a:defPPr>
                <a:lvl1pPr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1pPr>
                <a:lvl2pPr marL="1059180" indent="-601980"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2pPr>
                <a:lvl3pPr marL="2117725" indent="-1203325"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3pPr>
                <a:lvl4pPr marL="3178175" indent="-1806575"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4pPr>
                <a:lvl5pPr marL="4237355" indent="-2408555"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2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2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2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200" kern="1200">
                    <a:solidFill>
                      <a:schemeClr val="tx1"/>
                    </a:solidFill>
                    <a:latin typeface="Arial" panose="020B0604020202020204" pitchFamily="34" charset="0"/>
                    <a:ea typeface="宋体" panose="02010600030101010101" pitchFamily="2" charset="-122"/>
                    <a:cs typeface="+mn-cs"/>
                  </a:defRPr>
                </a:lvl9pPr>
              </a:lstStyle>
              <a:p>
                <a:pPr>
                  <a:lnSpc>
                    <a:spcPct val="150000"/>
                  </a:lnSpc>
                </a:pPr>
                <a:r>
                  <a:rPr lang="zh-CN" altLang="zh-CN" sz="3200" dirty="0">
                    <a:latin typeface="微软雅黑" panose="020B0503020204020204" pitchFamily="34" charset="-122"/>
                    <a:ea typeface="微软雅黑" panose="020B0503020204020204" pitchFamily="34" charset="-122"/>
                  </a:rPr>
                  <a:t>如您</a:t>
                </a:r>
                <a:r>
                  <a:rPr lang="zh-CN" altLang="en-US" sz="3200" dirty="0">
                    <a:latin typeface="微软雅黑" panose="020B0503020204020204" pitchFamily="34" charset="-122"/>
                    <a:ea typeface="微软雅黑" panose="020B0503020204020204" pitchFamily="34" charset="-122"/>
                  </a:rPr>
                  <a:t>还有其他</a:t>
                </a:r>
                <a:r>
                  <a:rPr lang="zh-CN" altLang="zh-CN" sz="3200" dirty="0">
                    <a:latin typeface="微软雅黑" panose="020B0503020204020204" pitchFamily="34" charset="-122"/>
                    <a:ea typeface="微软雅黑" panose="020B0503020204020204" pitchFamily="34" charset="-122"/>
                  </a:rPr>
                  <a:t>方面的问题</a:t>
                </a:r>
                <a:r>
                  <a:rPr lang="zh-CN" altLang="en-US" sz="3200" dirty="0">
                    <a:latin typeface="微软雅黑" panose="020B0503020204020204" pitchFamily="34" charset="-122"/>
                    <a:ea typeface="微软雅黑" panose="020B0503020204020204" pitchFamily="34" charset="-122"/>
                  </a:rPr>
                  <a:t>，请登录网站</a:t>
                </a:r>
                <a:r>
                  <a:rPr lang="en-US" altLang="zh-CN" sz="3200" u="sng" dirty="0">
                    <a:latin typeface="微软雅黑" panose="020B0503020204020204" pitchFamily="34" charset="-122"/>
                    <a:ea typeface="微软雅黑" panose="020B0503020204020204" pitchFamily="34" charset="-122"/>
                    <a:hlinkClick r:id="rId4"/>
                  </a:rPr>
                  <a:t>www.canpointgz.cn/faq</a:t>
                </a:r>
                <a:r>
                  <a:rPr lang="zh-CN" altLang="zh-CN" sz="2800" dirty="0">
                    <a:latin typeface="微软雅黑" panose="020B0503020204020204" pitchFamily="34" charset="-122"/>
                    <a:ea typeface="微软雅黑" panose="020B0503020204020204" pitchFamily="34" charset="-122"/>
                  </a:rPr>
                  <a:t>，</a:t>
                </a:r>
                <a:r>
                  <a:rPr lang="zh-CN" altLang="zh-CN" sz="3200" dirty="0">
                    <a:latin typeface="微软雅黑" panose="020B0503020204020204" pitchFamily="34" charset="-122"/>
                    <a:ea typeface="微软雅黑" panose="020B0503020204020204" pitchFamily="34" charset="-122"/>
                  </a:rPr>
                  <a:t>点击</a:t>
                </a:r>
                <a:r>
                  <a:rPr lang="zh-CN" altLang="en-US" sz="3200" dirty="0">
                    <a:solidFill>
                      <a:srgbClr val="1865D6"/>
                    </a:solidFill>
                    <a:latin typeface="华文行楷" panose="02010800040101010101" pitchFamily="2" charset="-122"/>
                    <a:ea typeface="华文行楷" panose="02010800040101010101" pitchFamily="2" charset="-122"/>
                  </a:rPr>
                  <a:t>“常见问题”</a:t>
                </a:r>
                <a:r>
                  <a:rPr lang="zh-CN" altLang="zh-CN" sz="3200" dirty="0">
                    <a:latin typeface="微软雅黑" panose="020B0503020204020204" pitchFamily="34" charset="-122"/>
                    <a:ea typeface="微软雅黑" panose="020B0503020204020204" pitchFamily="34" charset="-122"/>
                  </a:rPr>
                  <a:t>，或致电</a:t>
                </a:r>
                <a:r>
                  <a:rPr lang="en-US" altLang="zh-CN" sz="3200" dirty="0">
                    <a:latin typeface="微软雅黑" panose="020B0503020204020204" pitchFamily="34" charset="-122"/>
                    <a:ea typeface="微软雅黑" panose="020B0503020204020204" pitchFamily="34" charset="-122"/>
                  </a:rPr>
                  <a:t>010-58818058</a:t>
                </a:r>
                <a:r>
                  <a:rPr lang="zh-CN" altLang="en-US" sz="3200" dirty="0">
                    <a:latin typeface="微软雅黑" panose="020B0503020204020204" pitchFamily="34" charset="-122"/>
                    <a:ea typeface="微软雅黑" panose="020B0503020204020204" pitchFamily="34" charset="-122"/>
                  </a:rPr>
                  <a:t>。</a:t>
                </a:r>
                <a:endParaRPr lang="zh-CN" altLang="zh-CN" sz="3200" dirty="0">
                  <a:latin typeface="微软雅黑" panose="020B0503020204020204" pitchFamily="34" charset="-122"/>
                  <a:ea typeface="微软雅黑" panose="020B0503020204020204" pitchFamily="34" charset="-122"/>
                </a:endParaRPr>
              </a:p>
            </p:txBody>
          </p:sp>
          <p:sp>
            <p:nvSpPr>
              <p:cNvPr id="12" name="文本框 14">
                <a:extLst>
                  <a:ext uri="{FF2B5EF4-FFF2-40B4-BE49-F238E27FC236}">
                    <a16:creationId xmlns:a16="http://schemas.microsoft.com/office/drawing/2014/main" xmlns="" xmlns:lc="http://schemas.openxmlformats.org/drawingml/2006/lockedCanvas" id="{598AEAE0-0D28-4728-0D92-56E472F0D4CE}"/>
                  </a:ext>
                </a:extLst>
              </p:cNvPr>
              <p:cNvSpPr txBox="1"/>
              <p:nvPr/>
            </p:nvSpPr>
            <p:spPr>
              <a:xfrm>
                <a:off x="4175744" y="4212878"/>
                <a:ext cx="3025380" cy="1069845"/>
              </a:xfrm>
              <a:prstGeom prst="rect">
                <a:avLst/>
              </a:prstGeom>
              <a:noFill/>
            </p:spPr>
            <p:txBody>
              <a:bodyPr wrap="square">
                <a:spAutoFit/>
              </a:bodyPr>
              <a:lstStyle>
                <a:defPPr>
                  <a:defRPr lang="zh-CN"/>
                </a:defPPr>
                <a:lvl1pPr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1pPr>
                <a:lvl2pPr marL="1059180" indent="-601980"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2pPr>
                <a:lvl3pPr marL="2117725" indent="-1203325"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3pPr>
                <a:lvl4pPr marL="3178175" indent="-1806575"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4pPr>
                <a:lvl5pPr marL="4237355" indent="-2408555" algn="l" defTabSz="2117725" rtl="0" fontAlgn="base">
                  <a:spcBef>
                    <a:spcPct val="0"/>
                  </a:spcBef>
                  <a:spcAft>
                    <a:spcPct val="0"/>
                  </a:spcAft>
                  <a:defRPr sz="4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2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2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2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200" kern="1200">
                    <a:solidFill>
                      <a:schemeClr val="tx1"/>
                    </a:solidFill>
                    <a:latin typeface="Arial" panose="020B0604020202020204" pitchFamily="34" charset="0"/>
                    <a:ea typeface="宋体" panose="02010600030101010101" pitchFamily="2" charset="-122"/>
                    <a:cs typeface="+mn-cs"/>
                  </a:defRPr>
                </a:lvl9pPr>
              </a:lstStyle>
              <a:p>
                <a:pPr>
                  <a:lnSpc>
                    <a:spcPct val="150000"/>
                  </a:lnSpc>
                </a:pPr>
                <a:r>
                  <a:rPr lang="zh-CN" altLang="en-US" sz="4800" b="1" dirty="0">
                    <a:solidFill>
                      <a:srgbClr val="002060"/>
                    </a:solidFill>
                    <a:latin typeface="微软雅黑" panose="020B0503020204020204" pitchFamily="34" charset="-122"/>
                    <a:ea typeface="微软雅黑" panose="020B0503020204020204" pitchFamily="34" charset="-122"/>
                  </a:rPr>
                  <a:t>联系我们</a:t>
                </a:r>
                <a:endParaRPr lang="zh-CN" altLang="zh-CN" sz="4800" b="1" dirty="0">
                  <a:solidFill>
                    <a:srgbClr val="002060"/>
                  </a:solidFill>
                  <a:latin typeface="微软雅黑" panose="020B0503020204020204" pitchFamily="34" charset="-122"/>
                  <a:ea typeface="微软雅黑" panose="020B0503020204020204" pitchFamily="34" charset="-122"/>
                </a:endParaRPr>
              </a:p>
            </p:txBody>
          </p:sp>
        </p:grpSp>
      </p:grpSp>
    </p:spTree>
    <p:extLst>
      <p:ext uri="{BB962C8B-B14F-4D97-AF65-F5344CB8AC3E}">
        <p14:creationId xmlns:p14="http://schemas.microsoft.com/office/powerpoint/2010/main" val="3083664151"/>
      </p:ext>
    </p:extLst>
  </p:cSld>
  <p:clrMapOvr>
    <a:masterClrMapping/>
  </p:clrMapOvr>
  <p:transition>
    <p:circl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3" name="矩形 12"/>
          <p:cNvSpPr/>
          <p:nvPr/>
        </p:nvSpPr>
        <p:spPr>
          <a:xfrm>
            <a:off x="1800524" y="867980"/>
            <a:ext cx="20863131" cy="9787295"/>
          </a:xfrm>
          <a:prstGeom prst="rect">
            <a:avLst/>
          </a:prstGeom>
        </p:spPr>
        <p:txBody>
          <a:bodyPr wrap="square">
            <a:spAutoFit/>
          </a:bodyPr>
          <a:lstStyle/>
          <a:p>
            <a:pPr>
              <a:lnSpc>
                <a:spcPct val="150000"/>
              </a:lnSpc>
            </a:pPr>
            <a:r>
              <a:rPr lang="en-US" altLang="zh-CN" sz="5000" b="1" dirty="0" smtClean="0">
                <a:solidFill>
                  <a:srgbClr val="9D234F"/>
                </a:solidFill>
                <a:latin typeface="微软雅黑" panose="020B0503020204020204" pitchFamily="34" charset="-122"/>
                <a:ea typeface="微软雅黑" panose="020B0503020204020204" pitchFamily="34" charset="-122"/>
              </a:rPr>
              <a:t>【</a:t>
            </a:r>
            <a:r>
              <a:rPr lang="zh-CN" altLang="en-US" sz="5000" b="1" dirty="0">
                <a:solidFill>
                  <a:srgbClr val="9D234F"/>
                </a:solidFill>
                <a:latin typeface="微软雅黑" panose="020B0503020204020204" pitchFamily="34" charset="-122"/>
                <a:ea typeface="微软雅黑" panose="020B0503020204020204" pitchFamily="34" charset="-122"/>
              </a:rPr>
              <a:t>提分句式</a:t>
            </a:r>
            <a:r>
              <a:rPr lang="en-US" altLang="zh-CN" sz="5000" b="1" dirty="0" smtClean="0">
                <a:solidFill>
                  <a:srgbClr val="9D234F"/>
                </a:solidFill>
                <a:latin typeface="微软雅黑" panose="020B0503020204020204" pitchFamily="34" charset="-122"/>
                <a:ea typeface="微软雅黑" panose="020B0503020204020204" pitchFamily="34" charset="-122"/>
              </a:rPr>
              <a:t>】</a:t>
            </a:r>
            <a:endParaRPr lang="en-US" altLang="zh-CN" sz="5000" b="1" dirty="0">
              <a:solidFill>
                <a:srgbClr val="9D234F"/>
              </a:solidFill>
              <a:latin typeface="微软雅黑" panose="020B0503020204020204" pitchFamily="34" charset="-122"/>
              <a:ea typeface="微软雅黑" panose="020B0503020204020204" pitchFamily="34" charset="-122"/>
            </a:endParaRPr>
          </a:p>
          <a:p>
            <a:pPr>
              <a:lnSpc>
                <a:spcPct val="150000"/>
              </a:lnSpc>
            </a:pPr>
            <a:r>
              <a:rPr lang="zh-CN" altLang="en-US" sz="5000" b="1" dirty="0" smtClean="0">
                <a:latin typeface="微软雅黑" panose="020B0503020204020204" pitchFamily="34" charset="-122"/>
                <a:ea typeface="微软雅黑" panose="020B0503020204020204" pitchFamily="34" charset="-122"/>
              </a:rPr>
              <a:t>精彩</a:t>
            </a:r>
            <a:r>
              <a:rPr lang="zh-CN" altLang="en-US" sz="5000" b="1" dirty="0">
                <a:latin typeface="微软雅黑" panose="020B0503020204020204" pitchFamily="34" charset="-122"/>
                <a:ea typeface="微软雅黑" panose="020B0503020204020204" pitchFamily="34" charset="-122"/>
              </a:rPr>
              <a:t>开头</a:t>
            </a:r>
            <a:r>
              <a:rPr lang="en-US" altLang="zh-CN" sz="5000" b="1" dirty="0">
                <a:latin typeface="微软雅黑" panose="020B0503020204020204" pitchFamily="34" charset="-122"/>
                <a:ea typeface="微软雅黑" panose="020B0503020204020204" pitchFamily="34" charset="-122"/>
              </a:rPr>
              <a:t>:</a:t>
            </a:r>
            <a:r>
              <a:rPr lang="zh-CN" altLang="en-US" sz="5000" b="1" dirty="0">
                <a:latin typeface="微软雅黑" panose="020B0503020204020204" pitchFamily="34" charset="-122"/>
                <a:ea typeface="微软雅黑" panose="020B0503020204020204" pitchFamily="34" charset="-122"/>
              </a:rPr>
              <a:t>开门见山</a:t>
            </a:r>
            <a:r>
              <a:rPr lang="en-US" altLang="zh-CN" sz="5000" b="1" dirty="0">
                <a:latin typeface="微软雅黑" panose="020B0503020204020204" pitchFamily="34" charset="-122"/>
                <a:ea typeface="微软雅黑" panose="020B0503020204020204" pitchFamily="34" charset="-122"/>
              </a:rPr>
              <a:t>,</a:t>
            </a:r>
            <a:r>
              <a:rPr lang="zh-CN" altLang="en-US" sz="5000" b="1" dirty="0">
                <a:latin typeface="微软雅黑" panose="020B0503020204020204" pitchFamily="34" charset="-122"/>
                <a:ea typeface="微软雅黑" panose="020B0503020204020204" pitchFamily="34" charset="-122"/>
              </a:rPr>
              <a:t>点明要介绍的人物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1.</a:t>
            </a:r>
            <a:r>
              <a:rPr lang="en-US" altLang="zh-CN" sz="5000" b="1" dirty="0">
                <a:latin typeface="微软雅黑" panose="020B0503020204020204" pitchFamily="34" charset="-122"/>
                <a:ea typeface="微软雅黑" panose="020B0503020204020204" pitchFamily="34" charset="-122"/>
              </a:rPr>
              <a:t> Among the outstanding figures </a:t>
            </a:r>
            <a:r>
              <a:rPr lang="en-US" altLang="zh-CN" sz="5000" dirty="0">
                <a:latin typeface="微软雅黑" panose="020B0503020204020204" pitchFamily="34" charset="-122"/>
                <a:ea typeface="微软雅黑" panose="020B0503020204020204" pitchFamily="34" charset="-122"/>
              </a:rPr>
              <a:t>in Chinese history, Zhu </a:t>
            </a:r>
            <a:r>
              <a:rPr lang="en-US" altLang="zh-CN" sz="5000" dirty="0" err="1">
                <a:latin typeface="微软雅黑" panose="020B0503020204020204" pitchFamily="34" charset="-122"/>
                <a:ea typeface="微软雅黑" panose="020B0503020204020204" pitchFamily="34" charset="-122"/>
              </a:rPr>
              <a:t>Geliang</a:t>
            </a:r>
            <a:r>
              <a:rPr lang="en-US" altLang="zh-CN" sz="5000" dirty="0">
                <a:latin typeface="微软雅黑" panose="020B0503020204020204" pitchFamily="34" charset="-122"/>
                <a:ea typeface="微软雅黑" panose="020B0503020204020204" pitchFamily="34" charset="-122"/>
              </a:rPr>
              <a:t> is my </a:t>
            </a:r>
            <a:r>
              <a:rPr lang="en-US" altLang="zh-CN" sz="5000" dirty="0" err="1">
                <a:latin typeface="微软雅黑" panose="020B0503020204020204" pitchFamily="34" charset="-122"/>
                <a:ea typeface="微软雅黑" panose="020B0503020204020204" pitchFamily="34" charset="-122"/>
              </a:rPr>
              <a:t>favourite</a:t>
            </a:r>
            <a:r>
              <a:rPr lang="en-US" altLang="zh-CN" sz="5000" dirty="0">
                <a:latin typeface="微软雅黑" panose="020B0503020204020204" pitchFamily="34" charset="-122"/>
                <a:ea typeface="微软雅黑" panose="020B0503020204020204" pitchFamily="34" charset="-122"/>
              </a:rPr>
              <a:t>, </a:t>
            </a:r>
            <a:r>
              <a:rPr lang="zh-CN" altLang="en-US" sz="5000" u="sng" dirty="0">
                <a:latin typeface="微软雅黑" panose="020B0503020204020204" pitchFamily="34" charset="-122"/>
                <a:ea typeface="微软雅黑" panose="020B0503020204020204" pitchFamily="34" charset="-122"/>
              </a:rPr>
              <a:t>　　　　</a:t>
            </a:r>
            <a:r>
              <a:rPr lang="zh-CN" altLang="en-US" sz="5000" u="sng" dirty="0" smtClean="0">
                <a:latin typeface="微软雅黑" panose="020B0503020204020204" pitchFamily="34" charset="-122"/>
                <a:ea typeface="微软雅黑" panose="020B0503020204020204" pitchFamily="34" charset="-122"/>
              </a:rPr>
              <a:t>         </a:t>
            </a:r>
            <a:r>
              <a:rPr lang="zh-CN" altLang="en-US" sz="5000" u="sng" dirty="0">
                <a:latin typeface="微软雅黑" panose="020B0503020204020204" pitchFamily="34" charset="-122"/>
                <a:ea typeface="微软雅黑" panose="020B0503020204020204" pitchFamily="34" charset="-122"/>
              </a:rPr>
              <a:t>　　　　　</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在</a:t>
            </a:r>
            <a:r>
              <a:rPr lang="en-US" altLang="zh-CN" sz="5000" dirty="0">
                <a:latin typeface="宋体" pitchFamily="2" charset="-122"/>
              </a:rPr>
              <a:t>……</a:t>
            </a:r>
            <a:r>
              <a:rPr lang="zh-CN" altLang="en-US" sz="5000" dirty="0">
                <a:latin typeface="微软雅黑" panose="020B0503020204020204" pitchFamily="34" charset="-122"/>
                <a:ea typeface="微软雅黑" panose="020B0503020204020204" pitchFamily="34" charset="-122"/>
              </a:rPr>
              <a:t>方面有天赋</a:t>
            </a:r>
            <a:r>
              <a:rPr lang="en-US" altLang="zh-CN" sz="5000" dirty="0">
                <a:latin typeface="微软雅黑" panose="020B0503020204020204" pitchFamily="34" charset="-122"/>
                <a:ea typeface="微软雅黑" panose="020B0503020204020204" pitchFamily="34" charset="-122"/>
              </a:rPr>
              <a:t>) strategy in military.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2</a:t>
            </a:r>
            <a:r>
              <a:rPr lang="en-US" altLang="zh-CN" sz="6000" b="1" dirty="0">
                <a:solidFill>
                  <a:srgbClr val="9D234F"/>
                </a:solidFill>
                <a:latin typeface="微软雅黑" panose="020B0503020204020204" pitchFamily="34" charset="-122"/>
                <a:ea typeface="微软雅黑" panose="020B0503020204020204" pitchFamily="34" charset="-122"/>
              </a:rPr>
              <a:t>.</a:t>
            </a:r>
            <a:r>
              <a:rPr lang="en-US" altLang="zh-CN" sz="5000" b="1" dirty="0" smtClean="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The </a:t>
            </a:r>
            <a:r>
              <a:rPr lang="en-US" altLang="zh-CN" sz="5000" dirty="0">
                <a:latin typeface="微软雅黑" panose="020B0503020204020204" pitchFamily="34" charset="-122"/>
                <a:ea typeface="微软雅黑" panose="020B0503020204020204" pitchFamily="34" charset="-122"/>
              </a:rPr>
              <a:t>person I would like to interview most is Yang </a:t>
            </a:r>
            <a:r>
              <a:rPr lang="en-US" altLang="zh-CN" sz="5000" dirty="0" err="1">
                <a:latin typeface="微软雅黑" panose="020B0503020204020204" pitchFamily="34" charset="-122"/>
                <a:ea typeface="微软雅黑" panose="020B0503020204020204" pitchFamily="34" charset="-122"/>
              </a:rPr>
              <a:t>Liwei</a:t>
            </a:r>
            <a:r>
              <a:rPr lang="en-US" altLang="zh-CN" sz="5000" dirty="0">
                <a:latin typeface="微软雅黑" panose="020B0503020204020204" pitchFamily="34" charset="-122"/>
                <a:ea typeface="微软雅黑" panose="020B0503020204020204" pitchFamily="34" charset="-122"/>
              </a:rPr>
              <a:t>, </a:t>
            </a:r>
            <a:r>
              <a:rPr lang="en-US" altLang="zh-CN" sz="5000" b="1" dirty="0">
                <a:latin typeface="微软雅黑" panose="020B0503020204020204" pitchFamily="34" charset="-122"/>
                <a:ea typeface="微软雅黑" panose="020B0503020204020204" pitchFamily="34" charset="-122"/>
              </a:rPr>
              <a:t>who is not only the first Chinese to go to space but also</a:t>
            </a:r>
            <a:r>
              <a:rPr lang="en-US" altLang="zh-CN" sz="5000" dirty="0">
                <a:latin typeface="微软雅黑" panose="020B0503020204020204" pitchFamily="34" charset="-122"/>
                <a:ea typeface="微软雅黑" panose="020B0503020204020204" pitchFamily="34" charset="-122"/>
              </a:rPr>
              <a:t> one of the greatest astronauts in the world.</a:t>
            </a:r>
          </a:p>
        </p:txBody>
      </p:sp>
      <p:sp>
        <p:nvSpPr>
          <p:cNvPr id="17" name="矩形 16">
            <a:extLst>
              <a:ext uri="{FF2B5EF4-FFF2-40B4-BE49-F238E27FC236}">
                <a16:creationId xmlns="" xmlns:a16="http://schemas.microsoft.com/office/drawing/2014/main" id="{F55CDC28-D5F0-4294-88D2-D9DDC785EC06}"/>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a:solidFill>
                  <a:schemeClr val="tx1"/>
                </a:solidFill>
                <a:latin typeface="微软雅黑" panose="020B0503020204020204" pitchFamily="34" charset="-122"/>
                <a:ea typeface="微软雅黑" panose="020B0503020204020204" pitchFamily="34" charset="-122"/>
              </a:rPr>
              <a:t>专题导读</a:t>
            </a:r>
          </a:p>
        </p:txBody>
      </p:sp>
      <p:sp>
        <p:nvSpPr>
          <p:cNvPr id="5" name="矩形 4"/>
          <p:cNvSpPr/>
          <p:nvPr/>
        </p:nvSpPr>
        <p:spPr>
          <a:xfrm>
            <a:off x="6913092" y="4103941"/>
            <a:ext cx="6912768" cy="1477328"/>
          </a:xfrm>
          <a:prstGeom prst="rect">
            <a:avLst/>
          </a:prstGeom>
        </p:spPr>
        <p:txBody>
          <a:bodyPr wrap="square">
            <a:spAutoFit/>
          </a:bodyPr>
          <a:lstStyle/>
          <a:p>
            <a:pPr>
              <a:lnSpc>
                <a:spcPct val="150000"/>
              </a:lnSpc>
            </a:pPr>
            <a:r>
              <a:rPr lang="en-US" altLang="zh-CN" sz="6000" b="1" dirty="0">
                <a:solidFill>
                  <a:srgbClr val="CC0000"/>
                </a:solidFill>
                <a:latin typeface="微软雅黑" panose="020B0503020204020204" pitchFamily="34" charset="-122"/>
                <a:ea typeface="微软雅黑" panose="020B0503020204020204" pitchFamily="34" charset="-122"/>
              </a:rPr>
              <a:t>who has a gift in</a:t>
            </a:r>
            <a:endParaRPr lang="zh-CN" altLang="en-US" sz="6000" b="1" dirty="0">
              <a:solidFill>
                <a:srgbClr val="CC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879905088"/>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3" name="矩形 12"/>
          <p:cNvSpPr/>
          <p:nvPr/>
        </p:nvSpPr>
        <p:spPr>
          <a:xfrm>
            <a:off x="1800525" y="900510"/>
            <a:ext cx="20522279" cy="10018127"/>
          </a:xfrm>
          <a:prstGeom prst="rect">
            <a:avLst/>
          </a:prstGeom>
        </p:spPr>
        <p:txBody>
          <a:bodyPr wrap="square">
            <a:spAutoFit/>
          </a:bodyPr>
          <a:lstStyle/>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3</a:t>
            </a:r>
            <a:r>
              <a:rPr lang="en-US" altLang="zh-CN" sz="6000" b="1" dirty="0">
                <a:solidFill>
                  <a:srgbClr val="9D234F"/>
                </a:solidFill>
                <a:latin typeface="微软雅黑" panose="020B0503020204020204" pitchFamily="34" charset="-122"/>
                <a:ea typeface="微软雅黑" panose="020B0503020204020204" pitchFamily="34" charset="-122"/>
              </a:rPr>
              <a:t>.</a:t>
            </a:r>
            <a:r>
              <a:rPr lang="en-US" altLang="zh-CN" sz="5000" b="1" dirty="0" smtClean="0">
                <a:latin typeface="微软雅黑" panose="020B0503020204020204" pitchFamily="34" charset="-122"/>
                <a:ea typeface="微软雅黑" panose="020B0503020204020204" pitchFamily="34" charset="-122"/>
              </a:rPr>
              <a:t> Old </a:t>
            </a:r>
            <a:r>
              <a:rPr lang="en-US" altLang="zh-CN" sz="5000" b="1" dirty="0">
                <a:latin typeface="微软雅黑" panose="020B0503020204020204" pitchFamily="34" charset="-122"/>
                <a:ea typeface="微软雅黑" panose="020B0503020204020204" pitchFamily="34" charset="-122"/>
              </a:rPr>
              <a:t>as </a:t>
            </a:r>
            <a:r>
              <a:rPr lang="en-US" altLang="zh-CN" sz="5000" b="1" dirty="0" err="1">
                <a:latin typeface="微软雅黑" panose="020B0503020204020204" pitchFamily="34" charset="-122"/>
                <a:ea typeface="微软雅黑" panose="020B0503020204020204" pitchFamily="34" charset="-122"/>
              </a:rPr>
              <a:t>Zhong</a:t>
            </a:r>
            <a:r>
              <a:rPr lang="en-US" altLang="zh-CN" sz="5000" b="1" dirty="0">
                <a:latin typeface="微软雅黑" panose="020B0503020204020204" pitchFamily="34" charset="-122"/>
                <a:ea typeface="微软雅黑" panose="020B0503020204020204" pitchFamily="34" charset="-122"/>
              </a:rPr>
              <a:t> </a:t>
            </a:r>
            <a:r>
              <a:rPr lang="en-US" altLang="zh-CN" sz="5000" b="1" dirty="0" err="1">
                <a:latin typeface="微软雅黑" panose="020B0503020204020204" pitchFamily="34" charset="-122"/>
                <a:ea typeface="微软雅黑" panose="020B0503020204020204" pitchFamily="34" charset="-122"/>
              </a:rPr>
              <a:t>Nanshan</a:t>
            </a:r>
            <a:r>
              <a:rPr lang="en-US" altLang="zh-CN" sz="5000" b="1" dirty="0">
                <a:latin typeface="微软雅黑" panose="020B0503020204020204" pitchFamily="34" charset="-122"/>
                <a:ea typeface="微软雅黑" panose="020B0503020204020204" pitchFamily="34" charset="-122"/>
              </a:rPr>
              <a:t> is</a:t>
            </a:r>
            <a:r>
              <a:rPr lang="en-US" altLang="zh-CN" sz="5000" dirty="0">
                <a:latin typeface="微软雅黑" panose="020B0503020204020204" pitchFamily="34" charset="-122"/>
                <a:ea typeface="微软雅黑" panose="020B0503020204020204" pitchFamily="34" charset="-122"/>
              </a:rPr>
              <a:t>, he fought bravely against COVID-19</a:t>
            </a:r>
            <a:r>
              <a:rPr lang="en-US" altLang="zh-CN" sz="5000" dirty="0" smtClean="0">
                <a:latin typeface="微软雅黑" panose="020B0503020204020204" pitchFamily="34" charset="-122"/>
                <a:ea typeface="微软雅黑" panose="020B0503020204020204" pitchFamily="34" charset="-122"/>
              </a:rPr>
              <a:t>,</a:t>
            </a:r>
          </a:p>
          <a:p>
            <a:pPr>
              <a:lnSpc>
                <a:spcPct val="150000"/>
              </a:lnSpc>
            </a:pPr>
            <a:r>
              <a:rPr lang="en-US" altLang="zh-CN" sz="5000" u="sng" dirty="0" smtClean="0">
                <a:latin typeface="微软雅黑" panose="020B0503020204020204" pitchFamily="34" charset="-122"/>
                <a:ea typeface="微软雅黑" panose="020B0503020204020204" pitchFamily="34" charset="-122"/>
              </a:rPr>
              <a:t> </a:t>
            </a:r>
            <a:r>
              <a:rPr lang="zh-CN" altLang="en-US" sz="5000" u="sng" dirty="0">
                <a:latin typeface="微软雅黑" panose="020B0503020204020204" pitchFamily="34" charset="-122"/>
                <a:ea typeface="微软雅黑" panose="020B0503020204020204" pitchFamily="34" charset="-122"/>
              </a:rPr>
              <a:t>　</a:t>
            </a:r>
            <a:r>
              <a:rPr lang="zh-CN" altLang="en-US" sz="5000" u="sng" dirty="0" smtClean="0">
                <a:latin typeface="微软雅黑" panose="020B0503020204020204" pitchFamily="34" charset="-122"/>
                <a:ea typeface="微软雅黑" panose="020B0503020204020204" pitchFamily="34" charset="-122"/>
              </a:rPr>
              <a:t>    </a:t>
            </a:r>
            <a:r>
              <a:rPr lang="zh-CN" altLang="en-US" sz="5000" u="sng" dirty="0">
                <a:latin typeface="微软雅黑" panose="020B0503020204020204" pitchFamily="34" charset="-122"/>
                <a:ea typeface="微软雅黑" panose="020B0503020204020204" pitchFamily="34" charset="-122"/>
              </a:rPr>
              <a:t>　　　　　　　　　　</a:t>
            </a:r>
            <a:r>
              <a:rPr lang="zh-CN" altLang="en-US" sz="5000" u="sng" dirty="0" smtClean="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做出了巨大的贡献</a:t>
            </a:r>
            <a:r>
              <a:rPr lang="en-US" altLang="zh-CN" sz="5000" dirty="0">
                <a:latin typeface="微软雅黑" panose="020B0503020204020204" pitchFamily="34" charset="-122"/>
                <a:ea typeface="微软雅黑" panose="020B0503020204020204" pitchFamily="34" charset="-122"/>
              </a:rPr>
              <a:t>) in the field of medicine. </a:t>
            </a:r>
          </a:p>
          <a:p>
            <a:pPr>
              <a:lnSpc>
                <a:spcPct val="150000"/>
              </a:lnSpc>
            </a:pPr>
            <a:r>
              <a:rPr lang="zh-CN" altLang="en-US" sz="5000" b="1" dirty="0">
                <a:latin typeface="微软雅黑" panose="020B0503020204020204" pitchFamily="34" charset="-122"/>
                <a:ea typeface="微软雅黑" panose="020B0503020204020204" pitchFamily="34" charset="-122"/>
              </a:rPr>
              <a:t>正文佳句</a:t>
            </a:r>
            <a:r>
              <a:rPr lang="en-US" altLang="zh-CN" sz="5000" b="1" dirty="0">
                <a:latin typeface="微软雅黑" panose="020B0503020204020204" pitchFamily="34" charset="-122"/>
                <a:ea typeface="微软雅黑" panose="020B0503020204020204" pitchFamily="34" charset="-122"/>
              </a:rPr>
              <a:t>:</a:t>
            </a:r>
            <a:r>
              <a:rPr lang="zh-CN" altLang="en-US" sz="5000" b="1" dirty="0">
                <a:latin typeface="微软雅黑" panose="020B0503020204020204" pitchFamily="34" charset="-122"/>
                <a:ea typeface="微软雅黑" panose="020B0503020204020204" pitchFamily="34" charset="-122"/>
              </a:rPr>
              <a:t>人物详情</a:t>
            </a:r>
            <a:r>
              <a:rPr lang="en-US" altLang="zh-CN" sz="5000" b="1" dirty="0">
                <a:latin typeface="微软雅黑" panose="020B0503020204020204" pitchFamily="34" charset="-122"/>
                <a:ea typeface="微软雅黑" panose="020B0503020204020204" pitchFamily="34" charset="-122"/>
              </a:rPr>
              <a:t>(</a:t>
            </a:r>
            <a:r>
              <a:rPr lang="zh-CN" altLang="en-US" sz="5000" b="1" dirty="0">
                <a:latin typeface="微软雅黑" panose="020B0503020204020204" pitchFamily="34" charset="-122"/>
                <a:ea typeface="微软雅黑" panose="020B0503020204020204" pitchFamily="34" charset="-122"/>
              </a:rPr>
              <a:t>重要经历、事迹、成就等</a:t>
            </a:r>
            <a:r>
              <a:rPr lang="en-US" altLang="zh-CN" sz="5000" b="1" dirty="0">
                <a:latin typeface="微软雅黑" panose="020B0503020204020204" pitchFamily="34" charset="-122"/>
                <a:ea typeface="微软雅黑" panose="020B0503020204020204" pitchFamily="34" charset="-122"/>
              </a:rPr>
              <a:t>)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4.</a:t>
            </a:r>
            <a:r>
              <a:rPr lang="en-US" altLang="zh-CN" sz="5000" b="1" dirty="0" smtClean="0">
                <a:latin typeface="微软雅黑" panose="020B0503020204020204" pitchFamily="34" charset="-122"/>
                <a:ea typeface="微软雅黑" panose="020B0503020204020204" pitchFamily="34" charset="-122"/>
              </a:rPr>
              <a:t> Optimistic and energetic</a:t>
            </a:r>
            <a:r>
              <a:rPr lang="en-US" altLang="zh-CN" sz="5000" dirty="0" smtClean="0">
                <a:latin typeface="微软雅黑" panose="020B0503020204020204" pitchFamily="34" charset="-122"/>
                <a:ea typeface="微软雅黑" panose="020B0503020204020204" pitchFamily="34" charset="-122"/>
              </a:rPr>
              <a:t>, he often _____________________________</a:t>
            </a:r>
          </a:p>
          <a:p>
            <a:pPr>
              <a:lnSpc>
                <a:spcPct val="150000"/>
              </a:lnSpc>
            </a:pPr>
            <a:r>
              <a:rPr lang="en-US" altLang="zh-CN" sz="5000" dirty="0" smtClean="0">
                <a:latin typeface="微软雅黑" panose="020B0503020204020204" pitchFamily="34" charset="-122"/>
                <a:ea typeface="微软雅黑" panose="020B0503020204020204" pitchFamily="34" charset="-122"/>
              </a:rPr>
              <a:t>(</a:t>
            </a:r>
            <a:r>
              <a:rPr lang="zh-CN" altLang="en-US" sz="5000" dirty="0" smtClean="0">
                <a:latin typeface="微软雅黑" panose="020B0503020204020204" pitchFamily="34" charset="-122"/>
                <a:ea typeface="微软雅黑" panose="020B0503020204020204" pitchFamily="34" charset="-122"/>
              </a:rPr>
              <a:t>积极参加</a:t>
            </a:r>
            <a:r>
              <a:rPr lang="en-US" altLang="zh-CN" sz="5000" dirty="0" smtClean="0">
                <a:latin typeface="微软雅黑" panose="020B0503020204020204" pitchFamily="34" charset="-122"/>
                <a:ea typeface="微软雅黑" panose="020B0503020204020204" pitchFamily="34" charset="-122"/>
              </a:rPr>
              <a:t>) in after-class activities.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5</a:t>
            </a:r>
            <a:r>
              <a:rPr lang="en-US" altLang="zh-CN" sz="6000" b="1" dirty="0">
                <a:solidFill>
                  <a:srgbClr val="9D234F"/>
                </a:solidFill>
                <a:latin typeface="微软雅黑" panose="020B0503020204020204" pitchFamily="34" charset="-122"/>
                <a:ea typeface="微软雅黑" panose="020B0503020204020204" pitchFamily="34" charset="-122"/>
              </a:rPr>
              <a:t>.</a:t>
            </a:r>
            <a:r>
              <a:rPr lang="en-US" altLang="zh-CN" sz="5000" b="1" dirty="0">
                <a:latin typeface="微软雅黑" panose="020B0503020204020204" pitchFamily="34" charset="-122"/>
                <a:ea typeface="微软雅黑" panose="020B0503020204020204" pitchFamily="34" charset="-122"/>
              </a:rPr>
              <a:t> </a:t>
            </a:r>
            <a:r>
              <a:rPr lang="en-US" altLang="zh-CN" sz="5000" dirty="0">
                <a:latin typeface="微软雅黑" panose="020B0503020204020204" pitchFamily="34" charset="-122"/>
                <a:ea typeface="微软雅黑" panose="020B0503020204020204" pitchFamily="34" charset="-122"/>
              </a:rPr>
              <a:t>Whenever people around get into trouble, she is willing to help them, </a:t>
            </a:r>
            <a:r>
              <a:rPr lang="en-US" altLang="zh-CN" sz="5000" b="1" dirty="0">
                <a:latin typeface="微软雅黑" panose="020B0503020204020204" pitchFamily="34" charset="-122"/>
                <a:ea typeface="微软雅黑" panose="020B0503020204020204" pitchFamily="34" charset="-122"/>
              </a:rPr>
              <a:t>which makes her respected</a:t>
            </a:r>
            <a:r>
              <a:rPr lang="en-US" altLang="zh-CN" sz="5000" dirty="0">
                <a:latin typeface="微软雅黑" panose="020B0503020204020204" pitchFamily="34" charset="-122"/>
                <a:ea typeface="微软雅黑" panose="020B0503020204020204" pitchFamily="34" charset="-122"/>
              </a:rPr>
              <a:t> by all our </a:t>
            </a:r>
            <a:r>
              <a:rPr lang="en-US" altLang="zh-CN" sz="5000" dirty="0" err="1">
                <a:latin typeface="微软雅黑" panose="020B0503020204020204" pitchFamily="34" charset="-122"/>
                <a:ea typeface="微软雅黑" panose="020B0503020204020204" pitchFamily="34" charset="-122"/>
              </a:rPr>
              <a:t>neighbours</a:t>
            </a:r>
            <a:r>
              <a:rPr lang="en-US" altLang="zh-CN" sz="5000" dirty="0">
                <a:latin typeface="微软雅黑" panose="020B0503020204020204" pitchFamily="34" charset="-122"/>
                <a:ea typeface="微软雅黑" panose="020B0503020204020204" pitchFamily="34" charset="-122"/>
              </a:rPr>
              <a:t>. </a:t>
            </a:r>
          </a:p>
        </p:txBody>
      </p:sp>
      <p:sp>
        <p:nvSpPr>
          <p:cNvPr id="17" name="矩形 16">
            <a:extLst>
              <a:ext uri="{FF2B5EF4-FFF2-40B4-BE49-F238E27FC236}">
                <a16:creationId xmlns="" xmlns:a16="http://schemas.microsoft.com/office/drawing/2014/main" id="{F55CDC28-D5F0-4294-88D2-D9DDC785EC06}"/>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a:solidFill>
                  <a:schemeClr val="tx1"/>
                </a:solidFill>
                <a:latin typeface="微软雅黑" panose="020B0503020204020204" pitchFamily="34" charset="-122"/>
                <a:ea typeface="微软雅黑" panose="020B0503020204020204" pitchFamily="34" charset="-122"/>
              </a:rPr>
              <a:t>专题导读</a:t>
            </a:r>
          </a:p>
        </p:txBody>
      </p:sp>
      <p:sp>
        <p:nvSpPr>
          <p:cNvPr id="5" name="矩形 4"/>
          <p:cNvSpPr/>
          <p:nvPr/>
        </p:nvSpPr>
        <p:spPr>
          <a:xfrm>
            <a:off x="2090732" y="1655430"/>
            <a:ext cx="11663120" cy="1477328"/>
          </a:xfrm>
          <a:prstGeom prst="rect">
            <a:avLst/>
          </a:prstGeom>
        </p:spPr>
        <p:txBody>
          <a:bodyPr wrap="square">
            <a:spAutoFit/>
          </a:bodyPr>
          <a:lstStyle/>
          <a:p>
            <a:pPr>
              <a:lnSpc>
                <a:spcPct val="150000"/>
              </a:lnSpc>
            </a:pPr>
            <a:r>
              <a:rPr lang="en-US" altLang="zh-CN" sz="6000" b="1" dirty="0" smtClean="0">
                <a:solidFill>
                  <a:srgbClr val="CC0000"/>
                </a:solidFill>
                <a:latin typeface="微软雅黑" panose="020B0503020204020204" pitchFamily="34" charset="-122"/>
                <a:ea typeface="微软雅黑" panose="020B0503020204020204" pitchFamily="34" charset="-122"/>
              </a:rPr>
              <a:t>making great contributions</a:t>
            </a:r>
            <a:endParaRPr lang="zh-CN" altLang="en-US" sz="6000" b="1" dirty="0">
              <a:solidFill>
                <a:srgbClr val="CC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nvSpPr>
        <p:spPr>
          <a:xfrm>
            <a:off x="13750270" y="5130397"/>
            <a:ext cx="8136904" cy="1477328"/>
          </a:xfrm>
          <a:prstGeom prst="rect">
            <a:avLst/>
          </a:prstGeom>
        </p:spPr>
        <p:txBody>
          <a:bodyPr wrap="square">
            <a:spAutoFit/>
          </a:bodyPr>
          <a:lstStyle/>
          <a:p>
            <a:pPr>
              <a:lnSpc>
                <a:spcPct val="150000"/>
              </a:lnSpc>
            </a:pPr>
            <a:r>
              <a:rPr lang="en-US" altLang="zh-CN" sz="6000" b="1" dirty="0">
                <a:solidFill>
                  <a:srgbClr val="CC0000"/>
                </a:solidFill>
                <a:latin typeface="微软雅黑" panose="020B0503020204020204" pitchFamily="34" charset="-122"/>
                <a:ea typeface="微软雅黑" panose="020B0503020204020204" pitchFamily="34" charset="-122"/>
              </a:rPr>
              <a:t>takes an active part</a:t>
            </a:r>
            <a:endParaRPr lang="zh-CN" altLang="en-US" sz="6000" b="1" dirty="0">
              <a:solidFill>
                <a:srgbClr val="CC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135991045"/>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3" name="矩形 12"/>
          <p:cNvSpPr/>
          <p:nvPr/>
        </p:nvSpPr>
        <p:spPr>
          <a:xfrm>
            <a:off x="1800524" y="900510"/>
            <a:ext cx="20522280" cy="7478970"/>
          </a:xfrm>
          <a:prstGeom prst="rect">
            <a:avLst/>
          </a:prstGeom>
        </p:spPr>
        <p:txBody>
          <a:bodyPr wrap="square">
            <a:spAutoFit/>
          </a:bodyPr>
          <a:lstStyle/>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6.</a:t>
            </a:r>
            <a:r>
              <a:rPr lang="en-US" altLang="zh-CN" sz="5000" b="1" dirty="0">
                <a:latin typeface="微软雅黑" panose="020B0503020204020204" pitchFamily="34" charset="-122"/>
                <a:ea typeface="微软雅黑" panose="020B0503020204020204" pitchFamily="34" charset="-122"/>
              </a:rPr>
              <a:t> Not </a:t>
            </a:r>
            <a:r>
              <a:rPr lang="en-US" altLang="zh-CN" sz="5000" b="1" dirty="0" smtClean="0">
                <a:latin typeface="微软雅黑" panose="020B0503020204020204" pitchFamily="34" charset="-122"/>
                <a:ea typeface="微软雅黑" panose="020B0503020204020204" pitchFamily="34" charset="-122"/>
              </a:rPr>
              <a:t>only__________________________________________________________</a:t>
            </a:r>
            <a:r>
              <a:rPr lang="en-US" altLang="zh-CN" sz="5000" u="sng" dirty="0" smtClean="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____________________(</a:t>
            </a:r>
            <a:r>
              <a:rPr lang="zh-CN" altLang="en-US" sz="5000" dirty="0">
                <a:latin typeface="微软雅黑" panose="020B0503020204020204" pitchFamily="34" charset="-122"/>
                <a:ea typeface="微软雅黑" panose="020B0503020204020204" pitchFamily="34" charset="-122"/>
              </a:rPr>
              <a:t>爱因斯坦把他的一生都致力于科学研究</a:t>
            </a:r>
            <a:r>
              <a:rPr lang="en-US" altLang="zh-CN" sz="5000" dirty="0">
                <a:latin typeface="微软雅黑" panose="020B0503020204020204" pitchFamily="34" charset="-122"/>
                <a:ea typeface="微软雅黑" panose="020B0503020204020204" pitchFamily="34" charset="-122"/>
              </a:rPr>
              <a:t>) but also he cared for human </a:t>
            </a:r>
            <a:r>
              <a:rPr lang="en-US" altLang="zh-CN" sz="5000" dirty="0" smtClean="0">
                <a:latin typeface="微软雅黑" panose="020B0503020204020204" pitchFamily="34" charset="-122"/>
                <a:ea typeface="微软雅黑" panose="020B0503020204020204" pitchFamily="34" charset="-122"/>
              </a:rPr>
              <a:t>beings' </a:t>
            </a:r>
            <a:r>
              <a:rPr lang="en-US" altLang="zh-CN" sz="5000" dirty="0">
                <a:latin typeface="微软雅黑" panose="020B0503020204020204" pitchFamily="34" charset="-122"/>
                <a:ea typeface="微软雅黑" panose="020B0503020204020204" pitchFamily="34" charset="-122"/>
              </a:rPr>
              <a:t>peace and development. </a:t>
            </a:r>
          </a:p>
          <a:p>
            <a:pPr>
              <a:lnSpc>
                <a:spcPct val="150000"/>
              </a:lnSpc>
            </a:pPr>
            <a:r>
              <a:rPr lang="zh-CN" altLang="en-US" sz="5000" b="1" dirty="0">
                <a:latin typeface="微软雅黑" panose="020B0503020204020204" pitchFamily="34" charset="-122"/>
                <a:ea typeface="微软雅黑" panose="020B0503020204020204" pitchFamily="34" charset="-122"/>
              </a:rPr>
              <a:t>靓丽结尾</a:t>
            </a:r>
            <a:r>
              <a:rPr lang="en-US" altLang="zh-CN" sz="5000" b="1" dirty="0">
                <a:latin typeface="微软雅黑" panose="020B0503020204020204" pitchFamily="34" charset="-122"/>
                <a:ea typeface="微软雅黑" panose="020B0503020204020204" pitchFamily="34" charset="-122"/>
              </a:rPr>
              <a:t>:</a:t>
            </a:r>
            <a:r>
              <a:rPr lang="zh-CN" altLang="en-US" sz="5000" b="1" dirty="0">
                <a:latin typeface="微软雅黑" panose="020B0503020204020204" pitchFamily="34" charset="-122"/>
                <a:ea typeface="微软雅黑" panose="020B0503020204020204" pitchFamily="34" charset="-122"/>
              </a:rPr>
              <a:t>综合评价、感受等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7.</a:t>
            </a:r>
            <a:r>
              <a:rPr lang="en-US" altLang="zh-CN" sz="5000" b="1" dirty="0">
                <a:latin typeface="微软雅黑" panose="020B0503020204020204" pitchFamily="34" charset="-122"/>
                <a:ea typeface="微软雅黑" panose="020B0503020204020204" pitchFamily="34" charset="-122"/>
              </a:rPr>
              <a:t> </a:t>
            </a:r>
            <a:r>
              <a:rPr lang="en-US" altLang="zh-CN" sz="5000" dirty="0">
                <a:latin typeface="微软雅黑" panose="020B0503020204020204" pitchFamily="34" charset="-122"/>
                <a:ea typeface="微软雅黑" panose="020B0503020204020204" pitchFamily="34" charset="-122"/>
              </a:rPr>
              <a:t>He </a:t>
            </a:r>
            <a:r>
              <a:rPr lang="zh-CN" altLang="en-US" sz="5000" u="sng" dirty="0">
                <a:latin typeface="微软雅黑" panose="020B0503020204020204" pitchFamily="34" charset="-122"/>
                <a:ea typeface="微软雅黑" panose="020B0503020204020204" pitchFamily="34" charset="-122"/>
              </a:rPr>
              <a:t>　　　　　　　　　</a:t>
            </a:r>
            <a:r>
              <a:rPr lang="zh-CN" altLang="en-US" sz="5000" u="sng" dirty="0" smtClean="0">
                <a:latin typeface="微软雅黑" panose="020B0503020204020204" pitchFamily="34" charset="-122"/>
                <a:ea typeface="微软雅黑" panose="020B0503020204020204" pitchFamily="34" charset="-122"/>
              </a:rPr>
              <a:t>                       </a:t>
            </a:r>
            <a:r>
              <a:rPr lang="zh-CN" altLang="en-US" sz="5000" u="sng" dirty="0">
                <a:latin typeface="微软雅黑" panose="020B0503020204020204" pitchFamily="34" charset="-122"/>
                <a:ea typeface="微软雅黑" panose="020B0503020204020204" pitchFamily="34" charset="-122"/>
              </a:rPr>
              <a:t>　</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树立了一个如此好的榜样</a:t>
            </a:r>
            <a:r>
              <a:rPr lang="en-US" altLang="zh-CN" sz="5000" dirty="0">
                <a:latin typeface="微软雅黑" panose="020B0503020204020204" pitchFamily="34" charset="-122"/>
                <a:ea typeface="微软雅黑" panose="020B0503020204020204" pitchFamily="34" charset="-122"/>
              </a:rPr>
              <a:t>) for us students that we all should learn from him. </a:t>
            </a:r>
          </a:p>
        </p:txBody>
      </p:sp>
      <p:sp>
        <p:nvSpPr>
          <p:cNvPr id="17" name="矩形 16">
            <a:extLst>
              <a:ext uri="{FF2B5EF4-FFF2-40B4-BE49-F238E27FC236}">
                <a16:creationId xmlns="" xmlns:a16="http://schemas.microsoft.com/office/drawing/2014/main" id="{F55CDC28-D5F0-4294-88D2-D9DDC785EC06}"/>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a:solidFill>
                  <a:schemeClr val="tx1"/>
                </a:solidFill>
                <a:latin typeface="微软雅黑" panose="020B0503020204020204" pitchFamily="34" charset="-122"/>
                <a:ea typeface="微软雅黑" panose="020B0503020204020204" pitchFamily="34" charset="-122"/>
              </a:rPr>
              <a:t>专题导读</a:t>
            </a:r>
          </a:p>
        </p:txBody>
      </p:sp>
      <p:sp>
        <p:nvSpPr>
          <p:cNvPr id="5" name="矩形 4"/>
          <p:cNvSpPr/>
          <p:nvPr/>
        </p:nvSpPr>
        <p:spPr>
          <a:xfrm>
            <a:off x="2376588" y="900510"/>
            <a:ext cx="20666296" cy="2492990"/>
          </a:xfrm>
          <a:prstGeom prst="rect">
            <a:avLst/>
          </a:prstGeom>
        </p:spPr>
        <p:txBody>
          <a:bodyPr wrap="square">
            <a:spAutoFit/>
          </a:bodyPr>
          <a:lstStyle/>
          <a:p>
            <a:pPr>
              <a:lnSpc>
                <a:spcPct val="130000"/>
              </a:lnSpc>
            </a:pPr>
            <a:r>
              <a:rPr lang="en-US" altLang="zh-CN" sz="6000" b="1" dirty="0" smtClean="0">
                <a:solidFill>
                  <a:srgbClr val="CC0000"/>
                </a:solidFill>
                <a:latin typeface="微软雅黑" panose="020B0503020204020204" pitchFamily="34" charset="-122"/>
                <a:ea typeface="微软雅黑" panose="020B0503020204020204" pitchFamily="34" charset="-122"/>
              </a:rPr>
              <a:t>               </a:t>
            </a:r>
            <a:r>
              <a:rPr lang="en-US" altLang="zh-CN" sz="6000" b="1" dirty="0" smtClean="0">
                <a:solidFill>
                  <a:srgbClr val="CC0000"/>
                </a:solidFill>
                <a:latin typeface="微软雅黑" panose="020B0503020204020204" pitchFamily="34" charset="-122"/>
                <a:ea typeface="微软雅黑" panose="020B0503020204020204" pitchFamily="34" charset="-122"/>
              </a:rPr>
              <a:t>did </a:t>
            </a:r>
            <a:r>
              <a:rPr lang="en-US" altLang="zh-CN" sz="6000" b="1" dirty="0">
                <a:solidFill>
                  <a:srgbClr val="CC0000"/>
                </a:solidFill>
                <a:latin typeface="微软雅黑" panose="020B0503020204020204" pitchFamily="34" charset="-122"/>
                <a:ea typeface="微软雅黑" panose="020B0503020204020204" pitchFamily="34" charset="-122"/>
              </a:rPr>
              <a:t>Einstein devote all his life to scientific research</a:t>
            </a:r>
            <a:endParaRPr lang="zh-CN" altLang="en-US" sz="6000" b="1" dirty="0">
              <a:solidFill>
                <a:srgbClr val="CC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nvSpPr>
        <p:spPr>
          <a:xfrm>
            <a:off x="4161481" y="5581030"/>
            <a:ext cx="9937104" cy="1477328"/>
          </a:xfrm>
          <a:prstGeom prst="rect">
            <a:avLst/>
          </a:prstGeom>
        </p:spPr>
        <p:txBody>
          <a:bodyPr wrap="square">
            <a:spAutoFit/>
          </a:bodyPr>
          <a:lstStyle/>
          <a:p>
            <a:pPr>
              <a:lnSpc>
                <a:spcPct val="150000"/>
              </a:lnSpc>
            </a:pPr>
            <a:r>
              <a:rPr lang="en-US" altLang="zh-CN" sz="6000" b="1" dirty="0">
                <a:solidFill>
                  <a:srgbClr val="CC0000"/>
                </a:solidFill>
                <a:latin typeface="微软雅黑" panose="020B0503020204020204" pitchFamily="34" charset="-122"/>
                <a:ea typeface="微软雅黑" panose="020B0503020204020204" pitchFamily="34" charset="-122"/>
              </a:rPr>
              <a:t>set so good an example</a:t>
            </a:r>
            <a:endParaRPr lang="zh-CN" altLang="en-US" sz="6000" b="1" dirty="0">
              <a:solidFill>
                <a:srgbClr val="CC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045519125"/>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3" name="矩形 12"/>
          <p:cNvSpPr/>
          <p:nvPr/>
        </p:nvSpPr>
        <p:spPr>
          <a:xfrm>
            <a:off x="1800524" y="900510"/>
            <a:ext cx="20522280" cy="5170646"/>
          </a:xfrm>
          <a:prstGeom prst="rect">
            <a:avLst/>
          </a:prstGeom>
        </p:spPr>
        <p:txBody>
          <a:bodyPr wrap="square">
            <a:spAutoFit/>
          </a:bodyPr>
          <a:lstStyle/>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8</a:t>
            </a:r>
            <a:r>
              <a:rPr lang="en-US" altLang="zh-CN" sz="6000" b="1" dirty="0">
                <a:solidFill>
                  <a:srgbClr val="9D234F"/>
                </a:solidFill>
                <a:latin typeface="微软雅黑" panose="020B0503020204020204" pitchFamily="34" charset="-122"/>
                <a:ea typeface="微软雅黑" panose="020B0503020204020204" pitchFamily="34" charset="-122"/>
              </a:rPr>
              <a:t>.</a:t>
            </a:r>
            <a:r>
              <a:rPr lang="en-US" altLang="zh-CN" sz="5000" b="1" dirty="0">
                <a:latin typeface="微软雅黑" panose="020B0503020204020204" pitchFamily="34" charset="-122"/>
                <a:ea typeface="微软雅黑" panose="020B0503020204020204" pitchFamily="34" charset="-122"/>
              </a:rPr>
              <a:t> </a:t>
            </a:r>
            <a:r>
              <a:rPr lang="en-US" altLang="zh-CN" sz="5000" dirty="0">
                <a:latin typeface="微软雅黑" panose="020B0503020204020204" pitchFamily="34" charset="-122"/>
                <a:ea typeface="微软雅黑" panose="020B0503020204020204" pitchFamily="34" charset="-122"/>
              </a:rPr>
              <a:t>Her spirit</a:t>
            </a:r>
            <a:r>
              <a:rPr lang="en-US" altLang="zh-CN" sz="5000" b="1" dirty="0">
                <a:latin typeface="微软雅黑" panose="020B0503020204020204" pitchFamily="34" charset="-122"/>
                <a:ea typeface="微软雅黑" panose="020B0503020204020204" pitchFamily="34" charset="-122"/>
              </a:rPr>
              <a:t> inspires me and millions of other girls to live an independent life </a:t>
            </a:r>
            <a:r>
              <a:rPr lang="en-US" altLang="zh-CN" sz="5000" dirty="0">
                <a:latin typeface="微软雅黑" panose="020B0503020204020204" pitchFamily="34" charset="-122"/>
                <a:ea typeface="微软雅黑" panose="020B0503020204020204" pitchFamily="34" charset="-122"/>
              </a:rPr>
              <a:t>and be responsible for our own decisions.</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9.</a:t>
            </a:r>
            <a:r>
              <a:rPr lang="en-US" altLang="zh-CN" sz="5000" b="1" dirty="0" smtClean="0">
                <a:latin typeface="微软雅黑" panose="020B0503020204020204" pitchFamily="34" charset="-122"/>
                <a:ea typeface="微软雅黑" panose="020B0503020204020204" pitchFamily="34" charset="-122"/>
              </a:rPr>
              <a:t>_____________________________________________________________________</a:t>
            </a:r>
          </a:p>
          <a:p>
            <a:pPr>
              <a:lnSpc>
                <a:spcPct val="150000"/>
              </a:lnSpc>
            </a:pPr>
            <a:r>
              <a:rPr lang="en-US" altLang="zh-CN" sz="5000" dirty="0" smtClean="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尽管她取得了如此巨大的成就</a:t>
            </a:r>
            <a:r>
              <a:rPr lang="en-US" altLang="zh-CN" sz="5000" dirty="0">
                <a:latin typeface="微软雅黑" panose="020B0503020204020204" pitchFamily="34" charset="-122"/>
                <a:ea typeface="微软雅黑" panose="020B0503020204020204" pitchFamily="34" charset="-122"/>
              </a:rPr>
              <a:t>), she remains modest and prudent. </a:t>
            </a:r>
          </a:p>
        </p:txBody>
      </p:sp>
      <p:sp>
        <p:nvSpPr>
          <p:cNvPr id="17" name="矩形 16">
            <a:extLst>
              <a:ext uri="{FF2B5EF4-FFF2-40B4-BE49-F238E27FC236}">
                <a16:creationId xmlns="" xmlns:a16="http://schemas.microsoft.com/office/drawing/2014/main" id="{F55CDC28-D5F0-4294-88D2-D9DDC785EC06}"/>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a:solidFill>
                  <a:schemeClr val="tx1"/>
                </a:solidFill>
                <a:latin typeface="微软雅黑" panose="020B0503020204020204" pitchFamily="34" charset="-122"/>
                <a:ea typeface="微软雅黑" panose="020B0503020204020204" pitchFamily="34" charset="-122"/>
              </a:rPr>
              <a:t>专题导读</a:t>
            </a:r>
          </a:p>
        </p:txBody>
      </p:sp>
      <p:sp>
        <p:nvSpPr>
          <p:cNvPr id="7" name="矩形 6"/>
          <p:cNvSpPr/>
          <p:nvPr/>
        </p:nvSpPr>
        <p:spPr>
          <a:xfrm>
            <a:off x="2592612" y="3557255"/>
            <a:ext cx="19585598" cy="1015663"/>
          </a:xfrm>
          <a:prstGeom prst="rect">
            <a:avLst/>
          </a:prstGeom>
        </p:spPr>
        <p:txBody>
          <a:bodyPr wrap="square">
            <a:spAutoFit/>
          </a:bodyPr>
          <a:lstStyle/>
          <a:p>
            <a:r>
              <a:rPr lang="en-US" altLang="zh-CN" sz="6000" b="1" dirty="0">
                <a:solidFill>
                  <a:srgbClr val="CC0000"/>
                </a:solidFill>
                <a:latin typeface="微软雅黑" panose="020B0503020204020204" pitchFamily="34" charset="-122"/>
                <a:ea typeface="微软雅黑" panose="020B0503020204020204" pitchFamily="34" charset="-122"/>
              </a:rPr>
              <a:t>Although she has gained such great achievements</a:t>
            </a:r>
            <a:endParaRPr lang="zh-CN" altLang="en-US" sz="6000" b="1" dirty="0">
              <a:solidFill>
                <a:srgbClr val="CC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076971421"/>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a16="http://schemas.microsoft.com/office/drawing/2014/main" xmlns=""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8171468"/>
          </a:xfrm>
          <a:prstGeom prst="rect">
            <a:avLst/>
          </a:prstGeom>
        </p:spPr>
        <p:txBody>
          <a:bodyPr wrap="square">
            <a:spAutoFit/>
          </a:bodyPr>
          <a:lstStyle/>
          <a:p>
            <a:pPr>
              <a:lnSpc>
                <a:spcPct val="150000"/>
              </a:lnSpc>
            </a:pPr>
            <a:r>
              <a:rPr lang="en-US" altLang="zh-CN" sz="5000" b="1" dirty="0" smtClean="0">
                <a:solidFill>
                  <a:srgbClr val="9D234F"/>
                </a:solidFill>
                <a:latin typeface="微软雅黑" panose="020B0503020204020204" pitchFamily="34" charset="-122"/>
                <a:ea typeface="微软雅黑" panose="020B0503020204020204" pitchFamily="34" charset="-122"/>
              </a:rPr>
              <a:t>【</a:t>
            </a:r>
            <a:r>
              <a:rPr lang="zh-CN" altLang="en-US" sz="5000" b="1" dirty="0">
                <a:solidFill>
                  <a:srgbClr val="9D234F"/>
                </a:solidFill>
                <a:latin typeface="微软雅黑" panose="020B0503020204020204" pitchFamily="34" charset="-122"/>
                <a:ea typeface="微软雅黑" panose="020B0503020204020204" pitchFamily="34" charset="-122"/>
              </a:rPr>
              <a:t>模拟演练</a:t>
            </a:r>
            <a:r>
              <a:rPr lang="en-US" altLang="zh-CN" sz="5000" b="1" dirty="0">
                <a:solidFill>
                  <a:srgbClr val="9D234F"/>
                </a:solidFill>
                <a:latin typeface="微软雅黑" panose="020B0503020204020204" pitchFamily="34" charset="-122"/>
                <a:ea typeface="微软雅黑" panose="020B0503020204020204" pitchFamily="34" charset="-122"/>
              </a:rPr>
              <a:t>】</a:t>
            </a:r>
          </a:p>
          <a:p>
            <a:pPr>
              <a:lnSpc>
                <a:spcPct val="150000"/>
              </a:lnSpc>
            </a:pPr>
            <a:r>
              <a:rPr lang="zh-CN" altLang="en-US" sz="5000" dirty="0" smtClean="0">
                <a:latin typeface="微软雅黑" panose="020B0503020204020204" pitchFamily="34" charset="-122"/>
                <a:ea typeface="微软雅黑" panose="020B0503020204020204" pitchFamily="34" charset="-122"/>
              </a:rPr>
              <a:t>       假定</a:t>
            </a:r>
            <a:r>
              <a:rPr lang="zh-CN" altLang="en-US" sz="5000" dirty="0">
                <a:latin typeface="微软雅黑" panose="020B0503020204020204" pitchFamily="34" charset="-122"/>
                <a:ea typeface="微软雅黑" panose="020B0503020204020204" pitchFamily="34" charset="-122"/>
              </a:rPr>
              <a:t>你是李华</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你的英语老师要求你们写一篇英语短文介绍自己最敬佩的一位历史人物</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内容包括</a:t>
            </a:r>
            <a:r>
              <a:rPr lang="en-US" altLang="zh-CN" sz="5000" dirty="0">
                <a:latin typeface="微软雅黑" panose="020B0503020204020204" pitchFamily="34" charset="-122"/>
                <a:ea typeface="微软雅黑" panose="020B0503020204020204" pitchFamily="34" charset="-122"/>
              </a:rPr>
              <a:t>:</a:t>
            </a:r>
          </a:p>
          <a:p>
            <a:pPr>
              <a:lnSpc>
                <a:spcPct val="150000"/>
              </a:lnSpc>
            </a:pPr>
            <a:r>
              <a:rPr lang="en-US" altLang="zh-CN" sz="5000" dirty="0" smtClean="0">
                <a:latin typeface="微软雅黑" panose="020B0503020204020204" pitchFamily="34" charset="-122"/>
                <a:ea typeface="微软雅黑" panose="020B0503020204020204" pitchFamily="34" charset="-122"/>
              </a:rPr>
              <a:t>       1</a:t>
            </a:r>
            <a:r>
              <a:rPr lang="en-US" altLang="zh-CN" sz="5000" dirty="0">
                <a:latin typeface="微软雅黑" panose="020B0503020204020204" pitchFamily="34" charset="-122"/>
                <a:ea typeface="微软雅黑" panose="020B0503020204020204" pitchFamily="34" charset="-122"/>
              </a:rPr>
              <a:t>. </a:t>
            </a:r>
            <a:r>
              <a:rPr lang="zh-CN" altLang="en-US" sz="5000" dirty="0">
                <a:latin typeface="微软雅黑" panose="020B0503020204020204" pitchFamily="34" charset="-122"/>
                <a:ea typeface="微软雅黑" panose="020B0503020204020204" pitchFamily="34" charset="-122"/>
              </a:rPr>
              <a:t>你最敬佩的人物</a:t>
            </a:r>
            <a:r>
              <a:rPr lang="en-US" altLang="zh-CN" sz="5000" dirty="0">
                <a:latin typeface="微软雅黑" panose="020B0503020204020204" pitchFamily="34" charset="-122"/>
                <a:ea typeface="微软雅黑" panose="020B0503020204020204" pitchFamily="34" charset="-122"/>
              </a:rPr>
              <a:t>;</a:t>
            </a:r>
          </a:p>
          <a:p>
            <a:pPr>
              <a:lnSpc>
                <a:spcPct val="150000"/>
              </a:lnSpc>
            </a:pPr>
            <a:r>
              <a:rPr lang="en-US" altLang="zh-CN" sz="5000" dirty="0" smtClean="0">
                <a:latin typeface="微软雅黑" panose="020B0503020204020204" pitchFamily="34" charset="-122"/>
                <a:ea typeface="微软雅黑" panose="020B0503020204020204" pitchFamily="34" charset="-122"/>
              </a:rPr>
              <a:t>       2</a:t>
            </a:r>
            <a:r>
              <a:rPr lang="en-US" altLang="zh-CN" sz="5000" dirty="0">
                <a:latin typeface="微软雅黑" panose="020B0503020204020204" pitchFamily="34" charset="-122"/>
                <a:ea typeface="微软雅黑" panose="020B0503020204020204" pitchFamily="34" charset="-122"/>
              </a:rPr>
              <a:t>. </a:t>
            </a:r>
            <a:r>
              <a:rPr lang="zh-CN" altLang="en-US" sz="5000" dirty="0">
                <a:latin typeface="微软雅黑" panose="020B0503020204020204" pitchFamily="34" charset="-122"/>
                <a:ea typeface="微软雅黑" panose="020B0503020204020204" pitchFamily="34" charset="-122"/>
              </a:rPr>
              <a:t>他</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她所做的贡献</a:t>
            </a:r>
            <a:r>
              <a:rPr lang="en-US" altLang="zh-CN" sz="5000" dirty="0">
                <a:latin typeface="微软雅黑" panose="020B0503020204020204" pitchFamily="34" charset="-122"/>
                <a:ea typeface="微软雅黑" panose="020B0503020204020204" pitchFamily="34" charset="-122"/>
              </a:rPr>
              <a:t>;</a:t>
            </a:r>
          </a:p>
          <a:p>
            <a:pPr>
              <a:lnSpc>
                <a:spcPct val="150000"/>
              </a:lnSpc>
            </a:pPr>
            <a:r>
              <a:rPr lang="en-US" altLang="zh-CN" sz="5000" dirty="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      3</a:t>
            </a:r>
            <a:r>
              <a:rPr lang="en-US" altLang="zh-CN" sz="5000" dirty="0">
                <a:latin typeface="微软雅黑" panose="020B0503020204020204" pitchFamily="34" charset="-122"/>
                <a:ea typeface="微软雅黑" panose="020B0503020204020204" pitchFamily="34" charset="-122"/>
              </a:rPr>
              <a:t>. </a:t>
            </a:r>
            <a:r>
              <a:rPr lang="zh-CN" altLang="en-US" sz="5000" dirty="0">
                <a:latin typeface="微软雅黑" panose="020B0503020204020204" pitchFamily="34" charset="-122"/>
                <a:ea typeface="微软雅黑" panose="020B0503020204020204" pitchFamily="34" charset="-122"/>
              </a:rPr>
              <a:t>他</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她对你的影响。</a:t>
            </a:r>
          </a:p>
          <a:p>
            <a:pPr>
              <a:lnSpc>
                <a:spcPct val="150000"/>
              </a:lnSpc>
            </a:pPr>
            <a:r>
              <a:rPr lang="zh-CN" altLang="en-US" sz="5000" dirty="0" smtClean="0">
                <a:latin typeface="微软雅黑" panose="020B0503020204020204" pitchFamily="34" charset="-122"/>
                <a:ea typeface="微软雅黑" panose="020B0503020204020204" pitchFamily="34" charset="-122"/>
              </a:rPr>
              <a:t>       注意</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写作词数应为</a:t>
            </a:r>
            <a:r>
              <a:rPr lang="en-US" altLang="zh-CN" sz="5000" dirty="0">
                <a:latin typeface="微软雅黑" panose="020B0503020204020204" pitchFamily="34" charset="-122"/>
                <a:ea typeface="微软雅黑" panose="020B0503020204020204" pitchFamily="34" charset="-122"/>
              </a:rPr>
              <a:t>80</a:t>
            </a:r>
            <a:r>
              <a:rPr lang="zh-CN" altLang="en-US" sz="5000" dirty="0">
                <a:latin typeface="微软雅黑" panose="020B0503020204020204" pitchFamily="34" charset="-122"/>
                <a:ea typeface="微软雅黑" panose="020B0503020204020204" pitchFamily="34" charset="-122"/>
              </a:rPr>
              <a:t>左右。</a:t>
            </a:r>
          </a:p>
        </p:txBody>
      </p:sp>
    </p:spTree>
    <p:extLst>
      <p:ext uri="{BB962C8B-B14F-4D97-AF65-F5344CB8AC3E}">
        <p14:creationId xmlns:p14="http://schemas.microsoft.com/office/powerpoint/2010/main" val="1634403086"/>
      </p:ext>
    </p:extLst>
  </p:cSld>
  <p:clrMapOvr>
    <a:masterClrMapping/>
  </p:clrMapOvr>
  <p:transition>
    <p:pull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a16="http://schemas.microsoft.com/office/drawing/2014/main" xmlns=""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8171468"/>
          </a:xfrm>
          <a:prstGeom prst="rect">
            <a:avLst/>
          </a:prstGeom>
        </p:spPr>
        <p:txBody>
          <a:bodyPr wrap="square">
            <a:spAutoFit/>
          </a:bodyPr>
          <a:lstStyle/>
          <a:p>
            <a:pPr>
              <a:lnSpc>
                <a:spcPct val="150000"/>
              </a:lnSpc>
            </a:pPr>
            <a:r>
              <a:rPr lang="en-US" altLang="zh-CN" sz="5000" b="1" i="1" dirty="0">
                <a:solidFill>
                  <a:srgbClr val="CC0000"/>
                </a:solidFill>
                <a:latin typeface="微软雅黑" panose="020B0503020204020204" pitchFamily="34" charset="-122"/>
                <a:ea typeface="微软雅黑" panose="020B0503020204020204" pitchFamily="34" charset="-122"/>
              </a:rPr>
              <a:t>One possible version:</a:t>
            </a:r>
          </a:p>
          <a:p>
            <a:pPr algn="ctr">
              <a:lnSpc>
                <a:spcPct val="150000"/>
              </a:lnSpc>
            </a:pPr>
            <a:r>
              <a:rPr lang="en-US" altLang="zh-CN" sz="5000" dirty="0">
                <a:solidFill>
                  <a:srgbClr val="CC0000"/>
                </a:solidFill>
                <a:latin typeface="微软雅黑" panose="020B0503020204020204" pitchFamily="34" charset="-122"/>
                <a:ea typeface="微软雅黑" panose="020B0503020204020204" pitchFamily="34" charset="-122"/>
              </a:rPr>
              <a:t>       </a:t>
            </a:r>
            <a:r>
              <a:rPr lang="en-US" altLang="zh-CN" sz="5000" b="1" dirty="0">
                <a:solidFill>
                  <a:srgbClr val="CC0000"/>
                </a:solidFill>
                <a:latin typeface="微软雅黑" panose="020B0503020204020204" pitchFamily="34" charset="-122"/>
                <a:ea typeface="微软雅黑" panose="020B0503020204020204" pitchFamily="34" charset="-122"/>
              </a:rPr>
              <a:t>A historical figure I admire most</a:t>
            </a:r>
          </a:p>
          <a:p>
            <a:pPr>
              <a:lnSpc>
                <a:spcPct val="150000"/>
              </a:lnSpc>
            </a:pPr>
            <a:r>
              <a:rPr lang="en-US" altLang="zh-CN" sz="5000" dirty="0" smtClean="0">
                <a:solidFill>
                  <a:srgbClr val="CC0000"/>
                </a:solidFill>
                <a:latin typeface="微软雅黑" panose="020B0503020204020204" pitchFamily="34" charset="-122"/>
                <a:ea typeface="微软雅黑" panose="020B0503020204020204" pitchFamily="34" charset="-122"/>
              </a:rPr>
              <a:t>       There </a:t>
            </a:r>
            <a:r>
              <a:rPr lang="en-US" altLang="zh-CN" sz="5000" dirty="0">
                <a:solidFill>
                  <a:srgbClr val="CC0000"/>
                </a:solidFill>
                <a:latin typeface="微软雅黑" panose="020B0503020204020204" pitchFamily="34" charset="-122"/>
                <a:ea typeface="微软雅黑" panose="020B0503020204020204" pitchFamily="34" charset="-122"/>
              </a:rPr>
              <a:t>are many great people in the long history of the world, who have contributed a lot to our world. Among those, I admire Confucius most.</a:t>
            </a:r>
          </a:p>
          <a:p>
            <a:pPr>
              <a:lnSpc>
                <a:spcPct val="150000"/>
              </a:lnSpc>
            </a:pPr>
            <a:r>
              <a:rPr lang="en-US" altLang="zh-CN" sz="5000" dirty="0" smtClean="0">
                <a:solidFill>
                  <a:srgbClr val="CC0000"/>
                </a:solidFill>
                <a:latin typeface="微软雅黑" panose="020B0503020204020204" pitchFamily="34" charset="-122"/>
                <a:ea typeface="微软雅黑" panose="020B0503020204020204" pitchFamily="34" charset="-122"/>
              </a:rPr>
              <a:t>       In </a:t>
            </a:r>
            <a:r>
              <a:rPr lang="en-US" altLang="zh-CN" sz="5000" dirty="0">
                <a:solidFill>
                  <a:srgbClr val="CC0000"/>
                </a:solidFill>
                <a:latin typeface="微软雅黑" panose="020B0503020204020204" pitchFamily="34" charset="-122"/>
                <a:ea typeface="微软雅黑" panose="020B0503020204020204" pitchFamily="34" charset="-122"/>
              </a:rPr>
              <a:t>the first place, </a:t>
            </a:r>
            <a:r>
              <a:rPr lang="en-US" altLang="zh-CN" sz="5000" b="1" dirty="0">
                <a:solidFill>
                  <a:srgbClr val="CC0000"/>
                </a:solidFill>
                <a:latin typeface="微软雅黑" panose="020B0503020204020204" pitchFamily="34" charset="-122"/>
                <a:ea typeface="微软雅黑" panose="020B0503020204020204" pitchFamily="34" charset="-122"/>
              </a:rPr>
              <a:t>Confucius was the first person to</a:t>
            </a:r>
            <a:r>
              <a:rPr lang="en-US" altLang="zh-CN" sz="5000" dirty="0">
                <a:solidFill>
                  <a:srgbClr val="CC0000"/>
                </a:solidFill>
                <a:latin typeface="微软雅黑" panose="020B0503020204020204" pitchFamily="34" charset="-122"/>
                <a:ea typeface="微软雅黑" panose="020B0503020204020204" pitchFamily="34" charset="-122"/>
              </a:rPr>
              <a:t> launch a private school in the history of China. </a:t>
            </a:r>
          </a:p>
        </p:txBody>
      </p:sp>
    </p:spTree>
    <p:extLst>
      <p:ext uri="{BB962C8B-B14F-4D97-AF65-F5344CB8AC3E}">
        <p14:creationId xmlns:p14="http://schemas.microsoft.com/office/powerpoint/2010/main" val="3065593903"/>
      </p:ext>
    </p:extLst>
  </p:cSld>
  <p:clrMapOvr>
    <a:masterClrMapping/>
  </p:clrMapOvr>
  <p:transition>
    <p:pull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a16="http://schemas.microsoft.com/office/drawing/2014/main" xmlns=""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8171468"/>
          </a:xfrm>
          <a:prstGeom prst="rect">
            <a:avLst/>
          </a:prstGeom>
        </p:spPr>
        <p:txBody>
          <a:bodyPr wrap="square">
            <a:spAutoFit/>
          </a:bodyPr>
          <a:lstStyle/>
          <a:p>
            <a:pPr>
              <a:lnSpc>
                <a:spcPct val="150000"/>
              </a:lnSpc>
            </a:pPr>
            <a:r>
              <a:rPr lang="en-US" altLang="zh-CN" sz="5000" dirty="0">
                <a:solidFill>
                  <a:srgbClr val="CC0000"/>
                </a:solidFill>
                <a:latin typeface="微软雅黑" panose="020B0503020204020204" pitchFamily="34" charset="-122"/>
                <a:ea typeface="微软雅黑" panose="020B0503020204020204" pitchFamily="34" charset="-122"/>
              </a:rPr>
              <a:t>Besides, as a teacher, he created influential teaching methods. Finally, he put forward lots of useful philosophical teachings </a:t>
            </a:r>
            <a:r>
              <a:rPr lang="en-US" altLang="zh-CN" sz="5000" b="1" dirty="0">
                <a:solidFill>
                  <a:srgbClr val="CC0000"/>
                </a:solidFill>
                <a:latin typeface="微软雅黑" panose="020B0503020204020204" pitchFamily="34" charset="-122"/>
                <a:ea typeface="微软雅黑" panose="020B0503020204020204" pitchFamily="34" charset="-122"/>
              </a:rPr>
              <a:t>which deeply affect our values</a:t>
            </a:r>
            <a:r>
              <a:rPr lang="en-US" altLang="zh-CN" sz="5000" dirty="0">
                <a:solidFill>
                  <a:srgbClr val="CC0000"/>
                </a:solidFill>
                <a:latin typeface="微软雅黑" panose="020B0503020204020204" pitchFamily="34" charset="-122"/>
                <a:ea typeface="微软雅黑" panose="020B0503020204020204" pitchFamily="34" charset="-122"/>
              </a:rPr>
              <a:t>, </a:t>
            </a:r>
            <a:r>
              <a:rPr lang="en-US" altLang="zh-CN" sz="5000" b="1" dirty="0">
                <a:solidFill>
                  <a:srgbClr val="CC0000"/>
                </a:solidFill>
                <a:latin typeface="微软雅黑" panose="020B0503020204020204" pitchFamily="34" charset="-122"/>
                <a:ea typeface="微软雅黑" panose="020B0503020204020204" pitchFamily="34" charset="-122"/>
              </a:rPr>
              <a:t>education</a:t>
            </a:r>
            <a:r>
              <a:rPr lang="en-US" altLang="zh-CN" sz="5000" dirty="0">
                <a:solidFill>
                  <a:srgbClr val="CC0000"/>
                </a:solidFill>
                <a:latin typeface="微软雅黑" panose="020B0503020204020204" pitchFamily="34" charset="-122"/>
                <a:ea typeface="微软雅黑" panose="020B0503020204020204" pitchFamily="34" charset="-122"/>
              </a:rPr>
              <a:t>, </a:t>
            </a:r>
            <a:r>
              <a:rPr lang="en-US" altLang="zh-CN" sz="5000" b="1" dirty="0">
                <a:solidFill>
                  <a:srgbClr val="CC0000"/>
                </a:solidFill>
                <a:latin typeface="微软雅黑" panose="020B0503020204020204" pitchFamily="34" charset="-122"/>
                <a:ea typeface="微软雅黑" panose="020B0503020204020204" pitchFamily="34" charset="-122"/>
              </a:rPr>
              <a:t>and daily life</a:t>
            </a:r>
            <a:r>
              <a:rPr lang="en-US" altLang="zh-CN" sz="5000" dirty="0">
                <a:solidFill>
                  <a:srgbClr val="CC0000"/>
                </a:solidFill>
                <a:latin typeface="微软雅黑" panose="020B0503020204020204" pitchFamily="34" charset="-122"/>
                <a:ea typeface="微软雅黑" panose="020B0503020204020204" pitchFamily="34" charset="-122"/>
              </a:rPr>
              <a:t>.</a:t>
            </a:r>
          </a:p>
          <a:p>
            <a:pPr>
              <a:lnSpc>
                <a:spcPct val="150000"/>
              </a:lnSpc>
            </a:pPr>
            <a:r>
              <a:rPr lang="en-US" altLang="zh-CN" sz="5000" dirty="0">
                <a:solidFill>
                  <a:srgbClr val="CC0000"/>
                </a:solidFill>
                <a:latin typeface="微软雅黑" panose="020B0503020204020204" pitchFamily="34" charset="-122"/>
                <a:ea typeface="微软雅黑" panose="020B0503020204020204" pitchFamily="34" charset="-122"/>
              </a:rPr>
              <a:t>       </a:t>
            </a:r>
            <a:r>
              <a:rPr lang="en-US" altLang="zh-CN" sz="5000" dirty="0" smtClean="0">
                <a:solidFill>
                  <a:srgbClr val="CC0000"/>
                </a:solidFill>
                <a:latin typeface="微软雅黑" panose="020B0503020204020204" pitchFamily="34" charset="-122"/>
                <a:ea typeface="微软雅黑" panose="020B0503020204020204" pitchFamily="34" charset="-122"/>
              </a:rPr>
              <a:t>Confucius' </a:t>
            </a:r>
            <a:r>
              <a:rPr lang="en-US" altLang="zh-CN" sz="5000" dirty="0">
                <a:solidFill>
                  <a:srgbClr val="CC0000"/>
                </a:solidFill>
                <a:latin typeface="微软雅黑" panose="020B0503020204020204" pitchFamily="34" charset="-122"/>
                <a:ea typeface="微软雅黑" panose="020B0503020204020204" pitchFamily="34" charset="-122"/>
              </a:rPr>
              <a:t>saying “To learn without thinking is blindness; to think without learning is idleness” impresses me most. </a:t>
            </a:r>
            <a:r>
              <a:rPr lang="en-US" altLang="zh-CN" sz="5000" b="1" dirty="0">
                <a:solidFill>
                  <a:srgbClr val="CC0000"/>
                </a:solidFill>
                <a:latin typeface="微软雅黑" panose="020B0503020204020204" pitchFamily="34" charset="-122"/>
                <a:ea typeface="微软雅黑" panose="020B0503020204020204" pitchFamily="34" charset="-122"/>
              </a:rPr>
              <a:t>It helps me find the right way to learn and always reminds me to stay humble</a:t>
            </a:r>
            <a:r>
              <a:rPr lang="en-US" altLang="zh-CN" sz="5000" dirty="0">
                <a:solidFill>
                  <a:srgbClr val="CC00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172524643"/>
      </p:ext>
    </p:extLst>
  </p:cSld>
  <p:clrMapOvr>
    <a:masterClrMapping/>
  </p:clrMapOvr>
  <p:transition>
    <p:pull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 name="矩形 1"/>
          <p:cNvSpPr/>
          <p:nvPr/>
        </p:nvSpPr>
        <p:spPr>
          <a:xfrm>
            <a:off x="9001324" y="892959"/>
            <a:ext cx="6408711" cy="1015663"/>
          </a:xfrm>
          <a:prstGeom prst="rect">
            <a:avLst/>
          </a:prstGeom>
        </p:spPr>
        <p:txBody>
          <a:bodyPr wrap="square">
            <a:spAutoFit/>
          </a:bodyPr>
          <a:lstStyle/>
          <a:p>
            <a:r>
              <a:rPr lang="zh-CN" altLang="en-US" sz="6000" b="1" dirty="0" smtClean="0">
                <a:solidFill>
                  <a:srgbClr val="9D234F"/>
                </a:solidFill>
                <a:latin typeface="微软雅黑" panose="020B0503020204020204" pitchFamily="34" charset="-122"/>
                <a:ea typeface="微软雅黑" panose="020B0503020204020204" pitchFamily="34" charset="-122"/>
              </a:rPr>
              <a:t>考点</a:t>
            </a:r>
            <a:r>
              <a:rPr lang="en-US" altLang="zh-CN" sz="6000" b="1" dirty="0">
                <a:solidFill>
                  <a:srgbClr val="9D234F"/>
                </a:solidFill>
                <a:latin typeface="微软雅黑" panose="020B0503020204020204" pitchFamily="34" charset="-122"/>
                <a:ea typeface="微软雅黑" panose="020B0503020204020204" pitchFamily="34" charset="-122"/>
              </a:rPr>
              <a:t>2</a:t>
            </a:r>
            <a:r>
              <a:rPr lang="en-US" altLang="zh-CN" sz="6000" b="1" dirty="0" smtClean="0">
                <a:solidFill>
                  <a:srgbClr val="9D234F"/>
                </a:solidFill>
                <a:latin typeface="微软雅黑" panose="020B0503020204020204" pitchFamily="34" charset="-122"/>
                <a:ea typeface="微软雅黑" panose="020B0503020204020204" pitchFamily="34" charset="-122"/>
              </a:rPr>
              <a:t>   </a:t>
            </a:r>
            <a:r>
              <a:rPr lang="zh-CN" altLang="en-US" sz="6000" b="1" dirty="0" smtClean="0">
                <a:solidFill>
                  <a:srgbClr val="9D234F"/>
                </a:solidFill>
                <a:latin typeface="微软雅黑" panose="020B0503020204020204" pitchFamily="34" charset="-122"/>
                <a:ea typeface="微软雅黑" panose="020B0503020204020204" pitchFamily="34" charset="-122"/>
              </a:rPr>
              <a:t>短文</a:t>
            </a:r>
            <a:r>
              <a:rPr lang="zh-CN" altLang="en-US" sz="6000" b="1" dirty="0">
                <a:solidFill>
                  <a:srgbClr val="9D234F"/>
                </a:solidFill>
                <a:latin typeface="微软雅黑" panose="020B0503020204020204" pitchFamily="34" charset="-122"/>
                <a:ea typeface="微软雅黑" panose="020B0503020204020204" pitchFamily="34" charset="-122"/>
              </a:rPr>
              <a:t>叙事</a:t>
            </a:r>
            <a:endParaRPr lang="zh-CN" altLang="zh-CN" sz="6000" b="1" dirty="0">
              <a:solidFill>
                <a:srgbClr val="9D234F"/>
              </a:solidFill>
              <a:latin typeface="微软雅黑" panose="020B0503020204020204" pitchFamily="34" charset="-122"/>
              <a:ea typeface="微软雅黑" panose="020B0503020204020204" pitchFamily="34" charset="-122"/>
            </a:endParaRPr>
          </a:p>
        </p:txBody>
      </p:sp>
      <p:sp>
        <p:nvSpPr>
          <p:cNvPr id="13" name="矩形 12"/>
          <p:cNvSpPr/>
          <p:nvPr/>
        </p:nvSpPr>
        <p:spPr>
          <a:xfrm>
            <a:off x="1819713" y="2060566"/>
            <a:ext cx="20863131" cy="2400657"/>
          </a:xfrm>
          <a:prstGeom prst="rect">
            <a:avLst/>
          </a:prstGeom>
        </p:spPr>
        <p:txBody>
          <a:bodyPr wrap="square">
            <a:spAutoFit/>
          </a:bodyPr>
          <a:lstStyle/>
          <a:p>
            <a:pPr>
              <a:lnSpc>
                <a:spcPct val="150000"/>
              </a:lnSpc>
            </a:pPr>
            <a:r>
              <a:rPr lang="zh-CN" altLang="en-US" sz="5000" b="1" dirty="0" smtClean="0">
                <a:solidFill>
                  <a:srgbClr val="9D234F"/>
                </a:solidFill>
                <a:latin typeface="微软雅黑" panose="020B0503020204020204" pitchFamily="34" charset="-122"/>
                <a:ea typeface="微软雅黑" panose="020B0503020204020204" pitchFamily="34" charset="-122"/>
              </a:rPr>
              <a:t>【写作架构】</a:t>
            </a:r>
            <a:endParaRPr lang="zh-CN" altLang="en-US" sz="5000" b="1" dirty="0">
              <a:solidFill>
                <a:srgbClr val="9D234F"/>
              </a:solidFill>
              <a:latin typeface="微软雅黑" panose="020B0503020204020204" pitchFamily="34" charset="-122"/>
              <a:ea typeface="微软雅黑" panose="020B0503020204020204" pitchFamily="34" charset="-122"/>
            </a:endParaRPr>
          </a:p>
          <a:p>
            <a:pPr indent="457200">
              <a:lnSpc>
                <a:spcPct val="150000"/>
              </a:lnSpc>
            </a:pPr>
            <a:r>
              <a:rPr lang="zh-CN" altLang="en-US" sz="5000" dirty="0" smtClean="0">
                <a:latin typeface="微软雅黑" panose="020B0503020204020204" pitchFamily="34" charset="-122"/>
                <a:ea typeface="微软雅黑" panose="020B0503020204020204" pitchFamily="34" charset="-122"/>
              </a:rPr>
              <a:t>    </a:t>
            </a:r>
            <a:endParaRPr lang="en-US" altLang="zh-CN" sz="5000" dirty="0">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 xmlns:a16="http://schemas.microsoft.com/office/drawing/2014/main" id="{F55CDC28-D5F0-4294-88D2-D9DDC785EC06}"/>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a:solidFill>
                  <a:schemeClr val="tx1"/>
                </a:solidFill>
                <a:latin typeface="微软雅黑" panose="020B0503020204020204" pitchFamily="34" charset="-122"/>
                <a:ea typeface="微软雅黑" panose="020B0503020204020204" pitchFamily="34" charset="-122"/>
              </a:rPr>
              <a:t>专题导读</a:t>
            </a:r>
          </a:p>
        </p:txBody>
      </p:sp>
      <p:pic>
        <p:nvPicPr>
          <p:cNvPr id="2050"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93042" y="3266219"/>
            <a:ext cx="19065666" cy="7067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9319168"/>
      </p:ext>
    </p:extLst>
  </p:cSld>
  <p:clrMapOvr>
    <a:masterClrMapping/>
  </p:clrMapOvr>
  <p:transition>
    <p:pull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3" name="矩形 12"/>
          <p:cNvSpPr/>
          <p:nvPr/>
        </p:nvSpPr>
        <p:spPr>
          <a:xfrm>
            <a:off x="1800525" y="900510"/>
            <a:ext cx="20522280" cy="10479792"/>
          </a:xfrm>
          <a:prstGeom prst="rect">
            <a:avLst/>
          </a:prstGeom>
        </p:spPr>
        <p:txBody>
          <a:bodyPr wrap="square">
            <a:spAutoFit/>
          </a:bodyPr>
          <a:lstStyle/>
          <a:p>
            <a:pPr>
              <a:lnSpc>
                <a:spcPct val="150000"/>
              </a:lnSpc>
            </a:pPr>
            <a:r>
              <a:rPr lang="en-US" altLang="zh-CN" sz="5000" b="1" dirty="0">
                <a:solidFill>
                  <a:srgbClr val="9D234F"/>
                </a:solidFill>
                <a:latin typeface="微软雅黑" panose="020B0503020204020204" pitchFamily="34" charset="-122"/>
                <a:ea typeface="微软雅黑" panose="020B0503020204020204" pitchFamily="34" charset="-122"/>
              </a:rPr>
              <a:t>【</a:t>
            </a:r>
            <a:r>
              <a:rPr lang="zh-CN" altLang="en-US" sz="5000" b="1" dirty="0">
                <a:solidFill>
                  <a:srgbClr val="9D234F"/>
                </a:solidFill>
                <a:latin typeface="微软雅黑" panose="020B0503020204020204" pitchFamily="34" charset="-122"/>
                <a:ea typeface="微软雅黑" panose="020B0503020204020204" pitchFamily="34" charset="-122"/>
              </a:rPr>
              <a:t>高考体验</a:t>
            </a:r>
            <a:r>
              <a:rPr lang="en-US" altLang="zh-CN" sz="5000" b="1" dirty="0" smtClean="0">
                <a:solidFill>
                  <a:srgbClr val="9D234F"/>
                </a:solidFill>
                <a:latin typeface="微软雅黑" panose="020B0503020204020204" pitchFamily="34" charset="-122"/>
                <a:ea typeface="微软雅黑" panose="020B0503020204020204" pitchFamily="34" charset="-122"/>
              </a:rPr>
              <a:t>】</a:t>
            </a:r>
          </a:p>
          <a:p>
            <a:pP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[2020•</a:t>
            </a:r>
            <a:r>
              <a:rPr lang="zh-CN" altLang="en-US" sz="5000" dirty="0">
                <a:solidFill>
                  <a:prstClr val="black"/>
                </a:solidFill>
                <a:latin typeface="微软雅黑" panose="020B0503020204020204" pitchFamily="34" charset="-122"/>
                <a:ea typeface="微软雅黑" panose="020B0503020204020204" pitchFamily="34" charset="-122"/>
              </a:rPr>
              <a:t>全国卷</a:t>
            </a:r>
            <a:r>
              <a:rPr lang="en-US" altLang="zh-CN" sz="5000" dirty="0">
                <a:solidFill>
                  <a:prstClr val="black"/>
                </a:solidFill>
                <a:latin typeface="微软雅黑" panose="020B0503020204020204" pitchFamily="34" charset="-122"/>
                <a:ea typeface="微软雅黑" panose="020B0503020204020204" pitchFamily="34" charset="-122"/>
              </a:rPr>
              <a:t>Ⅱ] </a:t>
            </a:r>
          </a:p>
          <a:p>
            <a:pPr>
              <a:lnSpc>
                <a:spcPct val="150000"/>
              </a:lnSpc>
            </a:pPr>
            <a:r>
              <a:rPr lang="zh-CN" altLang="en-US" sz="5000" dirty="0" smtClean="0">
                <a:solidFill>
                  <a:prstClr val="black"/>
                </a:solidFill>
                <a:latin typeface="微软雅黑" panose="020B0503020204020204" pitchFamily="34" charset="-122"/>
                <a:ea typeface="微软雅黑" panose="020B0503020204020204" pitchFamily="34" charset="-122"/>
              </a:rPr>
              <a:t>       上周末</a:t>
            </a:r>
            <a:r>
              <a:rPr lang="en-US" altLang="zh-CN" sz="5000" dirty="0">
                <a:solidFill>
                  <a:prstClr val="black"/>
                </a:solidFill>
                <a:latin typeface="微软雅黑" panose="020B0503020204020204" pitchFamily="34" charset="-122"/>
                <a:ea typeface="微软雅黑" panose="020B0503020204020204" pitchFamily="34" charset="-122"/>
              </a:rPr>
              <a:t>, </a:t>
            </a:r>
            <a:r>
              <a:rPr lang="zh-CN" altLang="en-US" sz="5000" dirty="0">
                <a:solidFill>
                  <a:prstClr val="black"/>
                </a:solidFill>
                <a:latin typeface="微软雅黑" panose="020B0503020204020204" pitchFamily="34" charset="-122"/>
                <a:ea typeface="微软雅黑" panose="020B0503020204020204" pitchFamily="34" charset="-122"/>
              </a:rPr>
              <a:t>你和同学参加了一次采摘活动。请你为班级英语角写一篇短文</a:t>
            </a:r>
            <a:r>
              <a:rPr lang="en-US" altLang="zh-CN" sz="5000" dirty="0">
                <a:solidFill>
                  <a:prstClr val="black"/>
                </a:solidFill>
                <a:latin typeface="微软雅黑" panose="020B0503020204020204" pitchFamily="34" charset="-122"/>
                <a:ea typeface="微软雅黑" panose="020B0503020204020204" pitchFamily="34" charset="-122"/>
              </a:rPr>
              <a:t>, </a:t>
            </a:r>
            <a:r>
              <a:rPr lang="zh-CN" altLang="en-US" sz="5000" dirty="0">
                <a:solidFill>
                  <a:prstClr val="black"/>
                </a:solidFill>
                <a:latin typeface="微软雅黑" panose="020B0503020204020204" pitchFamily="34" charset="-122"/>
                <a:ea typeface="微软雅黑" panose="020B0503020204020204" pitchFamily="34" charset="-122"/>
              </a:rPr>
              <a:t>介绍这次活动</a:t>
            </a:r>
            <a:r>
              <a:rPr lang="en-US" altLang="zh-CN" sz="5000" dirty="0">
                <a:solidFill>
                  <a:prstClr val="black"/>
                </a:solidFill>
                <a:latin typeface="微软雅黑" panose="020B0503020204020204" pitchFamily="34" charset="-122"/>
                <a:ea typeface="微软雅黑" panose="020B0503020204020204" pitchFamily="34" charset="-122"/>
              </a:rPr>
              <a:t>, </a:t>
            </a:r>
            <a:r>
              <a:rPr lang="zh-CN" altLang="en-US" sz="5000" dirty="0">
                <a:solidFill>
                  <a:prstClr val="black"/>
                </a:solidFill>
                <a:latin typeface="微软雅黑" panose="020B0503020204020204" pitchFamily="34" charset="-122"/>
                <a:ea typeface="微软雅黑" panose="020B0503020204020204" pitchFamily="34" charset="-122"/>
              </a:rPr>
              <a:t>内容包括</a:t>
            </a:r>
            <a:r>
              <a:rPr lang="en-US" altLang="zh-CN" sz="5000" dirty="0">
                <a:solidFill>
                  <a:prstClr val="black"/>
                </a:solidFill>
                <a:latin typeface="微软雅黑" panose="020B0503020204020204" pitchFamily="34" charset="-122"/>
                <a:ea typeface="微软雅黑" panose="020B0503020204020204" pitchFamily="34" charset="-122"/>
              </a:rPr>
              <a:t>:</a:t>
            </a:r>
          </a:p>
          <a:p>
            <a:pP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 </a:t>
            </a:r>
            <a:r>
              <a:rPr lang="en-US" altLang="zh-CN" sz="5000" dirty="0" smtClean="0">
                <a:solidFill>
                  <a:prstClr val="black"/>
                </a:solidFill>
                <a:latin typeface="微软雅黑" panose="020B0503020204020204" pitchFamily="34" charset="-122"/>
                <a:ea typeface="微软雅黑" panose="020B0503020204020204" pitchFamily="34" charset="-122"/>
              </a:rPr>
              <a:t>     1</a:t>
            </a:r>
            <a:r>
              <a:rPr lang="en-US" altLang="zh-CN" sz="5000" dirty="0">
                <a:solidFill>
                  <a:prstClr val="black"/>
                </a:solidFill>
                <a:latin typeface="微软雅黑" panose="020B0503020204020204" pitchFamily="34" charset="-122"/>
                <a:ea typeface="微软雅黑" panose="020B0503020204020204" pitchFamily="34" charset="-122"/>
              </a:rPr>
              <a:t>. </a:t>
            </a:r>
            <a:r>
              <a:rPr lang="zh-CN" altLang="en-US" sz="5000" dirty="0">
                <a:solidFill>
                  <a:prstClr val="black"/>
                </a:solidFill>
                <a:latin typeface="微软雅黑" panose="020B0503020204020204" pitchFamily="34" charset="-122"/>
                <a:ea typeface="微软雅黑" panose="020B0503020204020204" pitchFamily="34" charset="-122"/>
              </a:rPr>
              <a:t>农场情况</a:t>
            </a:r>
            <a:r>
              <a:rPr lang="en-US" altLang="zh-CN" sz="5000" dirty="0">
                <a:solidFill>
                  <a:prstClr val="black"/>
                </a:solidFill>
                <a:latin typeface="微软雅黑" panose="020B0503020204020204" pitchFamily="34" charset="-122"/>
                <a:ea typeface="微软雅黑" panose="020B0503020204020204" pitchFamily="34" charset="-122"/>
              </a:rPr>
              <a:t>;</a:t>
            </a:r>
          </a:p>
          <a:p>
            <a:pP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 </a:t>
            </a:r>
            <a:r>
              <a:rPr lang="en-US" altLang="zh-CN" sz="5000" dirty="0" smtClean="0">
                <a:solidFill>
                  <a:prstClr val="black"/>
                </a:solidFill>
                <a:latin typeface="微软雅黑" panose="020B0503020204020204" pitchFamily="34" charset="-122"/>
                <a:ea typeface="微软雅黑" panose="020B0503020204020204" pitchFamily="34" charset="-122"/>
              </a:rPr>
              <a:t>     2</a:t>
            </a:r>
            <a:r>
              <a:rPr lang="en-US" altLang="zh-CN" sz="5000" dirty="0">
                <a:solidFill>
                  <a:prstClr val="black"/>
                </a:solidFill>
                <a:latin typeface="微软雅黑" panose="020B0503020204020204" pitchFamily="34" charset="-122"/>
                <a:ea typeface="微软雅黑" panose="020B0503020204020204" pitchFamily="34" charset="-122"/>
              </a:rPr>
              <a:t>. </a:t>
            </a:r>
            <a:r>
              <a:rPr lang="zh-CN" altLang="en-US" sz="5000" dirty="0">
                <a:solidFill>
                  <a:prstClr val="black"/>
                </a:solidFill>
                <a:latin typeface="微软雅黑" panose="020B0503020204020204" pitchFamily="34" charset="-122"/>
                <a:ea typeface="微软雅黑" panose="020B0503020204020204" pitchFamily="34" charset="-122"/>
              </a:rPr>
              <a:t>采摘过程</a:t>
            </a:r>
            <a:r>
              <a:rPr lang="en-US" altLang="zh-CN" sz="5000" dirty="0">
                <a:solidFill>
                  <a:prstClr val="black"/>
                </a:solidFill>
                <a:latin typeface="微软雅黑" panose="020B0503020204020204" pitchFamily="34" charset="-122"/>
                <a:ea typeface="微软雅黑" panose="020B0503020204020204" pitchFamily="34" charset="-122"/>
              </a:rPr>
              <a:t>;</a:t>
            </a:r>
          </a:p>
          <a:p>
            <a:pP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 </a:t>
            </a:r>
            <a:r>
              <a:rPr lang="en-US" altLang="zh-CN" sz="5000" dirty="0" smtClean="0">
                <a:solidFill>
                  <a:prstClr val="black"/>
                </a:solidFill>
                <a:latin typeface="微软雅黑" panose="020B0503020204020204" pitchFamily="34" charset="-122"/>
                <a:ea typeface="微软雅黑" panose="020B0503020204020204" pitchFamily="34" charset="-122"/>
              </a:rPr>
              <a:t>     3</a:t>
            </a:r>
            <a:r>
              <a:rPr lang="en-US" altLang="zh-CN" sz="5000" dirty="0">
                <a:solidFill>
                  <a:prstClr val="black"/>
                </a:solidFill>
                <a:latin typeface="微软雅黑" panose="020B0503020204020204" pitchFamily="34" charset="-122"/>
                <a:ea typeface="微软雅黑" panose="020B0503020204020204" pitchFamily="34" charset="-122"/>
              </a:rPr>
              <a:t>. </a:t>
            </a:r>
            <a:r>
              <a:rPr lang="zh-CN" altLang="en-US" sz="5000" dirty="0">
                <a:solidFill>
                  <a:prstClr val="black"/>
                </a:solidFill>
                <a:latin typeface="微软雅黑" panose="020B0503020204020204" pitchFamily="34" charset="-122"/>
                <a:ea typeface="微软雅黑" panose="020B0503020204020204" pitchFamily="34" charset="-122"/>
              </a:rPr>
              <a:t>个人感受。</a:t>
            </a:r>
          </a:p>
          <a:p>
            <a:pPr>
              <a:lnSpc>
                <a:spcPct val="150000"/>
              </a:lnSpc>
            </a:pPr>
            <a:r>
              <a:rPr lang="zh-CN" altLang="en-US" sz="5000" dirty="0" smtClean="0">
                <a:solidFill>
                  <a:prstClr val="black"/>
                </a:solidFill>
                <a:latin typeface="微软雅黑" panose="020B0503020204020204" pitchFamily="34" charset="-122"/>
                <a:ea typeface="微软雅黑" panose="020B0503020204020204" pitchFamily="34" charset="-122"/>
              </a:rPr>
              <a:t>      注意</a:t>
            </a:r>
            <a:r>
              <a:rPr lang="en-US" altLang="zh-CN" sz="5000" dirty="0">
                <a:solidFill>
                  <a:prstClr val="black"/>
                </a:solidFill>
                <a:latin typeface="微软雅黑" panose="020B0503020204020204" pitchFamily="34" charset="-122"/>
                <a:ea typeface="微软雅黑" panose="020B0503020204020204" pitchFamily="34" charset="-122"/>
              </a:rPr>
              <a:t>:1. </a:t>
            </a:r>
            <a:r>
              <a:rPr lang="zh-CN" altLang="en-US" sz="5000" dirty="0">
                <a:solidFill>
                  <a:prstClr val="black"/>
                </a:solidFill>
                <a:latin typeface="微软雅黑" panose="020B0503020204020204" pitchFamily="34" charset="-122"/>
                <a:ea typeface="微软雅黑" panose="020B0503020204020204" pitchFamily="34" charset="-122"/>
              </a:rPr>
              <a:t>词数</a:t>
            </a:r>
            <a:r>
              <a:rPr lang="en-US" altLang="zh-CN" sz="5000" dirty="0">
                <a:solidFill>
                  <a:prstClr val="black"/>
                </a:solidFill>
                <a:latin typeface="微软雅黑" panose="020B0503020204020204" pitchFamily="34" charset="-122"/>
                <a:ea typeface="微软雅黑" panose="020B0503020204020204" pitchFamily="34" charset="-122"/>
              </a:rPr>
              <a:t>100</a:t>
            </a:r>
            <a:r>
              <a:rPr lang="zh-CN" altLang="en-US" sz="5000" dirty="0">
                <a:solidFill>
                  <a:prstClr val="black"/>
                </a:solidFill>
                <a:latin typeface="微软雅黑" panose="020B0503020204020204" pitchFamily="34" charset="-122"/>
                <a:ea typeface="微软雅黑" panose="020B0503020204020204" pitchFamily="34" charset="-122"/>
              </a:rPr>
              <a:t>左右</a:t>
            </a:r>
            <a:r>
              <a:rPr lang="en-US" altLang="zh-CN" sz="5000" dirty="0">
                <a:solidFill>
                  <a:prstClr val="black"/>
                </a:solidFill>
                <a:latin typeface="微软雅黑" panose="020B0503020204020204" pitchFamily="34" charset="-122"/>
                <a:ea typeface="微软雅黑" panose="020B0503020204020204" pitchFamily="34" charset="-122"/>
              </a:rPr>
              <a:t>;</a:t>
            </a:r>
          </a:p>
          <a:p>
            <a:pP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 </a:t>
            </a:r>
            <a:r>
              <a:rPr lang="en-US" altLang="zh-CN" sz="5000" dirty="0" smtClean="0">
                <a:solidFill>
                  <a:prstClr val="black"/>
                </a:solidFill>
                <a:latin typeface="微软雅黑" panose="020B0503020204020204" pitchFamily="34" charset="-122"/>
                <a:ea typeface="微软雅黑" panose="020B0503020204020204" pitchFamily="34" charset="-122"/>
              </a:rPr>
              <a:t>     2</a:t>
            </a:r>
            <a:r>
              <a:rPr lang="en-US" altLang="zh-CN" sz="5000" dirty="0">
                <a:solidFill>
                  <a:prstClr val="black"/>
                </a:solidFill>
                <a:latin typeface="微软雅黑" panose="020B0503020204020204" pitchFamily="34" charset="-122"/>
                <a:ea typeface="微软雅黑" panose="020B0503020204020204" pitchFamily="34" charset="-122"/>
              </a:rPr>
              <a:t>. </a:t>
            </a:r>
            <a:r>
              <a:rPr lang="zh-CN" altLang="en-US" sz="5000" dirty="0">
                <a:solidFill>
                  <a:prstClr val="black"/>
                </a:solidFill>
                <a:latin typeface="微软雅黑" panose="020B0503020204020204" pitchFamily="34" charset="-122"/>
                <a:ea typeface="微软雅黑" panose="020B0503020204020204" pitchFamily="34" charset="-122"/>
              </a:rPr>
              <a:t>题目已为你写好。</a:t>
            </a:r>
          </a:p>
        </p:txBody>
      </p:sp>
      <p:sp>
        <p:nvSpPr>
          <p:cNvPr id="17" name="矩形 16">
            <a:extLst>
              <a:ext uri="{FF2B5EF4-FFF2-40B4-BE49-F238E27FC236}">
                <a16:creationId xmlns="" xmlns:a16="http://schemas.microsoft.com/office/drawing/2014/main" id="{F55CDC28-D5F0-4294-88D2-D9DDC785EC06}"/>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a:solidFill>
                  <a:schemeClr val="tx1"/>
                </a:solidFill>
                <a:latin typeface="微软雅黑" panose="020B0503020204020204" pitchFamily="34" charset="-122"/>
                <a:ea typeface="微软雅黑" panose="020B0503020204020204" pitchFamily="34" charset="-122"/>
              </a:rPr>
              <a:t>专题导读</a:t>
            </a:r>
          </a:p>
        </p:txBody>
      </p:sp>
    </p:spTree>
    <p:extLst>
      <p:ext uri="{BB962C8B-B14F-4D97-AF65-F5344CB8AC3E}">
        <p14:creationId xmlns:p14="http://schemas.microsoft.com/office/powerpoint/2010/main" val="4077624435"/>
      </p:ext>
    </p:extLst>
  </p:cSld>
  <p:clrMapOvr>
    <a:masterClrMapping/>
  </p:clrMapOvr>
  <p:transition>
    <p:pull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a16="http://schemas.microsoft.com/office/drawing/2014/main" xmlns=""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5863144"/>
          </a:xfrm>
          <a:prstGeom prst="rect">
            <a:avLst/>
          </a:prstGeom>
        </p:spPr>
        <p:txBody>
          <a:bodyPr wrap="square">
            <a:spAutoFit/>
          </a:bodyPr>
          <a:lstStyle/>
          <a:p>
            <a:pPr algn="ctr">
              <a:lnSpc>
                <a:spcPct val="150000"/>
              </a:lnSpc>
            </a:pPr>
            <a:r>
              <a:rPr lang="en-US" altLang="zh-CN" sz="5000" b="1" dirty="0">
                <a:latin typeface="微软雅黑" panose="020B0503020204020204" pitchFamily="34" charset="-122"/>
                <a:ea typeface="微软雅黑" panose="020B0503020204020204" pitchFamily="34" charset="-122"/>
              </a:rPr>
              <a:t>My </a:t>
            </a:r>
            <a:r>
              <a:rPr lang="en-US" altLang="zh-CN" sz="5000" b="1" dirty="0" smtClean="0">
                <a:latin typeface="微软雅黑" panose="020B0503020204020204" pitchFamily="34" charset="-122"/>
                <a:ea typeface="微软雅黑" panose="020B0503020204020204" pitchFamily="34" charset="-122"/>
              </a:rPr>
              <a:t>weekend</a:t>
            </a:r>
          </a:p>
          <a:p>
            <a:pPr>
              <a:lnSpc>
                <a:spcPct val="150000"/>
              </a:lnSpc>
            </a:pPr>
            <a:r>
              <a:rPr lang="en-US" altLang="zh-CN" sz="5000" smtClean="0">
                <a:latin typeface="微软雅黑" panose="020B0503020204020204" pitchFamily="34" charset="-122"/>
                <a:ea typeface="微软雅黑" panose="020B0503020204020204" pitchFamily="34" charset="-122"/>
              </a:rPr>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endParaRPr lang="en-US" altLang="zh-CN" sz="5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71528870"/>
      </p:ext>
    </p:extLst>
  </p:cSld>
  <p:clrMapOvr>
    <a:masterClrMapping/>
  </p:clrMapOvr>
  <p:transition>
    <p:pull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18071806" y="1980630"/>
            <a:ext cx="2339102" cy="738664"/>
          </a:xfrm>
          <a:prstGeom prst="rect">
            <a:avLst/>
          </a:prstGeom>
          <a:noFill/>
        </p:spPr>
        <p:txBody>
          <a:bodyPr wrap="none" rtlCol="0">
            <a:spAutoFit/>
          </a:bodyPr>
          <a:lstStyle/>
          <a:p>
            <a:pPr algn="r"/>
            <a:r>
              <a:rPr lang="zh-CN" altLang="en-US" b="1" dirty="0" smtClean="0">
                <a:solidFill>
                  <a:prstClr val="white"/>
                </a:solidFill>
                <a:latin typeface="微软雅黑" panose="020B0503020204020204" pitchFamily="34" charset="-122"/>
                <a:ea typeface="微软雅黑" panose="020B0503020204020204" pitchFamily="34" charset="-122"/>
              </a:rPr>
              <a:t>新高考版</a:t>
            </a:r>
            <a:endParaRPr lang="zh-CN" altLang="en-US" b="1"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8650423"/>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a16="http://schemas.microsoft.com/office/drawing/2014/main" xmlns=""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9325630"/>
          </a:xfrm>
          <a:prstGeom prst="rect">
            <a:avLst/>
          </a:prstGeom>
        </p:spPr>
        <p:txBody>
          <a:bodyPr wrap="square">
            <a:spAutoFit/>
          </a:bodyPr>
          <a:lstStyle/>
          <a:p>
            <a:pPr>
              <a:lnSpc>
                <a:spcPct val="150000"/>
              </a:lnSpc>
            </a:pPr>
            <a:r>
              <a:rPr lang="en-US" altLang="zh-CN" sz="5000" b="1" dirty="0">
                <a:solidFill>
                  <a:srgbClr val="9D234F"/>
                </a:solidFill>
                <a:latin typeface="微软雅黑" panose="020B0503020204020204" pitchFamily="34" charset="-122"/>
                <a:ea typeface="微软雅黑" panose="020B0503020204020204" pitchFamily="34" charset="-122"/>
              </a:rPr>
              <a:t>[</a:t>
            </a:r>
            <a:r>
              <a:rPr lang="zh-CN" altLang="en-US" sz="5000" b="1" dirty="0">
                <a:solidFill>
                  <a:srgbClr val="9D234F"/>
                </a:solidFill>
                <a:latin typeface="微软雅黑" panose="020B0503020204020204" pitchFamily="34" charset="-122"/>
                <a:ea typeface="微软雅黑" panose="020B0503020204020204" pitchFamily="34" charset="-122"/>
              </a:rPr>
              <a:t>经典范文</a:t>
            </a:r>
            <a:r>
              <a:rPr lang="en-US" altLang="zh-CN" sz="5000" b="1" dirty="0">
                <a:solidFill>
                  <a:srgbClr val="9D234F"/>
                </a:solidFill>
                <a:latin typeface="微软雅黑" panose="020B0503020204020204" pitchFamily="34" charset="-122"/>
                <a:ea typeface="微软雅黑" panose="020B0503020204020204" pitchFamily="34" charset="-122"/>
              </a:rPr>
              <a:t>]</a:t>
            </a:r>
          </a:p>
          <a:p>
            <a:pPr algn="ctr">
              <a:lnSpc>
                <a:spcPct val="150000"/>
              </a:lnSpc>
            </a:pPr>
            <a:r>
              <a:rPr lang="en-US" altLang="zh-CN" sz="5000" b="1" dirty="0">
                <a:latin typeface="微软雅黑" panose="020B0503020204020204" pitchFamily="34" charset="-122"/>
                <a:ea typeface="微软雅黑" panose="020B0503020204020204" pitchFamily="34" charset="-122"/>
              </a:rPr>
              <a:t>My weekend</a:t>
            </a:r>
          </a:p>
          <a:p>
            <a:pPr>
              <a:lnSpc>
                <a:spcPct val="150000"/>
              </a:lnSpc>
            </a:pPr>
            <a:r>
              <a:rPr lang="en-US" altLang="zh-CN" sz="5000" dirty="0" smtClean="0">
                <a:latin typeface="微软雅黑" panose="020B0503020204020204" pitchFamily="34" charset="-122"/>
                <a:ea typeface="微软雅黑" panose="020B0503020204020204" pitchFamily="34" charset="-122"/>
              </a:rPr>
              <a:t>       </a:t>
            </a:r>
            <a:r>
              <a:rPr lang="en-US" altLang="zh-CN" sz="5000" b="1" dirty="0" smtClean="0">
                <a:latin typeface="微软雅黑" panose="020B0503020204020204" pitchFamily="34" charset="-122"/>
                <a:ea typeface="微软雅黑" panose="020B0503020204020204" pitchFamily="34" charset="-122"/>
              </a:rPr>
              <a:t>To </a:t>
            </a:r>
            <a:r>
              <a:rPr lang="en-US" altLang="zh-CN" sz="5000" b="1" dirty="0">
                <a:latin typeface="微软雅黑" panose="020B0503020204020204" pitchFamily="34" charset="-122"/>
                <a:ea typeface="微软雅黑" panose="020B0503020204020204" pitchFamily="34" charset="-122"/>
              </a:rPr>
              <a:t>make our life </a:t>
            </a:r>
            <a:r>
              <a:rPr lang="en-US" altLang="zh-CN" sz="5000" b="1" dirty="0" err="1">
                <a:latin typeface="微软雅黑" panose="020B0503020204020204" pitchFamily="34" charset="-122"/>
                <a:ea typeface="微软雅黑" panose="020B0503020204020204" pitchFamily="34" charset="-122"/>
              </a:rPr>
              <a:t>colourful</a:t>
            </a:r>
            <a:r>
              <a:rPr lang="en-US" altLang="zh-CN" sz="5000" dirty="0">
                <a:latin typeface="微软雅黑" panose="020B0503020204020204" pitchFamily="34" charset="-122"/>
                <a:ea typeface="微软雅黑" panose="020B0503020204020204" pitchFamily="34" charset="-122"/>
              </a:rPr>
              <a:t>, we took part in an after-class activity—picking oranges last weekend in the countryside, and </a:t>
            </a:r>
            <a:r>
              <a:rPr lang="en-US" altLang="zh-CN" sz="5000" b="1" dirty="0">
                <a:latin typeface="微软雅黑" panose="020B0503020204020204" pitchFamily="34" charset="-122"/>
                <a:ea typeface="微软雅黑" panose="020B0503020204020204" pitchFamily="34" charset="-122"/>
              </a:rPr>
              <a:t>it was a fantastic experience</a:t>
            </a:r>
            <a:r>
              <a:rPr lang="en-US" altLang="zh-CN" sz="5000" dirty="0">
                <a:latin typeface="微软雅黑" panose="020B0503020204020204" pitchFamily="34" charset="-122"/>
                <a:ea typeface="微软雅黑" panose="020B0503020204020204" pitchFamily="34" charset="-122"/>
              </a:rPr>
              <a:t>.</a:t>
            </a:r>
          </a:p>
          <a:p>
            <a:pPr>
              <a:lnSpc>
                <a:spcPct val="150000"/>
              </a:lnSpc>
            </a:pPr>
            <a:r>
              <a:rPr lang="en-US" altLang="zh-CN" sz="5000" dirty="0" smtClean="0">
                <a:latin typeface="微软雅黑" panose="020B0503020204020204" pitchFamily="34" charset="-122"/>
                <a:ea typeface="微软雅黑" panose="020B0503020204020204" pitchFamily="34" charset="-122"/>
              </a:rPr>
              <a:t>       In </a:t>
            </a:r>
            <a:r>
              <a:rPr lang="en-US" altLang="zh-CN" sz="5000" dirty="0">
                <a:latin typeface="微软雅黑" panose="020B0503020204020204" pitchFamily="34" charset="-122"/>
                <a:ea typeface="微软雅黑" panose="020B0503020204020204" pitchFamily="34" charset="-122"/>
              </a:rPr>
              <a:t>the morning we arrived at a farm </a:t>
            </a:r>
            <a:r>
              <a:rPr lang="en-US" altLang="zh-CN" sz="5000" b="1" dirty="0">
                <a:latin typeface="微软雅黑" panose="020B0503020204020204" pitchFamily="34" charset="-122"/>
                <a:ea typeface="微软雅黑" panose="020B0503020204020204" pitchFamily="34" charset="-122"/>
              </a:rPr>
              <a:t>with lots of big oranges hanging on the green trees</a:t>
            </a:r>
            <a:r>
              <a:rPr lang="en-US" altLang="zh-CN" sz="5000" dirty="0">
                <a:latin typeface="微软雅黑" panose="020B0503020204020204" pitchFamily="34" charset="-122"/>
                <a:ea typeface="微软雅黑" panose="020B0503020204020204" pitchFamily="34" charset="-122"/>
              </a:rPr>
              <a:t>. We walked through the trees and looked for oranges and picked them one by one. </a:t>
            </a:r>
          </a:p>
        </p:txBody>
      </p:sp>
    </p:spTree>
    <p:extLst>
      <p:ext uri="{BB962C8B-B14F-4D97-AF65-F5344CB8AC3E}">
        <p14:creationId xmlns:p14="http://schemas.microsoft.com/office/powerpoint/2010/main" val="3530674741"/>
      </p:ext>
    </p:extLst>
  </p:cSld>
  <p:clrMapOvr>
    <a:masterClrMapping/>
  </p:clrMapOvr>
  <p:transition>
    <p:pull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3" name="矩形 12"/>
          <p:cNvSpPr/>
          <p:nvPr/>
        </p:nvSpPr>
        <p:spPr>
          <a:xfrm>
            <a:off x="1800525" y="900510"/>
            <a:ext cx="20522280" cy="7017306"/>
          </a:xfrm>
          <a:prstGeom prst="rect">
            <a:avLst/>
          </a:prstGeom>
        </p:spPr>
        <p:txBody>
          <a:bodyPr wrap="square">
            <a:spAutoFit/>
          </a:bodyPr>
          <a:lstStyle/>
          <a:p>
            <a:pPr>
              <a:lnSpc>
                <a:spcPct val="150000"/>
              </a:lnSpc>
            </a:pPr>
            <a:r>
              <a:rPr lang="en-US" altLang="zh-CN" sz="5000" b="1" dirty="0">
                <a:latin typeface="微软雅黑" panose="020B0503020204020204" pitchFamily="34" charset="-122"/>
                <a:ea typeface="微软雅黑" panose="020B0503020204020204" pitchFamily="34" charset="-122"/>
              </a:rPr>
              <a:t>Meanwhile</a:t>
            </a:r>
            <a:r>
              <a:rPr lang="en-US" altLang="zh-CN" sz="5000" dirty="0">
                <a:latin typeface="微软雅黑" panose="020B0503020204020204" pitchFamily="34" charset="-122"/>
                <a:ea typeface="微软雅黑" panose="020B0503020204020204" pitchFamily="34" charset="-122"/>
              </a:rPr>
              <a:t>, I competed with my friends to see </a:t>
            </a:r>
            <a:r>
              <a:rPr lang="en-US" altLang="zh-CN" sz="5000" b="1" dirty="0">
                <a:latin typeface="微软雅黑" panose="020B0503020204020204" pitchFamily="34" charset="-122"/>
                <a:ea typeface="微软雅黑" panose="020B0503020204020204" pitchFamily="34" charset="-122"/>
              </a:rPr>
              <a:t>who gathered with the fastest speed and best quality</a:t>
            </a:r>
            <a:r>
              <a:rPr lang="en-US" altLang="zh-CN" sz="5000" dirty="0">
                <a:latin typeface="微软雅黑" panose="020B0503020204020204" pitchFamily="34" charset="-122"/>
                <a:ea typeface="微软雅黑" panose="020B0503020204020204" pitchFamily="34" charset="-122"/>
              </a:rPr>
              <a:t>. </a:t>
            </a:r>
            <a:r>
              <a:rPr lang="en-US" altLang="zh-CN" sz="5000" b="1" dirty="0">
                <a:latin typeface="微软雅黑" panose="020B0503020204020204" pitchFamily="34" charset="-122"/>
                <a:ea typeface="微软雅黑" panose="020B0503020204020204" pitchFamily="34" charset="-122"/>
              </a:rPr>
              <a:t>In the end</a:t>
            </a:r>
            <a:r>
              <a:rPr lang="en-US" altLang="zh-CN" sz="5000" dirty="0">
                <a:latin typeface="微软雅黑" panose="020B0503020204020204" pitchFamily="34" charset="-122"/>
                <a:ea typeface="微软雅黑" panose="020B0503020204020204" pitchFamily="34" charset="-122"/>
              </a:rPr>
              <a:t>, all of us </a:t>
            </a:r>
            <a:r>
              <a:rPr lang="en-US" altLang="zh-CN" sz="5000" b="1" dirty="0">
                <a:latin typeface="微软雅黑" panose="020B0503020204020204" pitchFamily="34" charset="-122"/>
                <a:ea typeface="微软雅黑" panose="020B0503020204020204" pitchFamily="34" charset="-122"/>
              </a:rPr>
              <a:t>not only </a:t>
            </a:r>
            <a:r>
              <a:rPr lang="en-US" altLang="zh-CN" sz="5000" dirty="0">
                <a:latin typeface="微软雅黑" panose="020B0503020204020204" pitchFamily="34" charset="-122"/>
                <a:ea typeface="微软雅黑" panose="020B0503020204020204" pitchFamily="34" charset="-122"/>
              </a:rPr>
              <a:t>gained many fresh and tasty fruits, </a:t>
            </a:r>
            <a:r>
              <a:rPr lang="en-US" altLang="zh-CN" sz="5000" b="1" dirty="0">
                <a:latin typeface="微软雅黑" panose="020B0503020204020204" pitchFamily="34" charset="-122"/>
                <a:ea typeface="微软雅黑" panose="020B0503020204020204" pitchFamily="34" charset="-122"/>
              </a:rPr>
              <a:t>but also </a:t>
            </a:r>
            <a:r>
              <a:rPr lang="en-US" altLang="zh-CN" sz="5000" dirty="0">
                <a:latin typeface="微软雅黑" panose="020B0503020204020204" pitchFamily="34" charset="-122"/>
                <a:ea typeface="微软雅黑" panose="020B0503020204020204" pitchFamily="34" charset="-122"/>
              </a:rPr>
              <a:t>learnt efficient ways to gather oranges well.</a:t>
            </a:r>
          </a:p>
          <a:p>
            <a:pPr>
              <a:lnSpc>
                <a:spcPct val="150000"/>
              </a:lnSpc>
            </a:pPr>
            <a:r>
              <a:rPr lang="en-US" altLang="zh-CN" sz="5000" dirty="0">
                <a:latin typeface="微软雅黑" panose="020B0503020204020204" pitchFamily="34" charset="-122"/>
                <a:ea typeface="微软雅黑" panose="020B0503020204020204" pitchFamily="34" charset="-122"/>
              </a:rPr>
              <a:t>       </a:t>
            </a:r>
            <a:r>
              <a:rPr lang="en-US" altLang="zh-CN" sz="5000" b="1" dirty="0">
                <a:latin typeface="微软雅黑" panose="020B0503020204020204" pitchFamily="34" charset="-122"/>
                <a:ea typeface="微软雅黑" panose="020B0503020204020204" pitchFamily="34" charset="-122"/>
              </a:rPr>
              <a:t>Personally</a:t>
            </a:r>
            <a:r>
              <a:rPr lang="en-US" altLang="zh-CN" sz="5000" dirty="0">
                <a:latin typeface="微软雅黑" panose="020B0503020204020204" pitchFamily="34" charset="-122"/>
                <a:ea typeface="微软雅黑" panose="020B0503020204020204" pitchFamily="34" charset="-122"/>
              </a:rPr>
              <a:t>, I was a little tired, </a:t>
            </a:r>
            <a:r>
              <a:rPr lang="en-US" altLang="zh-CN" sz="5000" b="1" dirty="0">
                <a:latin typeface="微软雅黑" panose="020B0503020204020204" pitchFamily="34" charset="-122"/>
                <a:ea typeface="微软雅黑" panose="020B0503020204020204" pitchFamily="34" charset="-122"/>
              </a:rPr>
              <a:t>but I was happy to learn that </a:t>
            </a:r>
            <a:r>
              <a:rPr lang="en-US" altLang="zh-CN" sz="5000" b="1" dirty="0" err="1">
                <a:latin typeface="微软雅黑" panose="020B0503020204020204" pitchFamily="34" charset="-122"/>
                <a:ea typeface="微软雅黑" panose="020B0503020204020204" pitchFamily="34" charset="-122"/>
              </a:rPr>
              <a:t>labour</a:t>
            </a:r>
            <a:r>
              <a:rPr lang="en-US" altLang="zh-CN" sz="5000" b="1" dirty="0">
                <a:latin typeface="微软雅黑" panose="020B0503020204020204" pitchFamily="34" charset="-122"/>
                <a:ea typeface="微软雅黑" panose="020B0503020204020204" pitchFamily="34" charset="-122"/>
              </a:rPr>
              <a:t> is important and meaningful</a:t>
            </a:r>
            <a:r>
              <a:rPr lang="en-US" altLang="zh-CN" sz="5000" dirty="0">
                <a:latin typeface="微软雅黑" panose="020B0503020204020204" pitchFamily="34" charset="-122"/>
                <a:ea typeface="微软雅黑" panose="020B0503020204020204" pitchFamily="34" charset="-122"/>
              </a:rPr>
              <a:t>.</a:t>
            </a:r>
          </a:p>
        </p:txBody>
      </p:sp>
      <p:sp>
        <p:nvSpPr>
          <p:cNvPr id="17" name="矩形 16">
            <a:extLst>
              <a:ext uri="{FF2B5EF4-FFF2-40B4-BE49-F238E27FC236}">
                <a16:creationId xmlns="" xmlns:a16="http://schemas.microsoft.com/office/drawing/2014/main" id="{F55CDC28-D5F0-4294-88D2-D9DDC785EC06}"/>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a:solidFill>
                  <a:schemeClr val="tx1"/>
                </a:solidFill>
                <a:latin typeface="微软雅黑" panose="020B0503020204020204" pitchFamily="34" charset="-122"/>
                <a:ea typeface="微软雅黑" panose="020B0503020204020204" pitchFamily="34" charset="-122"/>
              </a:rPr>
              <a:t>专题导读</a:t>
            </a:r>
          </a:p>
        </p:txBody>
      </p:sp>
    </p:spTree>
    <p:extLst>
      <p:ext uri="{BB962C8B-B14F-4D97-AF65-F5344CB8AC3E}">
        <p14:creationId xmlns:p14="http://schemas.microsoft.com/office/powerpoint/2010/main" val="1926277962"/>
      </p:ext>
    </p:extLst>
  </p:cSld>
  <p:clrMapOvr>
    <a:masterClrMapping/>
  </p:clrMapOvr>
  <p:transition>
    <p:pull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3" name="矩形 12"/>
          <p:cNvSpPr/>
          <p:nvPr/>
        </p:nvSpPr>
        <p:spPr>
          <a:xfrm>
            <a:off x="1800524" y="867980"/>
            <a:ext cx="20863131" cy="9787295"/>
          </a:xfrm>
          <a:prstGeom prst="rect">
            <a:avLst/>
          </a:prstGeom>
        </p:spPr>
        <p:txBody>
          <a:bodyPr wrap="square">
            <a:spAutoFit/>
          </a:bodyPr>
          <a:lstStyle/>
          <a:p>
            <a:pPr>
              <a:lnSpc>
                <a:spcPct val="150000"/>
              </a:lnSpc>
            </a:pPr>
            <a:r>
              <a:rPr lang="en-US" altLang="zh-CN" sz="5000" b="1" dirty="0" smtClean="0">
                <a:solidFill>
                  <a:srgbClr val="9D234F"/>
                </a:solidFill>
                <a:latin typeface="微软雅黑" panose="020B0503020204020204" pitchFamily="34" charset="-122"/>
                <a:ea typeface="微软雅黑" panose="020B0503020204020204" pitchFamily="34" charset="-122"/>
              </a:rPr>
              <a:t>【</a:t>
            </a:r>
            <a:r>
              <a:rPr lang="zh-CN" altLang="en-US" sz="5000" b="1" dirty="0" smtClean="0">
                <a:solidFill>
                  <a:srgbClr val="9D234F"/>
                </a:solidFill>
                <a:latin typeface="微软雅黑" panose="020B0503020204020204" pitchFamily="34" charset="-122"/>
                <a:ea typeface="微软雅黑" panose="020B0503020204020204" pitchFamily="34" charset="-122"/>
              </a:rPr>
              <a:t>提分句式</a:t>
            </a:r>
            <a:r>
              <a:rPr lang="en-US" altLang="zh-CN" sz="5000" b="1" dirty="0" smtClean="0">
                <a:solidFill>
                  <a:srgbClr val="9D234F"/>
                </a:solidFill>
                <a:latin typeface="微软雅黑" panose="020B0503020204020204" pitchFamily="34" charset="-122"/>
                <a:ea typeface="微软雅黑" panose="020B0503020204020204" pitchFamily="34" charset="-122"/>
              </a:rPr>
              <a:t>】</a:t>
            </a:r>
            <a:endParaRPr lang="en-US" altLang="zh-CN" sz="5000" b="1" dirty="0">
              <a:solidFill>
                <a:srgbClr val="9D234F"/>
              </a:solidFill>
              <a:latin typeface="微软雅黑" panose="020B0503020204020204" pitchFamily="34" charset="-122"/>
              <a:ea typeface="微软雅黑" panose="020B0503020204020204" pitchFamily="34" charset="-122"/>
            </a:endParaRPr>
          </a:p>
          <a:p>
            <a:pPr>
              <a:lnSpc>
                <a:spcPct val="150000"/>
              </a:lnSpc>
            </a:pPr>
            <a:r>
              <a:rPr lang="zh-CN" altLang="en-US" sz="5000" b="1" dirty="0" smtClean="0">
                <a:latin typeface="微软雅黑" panose="020B0503020204020204" pitchFamily="34" charset="-122"/>
                <a:ea typeface="微软雅黑" panose="020B0503020204020204" pitchFamily="34" charset="-122"/>
              </a:rPr>
              <a:t>精彩</a:t>
            </a:r>
            <a:r>
              <a:rPr lang="zh-CN" altLang="en-US" sz="5000" b="1" dirty="0">
                <a:latin typeface="微软雅黑" panose="020B0503020204020204" pitchFamily="34" charset="-122"/>
                <a:ea typeface="微软雅黑" panose="020B0503020204020204" pitchFamily="34" charset="-122"/>
              </a:rPr>
              <a:t>开头</a:t>
            </a:r>
            <a:r>
              <a:rPr lang="en-US" altLang="zh-CN" sz="5000" b="1" dirty="0">
                <a:latin typeface="微软雅黑" panose="020B0503020204020204" pitchFamily="34" charset="-122"/>
                <a:ea typeface="微软雅黑" panose="020B0503020204020204" pitchFamily="34" charset="-122"/>
              </a:rPr>
              <a:t>:</a:t>
            </a:r>
            <a:r>
              <a:rPr lang="zh-CN" altLang="en-US" sz="5000" b="1" dirty="0">
                <a:latin typeface="微软雅黑" panose="020B0503020204020204" pitchFamily="34" charset="-122"/>
                <a:ea typeface="微软雅黑" panose="020B0503020204020204" pitchFamily="34" charset="-122"/>
              </a:rPr>
              <a:t>简要概述事件</a:t>
            </a:r>
            <a:r>
              <a:rPr lang="en-US" altLang="zh-CN" sz="5000" b="1" dirty="0">
                <a:latin typeface="微软雅黑" panose="020B0503020204020204" pitchFamily="34" charset="-122"/>
                <a:ea typeface="微软雅黑" panose="020B0503020204020204" pitchFamily="34" charset="-122"/>
              </a:rPr>
              <a:t>(</a:t>
            </a:r>
            <a:r>
              <a:rPr lang="zh-CN" altLang="en-US" sz="5000" b="1" dirty="0">
                <a:latin typeface="微软雅黑" panose="020B0503020204020204" pitchFamily="34" charset="-122"/>
                <a:ea typeface="微软雅黑" panose="020B0503020204020204" pitchFamily="34" charset="-122"/>
              </a:rPr>
              <a:t>时间、地点、人物、事件</a:t>
            </a:r>
            <a:r>
              <a:rPr lang="en-US" altLang="zh-CN" sz="5000" b="1" dirty="0">
                <a:latin typeface="微软雅黑" panose="020B0503020204020204" pitchFamily="34" charset="-122"/>
                <a:ea typeface="微软雅黑" panose="020B0503020204020204" pitchFamily="34" charset="-122"/>
              </a:rPr>
              <a:t>)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1</a:t>
            </a:r>
            <a:r>
              <a:rPr lang="en-US" altLang="zh-CN" sz="6000" b="1" dirty="0">
                <a:solidFill>
                  <a:srgbClr val="9D234F"/>
                </a:solidFill>
                <a:latin typeface="微软雅黑" panose="020B0503020204020204" pitchFamily="34" charset="-122"/>
                <a:ea typeface="微软雅黑" panose="020B0503020204020204" pitchFamily="34" charset="-122"/>
              </a:rPr>
              <a:t>.</a:t>
            </a:r>
            <a:r>
              <a:rPr lang="en-US" altLang="zh-CN" sz="5000" b="1" dirty="0" smtClean="0">
                <a:latin typeface="微软雅黑" panose="020B0503020204020204" pitchFamily="34" charset="-122"/>
                <a:ea typeface="微软雅黑" panose="020B0503020204020204" pitchFamily="34" charset="-122"/>
              </a:rPr>
              <a:t> In </a:t>
            </a:r>
            <a:r>
              <a:rPr lang="en-US" altLang="zh-CN" sz="5000" b="1" dirty="0">
                <a:latin typeface="微软雅黑" panose="020B0503020204020204" pitchFamily="34" charset="-122"/>
                <a:ea typeface="微软雅黑" panose="020B0503020204020204" pitchFamily="34" charset="-122"/>
              </a:rPr>
              <a:t>order to arouse </a:t>
            </a:r>
            <a:r>
              <a:rPr lang="en-US" altLang="zh-CN" sz="5000" b="1" dirty="0" smtClean="0">
                <a:latin typeface="微软雅黑" panose="020B0503020204020204" pitchFamily="34" charset="-122"/>
                <a:ea typeface="微软雅黑" panose="020B0503020204020204" pitchFamily="34" charset="-122"/>
              </a:rPr>
              <a:t>students'</a:t>
            </a:r>
            <a:r>
              <a:rPr lang="zh-CN" altLang="en-US" sz="5000" b="1" dirty="0" smtClean="0">
                <a:latin typeface="微软雅黑" panose="020B0503020204020204" pitchFamily="34" charset="-122"/>
                <a:ea typeface="微软雅黑" panose="020B0503020204020204" pitchFamily="34" charset="-122"/>
              </a:rPr>
              <a:t> </a:t>
            </a:r>
            <a:r>
              <a:rPr lang="en-US" altLang="zh-CN" sz="5000" b="1" dirty="0">
                <a:latin typeface="微软雅黑" panose="020B0503020204020204" pitchFamily="34" charset="-122"/>
                <a:ea typeface="微软雅黑" panose="020B0503020204020204" pitchFamily="34" charset="-122"/>
              </a:rPr>
              <a:t>interest </a:t>
            </a:r>
            <a:r>
              <a:rPr lang="en-US" altLang="zh-CN" sz="5000" dirty="0">
                <a:latin typeface="微软雅黑" panose="020B0503020204020204" pitchFamily="34" charset="-122"/>
                <a:ea typeface="微软雅黑" panose="020B0503020204020204" pitchFamily="34" charset="-122"/>
              </a:rPr>
              <a:t>in English, our school held an English Drama Competition in our school hall last Sunday afternoon, </a:t>
            </a:r>
            <a:r>
              <a:rPr lang="zh-CN" altLang="en-US" sz="5000" u="sng" dirty="0">
                <a:latin typeface="微软雅黑" panose="020B0503020204020204" pitchFamily="34" charset="-122"/>
                <a:ea typeface="微软雅黑" panose="020B0503020204020204" pitchFamily="34" charset="-122"/>
              </a:rPr>
              <a:t>　　　　　　　　　　　　　　</a:t>
            </a:r>
            <a:r>
              <a:rPr lang="zh-CN" altLang="en-US" sz="5000" u="sng" dirty="0" smtClean="0">
                <a:latin typeface="微软雅黑" panose="020B0503020204020204" pitchFamily="34" charset="-122"/>
                <a:ea typeface="微软雅黑" panose="020B0503020204020204" pitchFamily="34" charset="-122"/>
              </a:rPr>
              <a:t>                              </a:t>
            </a:r>
            <a:r>
              <a:rPr lang="zh-CN" altLang="en-US" sz="5000" u="sng" dirty="0">
                <a:latin typeface="微软雅黑" panose="020B0503020204020204" pitchFamily="34" charset="-122"/>
                <a:ea typeface="微软雅黑" panose="020B0503020204020204" pitchFamily="34" charset="-122"/>
              </a:rPr>
              <a:t>　　</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结果证明这是一个巨大的成功</a:t>
            </a:r>
            <a:r>
              <a:rPr lang="en-US" altLang="zh-CN" sz="5000" dirty="0">
                <a:latin typeface="微软雅黑" panose="020B0503020204020204" pitchFamily="34" charset="-122"/>
                <a:ea typeface="微软雅黑" panose="020B0503020204020204" pitchFamily="34" charset="-122"/>
              </a:rPr>
              <a:t>).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2</a:t>
            </a:r>
            <a:r>
              <a:rPr lang="en-US" altLang="zh-CN" sz="6000" b="1" dirty="0">
                <a:solidFill>
                  <a:srgbClr val="9D234F"/>
                </a:solidFill>
                <a:latin typeface="微软雅黑" panose="020B0503020204020204" pitchFamily="34" charset="-122"/>
                <a:ea typeface="微软雅黑" panose="020B0503020204020204" pitchFamily="34" charset="-122"/>
              </a:rPr>
              <a:t>.</a:t>
            </a:r>
            <a:r>
              <a:rPr lang="en-US" altLang="zh-CN" sz="5000" b="1" dirty="0" smtClean="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Last </a:t>
            </a:r>
            <a:r>
              <a:rPr lang="en-US" altLang="zh-CN" sz="5000" dirty="0">
                <a:latin typeface="微软雅黑" panose="020B0503020204020204" pitchFamily="34" charset="-122"/>
                <a:ea typeface="微软雅黑" panose="020B0503020204020204" pitchFamily="34" charset="-122"/>
              </a:rPr>
              <a:t>week, our class </a:t>
            </a:r>
            <a:r>
              <a:rPr lang="en-US" altLang="zh-CN" sz="5000" b="1" dirty="0">
                <a:latin typeface="微软雅黑" panose="020B0503020204020204" pitchFamily="34" charset="-122"/>
                <a:ea typeface="微软雅黑" panose="020B0503020204020204" pitchFamily="34" charset="-122"/>
              </a:rPr>
              <a:t>participated in</a:t>
            </a:r>
            <a:r>
              <a:rPr lang="en-US" altLang="zh-CN" sz="5000" dirty="0">
                <a:latin typeface="微软雅黑" panose="020B0503020204020204" pitchFamily="34" charset="-122"/>
                <a:ea typeface="微软雅黑" panose="020B0503020204020204" pitchFamily="34" charset="-122"/>
              </a:rPr>
              <a:t> a </a:t>
            </a:r>
            <a:r>
              <a:rPr lang="en-US" altLang="zh-CN" sz="5000" dirty="0" err="1">
                <a:latin typeface="微软雅黑" panose="020B0503020204020204" pitchFamily="34" charset="-122"/>
                <a:ea typeface="微软雅黑" panose="020B0503020204020204" pitchFamily="34" charset="-122"/>
              </a:rPr>
              <a:t>farmwork</a:t>
            </a:r>
            <a:r>
              <a:rPr lang="en-US" altLang="zh-CN" sz="5000" dirty="0">
                <a:latin typeface="微软雅黑" panose="020B0503020204020204" pitchFamily="34" charset="-122"/>
                <a:ea typeface="微软雅黑" panose="020B0503020204020204" pitchFamily="34" charset="-122"/>
              </a:rPr>
              <a:t> </a:t>
            </a:r>
            <a:r>
              <a:rPr lang="en-US" altLang="zh-CN" sz="5000" dirty="0" err="1">
                <a:latin typeface="微软雅黑" panose="020B0503020204020204" pitchFamily="34" charset="-122"/>
                <a:ea typeface="微软雅黑" panose="020B0503020204020204" pitchFamily="34" charset="-122"/>
              </a:rPr>
              <a:t>programme</a:t>
            </a:r>
            <a:r>
              <a:rPr lang="en-US" altLang="zh-CN" sz="5000" dirty="0">
                <a:latin typeface="微软雅黑" panose="020B0503020204020204" pitchFamily="34" charset="-122"/>
                <a:ea typeface="微软雅黑" panose="020B0503020204020204" pitchFamily="34" charset="-122"/>
              </a:rPr>
              <a:t> in the suburbs</a:t>
            </a:r>
            <a:r>
              <a:rPr lang="en-US" altLang="zh-CN" sz="5000" dirty="0" smtClean="0">
                <a:latin typeface="微软雅黑" panose="020B0503020204020204" pitchFamily="34" charset="-122"/>
                <a:ea typeface="微软雅黑" panose="020B0503020204020204" pitchFamily="34" charset="-122"/>
              </a:rPr>
              <a:t>.</a:t>
            </a:r>
            <a:endParaRPr lang="en-US" altLang="zh-CN" sz="5000" dirty="0">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 xmlns:a16="http://schemas.microsoft.com/office/drawing/2014/main" id="{F55CDC28-D5F0-4294-88D2-D9DDC785EC06}"/>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a:solidFill>
                  <a:schemeClr val="tx1"/>
                </a:solidFill>
                <a:latin typeface="微软雅黑" panose="020B0503020204020204" pitchFamily="34" charset="-122"/>
                <a:ea typeface="微软雅黑" panose="020B0503020204020204" pitchFamily="34" charset="-122"/>
              </a:rPr>
              <a:t>专题导读</a:t>
            </a:r>
          </a:p>
        </p:txBody>
      </p:sp>
      <p:sp>
        <p:nvSpPr>
          <p:cNvPr id="5" name="矩形 4"/>
          <p:cNvSpPr/>
          <p:nvPr/>
        </p:nvSpPr>
        <p:spPr>
          <a:xfrm>
            <a:off x="5688956" y="5357455"/>
            <a:ext cx="15121680" cy="1015663"/>
          </a:xfrm>
          <a:prstGeom prst="rect">
            <a:avLst/>
          </a:prstGeom>
        </p:spPr>
        <p:txBody>
          <a:bodyPr wrap="square">
            <a:spAutoFit/>
          </a:bodyPr>
          <a:lstStyle/>
          <a:p>
            <a:r>
              <a:rPr lang="en-US" altLang="zh-CN" sz="6000" b="1" dirty="0">
                <a:solidFill>
                  <a:srgbClr val="CC0000"/>
                </a:solidFill>
                <a:latin typeface="微软雅黑" panose="020B0503020204020204" pitchFamily="34" charset="-122"/>
                <a:ea typeface="微软雅黑" panose="020B0503020204020204" pitchFamily="34" charset="-122"/>
              </a:rPr>
              <a:t>which turned out to be a great success</a:t>
            </a:r>
            <a:endParaRPr lang="zh-CN" altLang="en-US" sz="6000" b="1" dirty="0">
              <a:solidFill>
                <a:srgbClr val="CC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920938138"/>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3" name="矩形 12"/>
          <p:cNvSpPr/>
          <p:nvPr/>
        </p:nvSpPr>
        <p:spPr>
          <a:xfrm>
            <a:off x="1800525" y="900510"/>
            <a:ext cx="20522279" cy="10018127"/>
          </a:xfrm>
          <a:prstGeom prst="rect">
            <a:avLst/>
          </a:prstGeom>
        </p:spPr>
        <p:txBody>
          <a:bodyPr wrap="square">
            <a:spAutoFit/>
          </a:bodyPr>
          <a:lstStyle/>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3.</a:t>
            </a:r>
            <a:r>
              <a:rPr lang="en-US" altLang="zh-CN" sz="5000" b="1" dirty="0">
                <a:latin typeface="微软雅黑" panose="020B0503020204020204" pitchFamily="34" charset="-122"/>
                <a:ea typeface="微软雅黑" panose="020B0503020204020204" pitchFamily="34" charset="-122"/>
              </a:rPr>
              <a:t> </a:t>
            </a:r>
            <a:r>
              <a:rPr lang="en-US" altLang="zh-CN" sz="5000" dirty="0">
                <a:latin typeface="微软雅黑" panose="020B0503020204020204" pitchFamily="34" charset="-122"/>
                <a:ea typeface="微软雅黑" panose="020B0503020204020204" pitchFamily="34" charset="-122"/>
              </a:rPr>
              <a:t>Last week, our school</a:t>
            </a:r>
            <a:r>
              <a:rPr lang="en-US" altLang="zh-CN" sz="5000" b="1" dirty="0">
                <a:latin typeface="微软雅黑" panose="020B0503020204020204" pitchFamily="34" charset="-122"/>
                <a:ea typeface="微软雅黑" panose="020B0503020204020204" pitchFamily="34" charset="-122"/>
              </a:rPr>
              <a:t> organized an activity </a:t>
            </a:r>
            <a:r>
              <a:rPr lang="en-US" altLang="zh-CN" sz="5000" b="1" dirty="0" smtClean="0">
                <a:latin typeface="微软雅黑" panose="020B0503020204020204" pitchFamily="34" charset="-122"/>
                <a:ea typeface="微软雅黑" panose="020B0503020204020204" pitchFamily="34" charset="-122"/>
              </a:rPr>
              <a:t>named “</a:t>
            </a:r>
            <a:r>
              <a:rPr lang="en-US" altLang="zh-CN" sz="5000" dirty="0" smtClean="0">
                <a:latin typeface="微软雅黑" panose="020B0503020204020204" pitchFamily="34" charset="-122"/>
                <a:ea typeface="微软雅黑" panose="020B0503020204020204" pitchFamily="34" charset="-122"/>
              </a:rPr>
              <a:t>Happiness </a:t>
            </a:r>
            <a:r>
              <a:rPr lang="en-US" altLang="zh-CN" sz="5000" dirty="0">
                <a:latin typeface="微软雅黑" panose="020B0503020204020204" pitchFamily="34" charset="-122"/>
                <a:ea typeface="微软雅黑" panose="020B0503020204020204" pitchFamily="34" charset="-122"/>
              </a:rPr>
              <a:t>to Family”, </a:t>
            </a:r>
            <a:r>
              <a:rPr lang="en-US" altLang="zh-CN" sz="5000" dirty="0" smtClean="0">
                <a:latin typeface="微软雅黑" panose="020B0503020204020204" pitchFamily="34" charset="-122"/>
                <a:ea typeface="微软雅黑" panose="020B0503020204020204" pitchFamily="34" charset="-122"/>
              </a:rPr>
              <a:t>____________________________________________</a:t>
            </a:r>
            <a:r>
              <a:rPr lang="en-US" altLang="zh-CN" sz="5000" u="sng" dirty="0" smtClean="0">
                <a:latin typeface="微软雅黑" panose="020B0503020204020204" pitchFamily="34" charset="-122"/>
                <a:ea typeface="微软雅黑" panose="020B0503020204020204" pitchFamily="34" charset="-122"/>
              </a:rPr>
              <a:t>    </a:t>
            </a:r>
            <a:endParaRPr lang="en-US" altLang="zh-CN" sz="5000" u="sng" dirty="0" smtClean="0">
              <a:latin typeface="微软雅黑" panose="020B0503020204020204" pitchFamily="34" charset="-122"/>
              <a:ea typeface="微软雅黑" panose="020B0503020204020204" pitchFamily="34" charset="-122"/>
            </a:endParaRPr>
          </a:p>
          <a:p>
            <a:pPr>
              <a:lnSpc>
                <a:spcPct val="150000"/>
              </a:lnSpc>
            </a:pPr>
            <a:r>
              <a:rPr lang="en-US" altLang="zh-CN" sz="5000" u="sng" dirty="0">
                <a:latin typeface="微软雅黑" panose="020B0503020204020204" pitchFamily="34" charset="-122"/>
                <a:ea typeface="微软雅黑" panose="020B0503020204020204" pitchFamily="34" charset="-122"/>
              </a:rPr>
              <a:t> </a:t>
            </a:r>
            <a:r>
              <a:rPr lang="en-US" altLang="zh-CN" sz="5000" u="sng" dirty="0" smtClean="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结果是有意义的和难忘的</a:t>
            </a:r>
            <a:r>
              <a:rPr lang="en-US" altLang="zh-CN" sz="5000" dirty="0">
                <a:latin typeface="微软雅黑" panose="020B0503020204020204" pitchFamily="34" charset="-122"/>
                <a:ea typeface="微软雅黑" panose="020B0503020204020204" pitchFamily="34" charset="-122"/>
              </a:rPr>
              <a:t>). </a:t>
            </a:r>
            <a:endParaRPr lang="en-US" altLang="zh-CN" sz="5000" dirty="0" smtClean="0">
              <a:latin typeface="微软雅黑" panose="020B0503020204020204" pitchFamily="34" charset="-122"/>
              <a:ea typeface="微软雅黑" panose="020B0503020204020204" pitchFamily="34" charset="-122"/>
            </a:endParaRPr>
          </a:p>
          <a:p>
            <a:pPr>
              <a:lnSpc>
                <a:spcPct val="150000"/>
              </a:lnSpc>
            </a:pPr>
            <a:r>
              <a:rPr lang="zh-CN" altLang="en-US" sz="5000" b="1" dirty="0">
                <a:latin typeface="微软雅黑" panose="020B0503020204020204" pitchFamily="34" charset="-122"/>
                <a:ea typeface="微软雅黑" panose="020B0503020204020204" pitchFamily="34" charset="-122"/>
              </a:rPr>
              <a:t>正文佳句</a:t>
            </a:r>
            <a:r>
              <a:rPr lang="en-US" altLang="zh-CN" sz="5000" b="1" dirty="0">
                <a:latin typeface="微软雅黑" panose="020B0503020204020204" pitchFamily="34" charset="-122"/>
                <a:ea typeface="微软雅黑" panose="020B0503020204020204" pitchFamily="34" charset="-122"/>
              </a:rPr>
              <a:t>:</a:t>
            </a:r>
            <a:r>
              <a:rPr lang="zh-CN" altLang="en-US" sz="5000" b="1" dirty="0">
                <a:latin typeface="微软雅黑" panose="020B0503020204020204" pitchFamily="34" charset="-122"/>
                <a:ea typeface="微软雅黑" panose="020B0503020204020204" pitchFamily="34" charset="-122"/>
              </a:rPr>
              <a:t>详述事件经过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4</a:t>
            </a:r>
            <a:r>
              <a:rPr lang="en-US" altLang="zh-CN" sz="6000" b="1" dirty="0">
                <a:solidFill>
                  <a:srgbClr val="9D234F"/>
                </a:solidFill>
                <a:latin typeface="微软雅黑" panose="020B0503020204020204" pitchFamily="34" charset="-122"/>
                <a:ea typeface="微软雅黑" panose="020B0503020204020204" pitchFamily="34" charset="-122"/>
              </a:rPr>
              <a:t>.</a:t>
            </a:r>
            <a:r>
              <a:rPr lang="en-US" altLang="zh-CN" sz="5000" b="1" dirty="0" smtClean="0">
                <a:latin typeface="微软雅黑" panose="020B0503020204020204" pitchFamily="34" charset="-122"/>
                <a:ea typeface="微软雅黑" panose="020B0503020204020204" pitchFamily="34" charset="-122"/>
              </a:rPr>
              <a:t> </a:t>
            </a:r>
            <a:r>
              <a:rPr lang="zh-CN" altLang="en-US" sz="5000" u="sng" dirty="0">
                <a:latin typeface="微软雅黑" panose="020B0503020204020204" pitchFamily="34" charset="-122"/>
                <a:ea typeface="微软雅黑" panose="020B0503020204020204" pitchFamily="34" charset="-122"/>
              </a:rPr>
              <a:t>　</a:t>
            </a:r>
            <a:r>
              <a:rPr lang="zh-CN" altLang="en-US" sz="5000" u="sng" dirty="0" smtClean="0">
                <a:latin typeface="微软雅黑" panose="020B0503020204020204" pitchFamily="34" charset="-122"/>
                <a:ea typeface="微软雅黑" panose="020B0503020204020204" pitchFamily="34" charset="-122"/>
              </a:rPr>
              <a:t>                          </a:t>
            </a:r>
            <a:r>
              <a:rPr lang="zh-CN" altLang="en-US" sz="5000" u="sng" dirty="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一到达公园</a:t>
            </a:r>
            <a:r>
              <a:rPr lang="en-US" altLang="zh-CN" sz="5000" dirty="0">
                <a:latin typeface="微软雅黑" panose="020B0503020204020204" pitchFamily="34" charset="-122"/>
                <a:ea typeface="微软雅黑" panose="020B0503020204020204" pitchFamily="34" charset="-122"/>
              </a:rPr>
              <a:t>), what impressed me most was its fresh air and beautiful scenery.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5</a:t>
            </a:r>
            <a:r>
              <a:rPr lang="en-US" altLang="zh-CN" sz="6000" b="1" dirty="0">
                <a:solidFill>
                  <a:srgbClr val="9D234F"/>
                </a:solidFill>
                <a:latin typeface="微软雅黑" panose="020B0503020204020204" pitchFamily="34" charset="-122"/>
                <a:ea typeface="微软雅黑" panose="020B0503020204020204" pitchFamily="34" charset="-122"/>
              </a:rPr>
              <a:t>.</a:t>
            </a:r>
            <a:r>
              <a:rPr lang="en-US" altLang="zh-CN" sz="5000" b="1" dirty="0" smtClean="0">
                <a:latin typeface="微软雅黑" panose="020B0503020204020204" pitchFamily="34" charset="-122"/>
                <a:ea typeface="微软雅黑" panose="020B0503020204020204" pitchFamily="34" charset="-122"/>
              </a:rPr>
              <a:t> </a:t>
            </a:r>
            <a:r>
              <a:rPr lang="zh-CN" altLang="en-US" sz="5000" u="sng" dirty="0">
                <a:latin typeface="微软雅黑" panose="020B0503020204020204" pitchFamily="34" charset="-122"/>
                <a:ea typeface="微软雅黑" panose="020B0503020204020204" pitchFamily="34" charset="-122"/>
              </a:rPr>
              <a:t>　</a:t>
            </a:r>
            <a:r>
              <a:rPr lang="zh-CN" altLang="en-US" sz="5000" u="sng" dirty="0" smtClean="0">
                <a:latin typeface="微软雅黑" panose="020B0503020204020204" pitchFamily="34" charset="-122"/>
                <a:ea typeface="微软雅黑" panose="020B0503020204020204" pitchFamily="34" charset="-122"/>
              </a:rPr>
              <a:t>                          </a:t>
            </a:r>
            <a:r>
              <a:rPr lang="zh-CN" altLang="en-US" sz="5000" u="sng" dirty="0">
                <a:latin typeface="微软雅黑" panose="020B0503020204020204" pitchFamily="34" charset="-122"/>
                <a:ea typeface="微软雅黑" panose="020B0503020204020204" pitchFamily="34" charset="-122"/>
              </a:rPr>
              <a:t>　　　　　　　　　　　　　</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被美丽的景色吸引</a:t>
            </a:r>
            <a:r>
              <a:rPr lang="en-US" altLang="zh-CN" sz="5000" dirty="0">
                <a:latin typeface="微软雅黑" panose="020B0503020204020204" pitchFamily="34" charset="-122"/>
                <a:ea typeface="微软雅黑" panose="020B0503020204020204" pitchFamily="34" charset="-122"/>
              </a:rPr>
              <a:t>), we had a photo taken, capturing the precious moment forever.  </a:t>
            </a:r>
          </a:p>
        </p:txBody>
      </p:sp>
      <p:sp>
        <p:nvSpPr>
          <p:cNvPr id="17" name="矩形 16">
            <a:extLst>
              <a:ext uri="{FF2B5EF4-FFF2-40B4-BE49-F238E27FC236}">
                <a16:creationId xmlns="" xmlns:a16="http://schemas.microsoft.com/office/drawing/2014/main" id="{F55CDC28-D5F0-4294-88D2-D9DDC785EC06}"/>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a:solidFill>
                  <a:schemeClr val="tx1"/>
                </a:solidFill>
                <a:latin typeface="微软雅黑" panose="020B0503020204020204" pitchFamily="34" charset="-122"/>
                <a:ea typeface="微软雅黑" panose="020B0503020204020204" pitchFamily="34" charset="-122"/>
              </a:rPr>
              <a:t>专题导读</a:t>
            </a:r>
          </a:p>
        </p:txBody>
      </p:sp>
      <p:sp>
        <p:nvSpPr>
          <p:cNvPr id="5" name="矩形 4"/>
          <p:cNvSpPr/>
          <p:nvPr/>
        </p:nvSpPr>
        <p:spPr>
          <a:xfrm>
            <a:off x="1802593" y="2196654"/>
            <a:ext cx="21312192" cy="2214452"/>
          </a:xfrm>
          <a:prstGeom prst="rect">
            <a:avLst/>
          </a:prstGeom>
        </p:spPr>
        <p:txBody>
          <a:bodyPr wrap="square">
            <a:spAutoFit/>
          </a:bodyPr>
          <a:lstStyle/>
          <a:p>
            <a:pPr>
              <a:lnSpc>
                <a:spcPct val="120000"/>
              </a:lnSpc>
            </a:pPr>
            <a:r>
              <a:rPr lang="en-US" altLang="zh-CN" sz="6000" b="1" dirty="0" smtClean="0">
                <a:solidFill>
                  <a:srgbClr val="CC0000"/>
                </a:solidFill>
                <a:latin typeface="微软雅黑" panose="020B0503020204020204" pitchFamily="34" charset="-122"/>
                <a:ea typeface="微软雅黑" panose="020B0503020204020204" pitchFamily="34" charset="-122"/>
              </a:rPr>
              <a:t>                                         which </a:t>
            </a:r>
            <a:r>
              <a:rPr lang="en-US" altLang="zh-CN" sz="6000" b="1" dirty="0">
                <a:solidFill>
                  <a:srgbClr val="CC0000"/>
                </a:solidFill>
                <a:latin typeface="微软雅黑" panose="020B0503020204020204" pitchFamily="34" charset="-122"/>
                <a:ea typeface="微软雅黑" panose="020B0503020204020204" pitchFamily="34" charset="-122"/>
              </a:rPr>
              <a:t>turned out to </a:t>
            </a:r>
            <a:r>
              <a:rPr lang="en-US" altLang="zh-CN" sz="6000" b="1" dirty="0" smtClean="0">
                <a:solidFill>
                  <a:srgbClr val="CC0000"/>
                </a:solidFill>
                <a:latin typeface="微软雅黑" panose="020B0503020204020204" pitchFamily="34" charset="-122"/>
                <a:ea typeface="微软雅黑" panose="020B0503020204020204" pitchFamily="34" charset="-122"/>
              </a:rPr>
              <a:t>be </a:t>
            </a:r>
          </a:p>
          <a:p>
            <a:pPr>
              <a:lnSpc>
                <a:spcPct val="120000"/>
              </a:lnSpc>
            </a:pPr>
            <a:r>
              <a:rPr lang="en-US" altLang="zh-CN" sz="6000" b="1" dirty="0" smtClean="0">
                <a:solidFill>
                  <a:srgbClr val="CC0000"/>
                </a:solidFill>
                <a:latin typeface="微软雅黑" panose="020B0503020204020204" pitchFamily="34" charset="-122"/>
                <a:ea typeface="微软雅黑" panose="020B0503020204020204" pitchFamily="34" charset="-122"/>
              </a:rPr>
              <a:t>   meaningful </a:t>
            </a:r>
            <a:r>
              <a:rPr lang="en-US" altLang="zh-CN" sz="6000" b="1" dirty="0">
                <a:solidFill>
                  <a:srgbClr val="CC0000"/>
                </a:solidFill>
                <a:latin typeface="微软雅黑" panose="020B0503020204020204" pitchFamily="34" charset="-122"/>
                <a:ea typeface="微软雅黑" panose="020B0503020204020204" pitchFamily="34" charset="-122"/>
              </a:rPr>
              <a:t>and </a:t>
            </a:r>
            <a:r>
              <a:rPr lang="en-US" altLang="zh-CN" sz="6000" b="1" dirty="0" smtClean="0">
                <a:solidFill>
                  <a:srgbClr val="CC0000"/>
                </a:solidFill>
                <a:latin typeface="微软雅黑" panose="020B0503020204020204" pitchFamily="34" charset="-122"/>
                <a:ea typeface="微软雅黑" panose="020B0503020204020204" pitchFamily="34" charset="-122"/>
              </a:rPr>
              <a:t>unforgettable </a:t>
            </a:r>
            <a:endParaRPr lang="zh-CN" altLang="en-US" sz="6000" b="1" dirty="0">
              <a:solidFill>
                <a:srgbClr val="CC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p:cNvSpPr/>
          <p:nvPr/>
        </p:nvSpPr>
        <p:spPr>
          <a:xfrm>
            <a:off x="2736629" y="5543862"/>
            <a:ext cx="9325036" cy="1477328"/>
          </a:xfrm>
          <a:prstGeom prst="rect">
            <a:avLst/>
          </a:prstGeom>
        </p:spPr>
        <p:txBody>
          <a:bodyPr wrap="square">
            <a:spAutoFit/>
          </a:bodyPr>
          <a:lstStyle/>
          <a:p>
            <a:pPr>
              <a:lnSpc>
                <a:spcPct val="150000"/>
              </a:lnSpc>
            </a:pPr>
            <a:r>
              <a:rPr lang="en-US" altLang="zh-CN" sz="6000" b="1" dirty="0">
                <a:solidFill>
                  <a:srgbClr val="CC0000"/>
                </a:solidFill>
                <a:latin typeface="微软雅黑" panose="020B0503020204020204" pitchFamily="34" charset="-122"/>
                <a:ea typeface="微软雅黑" panose="020B0503020204020204" pitchFamily="34" charset="-122"/>
              </a:rPr>
              <a:t>On arriving at the park</a:t>
            </a:r>
            <a:endParaRPr lang="zh-CN" altLang="en-US" sz="6000" b="1" dirty="0">
              <a:solidFill>
                <a:srgbClr val="CC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p:cNvSpPr/>
          <p:nvPr/>
        </p:nvSpPr>
        <p:spPr>
          <a:xfrm>
            <a:off x="2880644" y="7992134"/>
            <a:ext cx="13393488" cy="1477328"/>
          </a:xfrm>
          <a:prstGeom prst="rect">
            <a:avLst/>
          </a:prstGeom>
        </p:spPr>
        <p:txBody>
          <a:bodyPr wrap="square">
            <a:spAutoFit/>
          </a:bodyPr>
          <a:lstStyle/>
          <a:p>
            <a:pPr>
              <a:lnSpc>
                <a:spcPct val="150000"/>
              </a:lnSpc>
            </a:pPr>
            <a:r>
              <a:rPr lang="en-US" altLang="zh-CN" sz="6000" b="1" dirty="0">
                <a:solidFill>
                  <a:srgbClr val="CC0000"/>
                </a:solidFill>
                <a:latin typeface="微软雅黑" panose="020B0503020204020204" pitchFamily="34" charset="-122"/>
                <a:ea typeface="微软雅黑" panose="020B0503020204020204" pitchFamily="34" charset="-122"/>
              </a:rPr>
              <a:t>Attracted by the beautiful scenery</a:t>
            </a:r>
            <a:endParaRPr lang="zh-CN" altLang="en-US" sz="6000" b="1" dirty="0">
              <a:solidFill>
                <a:srgbClr val="CC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423271835"/>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3" name="矩形 12"/>
          <p:cNvSpPr/>
          <p:nvPr/>
        </p:nvSpPr>
        <p:spPr>
          <a:xfrm>
            <a:off x="1800524" y="900510"/>
            <a:ext cx="20522280" cy="9787295"/>
          </a:xfrm>
          <a:prstGeom prst="rect">
            <a:avLst/>
          </a:prstGeom>
        </p:spPr>
        <p:txBody>
          <a:bodyPr wrap="square">
            <a:spAutoFit/>
          </a:bodyPr>
          <a:lstStyle/>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6. </a:t>
            </a:r>
            <a:r>
              <a:rPr lang="en-US" altLang="zh-CN" sz="5000" dirty="0">
                <a:latin typeface="微软雅黑" panose="020B0503020204020204" pitchFamily="34" charset="-122"/>
                <a:ea typeface="微软雅黑" panose="020B0503020204020204" pitchFamily="34" charset="-122"/>
              </a:rPr>
              <a:t>On arriving at the farm, </a:t>
            </a:r>
            <a:r>
              <a:rPr lang="en-US" altLang="zh-CN" sz="5000" b="1" dirty="0">
                <a:latin typeface="微软雅黑" panose="020B0503020204020204" pitchFamily="34" charset="-122"/>
                <a:ea typeface="微软雅黑" panose="020B0503020204020204" pitchFamily="34" charset="-122"/>
              </a:rPr>
              <a:t>what came into sight </a:t>
            </a:r>
            <a:r>
              <a:rPr lang="en-US" altLang="zh-CN" sz="5000" dirty="0">
                <a:latin typeface="微软雅黑" panose="020B0503020204020204" pitchFamily="34" charset="-122"/>
                <a:ea typeface="微软雅黑" panose="020B0503020204020204" pitchFamily="34" charset="-122"/>
              </a:rPr>
              <a:t>were varieties of fresh vegetables and fruit trees. Then we </a:t>
            </a:r>
            <a:r>
              <a:rPr lang="en-US" altLang="zh-CN" sz="5000" b="1" dirty="0">
                <a:latin typeface="微软雅黑" panose="020B0503020204020204" pitchFamily="34" charset="-122"/>
                <a:ea typeface="微软雅黑" panose="020B0503020204020204" pitchFamily="34" charset="-122"/>
              </a:rPr>
              <a:t>were divided into two groups</a:t>
            </a:r>
            <a:r>
              <a:rPr lang="en-US" altLang="zh-CN" sz="5000" dirty="0">
                <a:latin typeface="微软雅黑" panose="020B0503020204020204" pitchFamily="34" charset="-122"/>
                <a:ea typeface="微软雅黑" panose="020B0503020204020204" pitchFamily="34" charset="-122"/>
              </a:rPr>
              <a:t> for a picking competition. After one and a half </a:t>
            </a:r>
            <a:r>
              <a:rPr lang="en-US" altLang="zh-CN" sz="5000" dirty="0" smtClean="0">
                <a:latin typeface="微软雅黑" panose="020B0503020204020204" pitchFamily="34" charset="-122"/>
                <a:ea typeface="微软雅黑" panose="020B0503020204020204" pitchFamily="34" charset="-122"/>
              </a:rPr>
              <a:t>hours' </a:t>
            </a:r>
            <a:r>
              <a:rPr lang="en-US" altLang="zh-CN" sz="5000" dirty="0">
                <a:latin typeface="微软雅黑" panose="020B0503020204020204" pitchFamily="34" charset="-122"/>
                <a:ea typeface="微软雅黑" panose="020B0503020204020204" pitchFamily="34" charset="-122"/>
              </a:rPr>
              <a:t>hard work, both groups harvested a lot, with our group being the winner</a:t>
            </a:r>
            <a:r>
              <a:rPr lang="en-US" altLang="zh-CN" sz="5000" dirty="0" smtClean="0">
                <a:latin typeface="微软雅黑" panose="020B0503020204020204" pitchFamily="34" charset="-122"/>
                <a:ea typeface="微软雅黑" panose="020B0503020204020204" pitchFamily="34" charset="-122"/>
              </a:rPr>
              <a:t>.</a:t>
            </a:r>
          </a:p>
          <a:p>
            <a:pPr>
              <a:lnSpc>
                <a:spcPct val="150000"/>
              </a:lnSpc>
            </a:pPr>
            <a:r>
              <a:rPr lang="zh-CN" altLang="en-US" sz="5000" b="1" dirty="0">
                <a:latin typeface="微软雅黑" panose="020B0503020204020204" pitchFamily="34" charset="-122"/>
                <a:ea typeface="微软雅黑" panose="020B0503020204020204" pitchFamily="34" charset="-122"/>
              </a:rPr>
              <a:t>靓丽结尾</a:t>
            </a:r>
            <a:r>
              <a:rPr lang="en-US" altLang="zh-CN" sz="5000" b="1" dirty="0">
                <a:latin typeface="微软雅黑" panose="020B0503020204020204" pitchFamily="34" charset="-122"/>
                <a:ea typeface="微软雅黑" panose="020B0503020204020204" pitchFamily="34" charset="-122"/>
              </a:rPr>
              <a:t>:</a:t>
            </a:r>
            <a:r>
              <a:rPr lang="zh-CN" altLang="en-US" sz="5000" b="1" dirty="0">
                <a:latin typeface="微软雅黑" panose="020B0503020204020204" pitchFamily="34" charset="-122"/>
                <a:ea typeface="微软雅黑" panose="020B0503020204020204" pitchFamily="34" charset="-122"/>
              </a:rPr>
              <a:t>总结与评价</a:t>
            </a:r>
            <a:r>
              <a:rPr lang="en-US" altLang="zh-CN" sz="5000" b="1" dirty="0">
                <a:latin typeface="微软雅黑" panose="020B0503020204020204" pitchFamily="34" charset="-122"/>
                <a:ea typeface="微软雅黑" panose="020B0503020204020204" pitchFamily="34" charset="-122"/>
              </a:rPr>
              <a:t>(</a:t>
            </a:r>
            <a:r>
              <a:rPr lang="zh-CN" altLang="en-US" sz="5000" b="1" dirty="0">
                <a:latin typeface="微软雅黑" panose="020B0503020204020204" pitchFamily="34" charset="-122"/>
                <a:ea typeface="微软雅黑" panose="020B0503020204020204" pitchFamily="34" charset="-122"/>
              </a:rPr>
              <a:t>活动的影响、意义、感受或启发等</a:t>
            </a:r>
            <a:r>
              <a:rPr lang="en-US" altLang="zh-CN" sz="5000" b="1" dirty="0">
                <a:latin typeface="微软雅黑" panose="020B0503020204020204" pitchFamily="34" charset="-122"/>
                <a:ea typeface="微软雅黑" panose="020B0503020204020204" pitchFamily="34" charset="-122"/>
              </a:rPr>
              <a:t>)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7</a:t>
            </a:r>
            <a:r>
              <a:rPr lang="en-US" altLang="zh-CN" sz="6000" b="1" dirty="0">
                <a:solidFill>
                  <a:srgbClr val="9D234F"/>
                </a:solidFill>
                <a:latin typeface="微软雅黑" panose="020B0503020204020204" pitchFamily="34" charset="-122"/>
                <a:ea typeface="微软雅黑" panose="020B0503020204020204" pitchFamily="34" charset="-122"/>
              </a:rPr>
              <a:t>.</a:t>
            </a:r>
            <a:r>
              <a:rPr lang="en-US" altLang="zh-CN" sz="5000" b="1" dirty="0" smtClean="0">
                <a:latin typeface="微软雅黑" panose="020B0503020204020204" pitchFamily="34" charset="-122"/>
                <a:ea typeface="微软雅黑" panose="020B0503020204020204" pitchFamily="34" charset="-122"/>
              </a:rPr>
              <a:t> </a:t>
            </a:r>
            <a:r>
              <a:rPr lang="zh-CN" altLang="en-US" sz="5000" u="sng" dirty="0">
                <a:latin typeface="微软雅黑" panose="020B0503020204020204" pitchFamily="34" charset="-122"/>
                <a:ea typeface="微软雅黑" panose="020B0503020204020204" pitchFamily="34" charset="-122"/>
              </a:rPr>
              <a:t>　　　</a:t>
            </a:r>
            <a:r>
              <a:rPr lang="zh-CN" altLang="en-US" sz="5000" u="sng" dirty="0" smtClean="0">
                <a:latin typeface="微软雅黑" panose="020B0503020204020204" pitchFamily="34" charset="-122"/>
                <a:ea typeface="微软雅黑" panose="020B0503020204020204" pitchFamily="34" charset="-122"/>
              </a:rPr>
              <a:t>                  </a:t>
            </a:r>
            <a:r>
              <a:rPr lang="zh-CN" altLang="en-US" sz="5000" u="sng" dirty="0">
                <a:latin typeface="微软雅黑" panose="020B0503020204020204" pitchFamily="34" charset="-122"/>
                <a:ea typeface="微软雅黑" panose="020B0503020204020204" pitchFamily="34" charset="-122"/>
              </a:rPr>
              <a:t>　　　</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尽管我们很累</a:t>
            </a:r>
            <a:r>
              <a:rPr lang="en-US" altLang="zh-CN" sz="5000" dirty="0">
                <a:latin typeface="微软雅黑" panose="020B0503020204020204" pitchFamily="34" charset="-122"/>
                <a:ea typeface="微软雅黑" panose="020B0503020204020204" pitchFamily="34" charset="-122"/>
              </a:rPr>
              <a:t>), we had a sense of achievement. </a:t>
            </a:r>
          </a:p>
        </p:txBody>
      </p:sp>
      <p:sp>
        <p:nvSpPr>
          <p:cNvPr id="17" name="矩形 16">
            <a:extLst>
              <a:ext uri="{FF2B5EF4-FFF2-40B4-BE49-F238E27FC236}">
                <a16:creationId xmlns="" xmlns:a16="http://schemas.microsoft.com/office/drawing/2014/main" id="{F55CDC28-D5F0-4294-88D2-D9DDC785EC06}"/>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a:solidFill>
                  <a:schemeClr val="tx1"/>
                </a:solidFill>
                <a:latin typeface="微软雅黑" panose="020B0503020204020204" pitchFamily="34" charset="-122"/>
                <a:ea typeface="微软雅黑" panose="020B0503020204020204" pitchFamily="34" charset="-122"/>
              </a:rPr>
              <a:t>专题导读</a:t>
            </a:r>
          </a:p>
        </p:txBody>
      </p:sp>
      <p:sp>
        <p:nvSpPr>
          <p:cNvPr id="6" name="矩形 5"/>
          <p:cNvSpPr/>
          <p:nvPr/>
        </p:nvSpPr>
        <p:spPr>
          <a:xfrm>
            <a:off x="2808636" y="7776110"/>
            <a:ext cx="6840760" cy="1477328"/>
          </a:xfrm>
          <a:prstGeom prst="rect">
            <a:avLst/>
          </a:prstGeom>
        </p:spPr>
        <p:txBody>
          <a:bodyPr wrap="square">
            <a:spAutoFit/>
          </a:bodyPr>
          <a:lstStyle/>
          <a:p>
            <a:pPr>
              <a:lnSpc>
                <a:spcPct val="150000"/>
              </a:lnSpc>
            </a:pPr>
            <a:r>
              <a:rPr lang="en-US" altLang="zh-CN" sz="6000" b="1" dirty="0">
                <a:solidFill>
                  <a:srgbClr val="CC0000"/>
                </a:solidFill>
                <a:latin typeface="微软雅黑" panose="020B0503020204020204" pitchFamily="34" charset="-122"/>
                <a:ea typeface="微软雅黑" panose="020B0503020204020204" pitchFamily="34" charset="-122"/>
              </a:rPr>
              <a:t>Tired as we were</a:t>
            </a:r>
            <a:endParaRPr lang="zh-CN" altLang="en-US" sz="6000" b="1" dirty="0">
              <a:solidFill>
                <a:srgbClr val="CC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051836932"/>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3" name="矩形 12"/>
          <p:cNvSpPr/>
          <p:nvPr/>
        </p:nvSpPr>
        <p:spPr>
          <a:xfrm>
            <a:off x="1800524" y="900510"/>
            <a:ext cx="20522280" cy="9787295"/>
          </a:xfrm>
          <a:prstGeom prst="rect">
            <a:avLst/>
          </a:prstGeom>
        </p:spPr>
        <p:txBody>
          <a:bodyPr wrap="square">
            <a:spAutoFit/>
          </a:bodyPr>
          <a:lstStyle/>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8.</a:t>
            </a:r>
            <a:r>
              <a:rPr lang="en-US" altLang="zh-CN" sz="5000" b="1" dirty="0" smtClean="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Thanks </a:t>
            </a:r>
            <a:r>
              <a:rPr lang="en-US" altLang="zh-CN" sz="5000" dirty="0">
                <a:latin typeface="微软雅黑" panose="020B0503020204020204" pitchFamily="34" charset="-122"/>
                <a:ea typeface="微软雅黑" panose="020B0503020204020204" pitchFamily="34" charset="-122"/>
              </a:rPr>
              <a:t>to the tour, </a:t>
            </a:r>
            <a:r>
              <a:rPr lang="en-US" altLang="zh-CN" sz="5000" b="1" dirty="0">
                <a:latin typeface="微软雅黑" panose="020B0503020204020204" pitchFamily="34" charset="-122"/>
                <a:ea typeface="微软雅黑" panose="020B0503020204020204" pitchFamily="34" charset="-122"/>
              </a:rPr>
              <a:t>not only </a:t>
            </a:r>
            <a:r>
              <a:rPr lang="en-US" altLang="zh-CN" sz="5000" dirty="0">
                <a:latin typeface="微软雅黑" panose="020B0503020204020204" pitchFamily="34" charset="-122"/>
                <a:ea typeface="微软雅黑" panose="020B0503020204020204" pitchFamily="34" charset="-122"/>
              </a:rPr>
              <a:t>have we improved our speaking skills, but </a:t>
            </a:r>
            <a:r>
              <a:rPr lang="en-US" altLang="zh-CN" sz="5000" b="1" dirty="0" smtClean="0">
                <a:latin typeface="微软雅黑" panose="020B0503020204020204" pitchFamily="34" charset="-122"/>
                <a:ea typeface="微软雅黑" panose="020B0503020204020204" pitchFamily="34" charset="-122"/>
              </a:rPr>
              <a:t>we've </a:t>
            </a:r>
            <a:r>
              <a:rPr lang="en-US" altLang="zh-CN" sz="5000" b="1" dirty="0">
                <a:latin typeface="微软雅黑" panose="020B0503020204020204" pitchFamily="34" charset="-122"/>
                <a:ea typeface="微软雅黑" panose="020B0503020204020204" pitchFamily="34" charset="-122"/>
              </a:rPr>
              <a:t>also got a better understanding of </a:t>
            </a:r>
            <a:r>
              <a:rPr lang="en-US" altLang="zh-CN" sz="5000" dirty="0">
                <a:latin typeface="微软雅黑" panose="020B0503020204020204" pitchFamily="34" charset="-122"/>
                <a:ea typeface="微软雅黑" panose="020B0503020204020204" pitchFamily="34" charset="-122"/>
              </a:rPr>
              <a:t>British culture, </a:t>
            </a:r>
            <a:r>
              <a:rPr lang="en-US" altLang="zh-CN" sz="5000" dirty="0" smtClean="0">
                <a:latin typeface="微软雅黑" panose="020B0503020204020204" pitchFamily="34" charset="-122"/>
                <a:ea typeface="微软雅黑" panose="020B0503020204020204" pitchFamily="34" charset="-122"/>
              </a:rPr>
              <a:t>____________________________________________________________</a:t>
            </a:r>
          </a:p>
          <a:p>
            <a:pPr>
              <a:lnSpc>
                <a:spcPct val="150000"/>
              </a:lnSpc>
            </a:pPr>
            <a:r>
              <a:rPr lang="en-US" altLang="zh-CN" sz="5000" dirty="0" smtClean="0">
                <a:latin typeface="微软雅黑" panose="020B0503020204020204" pitchFamily="34" charset="-122"/>
                <a:ea typeface="微软雅黑" panose="020B0503020204020204" pitchFamily="34" charset="-122"/>
              </a:rPr>
              <a:t>______________________________________(</a:t>
            </a:r>
            <a:r>
              <a:rPr lang="zh-CN" altLang="en-US" sz="5000" dirty="0">
                <a:latin typeface="微软雅黑" panose="020B0503020204020204" pitchFamily="34" charset="-122"/>
                <a:ea typeface="微软雅黑" panose="020B0503020204020204" pitchFamily="34" charset="-122"/>
              </a:rPr>
              <a:t>这拓宽了我们的知识面</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开阔了我们的视野</a:t>
            </a:r>
            <a:r>
              <a:rPr lang="en-US" altLang="zh-CN" sz="5000" dirty="0">
                <a:latin typeface="微软雅黑" panose="020B0503020204020204" pitchFamily="34" charset="-122"/>
                <a:ea typeface="微软雅黑" panose="020B0503020204020204" pitchFamily="34" charset="-122"/>
              </a:rPr>
              <a:t>). </a:t>
            </a:r>
          </a:p>
          <a:p>
            <a:pPr>
              <a:lnSpc>
                <a:spcPct val="150000"/>
              </a:lnSpc>
            </a:pPr>
            <a:r>
              <a:rPr lang="en-US" altLang="zh-CN" sz="6000" b="1" dirty="0">
                <a:solidFill>
                  <a:srgbClr val="9D234F"/>
                </a:solidFill>
                <a:latin typeface="微软雅黑" panose="020B0503020204020204" pitchFamily="34" charset="-122"/>
                <a:ea typeface="微软雅黑" panose="020B0503020204020204" pitchFamily="34" charset="-122"/>
              </a:rPr>
              <a:t>9</a:t>
            </a:r>
            <a:r>
              <a:rPr lang="en-US" altLang="zh-CN" sz="6000" b="1" dirty="0">
                <a:solidFill>
                  <a:srgbClr val="9D234F"/>
                </a:solidFill>
                <a:latin typeface="微软雅黑" panose="020B0503020204020204" pitchFamily="34" charset="-122"/>
                <a:ea typeface="微软雅黑" panose="020B0503020204020204" pitchFamily="34" charset="-122"/>
              </a:rPr>
              <a:t>.</a:t>
            </a:r>
            <a:r>
              <a:rPr lang="en-US" altLang="zh-CN" sz="5000" b="1" dirty="0" smtClean="0">
                <a:latin typeface="微软雅黑" panose="020B0503020204020204" pitchFamily="34" charset="-122"/>
                <a:ea typeface="微软雅黑" panose="020B0503020204020204" pitchFamily="34" charset="-122"/>
              </a:rPr>
              <a:t> Through </a:t>
            </a:r>
            <a:r>
              <a:rPr lang="en-US" altLang="zh-CN" sz="5000" b="1" dirty="0">
                <a:latin typeface="微软雅黑" panose="020B0503020204020204" pitchFamily="34" charset="-122"/>
                <a:ea typeface="微软雅黑" panose="020B0503020204020204" pitchFamily="34" charset="-122"/>
              </a:rPr>
              <a:t>this activity</a:t>
            </a:r>
            <a:r>
              <a:rPr lang="en-US" altLang="zh-CN" sz="5000" dirty="0">
                <a:latin typeface="微软雅黑" panose="020B0503020204020204" pitchFamily="34" charset="-122"/>
                <a:ea typeface="微软雅黑" panose="020B0503020204020204" pitchFamily="34" charset="-122"/>
              </a:rPr>
              <a:t>, I know </a:t>
            </a:r>
            <a:r>
              <a:rPr lang="en-US" altLang="zh-CN" sz="5000" b="1" dirty="0">
                <a:latin typeface="微软雅黑" panose="020B0503020204020204" pitchFamily="34" charset="-122"/>
                <a:ea typeface="微软雅黑" panose="020B0503020204020204" pitchFamily="34" charset="-122"/>
              </a:rPr>
              <a:t>bringing happiness to others </a:t>
            </a:r>
            <a:r>
              <a:rPr lang="en-US" altLang="zh-CN" sz="5000" dirty="0">
                <a:latin typeface="微软雅黑" panose="020B0503020204020204" pitchFamily="34" charset="-122"/>
                <a:ea typeface="微软雅黑" panose="020B0503020204020204" pitchFamily="34" charset="-122"/>
              </a:rPr>
              <a:t>can also make us happy. I hope our school can </a:t>
            </a:r>
            <a:r>
              <a:rPr lang="en-US" altLang="zh-CN" sz="5000" b="1" dirty="0">
                <a:latin typeface="微软雅黑" panose="020B0503020204020204" pitchFamily="34" charset="-122"/>
                <a:ea typeface="微软雅黑" panose="020B0503020204020204" pitchFamily="34" charset="-122"/>
              </a:rPr>
              <a:t>organize more activities like this</a:t>
            </a:r>
            <a:r>
              <a:rPr lang="en-US" altLang="zh-CN" sz="5000" dirty="0" smtClean="0">
                <a:latin typeface="微软雅黑" panose="020B0503020204020204" pitchFamily="34" charset="-122"/>
                <a:ea typeface="微软雅黑" panose="020B0503020204020204" pitchFamily="34" charset="-122"/>
              </a:rPr>
              <a:t>.</a:t>
            </a:r>
            <a:endParaRPr lang="en-US" altLang="zh-CN" sz="5000" dirty="0">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 xmlns:a16="http://schemas.microsoft.com/office/drawing/2014/main" id="{F55CDC28-D5F0-4294-88D2-D9DDC785EC06}"/>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a:solidFill>
                  <a:schemeClr val="tx1"/>
                </a:solidFill>
                <a:latin typeface="微软雅黑" panose="020B0503020204020204" pitchFamily="34" charset="-122"/>
                <a:ea typeface="微软雅黑" panose="020B0503020204020204" pitchFamily="34" charset="-122"/>
              </a:rPr>
              <a:t>专题导读</a:t>
            </a:r>
          </a:p>
        </p:txBody>
      </p:sp>
      <p:sp>
        <p:nvSpPr>
          <p:cNvPr id="6" name="矩形 5"/>
          <p:cNvSpPr/>
          <p:nvPr/>
        </p:nvSpPr>
        <p:spPr>
          <a:xfrm>
            <a:off x="2052552" y="3060750"/>
            <a:ext cx="20018224" cy="2862322"/>
          </a:xfrm>
          <a:prstGeom prst="rect">
            <a:avLst/>
          </a:prstGeom>
        </p:spPr>
        <p:txBody>
          <a:bodyPr wrap="square">
            <a:spAutoFit/>
          </a:bodyPr>
          <a:lstStyle/>
          <a:p>
            <a:pPr>
              <a:lnSpc>
                <a:spcPct val="150000"/>
              </a:lnSpc>
            </a:pPr>
            <a:r>
              <a:rPr lang="en-US" altLang="zh-CN" sz="6000" b="1" dirty="0" smtClean="0">
                <a:solidFill>
                  <a:srgbClr val="CC0000"/>
                </a:solidFill>
                <a:latin typeface="微软雅黑" panose="020B0503020204020204" pitchFamily="34" charset="-122"/>
                <a:ea typeface="微软雅黑" panose="020B0503020204020204" pitchFamily="34" charset="-122"/>
              </a:rPr>
              <a:t>               which </a:t>
            </a:r>
            <a:r>
              <a:rPr lang="en-US" altLang="zh-CN" sz="6000" b="1" dirty="0">
                <a:solidFill>
                  <a:srgbClr val="CC0000"/>
                </a:solidFill>
                <a:latin typeface="微软雅黑" panose="020B0503020204020204" pitchFamily="34" charset="-122"/>
                <a:ea typeface="微软雅黑" panose="020B0503020204020204" pitchFamily="34" charset="-122"/>
              </a:rPr>
              <a:t>enlarged our knowledge </a:t>
            </a:r>
            <a:r>
              <a:rPr lang="en-US" altLang="zh-CN" sz="6000" b="1" dirty="0" smtClean="0">
                <a:solidFill>
                  <a:srgbClr val="CC0000"/>
                </a:solidFill>
                <a:latin typeface="微软雅黑" panose="020B0503020204020204" pitchFamily="34" charset="-122"/>
                <a:ea typeface="微软雅黑" panose="020B0503020204020204" pitchFamily="34" charset="-122"/>
              </a:rPr>
              <a:t>and</a:t>
            </a:r>
          </a:p>
          <a:p>
            <a:pPr>
              <a:lnSpc>
                <a:spcPct val="150000"/>
              </a:lnSpc>
            </a:pPr>
            <a:r>
              <a:rPr lang="en-US" altLang="zh-CN" sz="6000" b="1" dirty="0" smtClean="0">
                <a:solidFill>
                  <a:srgbClr val="CC0000"/>
                </a:solidFill>
                <a:latin typeface="微软雅黑" panose="020B0503020204020204" pitchFamily="34" charset="-122"/>
                <a:ea typeface="微软雅黑" panose="020B0503020204020204" pitchFamily="34" charset="-122"/>
              </a:rPr>
              <a:t>  broadened </a:t>
            </a:r>
            <a:r>
              <a:rPr lang="en-US" altLang="zh-CN" sz="6000" b="1" dirty="0">
                <a:solidFill>
                  <a:srgbClr val="CC0000"/>
                </a:solidFill>
                <a:latin typeface="微软雅黑" panose="020B0503020204020204" pitchFamily="34" charset="-122"/>
                <a:ea typeface="微软雅黑" panose="020B0503020204020204" pitchFamily="34" charset="-122"/>
              </a:rPr>
              <a:t>our horizons</a:t>
            </a:r>
            <a:endParaRPr lang="zh-CN" altLang="en-US" sz="6000" b="1" dirty="0">
              <a:solidFill>
                <a:srgbClr val="CC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977465719"/>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a16="http://schemas.microsoft.com/office/drawing/2014/main" xmlns=""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10479792"/>
          </a:xfrm>
          <a:prstGeom prst="rect">
            <a:avLst/>
          </a:prstGeom>
        </p:spPr>
        <p:txBody>
          <a:bodyPr wrap="square">
            <a:spAutoFit/>
          </a:bodyPr>
          <a:lstStyle/>
          <a:p>
            <a:pPr>
              <a:lnSpc>
                <a:spcPct val="150000"/>
              </a:lnSpc>
            </a:pPr>
            <a:r>
              <a:rPr lang="en-US" altLang="zh-CN" sz="5000" b="1" dirty="0" smtClean="0">
                <a:solidFill>
                  <a:srgbClr val="9D234F"/>
                </a:solidFill>
                <a:latin typeface="微软雅黑" panose="020B0503020204020204" pitchFamily="34" charset="-122"/>
                <a:ea typeface="微软雅黑" panose="020B0503020204020204" pitchFamily="34" charset="-122"/>
              </a:rPr>
              <a:t>【</a:t>
            </a:r>
            <a:r>
              <a:rPr lang="zh-CN" altLang="en-US" sz="5000" b="1" dirty="0">
                <a:solidFill>
                  <a:srgbClr val="9D234F"/>
                </a:solidFill>
                <a:latin typeface="微软雅黑" panose="020B0503020204020204" pitchFamily="34" charset="-122"/>
                <a:ea typeface="微软雅黑" panose="020B0503020204020204" pitchFamily="34" charset="-122"/>
              </a:rPr>
              <a:t>模拟演练</a:t>
            </a:r>
            <a:r>
              <a:rPr lang="en-US" altLang="zh-CN" sz="5000" b="1" dirty="0">
                <a:solidFill>
                  <a:srgbClr val="9D234F"/>
                </a:solidFill>
                <a:latin typeface="微软雅黑" panose="020B0503020204020204" pitchFamily="34" charset="-122"/>
                <a:ea typeface="微软雅黑" panose="020B0503020204020204" pitchFamily="34" charset="-122"/>
              </a:rPr>
              <a:t>】</a:t>
            </a:r>
          </a:p>
          <a:p>
            <a:pPr>
              <a:lnSpc>
                <a:spcPct val="150000"/>
              </a:lnSpc>
            </a:pPr>
            <a:r>
              <a:rPr lang="zh-CN" altLang="en-US" sz="5000" dirty="0" smtClean="0">
                <a:latin typeface="微软雅黑" panose="020B0503020204020204" pitchFamily="34" charset="-122"/>
                <a:ea typeface="微软雅黑" panose="020B0503020204020204" pitchFamily="34" charset="-122"/>
              </a:rPr>
              <a:t>       假定</a:t>
            </a:r>
            <a:r>
              <a:rPr lang="zh-CN" altLang="en-US" sz="5000" dirty="0">
                <a:latin typeface="微软雅黑" panose="020B0503020204020204" pitchFamily="34" charset="-122"/>
                <a:ea typeface="微软雅黑" panose="020B0503020204020204" pitchFamily="34" charset="-122"/>
              </a:rPr>
              <a:t>你是班长李华</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上周日你组织你班同学到中山公园参加了学校志愿者服务俱乐部组织的环保活动</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请你记叙此事。内容包括</a:t>
            </a:r>
            <a:r>
              <a:rPr lang="en-US" altLang="zh-CN" sz="5000" dirty="0">
                <a:latin typeface="微软雅黑" panose="020B0503020204020204" pitchFamily="34" charset="-122"/>
                <a:ea typeface="微软雅黑" panose="020B0503020204020204" pitchFamily="34" charset="-122"/>
              </a:rPr>
              <a:t>:</a:t>
            </a:r>
          </a:p>
          <a:p>
            <a:pPr>
              <a:lnSpc>
                <a:spcPct val="150000"/>
              </a:lnSpc>
            </a:pPr>
            <a:r>
              <a:rPr lang="en-US" altLang="zh-CN" sz="5000" dirty="0" smtClean="0">
                <a:latin typeface="微软雅黑" panose="020B0503020204020204" pitchFamily="34" charset="-122"/>
                <a:ea typeface="微软雅黑" panose="020B0503020204020204" pitchFamily="34" charset="-122"/>
              </a:rPr>
              <a:t>       1</a:t>
            </a:r>
            <a:r>
              <a:rPr lang="en-US" altLang="zh-CN" sz="5000" dirty="0">
                <a:latin typeface="微软雅黑" panose="020B0503020204020204" pitchFamily="34" charset="-122"/>
                <a:ea typeface="微软雅黑" panose="020B0503020204020204" pitchFamily="34" charset="-122"/>
              </a:rPr>
              <a:t>. </a:t>
            </a:r>
            <a:r>
              <a:rPr lang="zh-CN" altLang="en-US" sz="5000" dirty="0">
                <a:latin typeface="微软雅黑" panose="020B0503020204020204" pitchFamily="34" charset="-122"/>
                <a:ea typeface="微软雅黑" panose="020B0503020204020204" pitchFamily="34" charset="-122"/>
              </a:rPr>
              <a:t>活动内容</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捡垃圾</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发传单等</a:t>
            </a:r>
            <a:r>
              <a:rPr lang="en-US" altLang="zh-CN" sz="5000" dirty="0">
                <a:latin typeface="微软雅黑" panose="020B0503020204020204" pitchFamily="34" charset="-122"/>
                <a:ea typeface="微软雅黑" panose="020B0503020204020204" pitchFamily="34" charset="-122"/>
              </a:rPr>
              <a:t>;</a:t>
            </a:r>
          </a:p>
          <a:p>
            <a:pPr>
              <a:lnSpc>
                <a:spcPct val="150000"/>
              </a:lnSpc>
            </a:pPr>
            <a:r>
              <a:rPr lang="en-US" altLang="zh-CN" sz="5000" dirty="0" smtClean="0">
                <a:latin typeface="微软雅黑" panose="020B0503020204020204" pitchFamily="34" charset="-122"/>
                <a:ea typeface="微软雅黑" panose="020B0503020204020204" pitchFamily="34" charset="-122"/>
              </a:rPr>
              <a:t>       2</a:t>
            </a:r>
            <a:r>
              <a:rPr lang="en-US" altLang="zh-CN" sz="5000" dirty="0">
                <a:latin typeface="微软雅黑" panose="020B0503020204020204" pitchFamily="34" charset="-122"/>
                <a:ea typeface="微软雅黑" panose="020B0503020204020204" pitchFamily="34" charset="-122"/>
              </a:rPr>
              <a:t>. </a:t>
            </a:r>
            <a:r>
              <a:rPr lang="zh-CN" altLang="en-US" sz="5000" dirty="0">
                <a:latin typeface="微软雅黑" panose="020B0503020204020204" pitchFamily="34" charset="-122"/>
                <a:ea typeface="微软雅黑" panose="020B0503020204020204" pitchFamily="34" charset="-122"/>
              </a:rPr>
              <a:t>你对本次活动的感受。</a:t>
            </a:r>
          </a:p>
          <a:p>
            <a:pPr>
              <a:lnSpc>
                <a:spcPct val="150000"/>
              </a:lnSpc>
            </a:pPr>
            <a:r>
              <a:rPr lang="zh-CN" altLang="en-US" sz="5000" dirty="0" smtClean="0">
                <a:latin typeface="微软雅黑" panose="020B0503020204020204" pitchFamily="34" charset="-122"/>
                <a:ea typeface="微软雅黑" panose="020B0503020204020204" pitchFamily="34" charset="-122"/>
              </a:rPr>
              <a:t>       注意</a:t>
            </a:r>
            <a:r>
              <a:rPr lang="en-US" altLang="zh-CN" sz="5000" dirty="0">
                <a:latin typeface="微软雅黑" panose="020B0503020204020204" pitchFamily="34" charset="-122"/>
                <a:ea typeface="微软雅黑" panose="020B0503020204020204" pitchFamily="34" charset="-122"/>
              </a:rPr>
              <a:t>:1. </a:t>
            </a:r>
            <a:r>
              <a:rPr lang="zh-CN" altLang="en-US" sz="5000" dirty="0">
                <a:latin typeface="微软雅黑" panose="020B0503020204020204" pitchFamily="34" charset="-122"/>
                <a:ea typeface="微软雅黑" panose="020B0503020204020204" pitchFamily="34" charset="-122"/>
              </a:rPr>
              <a:t>词数不少于</a:t>
            </a:r>
            <a:r>
              <a:rPr lang="en-US" altLang="zh-CN" sz="5000" dirty="0">
                <a:latin typeface="微软雅黑" panose="020B0503020204020204" pitchFamily="34" charset="-122"/>
                <a:ea typeface="微软雅黑" panose="020B0503020204020204" pitchFamily="34" charset="-122"/>
              </a:rPr>
              <a:t>80;</a:t>
            </a:r>
          </a:p>
          <a:p>
            <a:pPr>
              <a:lnSpc>
                <a:spcPct val="150000"/>
              </a:lnSpc>
            </a:pPr>
            <a:r>
              <a:rPr lang="en-US" altLang="zh-CN" sz="5000" dirty="0">
                <a:latin typeface="微软雅黑" panose="020B0503020204020204" pitchFamily="34" charset="-122"/>
                <a:ea typeface="微软雅黑" panose="020B0503020204020204" pitchFamily="34" charset="-122"/>
              </a:rPr>
              <a:t> </a:t>
            </a:r>
            <a:r>
              <a:rPr lang="en-US" altLang="zh-CN" sz="5000" dirty="0" smtClean="0">
                <a:latin typeface="微软雅黑" panose="020B0503020204020204" pitchFamily="34" charset="-122"/>
                <a:ea typeface="微软雅黑" panose="020B0503020204020204" pitchFamily="34" charset="-122"/>
              </a:rPr>
              <a:t>      2</a:t>
            </a:r>
            <a:r>
              <a:rPr lang="en-US" altLang="zh-CN" sz="5000" dirty="0">
                <a:latin typeface="微软雅黑" panose="020B0503020204020204" pitchFamily="34" charset="-122"/>
                <a:ea typeface="微软雅黑" panose="020B0503020204020204" pitchFamily="34" charset="-122"/>
              </a:rPr>
              <a:t>. </a:t>
            </a:r>
            <a:r>
              <a:rPr lang="zh-CN" altLang="en-US" sz="5000" dirty="0">
                <a:latin typeface="微软雅黑" panose="020B0503020204020204" pitchFamily="34" charset="-122"/>
                <a:ea typeface="微软雅黑" panose="020B0503020204020204" pitchFamily="34" charset="-122"/>
              </a:rPr>
              <a:t>可适当加入细节</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使内容充实、行文连贯。</a:t>
            </a:r>
          </a:p>
          <a:p>
            <a:pPr>
              <a:lnSpc>
                <a:spcPct val="150000"/>
              </a:lnSpc>
            </a:pPr>
            <a:r>
              <a:rPr lang="zh-CN" altLang="en-US" sz="5000" dirty="0" smtClean="0">
                <a:latin typeface="微软雅黑" panose="020B0503020204020204" pitchFamily="34" charset="-122"/>
                <a:ea typeface="微软雅黑" panose="020B0503020204020204" pitchFamily="34" charset="-122"/>
              </a:rPr>
              <a:t>       参考</a:t>
            </a:r>
            <a:r>
              <a:rPr lang="zh-CN" altLang="en-US" sz="5000" dirty="0">
                <a:latin typeface="微软雅黑" panose="020B0503020204020204" pitchFamily="34" charset="-122"/>
                <a:ea typeface="微软雅黑" panose="020B0503020204020204" pitchFamily="34" charset="-122"/>
              </a:rPr>
              <a:t>词汇</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志愿者服务俱乐部 </a:t>
            </a:r>
            <a:r>
              <a:rPr lang="en-US" altLang="zh-CN" sz="5000" dirty="0">
                <a:latin typeface="微软雅黑" panose="020B0503020204020204" pitchFamily="34" charset="-122"/>
                <a:ea typeface="微软雅黑" panose="020B0503020204020204" pitchFamily="34" charset="-122"/>
              </a:rPr>
              <a:t>the Voluntary Service Club </a:t>
            </a:r>
            <a:r>
              <a:rPr lang="zh-CN" altLang="en-US" sz="5000" dirty="0">
                <a:latin typeface="微软雅黑" panose="020B0503020204020204" pitchFamily="34" charset="-122"/>
                <a:ea typeface="微软雅黑" panose="020B0503020204020204" pitchFamily="34" charset="-122"/>
              </a:rPr>
              <a:t>传单</a:t>
            </a:r>
            <a:r>
              <a:rPr lang="en-US" altLang="zh-CN" sz="5000" dirty="0" smtClean="0">
                <a:latin typeface="微软雅黑" panose="020B0503020204020204" pitchFamily="34" charset="-122"/>
                <a:ea typeface="微软雅黑" panose="020B0503020204020204" pitchFamily="34" charset="-122"/>
              </a:rPr>
              <a:t>leaflet</a:t>
            </a:r>
            <a:endParaRPr lang="en-US" altLang="zh-CN" sz="5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75616775"/>
      </p:ext>
    </p:extLst>
  </p:cSld>
  <p:clrMapOvr>
    <a:masterClrMapping/>
  </p:clrMapOvr>
  <p:transition>
    <p:pull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a16="http://schemas.microsoft.com/office/drawing/2014/main" xmlns=""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10479792"/>
          </a:xfrm>
          <a:prstGeom prst="rect">
            <a:avLst/>
          </a:prstGeom>
        </p:spPr>
        <p:txBody>
          <a:bodyPr wrap="square">
            <a:spAutoFit/>
          </a:bodyPr>
          <a:lstStyle/>
          <a:p>
            <a:pPr>
              <a:lnSpc>
                <a:spcPct val="150000"/>
              </a:lnSpc>
            </a:pPr>
            <a:r>
              <a:rPr lang="en-US" altLang="zh-CN" sz="5000" b="1" i="1" dirty="0">
                <a:solidFill>
                  <a:srgbClr val="CC0000"/>
                </a:solidFill>
                <a:latin typeface="微软雅黑" panose="020B0503020204020204" pitchFamily="34" charset="-122"/>
                <a:ea typeface="微软雅黑" panose="020B0503020204020204" pitchFamily="34" charset="-122"/>
              </a:rPr>
              <a:t>One possible version:</a:t>
            </a:r>
          </a:p>
          <a:p>
            <a:pPr>
              <a:lnSpc>
                <a:spcPct val="150000"/>
              </a:lnSpc>
            </a:pPr>
            <a:r>
              <a:rPr lang="en-US" altLang="zh-CN" sz="5000" dirty="0" smtClean="0">
                <a:solidFill>
                  <a:srgbClr val="CC0000"/>
                </a:solidFill>
                <a:latin typeface="微软雅黑" panose="020B0503020204020204" pitchFamily="34" charset="-122"/>
                <a:ea typeface="微软雅黑" panose="020B0503020204020204" pitchFamily="34" charset="-122"/>
              </a:rPr>
              <a:t>       Last </a:t>
            </a:r>
            <a:r>
              <a:rPr lang="en-US" altLang="zh-CN" sz="5000" dirty="0">
                <a:solidFill>
                  <a:srgbClr val="CC0000"/>
                </a:solidFill>
                <a:latin typeface="微软雅黑" panose="020B0503020204020204" pitchFamily="34" charset="-122"/>
                <a:ea typeface="微软雅黑" panose="020B0503020204020204" pitchFamily="34" charset="-122"/>
              </a:rPr>
              <a:t>Sunday we participated in a meaningful activity organized by the Voluntary Service Club of our school to protect the natural environment of the city.</a:t>
            </a:r>
          </a:p>
          <a:p>
            <a:pPr>
              <a:lnSpc>
                <a:spcPct val="150000"/>
              </a:lnSpc>
            </a:pPr>
            <a:r>
              <a:rPr lang="en-US" altLang="zh-CN" sz="5000" dirty="0" smtClean="0">
                <a:solidFill>
                  <a:srgbClr val="CC0000"/>
                </a:solidFill>
                <a:latin typeface="微软雅黑" panose="020B0503020204020204" pitchFamily="34" charset="-122"/>
                <a:ea typeface="微软雅黑" panose="020B0503020204020204" pitchFamily="34" charset="-122"/>
              </a:rPr>
              <a:t>       It </a:t>
            </a:r>
            <a:r>
              <a:rPr lang="en-US" altLang="zh-CN" sz="5000" dirty="0">
                <a:solidFill>
                  <a:srgbClr val="CC0000"/>
                </a:solidFill>
                <a:latin typeface="微软雅黑" panose="020B0503020204020204" pitchFamily="34" charset="-122"/>
                <a:ea typeface="微软雅黑" panose="020B0503020204020204" pitchFamily="34" charset="-122"/>
              </a:rPr>
              <a:t>was in the early morning that we went to </a:t>
            </a:r>
            <a:r>
              <a:rPr lang="en-US" altLang="zh-CN" sz="5000" dirty="0" err="1">
                <a:solidFill>
                  <a:srgbClr val="CC0000"/>
                </a:solidFill>
                <a:latin typeface="微软雅黑" panose="020B0503020204020204" pitchFamily="34" charset="-122"/>
                <a:ea typeface="微软雅黑" panose="020B0503020204020204" pitchFamily="34" charset="-122"/>
              </a:rPr>
              <a:t>Zhongshan</a:t>
            </a:r>
            <a:r>
              <a:rPr lang="en-US" altLang="zh-CN" sz="5000" dirty="0">
                <a:solidFill>
                  <a:srgbClr val="CC0000"/>
                </a:solidFill>
                <a:latin typeface="微软雅黑" panose="020B0503020204020204" pitchFamily="34" charset="-122"/>
                <a:ea typeface="微软雅黑" panose="020B0503020204020204" pitchFamily="34" charset="-122"/>
              </a:rPr>
              <a:t> Park by bus. Upon arrival, we got down to working in no time, busy but well-organized. Some gathered rubbish and threw it into the dustbins while some distributed leaflets to raise </a:t>
            </a:r>
            <a:r>
              <a:rPr lang="en-US" altLang="zh-CN" sz="5000" dirty="0" smtClean="0">
                <a:solidFill>
                  <a:srgbClr val="CC0000"/>
                </a:solidFill>
                <a:latin typeface="微软雅黑" panose="020B0503020204020204" pitchFamily="34" charset="-122"/>
                <a:ea typeface="微软雅黑" panose="020B0503020204020204" pitchFamily="34" charset="-122"/>
              </a:rPr>
              <a:t>people's </a:t>
            </a:r>
            <a:r>
              <a:rPr lang="en-US" altLang="zh-CN" sz="5000" dirty="0">
                <a:solidFill>
                  <a:srgbClr val="CC0000"/>
                </a:solidFill>
                <a:latin typeface="微软雅黑" panose="020B0503020204020204" pitchFamily="34" charset="-122"/>
                <a:ea typeface="微软雅黑" panose="020B0503020204020204" pitchFamily="34" charset="-122"/>
              </a:rPr>
              <a:t>awareness of the damage littering can cause. </a:t>
            </a:r>
          </a:p>
        </p:txBody>
      </p:sp>
    </p:spTree>
    <p:extLst>
      <p:ext uri="{BB962C8B-B14F-4D97-AF65-F5344CB8AC3E}">
        <p14:creationId xmlns:p14="http://schemas.microsoft.com/office/powerpoint/2010/main" val="3900370745"/>
      </p:ext>
    </p:extLst>
  </p:cSld>
  <p:clrMapOvr>
    <a:masterClrMapping/>
  </p:clrMapOvr>
  <p:transition>
    <p:pull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a16="http://schemas.microsoft.com/office/drawing/2014/main" xmlns=""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6881307"/>
          </a:xfrm>
          <a:prstGeom prst="rect">
            <a:avLst/>
          </a:prstGeom>
        </p:spPr>
        <p:txBody>
          <a:bodyPr wrap="square">
            <a:spAutoFit/>
          </a:bodyPr>
          <a:lstStyle/>
          <a:p>
            <a:pPr>
              <a:lnSpc>
                <a:spcPct val="150000"/>
              </a:lnSpc>
            </a:pPr>
            <a:r>
              <a:rPr lang="en-US" altLang="zh-CN" sz="5000" dirty="0">
                <a:solidFill>
                  <a:srgbClr val="CC0000"/>
                </a:solidFill>
                <a:latin typeface="微软雅黑" panose="020B0503020204020204" pitchFamily="34" charset="-122"/>
                <a:ea typeface="微软雅黑" panose="020B0503020204020204" pitchFamily="34" charset="-122"/>
              </a:rPr>
              <a:t>At the end of the activity, it was apparent that everyone was extremely exhausted but we felt more than willing to do something for environmental protection.</a:t>
            </a:r>
          </a:p>
          <a:p>
            <a:pPr>
              <a:lnSpc>
                <a:spcPct val="150000"/>
              </a:lnSpc>
            </a:pPr>
            <a:r>
              <a:rPr lang="en-US" altLang="zh-CN" sz="5000" dirty="0">
                <a:solidFill>
                  <a:srgbClr val="CC0000"/>
                </a:solidFill>
                <a:latin typeface="微软雅黑" panose="020B0503020204020204" pitchFamily="34" charset="-122"/>
                <a:ea typeface="微软雅黑" panose="020B0503020204020204" pitchFamily="34" charset="-122"/>
              </a:rPr>
              <a:t>       The activity not only enables us to contribute to society by doing our bit but also makes us realize the importance of beautifying the environment and living in harmony with nature.</a:t>
            </a:r>
          </a:p>
        </p:txBody>
      </p:sp>
    </p:spTree>
    <p:extLst>
      <p:ext uri="{BB962C8B-B14F-4D97-AF65-F5344CB8AC3E}">
        <p14:creationId xmlns:p14="http://schemas.microsoft.com/office/powerpoint/2010/main" val="1608731642"/>
      </p:ext>
    </p:extLst>
  </p:cSld>
  <p:clrMapOvr>
    <a:masterClrMapping/>
  </p:clrMapOvr>
  <p:transition>
    <p:pull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2" name="矩形 11"/>
          <p:cNvSpPr/>
          <p:nvPr/>
        </p:nvSpPr>
        <p:spPr>
          <a:xfrm>
            <a:off x="8281244" y="5322322"/>
            <a:ext cx="12376444" cy="2677656"/>
          </a:xfrm>
          <a:prstGeom prst="rect">
            <a:avLst/>
          </a:prstGeom>
        </p:spPr>
        <p:txBody>
          <a:bodyPr wrap="square">
            <a:spAutoFit/>
          </a:bodyPr>
          <a:lstStyle/>
          <a:p>
            <a:r>
              <a:rPr lang="zh-CN" altLang="en-US" sz="7200" b="1" spc="300" dirty="0" smtClean="0">
                <a:solidFill>
                  <a:srgbClr val="9D234F"/>
                </a:solidFill>
                <a:latin typeface="微软雅黑" panose="020B0503020204020204" pitchFamily="34" charset="-122"/>
                <a:ea typeface="微软雅黑" panose="020B0503020204020204" pitchFamily="34" charset="-122"/>
              </a:rPr>
              <a:t>第</a:t>
            </a:r>
            <a:r>
              <a:rPr lang="en-US" altLang="zh-CN" sz="7200" b="1" spc="300" dirty="0" smtClean="0">
                <a:solidFill>
                  <a:srgbClr val="9D234F"/>
                </a:solidFill>
                <a:latin typeface="微软雅黑" panose="020B0503020204020204" pitchFamily="34" charset="-122"/>
                <a:ea typeface="微软雅黑" panose="020B0503020204020204" pitchFamily="34" charset="-122"/>
              </a:rPr>
              <a:t>2</a:t>
            </a:r>
            <a:r>
              <a:rPr lang="zh-CN" altLang="en-US" sz="7200" b="1" spc="300" dirty="0" smtClean="0">
                <a:solidFill>
                  <a:srgbClr val="9D234F"/>
                </a:solidFill>
                <a:latin typeface="微软雅黑" panose="020B0503020204020204" pitchFamily="34" charset="-122"/>
                <a:ea typeface="微软雅黑" panose="020B0503020204020204" pitchFamily="34" charset="-122"/>
              </a:rPr>
              <a:t>讲</a:t>
            </a:r>
            <a:endParaRPr lang="en-US" altLang="zh-CN" sz="7200" b="1" spc="300" dirty="0">
              <a:solidFill>
                <a:srgbClr val="9D234F"/>
              </a:solidFill>
              <a:latin typeface="微软雅黑" panose="020B0503020204020204" pitchFamily="34" charset="-122"/>
              <a:ea typeface="微软雅黑" panose="020B0503020204020204" pitchFamily="34" charset="-122"/>
            </a:endParaRPr>
          </a:p>
          <a:p>
            <a:r>
              <a:rPr lang="zh-CN" altLang="en-US" sz="9600" b="1" spc="300" dirty="0">
                <a:solidFill>
                  <a:srgbClr val="DC6690"/>
                </a:solidFill>
                <a:latin typeface="微软雅黑" panose="020B0503020204020204" pitchFamily="34" charset="-122"/>
                <a:ea typeface="微软雅黑" panose="020B0503020204020204" pitchFamily="34" charset="-122"/>
              </a:rPr>
              <a:t>记人记事类</a:t>
            </a:r>
          </a:p>
        </p:txBody>
      </p:sp>
    </p:spTree>
  </p:cSld>
  <p:clrMapOvr>
    <a:masterClrMapping/>
  </p:clrMapOvr>
  <p:transition>
    <p:pull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矩形 6">
            <a:extLst>
              <a:ext uri="{FF2B5EF4-FFF2-40B4-BE49-F238E27FC236}">
                <a16:creationId xmlns="" xmlns:a16="http://schemas.microsoft.com/office/drawing/2014/main" id="{6F37F156-4D5C-42F5-89D3-839FF18E0E62}"/>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a:solidFill>
                  <a:schemeClr val="tx1"/>
                </a:solidFill>
                <a:latin typeface="微软雅黑" panose="020B0503020204020204" pitchFamily="34" charset="-122"/>
                <a:ea typeface="微软雅黑" panose="020B0503020204020204" pitchFamily="34" charset="-122"/>
              </a:rPr>
              <a:t>专题导读</a:t>
            </a:r>
          </a:p>
        </p:txBody>
      </p:sp>
      <p:sp>
        <p:nvSpPr>
          <p:cNvPr id="5" name="矩形 4"/>
          <p:cNvSpPr/>
          <p:nvPr/>
        </p:nvSpPr>
        <p:spPr>
          <a:xfrm>
            <a:off x="1800525" y="1980630"/>
            <a:ext cx="20522280" cy="7017306"/>
          </a:xfrm>
          <a:prstGeom prst="rect">
            <a:avLst/>
          </a:prstGeom>
        </p:spPr>
        <p:txBody>
          <a:bodyPr wrap="square">
            <a:spAutoFit/>
          </a:bodyPr>
          <a:lstStyle/>
          <a:p>
            <a:pPr>
              <a:lnSpc>
                <a:spcPct val="150000"/>
              </a:lnSpc>
            </a:pPr>
            <a:r>
              <a:rPr lang="zh-CN" altLang="en-US" sz="5000" dirty="0" smtClean="0">
                <a:latin typeface="微软雅黑" panose="020B0503020204020204" pitchFamily="34" charset="-122"/>
                <a:ea typeface="微软雅黑" panose="020B0503020204020204" pitchFamily="34" charset="-122"/>
              </a:rPr>
              <a:t>       记</a:t>
            </a:r>
            <a:r>
              <a:rPr lang="zh-CN" altLang="en-US" sz="5000" dirty="0">
                <a:latin typeface="微软雅黑" panose="020B0503020204020204" pitchFamily="34" charset="-122"/>
                <a:ea typeface="微软雅黑" panose="020B0503020204020204" pitchFamily="34" charset="-122"/>
              </a:rPr>
              <a:t>人、叙事是记叙文书面表达常见的考查形式</a:t>
            </a:r>
            <a:r>
              <a:rPr lang="en-US" altLang="zh-CN" sz="5000" dirty="0">
                <a:latin typeface="微软雅黑" panose="020B0503020204020204" pitchFamily="34" charset="-122"/>
                <a:ea typeface="微软雅黑" panose="020B0503020204020204" pitchFamily="34" charset="-122"/>
              </a:rPr>
              <a:t>, </a:t>
            </a:r>
            <a:r>
              <a:rPr lang="zh-CN" altLang="en-US" sz="5000" dirty="0">
                <a:latin typeface="微软雅黑" panose="020B0503020204020204" pitchFamily="34" charset="-122"/>
                <a:ea typeface="微软雅黑" panose="020B0503020204020204" pitchFamily="34" charset="-122"/>
              </a:rPr>
              <a:t>侧重点在人物介绍、事情描述上。高考对记叙文的考查主要以文字提纲和图画为主。写人物类记叙文主要包括外貌、性格、生平、职业、重要活动事件和贡献影响。写作时要围绕人物组织材料</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要主题鲜明</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突出重点</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内容清楚和结构完整。叙事类记叙文多以事件为中心</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以时间和空间为线索</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按事件的发生、发展及结局展开</a:t>
            </a:r>
            <a:r>
              <a:rPr lang="en-US" altLang="zh-CN" sz="5000" dirty="0">
                <a:latin typeface="微软雅黑" panose="020B0503020204020204" pitchFamily="34" charset="-122"/>
                <a:ea typeface="微软雅黑" panose="020B0503020204020204" pitchFamily="34" charset="-122"/>
              </a:rPr>
              <a:t>,</a:t>
            </a:r>
            <a:r>
              <a:rPr lang="zh-CN" altLang="en-US" sz="5000" dirty="0">
                <a:latin typeface="微软雅黑" panose="020B0503020204020204" pitchFamily="34" charset="-122"/>
                <a:ea typeface="微软雅黑" panose="020B0503020204020204" pitchFamily="34" charset="-122"/>
              </a:rPr>
              <a:t>一般最后要表达对事件或活动的感想或看法。</a:t>
            </a:r>
            <a:endParaRPr lang="en-US" altLang="zh-CN" sz="5000" dirty="0">
              <a:latin typeface="微软雅黑" panose="020B0503020204020204" pitchFamily="34" charset="-122"/>
              <a:ea typeface="微软雅黑" panose="020B0503020204020204" pitchFamily="34" charset="-122"/>
            </a:endParaRPr>
          </a:p>
        </p:txBody>
      </p:sp>
    </p:spTree>
  </p:cSld>
  <p:clrMapOvr>
    <a:masterClrMapping/>
  </p:clrMapOvr>
  <p:transition>
    <p:pull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 name="矩形 1"/>
          <p:cNvSpPr/>
          <p:nvPr/>
        </p:nvSpPr>
        <p:spPr>
          <a:xfrm>
            <a:off x="9001325" y="892959"/>
            <a:ext cx="5328592" cy="1015663"/>
          </a:xfrm>
          <a:prstGeom prst="rect">
            <a:avLst/>
          </a:prstGeom>
        </p:spPr>
        <p:txBody>
          <a:bodyPr wrap="square">
            <a:spAutoFit/>
          </a:bodyPr>
          <a:lstStyle/>
          <a:p>
            <a:r>
              <a:rPr lang="zh-CN" altLang="en-US" sz="6000" b="1" dirty="0" smtClean="0">
                <a:solidFill>
                  <a:srgbClr val="9D234F"/>
                </a:solidFill>
                <a:latin typeface="微软雅黑" panose="020B0503020204020204" pitchFamily="34" charset="-122"/>
                <a:ea typeface="微软雅黑" panose="020B0503020204020204" pitchFamily="34" charset="-122"/>
              </a:rPr>
              <a:t>考点</a:t>
            </a:r>
            <a:r>
              <a:rPr lang="en-US" altLang="zh-CN" sz="6000" b="1" dirty="0" smtClean="0">
                <a:solidFill>
                  <a:srgbClr val="9D234F"/>
                </a:solidFill>
                <a:latin typeface="微软雅黑" panose="020B0503020204020204" pitchFamily="34" charset="-122"/>
                <a:ea typeface="微软雅黑" panose="020B0503020204020204" pitchFamily="34" charset="-122"/>
              </a:rPr>
              <a:t>1   </a:t>
            </a:r>
            <a:r>
              <a:rPr lang="zh-CN" altLang="en-US" sz="6000" b="1" dirty="0" smtClean="0">
                <a:solidFill>
                  <a:srgbClr val="9D234F"/>
                </a:solidFill>
                <a:latin typeface="微软雅黑" panose="020B0503020204020204" pitchFamily="34" charset="-122"/>
                <a:ea typeface="微软雅黑" panose="020B0503020204020204" pitchFamily="34" charset="-122"/>
              </a:rPr>
              <a:t>记</a:t>
            </a:r>
            <a:r>
              <a:rPr lang="zh-CN" altLang="en-US" sz="6000" b="1" dirty="0">
                <a:solidFill>
                  <a:srgbClr val="9D234F"/>
                </a:solidFill>
                <a:latin typeface="微软雅黑" panose="020B0503020204020204" pitchFamily="34" charset="-122"/>
                <a:ea typeface="微软雅黑" panose="020B0503020204020204" pitchFamily="34" charset="-122"/>
              </a:rPr>
              <a:t>人</a:t>
            </a:r>
            <a:endParaRPr lang="zh-CN" altLang="zh-CN" sz="6000" b="1" dirty="0">
              <a:solidFill>
                <a:srgbClr val="9D234F"/>
              </a:solidFill>
              <a:latin typeface="微软雅黑" panose="020B0503020204020204" pitchFamily="34" charset="-122"/>
              <a:ea typeface="微软雅黑" panose="020B0503020204020204" pitchFamily="34" charset="-122"/>
            </a:endParaRPr>
          </a:p>
        </p:txBody>
      </p:sp>
      <p:sp>
        <p:nvSpPr>
          <p:cNvPr id="13" name="矩形 12"/>
          <p:cNvSpPr/>
          <p:nvPr/>
        </p:nvSpPr>
        <p:spPr>
          <a:xfrm>
            <a:off x="1819713" y="2060566"/>
            <a:ext cx="20863131" cy="2400657"/>
          </a:xfrm>
          <a:prstGeom prst="rect">
            <a:avLst/>
          </a:prstGeom>
        </p:spPr>
        <p:txBody>
          <a:bodyPr wrap="square">
            <a:spAutoFit/>
          </a:bodyPr>
          <a:lstStyle/>
          <a:p>
            <a:pPr>
              <a:lnSpc>
                <a:spcPct val="150000"/>
              </a:lnSpc>
            </a:pPr>
            <a:r>
              <a:rPr lang="zh-CN" altLang="en-US" sz="5000" b="1" dirty="0" smtClean="0">
                <a:solidFill>
                  <a:srgbClr val="9D234F"/>
                </a:solidFill>
                <a:latin typeface="微软雅黑" panose="020B0503020204020204" pitchFamily="34" charset="-122"/>
                <a:ea typeface="微软雅黑" panose="020B0503020204020204" pitchFamily="34" charset="-122"/>
              </a:rPr>
              <a:t>【写作架构】</a:t>
            </a:r>
            <a:endParaRPr lang="zh-CN" altLang="en-US" sz="5000" b="1" dirty="0">
              <a:solidFill>
                <a:srgbClr val="9D234F"/>
              </a:solidFill>
              <a:latin typeface="微软雅黑" panose="020B0503020204020204" pitchFamily="34" charset="-122"/>
              <a:ea typeface="微软雅黑" panose="020B0503020204020204" pitchFamily="34" charset="-122"/>
            </a:endParaRPr>
          </a:p>
          <a:p>
            <a:pPr indent="457200">
              <a:lnSpc>
                <a:spcPct val="150000"/>
              </a:lnSpc>
            </a:pPr>
            <a:r>
              <a:rPr lang="zh-CN" altLang="en-US" sz="5000" dirty="0" smtClean="0">
                <a:latin typeface="微软雅黑" panose="020B0503020204020204" pitchFamily="34" charset="-122"/>
                <a:ea typeface="微软雅黑" panose="020B0503020204020204" pitchFamily="34" charset="-122"/>
              </a:rPr>
              <a:t>    </a:t>
            </a:r>
            <a:endParaRPr lang="en-US" altLang="zh-CN" sz="5000" dirty="0">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 xmlns:a16="http://schemas.microsoft.com/office/drawing/2014/main" id="{F55CDC28-D5F0-4294-88D2-D9DDC785EC06}"/>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a:solidFill>
                  <a:schemeClr val="tx1"/>
                </a:solidFill>
                <a:latin typeface="微软雅黑" panose="020B0503020204020204" pitchFamily="34" charset="-122"/>
                <a:ea typeface="微软雅黑" panose="020B0503020204020204" pitchFamily="34" charset="-122"/>
              </a:rPr>
              <a:t>专题导读</a:t>
            </a:r>
          </a:p>
        </p:txBody>
      </p:sp>
      <p:pic>
        <p:nvPicPr>
          <p:cNvPr id="1026"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40081" y="3564806"/>
            <a:ext cx="16883126" cy="6336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227709"/>
      </p:ext>
    </p:extLst>
  </p:cSld>
  <p:clrMapOvr>
    <a:masterClrMapping/>
  </p:clrMapOvr>
  <p:transition>
    <p:pull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3" name="矩形 12"/>
          <p:cNvSpPr/>
          <p:nvPr/>
        </p:nvSpPr>
        <p:spPr>
          <a:xfrm>
            <a:off x="1800525" y="900510"/>
            <a:ext cx="20522280" cy="9325630"/>
          </a:xfrm>
          <a:prstGeom prst="rect">
            <a:avLst/>
          </a:prstGeom>
        </p:spPr>
        <p:txBody>
          <a:bodyPr wrap="square">
            <a:spAutoFit/>
          </a:bodyPr>
          <a:lstStyle/>
          <a:p>
            <a:pPr>
              <a:lnSpc>
                <a:spcPct val="150000"/>
              </a:lnSpc>
            </a:pPr>
            <a:r>
              <a:rPr lang="en-US" altLang="zh-CN" sz="5000" b="1" dirty="0">
                <a:solidFill>
                  <a:srgbClr val="9D234F"/>
                </a:solidFill>
                <a:latin typeface="微软雅黑" panose="020B0503020204020204" pitchFamily="34" charset="-122"/>
                <a:ea typeface="微软雅黑" panose="020B0503020204020204" pitchFamily="34" charset="-122"/>
              </a:rPr>
              <a:t>【</a:t>
            </a:r>
            <a:r>
              <a:rPr lang="zh-CN" altLang="en-US" sz="5000" b="1" dirty="0">
                <a:solidFill>
                  <a:srgbClr val="9D234F"/>
                </a:solidFill>
                <a:latin typeface="微软雅黑" panose="020B0503020204020204" pitchFamily="34" charset="-122"/>
                <a:ea typeface="微软雅黑" panose="020B0503020204020204" pitchFamily="34" charset="-122"/>
              </a:rPr>
              <a:t>高考体验</a:t>
            </a:r>
            <a:r>
              <a:rPr lang="en-US" altLang="zh-CN" sz="5000" b="1" dirty="0" smtClean="0">
                <a:solidFill>
                  <a:srgbClr val="9D234F"/>
                </a:solidFill>
                <a:latin typeface="微软雅黑" panose="020B0503020204020204" pitchFamily="34" charset="-122"/>
                <a:ea typeface="微软雅黑" panose="020B0503020204020204" pitchFamily="34" charset="-122"/>
              </a:rPr>
              <a:t>】</a:t>
            </a:r>
          </a:p>
          <a:p>
            <a:pPr>
              <a:lnSpc>
                <a:spcPct val="150000"/>
              </a:lnSpc>
            </a:pPr>
            <a:r>
              <a:rPr lang="en-US" altLang="zh-CN" sz="5000" dirty="0">
                <a:solidFill>
                  <a:prstClr val="black"/>
                </a:solidFill>
                <a:latin typeface="微软雅黑" panose="020B0503020204020204" pitchFamily="34" charset="-122"/>
                <a:ea typeface="微软雅黑" panose="020B0503020204020204" pitchFamily="34" charset="-122"/>
              </a:rPr>
              <a:t>[2020</a:t>
            </a:r>
            <a:r>
              <a:rPr lang="zh-CN" altLang="zh-CN" sz="5000" dirty="0">
                <a:solidFill>
                  <a:prstClr val="black"/>
                </a:solidFill>
                <a:latin typeface="微软雅黑" panose="020B0503020204020204" pitchFamily="34" charset="-122"/>
                <a:ea typeface="微软雅黑" panose="020B0503020204020204" pitchFamily="34" charset="-122"/>
              </a:rPr>
              <a:t>·全国卷</a:t>
            </a:r>
            <a:r>
              <a:rPr lang="en-US" altLang="zh-CN" sz="5000" dirty="0">
                <a:solidFill>
                  <a:prstClr val="black"/>
                </a:solidFill>
                <a:latin typeface="微软雅黑" panose="020B0503020204020204" pitchFamily="34" charset="-122"/>
                <a:ea typeface="微软雅黑" panose="020B0503020204020204" pitchFamily="34" charset="-122"/>
              </a:rPr>
              <a:t>Ⅰ]  </a:t>
            </a:r>
            <a:endParaRPr lang="zh-CN" altLang="zh-CN" sz="5000" dirty="0">
              <a:solidFill>
                <a:prstClr val="black"/>
              </a:solidFill>
              <a:latin typeface="微软雅黑" panose="020B0503020204020204" pitchFamily="34" charset="-122"/>
              <a:ea typeface="微软雅黑" panose="020B0503020204020204" pitchFamily="34" charset="-122"/>
            </a:endParaRPr>
          </a:p>
          <a:p>
            <a:pPr>
              <a:lnSpc>
                <a:spcPct val="150000"/>
              </a:lnSpc>
            </a:pPr>
            <a:r>
              <a:rPr lang="en-US" altLang="zh-CN" sz="5000" dirty="0" smtClean="0">
                <a:solidFill>
                  <a:prstClr val="black"/>
                </a:solidFill>
                <a:latin typeface="微软雅黑" panose="020B0503020204020204" pitchFamily="34" charset="-122"/>
                <a:ea typeface="微软雅黑" panose="020B0503020204020204" pitchFamily="34" charset="-122"/>
              </a:rPr>
              <a:t>       </a:t>
            </a:r>
            <a:r>
              <a:rPr lang="zh-CN" altLang="zh-CN" sz="5000" dirty="0" smtClean="0">
                <a:solidFill>
                  <a:prstClr val="black"/>
                </a:solidFill>
                <a:latin typeface="微软雅黑" panose="020B0503020204020204" pitchFamily="34" charset="-122"/>
                <a:ea typeface="微软雅黑" panose="020B0503020204020204" pitchFamily="34" charset="-122"/>
              </a:rPr>
              <a:t>你</a:t>
            </a:r>
            <a:r>
              <a:rPr lang="zh-CN" altLang="zh-CN" sz="5000" dirty="0">
                <a:solidFill>
                  <a:prstClr val="black"/>
                </a:solidFill>
                <a:latin typeface="微软雅黑" panose="020B0503020204020204" pitchFamily="34" charset="-122"/>
                <a:ea typeface="微软雅黑" panose="020B0503020204020204" pitchFamily="34" charset="-122"/>
              </a:rPr>
              <a:t>校正在组织英语作文比赛。请以身边值得尊敬和爱戴的人为题</a:t>
            </a:r>
            <a:r>
              <a:rPr lang="en-US" altLang="zh-CN" sz="5000" dirty="0">
                <a:solidFill>
                  <a:prstClr val="black"/>
                </a:solidFill>
                <a:latin typeface="微软雅黑" panose="020B0503020204020204" pitchFamily="34" charset="-122"/>
                <a:ea typeface="微软雅黑" panose="020B0503020204020204" pitchFamily="34" charset="-122"/>
              </a:rPr>
              <a:t>, </a:t>
            </a:r>
            <a:r>
              <a:rPr lang="zh-CN" altLang="zh-CN" sz="5000" dirty="0">
                <a:solidFill>
                  <a:prstClr val="black"/>
                </a:solidFill>
                <a:latin typeface="微软雅黑" panose="020B0503020204020204" pitchFamily="34" charset="-122"/>
                <a:ea typeface="微软雅黑" panose="020B0503020204020204" pitchFamily="34" charset="-122"/>
              </a:rPr>
              <a:t>写一篇短文参赛</a:t>
            </a:r>
            <a:r>
              <a:rPr lang="en-US" altLang="zh-CN" sz="5000" dirty="0">
                <a:solidFill>
                  <a:prstClr val="black"/>
                </a:solidFill>
                <a:latin typeface="微软雅黑" panose="020B0503020204020204" pitchFamily="34" charset="-122"/>
                <a:ea typeface="微软雅黑" panose="020B0503020204020204" pitchFamily="34" charset="-122"/>
              </a:rPr>
              <a:t>, </a:t>
            </a:r>
            <a:r>
              <a:rPr lang="zh-CN" altLang="zh-CN" sz="5000" dirty="0">
                <a:solidFill>
                  <a:prstClr val="black"/>
                </a:solidFill>
                <a:latin typeface="微软雅黑" panose="020B0503020204020204" pitchFamily="34" charset="-122"/>
                <a:ea typeface="微软雅黑" panose="020B0503020204020204" pitchFamily="34" charset="-122"/>
              </a:rPr>
              <a:t>内容包括</a:t>
            </a:r>
            <a:r>
              <a:rPr lang="en-US" altLang="zh-CN" sz="5000" dirty="0">
                <a:solidFill>
                  <a:prstClr val="black"/>
                </a:solidFill>
                <a:latin typeface="微软雅黑" panose="020B0503020204020204" pitchFamily="34" charset="-122"/>
                <a:ea typeface="微软雅黑" panose="020B0503020204020204" pitchFamily="34" charset="-122"/>
              </a:rPr>
              <a:t>:</a:t>
            </a:r>
            <a:endParaRPr lang="zh-CN" altLang="zh-CN" sz="5000" dirty="0">
              <a:solidFill>
                <a:prstClr val="black"/>
              </a:solidFill>
              <a:latin typeface="微软雅黑" panose="020B0503020204020204" pitchFamily="34" charset="-122"/>
              <a:ea typeface="微软雅黑" panose="020B0503020204020204" pitchFamily="34" charset="-122"/>
            </a:endParaRPr>
          </a:p>
          <a:p>
            <a:pPr>
              <a:lnSpc>
                <a:spcPct val="150000"/>
              </a:lnSpc>
            </a:pPr>
            <a:r>
              <a:rPr lang="en-US" altLang="zh-CN" sz="5000" dirty="0" smtClean="0">
                <a:solidFill>
                  <a:prstClr val="black"/>
                </a:solidFill>
                <a:latin typeface="微软雅黑" panose="020B0503020204020204" pitchFamily="34" charset="-122"/>
                <a:ea typeface="微软雅黑" panose="020B0503020204020204" pitchFamily="34" charset="-122"/>
              </a:rPr>
              <a:t>       1</a:t>
            </a:r>
            <a:r>
              <a:rPr lang="en-US" altLang="zh-CN" sz="5000" dirty="0">
                <a:solidFill>
                  <a:prstClr val="black"/>
                </a:solidFill>
                <a:latin typeface="微软雅黑" panose="020B0503020204020204" pitchFamily="34" charset="-122"/>
                <a:ea typeface="微软雅黑" panose="020B0503020204020204" pitchFamily="34" charset="-122"/>
              </a:rPr>
              <a:t>. </a:t>
            </a:r>
            <a:r>
              <a:rPr lang="zh-CN" altLang="zh-CN" sz="5000" dirty="0">
                <a:solidFill>
                  <a:prstClr val="black"/>
                </a:solidFill>
                <a:latin typeface="微软雅黑" panose="020B0503020204020204" pitchFamily="34" charset="-122"/>
                <a:ea typeface="微软雅黑" panose="020B0503020204020204" pitchFamily="34" charset="-122"/>
              </a:rPr>
              <a:t>人物简介</a:t>
            </a:r>
            <a:r>
              <a:rPr lang="en-US" altLang="zh-CN" sz="5000" dirty="0">
                <a:solidFill>
                  <a:prstClr val="black"/>
                </a:solidFill>
                <a:latin typeface="微软雅黑" panose="020B0503020204020204" pitchFamily="34" charset="-122"/>
                <a:ea typeface="微软雅黑" panose="020B0503020204020204" pitchFamily="34" charset="-122"/>
              </a:rPr>
              <a:t>;</a:t>
            </a:r>
            <a:endParaRPr lang="zh-CN" altLang="zh-CN" sz="5000" dirty="0">
              <a:solidFill>
                <a:prstClr val="black"/>
              </a:solidFill>
              <a:latin typeface="微软雅黑" panose="020B0503020204020204" pitchFamily="34" charset="-122"/>
              <a:ea typeface="微软雅黑" panose="020B0503020204020204" pitchFamily="34" charset="-122"/>
            </a:endParaRPr>
          </a:p>
          <a:p>
            <a:pPr>
              <a:lnSpc>
                <a:spcPct val="150000"/>
              </a:lnSpc>
            </a:pPr>
            <a:r>
              <a:rPr lang="en-US" altLang="zh-CN" sz="5000" dirty="0" smtClean="0">
                <a:solidFill>
                  <a:prstClr val="black"/>
                </a:solidFill>
                <a:latin typeface="微软雅黑" panose="020B0503020204020204" pitchFamily="34" charset="-122"/>
                <a:ea typeface="微软雅黑" panose="020B0503020204020204" pitchFamily="34" charset="-122"/>
              </a:rPr>
              <a:t>       2</a:t>
            </a:r>
            <a:r>
              <a:rPr lang="en-US" altLang="zh-CN" sz="5000" dirty="0">
                <a:solidFill>
                  <a:prstClr val="black"/>
                </a:solidFill>
                <a:latin typeface="微软雅黑" panose="020B0503020204020204" pitchFamily="34" charset="-122"/>
                <a:ea typeface="微软雅黑" panose="020B0503020204020204" pitchFamily="34" charset="-122"/>
              </a:rPr>
              <a:t>. </a:t>
            </a:r>
            <a:r>
              <a:rPr lang="zh-CN" altLang="zh-CN" sz="5000" dirty="0">
                <a:solidFill>
                  <a:prstClr val="black"/>
                </a:solidFill>
                <a:latin typeface="微软雅黑" panose="020B0503020204020204" pitchFamily="34" charset="-122"/>
                <a:ea typeface="微软雅黑" panose="020B0503020204020204" pitchFamily="34" charset="-122"/>
              </a:rPr>
              <a:t>尊敬和爱戴的原因。</a:t>
            </a:r>
          </a:p>
          <a:p>
            <a:pPr>
              <a:lnSpc>
                <a:spcPct val="150000"/>
              </a:lnSpc>
            </a:pPr>
            <a:r>
              <a:rPr lang="en-US" altLang="zh-CN" sz="5000" dirty="0" smtClean="0">
                <a:solidFill>
                  <a:prstClr val="black"/>
                </a:solidFill>
                <a:latin typeface="微软雅黑" panose="020B0503020204020204" pitchFamily="34" charset="-122"/>
                <a:ea typeface="微软雅黑" panose="020B0503020204020204" pitchFamily="34" charset="-122"/>
              </a:rPr>
              <a:t>       </a:t>
            </a:r>
            <a:r>
              <a:rPr lang="zh-CN" altLang="zh-CN" sz="5000" dirty="0" smtClean="0">
                <a:solidFill>
                  <a:prstClr val="black"/>
                </a:solidFill>
                <a:latin typeface="微软雅黑" panose="020B0503020204020204" pitchFamily="34" charset="-122"/>
                <a:ea typeface="微软雅黑" panose="020B0503020204020204" pitchFamily="34" charset="-122"/>
              </a:rPr>
              <a:t>注意</a:t>
            </a:r>
            <a:r>
              <a:rPr lang="en-US" altLang="zh-CN" sz="5000" dirty="0">
                <a:solidFill>
                  <a:prstClr val="black"/>
                </a:solidFill>
                <a:latin typeface="微软雅黑" panose="020B0503020204020204" pitchFamily="34" charset="-122"/>
                <a:ea typeface="微软雅黑" panose="020B0503020204020204" pitchFamily="34" charset="-122"/>
              </a:rPr>
              <a:t>:1. </a:t>
            </a:r>
            <a:r>
              <a:rPr lang="zh-CN" altLang="zh-CN" sz="5000" dirty="0">
                <a:solidFill>
                  <a:prstClr val="black"/>
                </a:solidFill>
                <a:latin typeface="微软雅黑" panose="020B0503020204020204" pitchFamily="34" charset="-122"/>
                <a:ea typeface="微软雅黑" panose="020B0503020204020204" pitchFamily="34" charset="-122"/>
              </a:rPr>
              <a:t>词数</a:t>
            </a:r>
            <a:r>
              <a:rPr lang="en-US" altLang="zh-CN" sz="5000" dirty="0">
                <a:solidFill>
                  <a:prstClr val="black"/>
                </a:solidFill>
                <a:latin typeface="微软雅黑" panose="020B0503020204020204" pitchFamily="34" charset="-122"/>
                <a:ea typeface="微软雅黑" panose="020B0503020204020204" pitchFamily="34" charset="-122"/>
              </a:rPr>
              <a:t>100</a:t>
            </a:r>
            <a:r>
              <a:rPr lang="zh-CN" altLang="zh-CN" sz="5000" dirty="0">
                <a:solidFill>
                  <a:prstClr val="black"/>
                </a:solidFill>
                <a:latin typeface="微软雅黑" panose="020B0503020204020204" pitchFamily="34" charset="-122"/>
                <a:ea typeface="微软雅黑" panose="020B0503020204020204" pitchFamily="34" charset="-122"/>
              </a:rPr>
              <a:t>左右</a:t>
            </a:r>
            <a:r>
              <a:rPr lang="en-US" altLang="zh-CN" sz="5000" dirty="0">
                <a:solidFill>
                  <a:prstClr val="black"/>
                </a:solidFill>
                <a:latin typeface="微软雅黑" panose="020B0503020204020204" pitchFamily="34" charset="-122"/>
                <a:ea typeface="微软雅黑" panose="020B0503020204020204" pitchFamily="34" charset="-122"/>
              </a:rPr>
              <a:t>; </a:t>
            </a:r>
            <a:endParaRPr lang="zh-CN" altLang="zh-CN" sz="5000" dirty="0">
              <a:solidFill>
                <a:prstClr val="black"/>
              </a:solidFill>
              <a:latin typeface="微软雅黑" panose="020B0503020204020204" pitchFamily="34" charset="-122"/>
              <a:ea typeface="微软雅黑" panose="020B0503020204020204" pitchFamily="34" charset="-122"/>
            </a:endParaRPr>
          </a:p>
          <a:p>
            <a:pPr>
              <a:lnSpc>
                <a:spcPct val="150000"/>
              </a:lnSpc>
            </a:pPr>
            <a:r>
              <a:rPr lang="en-US" altLang="zh-CN" sz="5000" dirty="0" smtClean="0">
                <a:solidFill>
                  <a:prstClr val="black"/>
                </a:solidFill>
                <a:latin typeface="微软雅黑" panose="020B0503020204020204" pitchFamily="34" charset="-122"/>
                <a:ea typeface="微软雅黑" panose="020B0503020204020204" pitchFamily="34" charset="-122"/>
              </a:rPr>
              <a:t>       2</a:t>
            </a:r>
            <a:r>
              <a:rPr lang="en-US" altLang="zh-CN" sz="5000" dirty="0">
                <a:solidFill>
                  <a:prstClr val="black"/>
                </a:solidFill>
                <a:latin typeface="微软雅黑" panose="020B0503020204020204" pitchFamily="34" charset="-122"/>
                <a:ea typeface="微软雅黑" panose="020B0503020204020204" pitchFamily="34" charset="-122"/>
              </a:rPr>
              <a:t>. </a:t>
            </a:r>
            <a:r>
              <a:rPr lang="zh-CN" altLang="zh-CN" sz="5000" dirty="0">
                <a:solidFill>
                  <a:prstClr val="black"/>
                </a:solidFill>
                <a:latin typeface="微软雅黑" panose="020B0503020204020204" pitchFamily="34" charset="-122"/>
                <a:ea typeface="微软雅黑" panose="020B0503020204020204" pitchFamily="34" charset="-122"/>
              </a:rPr>
              <a:t>短文题目和首句已为你写好</a:t>
            </a:r>
            <a:r>
              <a:rPr lang="zh-CN" altLang="zh-CN" sz="5000" dirty="0" smtClean="0">
                <a:solidFill>
                  <a:prstClr val="black"/>
                </a:solidFill>
                <a:latin typeface="微软雅黑" panose="020B0503020204020204" pitchFamily="34" charset="-122"/>
                <a:ea typeface="微软雅黑" panose="020B0503020204020204" pitchFamily="34" charset="-122"/>
              </a:rPr>
              <a:t>。</a:t>
            </a:r>
            <a:endParaRPr lang="zh-CN" altLang="zh-CN" sz="5000" dirty="0">
              <a:solidFill>
                <a:prstClr val="black"/>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 xmlns:a16="http://schemas.microsoft.com/office/drawing/2014/main" id="{F55CDC28-D5F0-4294-88D2-D9DDC785EC06}"/>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a:solidFill>
                  <a:schemeClr val="tx1"/>
                </a:solidFill>
                <a:latin typeface="微软雅黑" panose="020B0503020204020204" pitchFamily="34" charset="-122"/>
                <a:ea typeface="微软雅黑" panose="020B0503020204020204" pitchFamily="34" charset="-122"/>
              </a:rPr>
              <a:t>专题导读</a:t>
            </a:r>
          </a:p>
        </p:txBody>
      </p:sp>
    </p:spTree>
    <p:extLst>
      <p:ext uri="{BB962C8B-B14F-4D97-AF65-F5344CB8AC3E}">
        <p14:creationId xmlns:p14="http://schemas.microsoft.com/office/powerpoint/2010/main" val="2547826982"/>
      </p:ext>
    </p:extLst>
  </p:cSld>
  <p:clrMapOvr>
    <a:masterClrMapping/>
  </p:clrMapOvr>
  <p:transition>
    <p:pull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a16="http://schemas.microsoft.com/office/drawing/2014/main" xmlns=""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7017306"/>
          </a:xfrm>
          <a:prstGeom prst="rect">
            <a:avLst/>
          </a:prstGeom>
        </p:spPr>
        <p:txBody>
          <a:bodyPr wrap="square">
            <a:spAutoFit/>
          </a:bodyPr>
          <a:lstStyle/>
          <a:p>
            <a:pPr algn="ctr">
              <a:lnSpc>
                <a:spcPct val="150000"/>
              </a:lnSpc>
            </a:pPr>
            <a:r>
              <a:rPr lang="en-US" altLang="zh-CN" sz="5000" b="1" dirty="0">
                <a:latin typeface="微软雅黑" panose="020B0503020204020204" pitchFamily="34" charset="-122"/>
                <a:ea typeface="微软雅黑" panose="020B0503020204020204" pitchFamily="34" charset="-122"/>
              </a:rPr>
              <a:t>The person I respect</a:t>
            </a:r>
          </a:p>
          <a:p>
            <a:pPr>
              <a:lnSpc>
                <a:spcPct val="150000"/>
              </a:lnSpc>
            </a:pPr>
            <a:r>
              <a:rPr lang="en-US" altLang="zh-CN" sz="5000" dirty="0" smtClean="0">
                <a:latin typeface="微软雅黑" panose="020B0503020204020204" pitchFamily="34" charset="-122"/>
                <a:ea typeface="微软雅黑" panose="020B0503020204020204" pitchFamily="34" charset="-122"/>
              </a:rPr>
              <a:t>       There </a:t>
            </a:r>
            <a:r>
              <a:rPr lang="en-US" altLang="zh-CN" sz="5000" dirty="0">
                <a:latin typeface="微软雅黑" panose="020B0503020204020204" pitchFamily="34" charset="-122"/>
                <a:ea typeface="微软雅黑" panose="020B0503020204020204" pitchFamily="34" charset="-122"/>
              </a:rPr>
              <a:t>are many respectable people around us</a:t>
            </a:r>
            <a:r>
              <a:rPr lang="en-US" altLang="zh-CN" sz="5000" dirty="0" smtClean="0">
                <a:latin typeface="微软雅黑" panose="020B0503020204020204" pitchFamily="34" charset="-122"/>
                <a:ea typeface="微软雅黑" panose="020B0503020204020204" pitchFamily="34" charset="-122"/>
              </a:rPr>
              <a:t>. ________________</a:t>
            </a:r>
          </a:p>
          <a:p>
            <a:pPr>
              <a:lnSpc>
                <a:spcPct val="150000"/>
              </a:lnSpc>
            </a:pPr>
            <a:r>
              <a:rPr lang="en-US" altLang="zh-CN" sz="5000" dirty="0" smtClean="0">
                <a:latin typeface="微软雅黑" panose="020B0503020204020204" pitchFamily="34" charset="-122"/>
                <a:ea typeface="微软雅黑" panose="020B0503020204020204" pitchFamily="34" charset="-122"/>
              </a:rPr>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p>
        </p:txBody>
      </p:sp>
    </p:spTree>
    <p:extLst>
      <p:ext uri="{BB962C8B-B14F-4D97-AF65-F5344CB8AC3E}">
        <p14:creationId xmlns:p14="http://schemas.microsoft.com/office/powerpoint/2010/main" val="2886847810"/>
      </p:ext>
    </p:extLst>
  </p:cSld>
  <p:clrMapOvr>
    <a:masterClrMapping/>
  </p:clrMapOvr>
  <p:transition>
    <p:pull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solidFill>
                <a:prstClr val="black"/>
              </a:solidFill>
            </a:endParaRPr>
          </a:p>
        </p:txBody>
      </p:sp>
      <p:sp>
        <p:nvSpPr>
          <p:cNvPr id="17" name="矩形 16">
            <a:extLst>
              <a:ext uri="{FF2B5EF4-FFF2-40B4-BE49-F238E27FC236}">
                <a16:creationId xmlns:a16="http://schemas.microsoft.com/office/drawing/2014/main" xmlns="" id="{8DAC2BB2-2EF9-43FF-AA56-427DBE9029B0}"/>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smtClean="0">
                <a:solidFill>
                  <a:prstClr val="black"/>
                </a:solidFill>
                <a:latin typeface="微软雅黑" panose="020B0503020204020204" pitchFamily="34" charset="-122"/>
                <a:ea typeface="微软雅黑" panose="020B0503020204020204" pitchFamily="34" charset="-122"/>
              </a:rPr>
              <a:t>专题导读</a:t>
            </a:r>
            <a:endParaRPr lang="zh-CN" altLang="en-US" sz="5400" b="1" dirty="0">
              <a:solidFill>
                <a:prstClr val="black"/>
              </a:solidFill>
              <a:latin typeface="微软雅黑" panose="020B0503020204020204" pitchFamily="34" charset="-122"/>
              <a:ea typeface="微软雅黑" panose="020B0503020204020204" pitchFamily="34" charset="-122"/>
            </a:endParaRPr>
          </a:p>
        </p:txBody>
      </p:sp>
      <p:sp>
        <p:nvSpPr>
          <p:cNvPr id="7" name="矩形 6"/>
          <p:cNvSpPr/>
          <p:nvPr/>
        </p:nvSpPr>
        <p:spPr>
          <a:xfrm>
            <a:off x="1800524" y="900510"/>
            <a:ext cx="20522280" cy="9325630"/>
          </a:xfrm>
          <a:prstGeom prst="rect">
            <a:avLst/>
          </a:prstGeom>
        </p:spPr>
        <p:txBody>
          <a:bodyPr wrap="square">
            <a:spAutoFit/>
          </a:bodyPr>
          <a:lstStyle/>
          <a:p>
            <a:pPr>
              <a:lnSpc>
                <a:spcPct val="150000"/>
              </a:lnSpc>
            </a:pPr>
            <a:r>
              <a:rPr lang="en-US" altLang="zh-CN" sz="5000" b="1" dirty="0">
                <a:solidFill>
                  <a:srgbClr val="9D234F"/>
                </a:solidFill>
                <a:latin typeface="微软雅黑" panose="020B0503020204020204" pitchFamily="34" charset="-122"/>
                <a:ea typeface="微软雅黑" panose="020B0503020204020204" pitchFamily="34" charset="-122"/>
              </a:rPr>
              <a:t>[</a:t>
            </a:r>
            <a:r>
              <a:rPr lang="zh-CN" altLang="en-US" sz="5000" b="1" dirty="0">
                <a:solidFill>
                  <a:srgbClr val="9D234F"/>
                </a:solidFill>
                <a:latin typeface="微软雅黑" panose="020B0503020204020204" pitchFamily="34" charset="-122"/>
                <a:ea typeface="微软雅黑" panose="020B0503020204020204" pitchFamily="34" charset="-122"/>
              </a:rPr>
              <a:t>经典范文</a:t>
            </a:r>
            <a:r>
              <a:rPr lang="en-US" altLang="zh-CN" sz="5000" b="1" dirty="0">
                <a:solidFill>
                  <a:srgbClr val="9D234F"/>
                </a:solidFill>
                <a:latin typeface="微软雅黑" panose="020B0503020204020204" pitchFamily="34" charset="-122"/>
                <a:ea typeface="微软雅黑" panose="020B0503020204020204" pitchFamily="34" charset="-122"/>
              </a:rPr>
              <a:t>]</a:t>
            </a:r>
          </a:p>
          <a:p>
            <a:pPr algn="ctr">
              <a:lnSpc>
                <a:spcPct val="150000"/>
              </a:lnSpc>
            </a:pPr>
            <a:r>
              <a:rPr lang="en-US" altLang="zh-CN" sz="5000" b="1" dirty="0">
                <a:latin typeface="微软雅黑" panose="020B0503020204020204" pitchFamily="34" charset="-122"/>
                <a:ea typeface="微软雅黑" panose="020B0503020204020204" pitchFamily="34" charset="-122"/>
              </a:rPr>
              <a:t>The person I respect</a:t>
            </a:r>
          </a:p>
          <a:p>
            <a:pPr>
              <a:lnSpc>
                <a:spcPct val="150000"/>
              </a:lnSpc>
            </a:pPr>
            <a:r>
              <a:rPr lang="en-US" altLang="zh-CN" sz="5000" dirty="0" smtClean="0">
                <a:latin typeface="微软雅黑" panose="020B0503020204020204" pitchFamily="34" charset="-122"/>
                <a:ea typeface="微软雅黑" panose="020B0503020204020204" pitchFamily="34" charset="-122"/>
              </a:rPr>
              <a:t>       </a:t>
            </a:r>
            <a:r>
              <a:rPr lang="en-US" altLang="zh-CN" sz="5000" u="sng" dirty="0" smtClean="0">
                <a:latin typeface="微软雅黑" panose="020B0503020204020204" pitchFamily="34" charset="-122"/>
                <a:ea typeface="微软雅黑" panose="020B0503020204020204" pitchFamily="34" charset="-122"/>
              </a:rPr>
              <a:t>There </a:t>
            </a:r>
            <a:r>
              <a:rPr lang="en-US" altLang="zh-CN" sz="5000" u="sng" dirty="0">
                <a:latin typeface="微软雅黑" panose="020B0503020204020204" pitchFamily="34" charset="-122"/>
                <a:ea typeface="微软雅黑" panose="020B0503020204020204" pitchFamily="34" charset="-122"/>
              </a:rPr>
              <a:t>are many respectable people around us</a:t>
            </a:r>
            <a:r>
              <a:rPr lang="en-US" altLang="zh-CN" sz="5000" u="sng" dirty="0" smtClean="0">
                <a:latin typeface="微软雅黑" panose="020B0503020204020204" pitchFamily="34" charset="-122"/>
                <a:ea typeface="微软雅黑" panose="020B0503020204020204" pitchFamily="34" charset="-122"/>
              </a:rPr>
              <a:t>.</a:t>
            </a:r>
            <a:r>
              <a:rPr lang="en-US" altLang="zh-CN" sz="5000" dirty="0" smtClean="0">
                <a:latin typeface="微软雅黑" panose="020B0503020204020204" pitchFamily="34" charset="-122"/>
                <a:ea typeface="微软雅黑" panose="020B0503020204020204" pitchFamily="34" charset="-122"/>
              </a:rPr>
              <a:t> I </a:t>
            </a:r>
            <a:r>
              <a:rPr lang="en-US" altLang="zh-CN" sz="5000" b="1" dirty="0">
                <a:latin typeface="微软雅黑" panose="020B0503020204020204" pitchFamily="34" charset="-122"/>
                <a:ea typeface="微软雅黑" panose="020B0503020204020204" pitchFamily="34" charset="-122"/>
              </a:rPr>
              <a:t>have great admiration for</a:t>
            </a:r>
            <a:r>
              <a:rPr lang="en-US" altLang="zh-CN" sz="5000" dirty="0">
                <a:latin typeface="微软雅黑" panose="020B0503020204020204" pitchFamily="34" charset="-122"/>
                <a:ea typeface="微软雅黑" panose="020B0503020204020204" pitchFamily="34" charset="-122"/>
              </a:rPr>
              <a:t> </a:t>
            </a:r>
            <a:r>
              <a:rPr lang="en-US" altLang="zh-CN" sz="5000" dirty="0" err="1">
                <a:latin typeface="微软雅黑" panose="020B0503020204020204" pitchFamily="34" charset="-122"/>
                <a:ea typeface="微软雅黑" panose="020B0503020204020204" pitchFamily="34" charset="-122"/>
              </a:rPr>
              <a:t>Mr</a:t>
            </a:r>
            <a:r>
              <a:rPr lang="en-US" altLang="zh-CN" sz="5000" dirty="0">
                <a:latin typeface="微软雅黑" panose="020B0503020204020204" pitchFamily="34" charset="-122"/>
                <a:ea typeface="微软雅黑" panose="020B0503020204020204" pitchFamily="34" charset="-122"/>
              </a:rPr>
              <a:t> Sun, my English teacher, a middle-aged man of few words. </a:t>
            </a:r>
          </a:p>
          <a:p>
            <a:pPr>
              <a:lnSpc>
                <a:spcPct val="150000"/>
              </a:lnSpc>
            </a:pPr>
            <a:r>
              <a:rPr lang="en-US" altLang="zh-CN" sz="5000" dirty="0" smtClean="0">
                <a:latin typeface="微软雅黑" panose="020B0503020204020204" pitchFamily="34" charset="-122"/>
                <a:ea typeface="微软雅黑" panose="020B0503020204020204" pitchFamily="34" charset="-122"/>
              </a:rPr>
              <a:t>       First</a:t>
            </a:r>
            <a:r>
              <a:rPr lang="en-US" altLang="zh-CN" sz="5000" dirty="0">
                <a:latin typeface="微软雅黑" panose="020B0503020204020204" pitchFamily="34" charset="-122"/>
                <a:ea typeface="微软雅黑" panose="020B0503020204020204" pitchFamily="34" charset="-122"/>
              </a:rPr>
              <a:t>, his helpfulness and kindness </a:t>
            </a:r>
            <a:r>
              <a:rPr lang="en-US" altLang="zh-CN" sz="5000" b="1" dirty="0">
                <a:latin typeface="微软雅黑" panose="020B0503020204020204" pitchFamily="34" charset="-122"/>
                <a:ea typeface="微软雅黑" panose="020B0503020204020204" pitchFamily="34" charset="-122"/>
              </a:rPr>
              <a:t>win him great popularity and a good reputation</a:t>
            </a:r>
            <a:r>
              <a:rPr lang="en-US" altLang="zh-CN" sz="5000" dirty="0">
                <a:latin typeface="微软雅黑" panose="020B0503020204020204" pitchFamily="34" charset="-122"/>
                <a:ea typeface="微软雅黑" panose="020B0503020204020204" pitchFamily="34" charset="-122"/>
              </a:rPr>
              <a:t> among us. </a:t>
            </a:r>
            <a:r>
              <a:rPr lang="en-US" altLang="zh-CN" sz="5000" b="1" dirty="0">
                <a:latin typeface="微软雅黑" panose="020B0503020204020204" pitchFamily="34" charset="-122"/>
                <a:ea typeface="微软雅黑" panose="020B0503020204020204" pitchFamily="34" charset="-122"/>
              </a:rPr>
              <a:t>Whatever difficulties we come across</a:t>
            </a:r>
            <a:r>
              <a:rPr lang="en-US" altLang="zh-CN" sz="5000" dirty="0">
                <a:latin typeface="微软雅黑" panose="020B0503020204020204" pitchFamily="34" charset="-122"/>
                <a:ea typeface="微软雅黑" panose="020B0503020204020204" pitchFamily="34" charset="-122"/>
              </a:rPr>
              <a:t>, he</a:t>
            </a:r>
            <a:r>
              <a:rPr lang="en-US" altLang="zh-CN" sz="5000" b="1" dirty="0">
                <a:latin typeface="微软雅黑" panose="020B0503020204020204" pitchFamily="34" charset="-122"/>
                <a:ea typeface="微软雅黑" panose="020B0503020204020204" pitchFamily="34" charset="-122"/>
              </a:rPr>
              <a:t> </a:t>
            </a:r>
            <a:r>
              <a:rPr lang="en-US" altLang="zh-CN" sz="5000" b="1" dirty="0" smtClean="0">
                <a:latin typeface="微软雅黑" panose="020B0503020204020204" pitchFamily="34" charset="-122"/>
                <a:ea typeface="微软雅黑" panose="020B0503020204020204" pitchFamily="34" charset="-122"/>
              </a:rPr>
              <a:t>doesn't </a:t>
            </a:r>
            <a:r>
              <a:rPr lang="en-US" altLang="zh-CN" sz="5000" b="1" dirty="0">
                <a:latin typeface="微软雅黑" panose="020B0503020204020204" pitchFamily="34" charset="-122"/>
                <a:ea typeface="微软雅黑" panose="020B0503020204020204" pitchFamily="34" charset="-122"/>
              </a:rPr>
              <a:t>hesitate to come to our aid</a:t>
            </a:r>
            <a:r>
              <a:rPr lang="en-US" altLang="zh-CN" sz="5000"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1778222722"/>
      </p:ext>
    </p:extLst>
  </p:cSld>
  <p:clrMapOvr>
    <a:masterClrMapping/>
  </p:clrMapOvr>
  <p:transition>
    <p:pull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23763288"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3" name="矩形 12"/>
          <p:cNvSpPr/>
          <p:nvPr/>
        </p:nvSpPr>
        <p:spPr>
          <a:xfrm>
            <a:off x="1800525" y="900510"/>
            <a:ext cx="20522280" cy="5863144"/>
          </a:xfrm>
          <a:prstGeom prst="rect">
            <a:avLst/>
          </a:prstGeom>
        </p:spPr>
        <p:txBody>
          <a:bodyPr wrap="square">
            <a:spAutoFit/>
          </a:bodyPr>
          <a:lstStyle/>
          <a:p>
            <a:pPr>
              <a:lnSpc>
                <a:spcPct val="150000"/>
              </a:lnSpc>
            </a:pPr>
            <a:r>
              <a:rPr lang="en-US" altLang="zh-CN" sz="5000" b="1" dirty="0">
                <a:latin typeface="微软雅黑" panose="020B0503020204020204" pitchFamily="34" charset="-122"/>
                <a:ea typeface="微软雅黑" panose="020B0503020204020204" pitchFamily="34" charset="-122"/>
              </a:rPr>
              <a:t>In some sense</a:t>
            </a:r>
            <a:r>
              <a:rPr lang="en-US" altLang="zh-CN" sz="5000" dirty="0">
                <a:latin typeface="微软雅黑" panose="020B0503020204020204" pitchFamily="34" charset="-122"/>
                <a:ea typeface="微软雅黑" panose="020B0503020204020204" pitchFamily="34" charset="-122"/>
              </a:rPr>
              <a:t>, he is </a:t>
            </a:r>
            <a:r>
              <a:rPr lang="en-US" altLang="zh-CN" sz="5000" b="1" dirty="0">
                <a:latin typeface="微软雅黑" panose="020B0503020204020204" pitchFamily="34" charset="-122"/>
                <a:ea typeface="微软雅黑" panose="020B0503020204020204" pitchFamily="34" charset="-122"/>
              </a:rPr>
              <a:t>virtually</a:t>
            </a:r>
            <a:r>
              <a:rPr lang="en-US" altLang="zh-CN" sz="5000" dirty="0">
                <a:latin typeface="微软雅黑" panose="020B0503020204020204" pitchFamily="34" charset="-122"/>
                <a:ea typeface="微软雅黑" panose="020B0503020204020204" pitchFamily="34" charset="-122"/>
              </a:rPr>
              <a:t> a beacon of hope, </a:t>
            </a:r>
            <a:r>
              <a:rPr lang="en-US" altLang="zh-CN" sz="5000" b="1" dirty="0">
                <a:latin typeface="微软雅黑" panose="020B0503020204020204" pitchFamily="34" charset="-122"/>
                <a:ea typeface="微软雅黑" panose="020B0503020204020204" pitchFamily="34" charset="-122"/>
              </a:rPr>
              <a:t>encouraging</a:t>
            </a:r>
            <a:r>
              <a:rPr lang="en-US" altLang="zh-CN" sz="5000" dirty="0">
                <a:latin typeface="微软雅黑" panose="020B0503020204020204" pitchFamily="34" charset="-122"/>
                <a:ea typeface="微软雅黑" panose="020B0503020204020204" pitchFamily="34" charset="-122"/>
              </a:rPr>
              <a:t> us never to give up. On top of that, his rich experience and </a:t>
            </a:r>
            <a:r>
              <a:rPr lang="en-US" altLang="zh-CN" sz="5000" b="1" dirty="0">
                <a:latin typeface="微软雅黑" panose="020B0503020204020204" pitchFamily="34" charset="-122"/>
                <a:ea typeface="微软雅黑" panose="020B0503020204020204" pitchFamily="34" charset="-122"/>
              </a:rPr>
              <a:t>devotion to teaching</a:t>
            </a:r>
            <a:r>
              <a:rPr lang="en-US" altLang="zh-CN" sz="5000" dirty="0">
                <a:latin typeface="微软雅黑" panose="020B0503020204020204" pitchFamily="34" charset="-122"/>
                <a:ea typeface="微软雅黑" panose="020B0503020204020204" pitchFamily="34" charset="-122"/>
              </a:rPr>
              <a:t> not only </a:t>
            </a:r>
            <a:r>
              <a:rPr lang="en-US" altLang="zh-CN" sz="5000" b="1" dirty="0">
                <a:latin typeface="微软雅黑" panose="020B0503020204020204" pitchFamily="34" charset="-122"/>
                <a:ea typeface="微软雅黑" panose="020B0503020204020204" pitchFamily="34" charset="-122"/>
              </a:rPr>
              <a:t>give us easy access to </a:t>
            </a:r>
            <a:r>
              <a:rPr lang="en-US" altLang="zh-CN" sz="5000" dirty="0">
                <a:latin typeface="微软雅黑" panose="020B0503020204020204" pitchFamily="34" charset="-122"/>
                <a:ea typeface="微软雅黑" panose="020B0503020204020204" pitchFamily="34" charset="-122"/>
              </a:rPr>
              <a:t>professional knowledge but most importantly </a:t>
            </a:r>
            <a:r>
              <a:rPr lang="en-US" altLang="zh-CN" sz="5000" b="1" dirty="0">
                <a:latin typeface="微软雅黑" panose="020B0503020204020204" pitchFamily="34" charset="-122"/>
                <a:ea typeface="微软雅黑" panose="020B0503020204020204" pitchFamily="34" charset="-122"/>
              </a:rPr>
              <a:t>shape our character</a:t>
            </a:r>
            <a:r>
              <a:rPr lang="en-US" altLang="zh-CN" sz="5000" dirty="0">
                <a:latin typeface="微软雅黑" panose="020B0503020204020204" pitchFamily="34" charset="-122"/>
                <a:ea typeface="微软雅黑" panose="020B0503020204020204" pitchFamily="34" charset="-122"/>
              </a:rPr>
              <a:t>.</a:t>
            </a:r>
          </a:p>
          <a:p>
            <a:pPr>
              <a:lnSpc>
                <a:spcPct val="150000"/>
              </a:lnSpc>
            </a:pPr>
            <a:r>
              <a:rPr lang="en-US" altLang="zh-CN" sz="5000" dirty="0">
                <a:latin typeface="微软雅黑" panose="020B0503020204020204" pitchFamily="34" charset="-122"/>
                <a:ea typeface="微软雅黑" panose="020B0503020204020204" pitchFamily="34" charset="-122"/>
              </a:rPr>
              <a:t>       </a:t>
            </a:r>
            <a:r>
              <a:rPr lang="en-US" altLang="zh-CN" sz="5000" b="1" dirty="0">
                <a:latin typeface="微软雅黑" panose="020B0503020204020204" pitchFamily="34" charset="-122"/>
                <a:ea typeface="微软雅黑" panose="020B0503020204020204" pitchFamily="34" charset="-122"/>
              </a:rPr>
              <a:t>Such is </a:t>
            </a:r>
            <a:r>
              <a:rPr lang="en-US" altLang="zh-CN" sz="5000" dirty="0" err="1">
                <a:latin typeface="微软雅黑" panose="020B0503020204020204" pitchFamily="34" charset="-122"/>
                <a:ea typeface="微软雅黑" panose="020B0503020204020204" pitchFamily="34" charset="-122"/>
              </a:rPr>
              <a:t>Mr</a:t>
            </a:r>
            <a:r>
              <a:rPr lang="en-US" altLang="zh-CN" sz="5000" dirty="0">
                <a:latin typeface="微软雅黑" panose="020B0503020204020204" pitchFamily="34" charset="-122"/>
                <a:ea typeface="微软雅黑" panose="020B0503020204020204" pitchFamily="34" charset="-122"/>
              </a:rPr>
              <a:t> Sun that I </a:t>
            </a:r>
            <a:r>
              <a:rPr lang="en-US" altLang="zh-CN" sz="5000" b="1" dirty="0">
                <a:latin typeface="微软雅黑" panose="020B0503020204020204" pitchFamily="34" charset="-122"/>
                <a:ea typeface="微软雅黑" panose="020B0503020204020204" pitchFamily="34" charset="-122"/>
              </a:rPr>
              <a:t>have the highest respect for </a:t>
            </a:r>
            <a:r>
              <a:rPr lang="en-US" altLang="zh-CN" sz="5000" dirty="0">
                <a:latin typeface="微软雅黑" panose="020B0503020204020204" pitchFamily="34" charset="-122"/>
                <a:ea typeface="微软雅黑" panose="020B0503020204020204" pitchFamily="34" charset="-122"/>
              </a:rPr>
              <a:t>him.</a:t>
            </a:r>
          </a:p>
        </p:txBody>
      </p:sp>
      <p:sp>
        <p:nvSpPr>
          <p:cNvPr id="17" name="矩形 16">
            <a:extLst>
              <a:ext uri="{FF2B5EF4-FFF2-40B4-BE49-F238E27FC236}">
                <a16:creationId xmlns="" xmlns:a16="http://schemas.microsoft.com/office/drawing/2014/main" id="{F55CDC28-D5F0-4294-88D2-D9DDC785EC06}"/>
              </a:ext>
            </a:extLst>
          </p:cNvPr>
          <p:cNvSpPr/>
          <p:nvPr/>
        </p:nvSpPr>
        <p:spPr>
          <a:xfrm>
            <a:off x="0" y="4140870"/>
            <a:ext cx="879648" cy="3456382"/>
          </a:xfrm>
          <a:prstGeom prst="rect">
            <a:avLst/>
          </a:prstGeom>
          <a:gradFill>
            <a:gsLst>
              <a:gs pos="0">
                <a:srgbClr val="52A375"/>
              </a:gs>
              <a:gs pos="0">
                <a:srgbClr val="5DA97E"/>
              </a:gs>
              <a:gs pos="51000">
                <a:schemeClr val="accent2">
                  <a:lumMod val="20000"/>
                  <a:lumOff val="80000"/>
                </a:schemeClr>
              </a:gs>
              <a:gs pos="0">
                <a:srgbClr val="35945E"/>
              </a:gs>
              <a:gs pos="0">
                <a:srgbClr val="DD6690"/>
              </a:gs>
            </a:gsLst>
            <a:lin ang="2700000" scaled="1"/>
          </a:gradFill>
          <a:ln>
            <a:solidFill>
              <a:schemeClr val="bg2">
                <a:lumMod val="75000"/>
              </a:schemeClr>
            </a:solidFill>
          </a:ln>
          <a:effectLst>
            <a:outerShdw blurRad="50800" dist="38100" dir="2700000" algn="tl" rotWithShape="0">
              <a:prstClr val="black">
                <a:alpha val="40000"/>
              </a:prstClr>
            </a:outerShdw>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5400" b="1" dirty="0">
                <a:solidFill>
                  <a:schemeClr val="tx1"/>
                </a:solidFill>
                <a:latin typeface="微软雅黑" panose="020B0503020204020204" pitchFamily="34" charset="-122"/>
                <a:ea typeface="微软雅黑" panose="020B0503020204020204" pitchFamily="34" charset="-122"/>
              </a:rPr>
              <a:t>专题导读</a:t>
            </a:r>
          </a:p>
        </p:txBody>
      </p:sp>
    </p:spTree>
    <p:extLst>
      <p:ext uri="{BB962C8B-B14F-4D97-AF65-F5344CB8AC3E}">
        <p14:creationId xmlns:p14="http://schemas.microsoft.com/office/powerpoint/2010/main" val="3427948622"/>
      </p:ext>
    </p:extLst>
  </p:cSld>
  <p:clrMapOvr>
    <a:masterClrMapping/>
  </p:clrMapOvr>
  <p:transition>
    <p:pull dir="d"/>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1365</TotalTime>
  <Words>1606</Words>
  <Application>Microsoft Office PowerPoint</Application>
  <PresentationFormat>自定义</PresentationFormat>
  <Paragraphs>144</Paragraphs>
  <Slides>28</Slides>
  <Notes>1</Notes>
  <HiddenSlides>0</HiddenSlides>
  <MMClips>0</MMClips>
  <ScaleCrop>false</ScaleCrop>
  <HeadingPairs>
    <vt:vector size="4" baseType="variant">
      <vt:variant>
        <vt:lpstr>主题</vt:lpstr>
      </vt:variant>
      <vt:variant>
        <vt:i4>2</vt:i4>
      </vt:variant>
      <vt:variant>
        <vt:lpstr>幻灯片标题</vt:lpstr>
      </vt:variant>
      <vt:variant>
        <vt:i4>28</vt:i4>
      </vt:variant>
    </vt:vector>
  </HeadingPairs>
  <TitlesOfParts>
    <vt:vector size="30" baseType="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PC</cp:lastModifiedBy>
  <cp:revision>725</cp:revision>
  <dcterms:created xsi:type="dcterms:W3CDTF">2016-01-31T01:38:00Z</dcterms:created>
  <dcterms:modified xsi:type="dcterms:W3CDTF">2022-10-18T07:49:40Z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