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58558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875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479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726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0472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8160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9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66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15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930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6752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37A66AD-A13B-A240-BBB7-BF8DB73F496F}" type="datetimeFigureOut">
              <a:rPr lang="en-SI" smtClean="0"/>
              <a:t>20. 4. 24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D19605F-14C9-334E-9625-FD2C044C3B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7436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00C5-7796-E145-3847-B9C67E95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4486656" cy="1645920"/>
          </a:xfrm>
        </p:spPr>
        <p:txBody>
          <a:bodyPr>
            <a:normAutofit/>
          </a:bodyPr>
          <a:lstStyle/>
          <a:p>
            <a:r>
              <a:rPr lang="en-SI" sz="3000"/>
              <a:t>PROJECT SEMINAR:</a:t>
            </a:r>
            <a:br>
              <a:rPr lang="en-SI" sz="3000"/>
            </a:br>
            <a:r>
              <a:rPr lang="en-SI" sz="3000"/>
              <a:t>APP FOR TRAINING ANALISYS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3F2E-5F1C-BFB4-CD90-22526939F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3798770" cy="1239894"/>
          </a:xfrm>
        </p:spPr>
        <p:txBody>
          <a:bodyPr>
            <a:normAutofit/>
          </a:bodyPr>
          <a:lstStyle/>
          <a:p>
            <a:r>
              <a:rPr lang="en-SI" sz="1800"/>
              <a:t>Andraž Anderle &amp; Jan Jovan</a:t>
            </a:r>
          </a:p>
          <a:p>
            <a:r>
              <a:rPr lang="en-SI" sz="1800"/>
              <a:t>Menthor: prof. Branko Kavšek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A2A55-ADE8-6BD0-3AFA-C6C83181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5" r="-1" b="-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3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D9B-94A1-A7ED-D7D9-C8E8C84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Work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E37D-FB13-F89D-D0F8-130B31087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/>
              <a:t>tba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100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B965-B860-63F0-580D-8FD11CFC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F4519-27BF-0DA9-407E-C638A832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About authors</a:t>
            </a:r>
          </a:p>
          <a:p>
            <a:r>
              <a:rPr lang="en-SI" dirty="0"/>
              <a:t>Project idea</a:t>
            </a:r>
          </a:p>
          <a:p>
            <a:r>
              <a:rPr lang="en-SI" dirty="0"/>
              <a:t>Project requirements</a:t>
            </a:r>
          </a:p>
          <a:p>
            <a:r>
              <a:rPr lang="en-SI" dirty="0"/>
              <a:t>Tools</a:t>
            </a:r>
          </a:p>
          <a:p>
            <a:r>
              <a:rPr lang="en-SI" dirty="0"/>
              <a:t>Other apps</a:t>
            </a:r>
          </a:p>
          <a:p>
            <a:r>
              <a:rPr lang="en-SI" dirty="0"/>
              <a:t>Work plan</a:t>
            </a:r>
          </a:p>
        </p:txBody>
      </p:sp>
    </p:spTree>
    <p:extLst>
      <p:ext uri="{BB962C8B-B14F-4D97-AF65-F5344CB8AC3E}">
        <p14:creationId xmlns:p14="http://schemas.microsoft.com/office/powerpoint/2010/main" val="51973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7909-E523-E36B-A0D1-77218099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CBA0-DB8F-5227-C895-FEB294C9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80173"/>
          </a:xfrm>
        </p:spPr>
        <p:txBody>
          <a:bodyPr/>
          <a:lstStyle/>
          <a:p>
            <a:r>
              <a:rPr lang="en-SI" dirty="0"/>
              <a:t>Andraž Anderle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Team lead, project lead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Native iOS/Android dev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SI" dirty="0"/>
          </a:p>
          <a:p>
            <a:endParaRPr lang="en-SI" dirty="0"/>
          </a:p>
          <a:p>
            <a:r>
              <a:rPr lang="en-SI" dirty="0"/>
              <a:t>Jan Jovan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Backend developer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AI engineer</a:t>
            </a:r>
          </a:p>
        </p:txBody>
      </p:sp>
    </p:spTree>
    <p:extLst>
      <p:ext uri="{BB962C8B-B14F-4D97-AF65-F5344CB8AC3E}">
        <p14:creationId xmlns:p14="http://schemas.microsoft.com/office/powerpoint/2010/main" val="230025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000A76AB-1D7F-1F7D-642F-AD5AE750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669" b="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5E898B-832B-51A5-774B-5E6FC2B7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</a:t>
            </a:r>
            <a:r>
              <a:rPr lang="en-SI" dirty="0">
                <a:solidFill>
                  <a:schemeClr val="tx1"/>
                </a:solidFill>
              </a:rPr>
              <a:t>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EF16-979E-BA98-79C9-9C674AA7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r>
              <a:rPr lang="en-SI" dirty="0"/>
              <a:t>Mobile app (Android/iOS)</a:t>
            </a:r>
          </a:p>
          <a:p>
            <a:r>
              <a:rPr lang="en-SI" dirty="0"/>
              <a:t>User can analyze trainings</a:t>
            </a:r>
          </a:p>
          <a:p>
            <a:r>
              <a:rPr lang="en-SI" dirty="0"/>
              <a:t>Form tracking, intervals, training plan,…</a:t>
            </a:r>
          </a:p>
          <a:p>
            <a:r>
              <a:rPr lang="en-SI" dirty="0"/>
              <a:t>Cycling, possible other sports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44482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366A-7AE4-0427-DDAE-4A3BA871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GB" sz="2400"/>
              <a:t>P</a:t>
            </a:r>
            <a:r>
              <a:rPr lang="en-SI" sz="2400"/>
              <a:t>roject requirements</a:t>
            </a:r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CF1C0899-4C56-769D-EEC9-913676B5C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9" r="30570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0CB2A-9D80-8CCC-2E6C-7CC30279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en-GB" dirty="0"/>
              <a:t>Simple to use</a:t>
            </a:r>
          </a:p>
          <a:p>
            <a:r>
              <a:rPr lang="en-GB" dirty="0"/>
              <a:t>Easy to understand</a:t>
            </a:r>
          </a:p>
          <a:p>
            <a:r>
              <a:rPr lang="en-GB" dirty="0"/>
              <a:t>Powerful tool</a:t>
            </a:r>
          </a:p>
          <a:p>
            <a:r>
              <a:rPr lang="en-GB" dirty="0"/>
              <a:t>Many functions</a:t>
            </a:r>
            <a:endParaRPr lang="en-SI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47074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1856-B083-D47C-0E3C-A7871EA9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SI" dirty="0"/>
              <a:t>raining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53C3-914A-D01B-1AFE-2F986AF1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Training upload from 3rd party apps</a:t>
            </a:r>
          </a:p>
          <a:p>
            <a:r>
              <a:rPr lang="en-SI" dirty="0"/>
              <a:t>Various data fields</a:t>
            </a:r>
          </a:p>
          <a:p>
            <a:r>
              <a:rPr lang="en-SI" dirty="0"/>
              <a:t>Graphs</a:t>
            </a:r>
          </a:p>
          <a:p>
            <a:r>
              <a:rPr lang="en-SI" dirty="0"/>
              <a:t>Coaching option</a:t>
            </a:r>
          </a:p>
        </p:txBody>
      </p:sp>
    </p:spTree>
    <p:extLst>
      <p:ext uri="{BB962C8B-B14F-4D97-AF65-F5344CB8AC3E}">
        <p14:creationId xmlns:p14="http://schemas.microsoft.com/office/powerpoint/2010/main" val="181387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8E0-6559-191E-8773-DC656DA6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4320-80C6-5E6A-23B5-41F08AB4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Mobile app: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UI: Figma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?: Flutter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Backend: 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…</a:t>
            </a:r>
          </a:p>
          <a:p>
            <a:r>
              <a:rPr lang="en-SI" dirty="0"/>
              <a:t>Training data processing: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Python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SI" dirty="0"/>
              <a:t>Libraries: *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SI" dirty="0"/>
          </a:p>
          <a:p>
            <a:pPr lvl="1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5096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0719-1002-D36B-1AC0-16B06E60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AC77-A702-98FB-983E-282A6FE76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Version control: GitHub</a:t>
            </a:r>
          </a:p>
          <a:p>
            <a:r>
              <a:rPr lang="en-SI" dirty="0"/>
              <a:t>Task management: Notion</a:t>
            </a:r>
          </a:p>
          <a:p>
            <a:r>
              <a:rPr lang="en-SI" dirty="0"/>
              <a:t>*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0121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C46D-82BC-CEC9-410B-C329D40C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Other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8508-3E3B-3308-88BB-BD7B7199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 dirty="0"/>
              <a:t>Strava</a:t>
            </a:r>
          </a:p>
          <a:p>
            <a:r>
              <a:rPr lang="en-SI" dirty="0"/>
              <a:t>Garmin Connect</a:t>
            </a:r>
          </a:p>
          <a:p>
            <a:r>
              <a:rPr lang="en-SI" dirty="0"/>
              <a:t>TrainingPeaks</a:t>
            </a:r>
          </a:p>
          <a:p>
            <a:r>
              <a:rPr lang="en-SI" dirty="0"/>
              <a:t>Free software: Intervals.icu</a:t>
            </a:r>
          </a:p>
        </p:txBody>
      </p:sp>
    </p:spTree>
    <p:extLst>
      <p:ext uri="{BB962C8B-B14F-4D97-AF65-F5344CB8AC3E}">
        <p14:creationId xmlns:p14="http://schemas.microsoft.com/office/powerpoint/2010/main" val="1474440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1679</TotalTime>
  <Words>151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Gill Sans MT</vt:lpstr>
      <vt:lpstr>Parcel</vt:lpstr>
      <vt:lpstr>PROJECT SEMINAR: APP FOR TRAINING ANALISYS</vt:lpstr>
      <vt:lpstr>outline</vt:lpstr>
      <vt:lpstr>authors</vt:lpstr>
      <vt:lpstr>Project idea</vt:lpstr>
      <vt:lpstr>Project requirements</vt:lpstr>
      <vt:lpstr>Training analysis</vt:lpstr>
      <vt:lpstr>TOOLS</vt:lpstr>
      <vt:lpstr>TOOLS</vt:lpstr>
      <vt:lpstr>Other apps</vt:lpstr>
      <vt:lpstr>Work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SEMINAR: APP FOR TRAINING ANALISYS</dc:title>
  <dc:creator>Jan Jovan</dc:creator>
  <cp:lastModifiedBy>Jan Jovan</cp:lastModifiedBy>
  <cp:revision>4</cp:revision>
  <dcterms:created xsi:type="dcterms:W3CDTF">2024-04-20T06:54:46Z</dcterms:created>
  <dcterms:modified xsi:type="dcterms:W3CDTF">2024-04-21T10:53:49Z</dcterms:modified>
</cp:coreProperties>
</file>