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sldIdLst>
    <p:sldId id="256" r:id="rId5"/>
    <p:sldId id="261" r:id="rId6"/>
    <p:sldId id="259" r:id="rId7"/>
    <p:sldId id="262" r:id="rId8"/>
    <p:sldId id="263" r:id="rId9"/>
    <p:sldId id="265" r:id="rId10"/>
    <p:sldId id="267" r:id="rId11"/>
    <p:sldId id="268" r:id="rId12"/>
    <p:sldId id="271" r:id="rId13"/>
    <p:sldId id="27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9"/>
    <p:restoredTop sz="94710"/>
  </p:normalViewPr>
  <p:slideViewPr>
    <p:cSldViewPr snapToGrid="0">
      <p:cViewPr varScale="1">
        <p:scale>
          <a:sx n="149" d="100"/>
          <a:sy n="149" d="100"/>
        </p:scale>
        <p:origin x="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66AD-A13B-A240-BBB7-BF8DB73F496F}" type="datetimeFigureOut">
              <a:rPr lang="en-SI" smtClean="0"/>
              <a:t>26. 5. 24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605F-14C9-334E-9625-FD2C044C3B93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258558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66AD-A13B-A240-BBB7-BF8DB73F496F}" type="datetimeFigureOut">
              <a:rPr lang="en-SI" smtClean="0"/>
              <a:t>26. 5. 24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605F-14C9-334E-9625-FD2C044C3B93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48759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66AD-A13B-A240-BBB7-BF8DB73F496F}" type="datetimeFigureOut">
              <a:rPr lang="en-SI" smtClean="0"/>
              <a:t>26. 5. 24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605F-14C9-334E-9625-FD2C044C3B93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3479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66AD-A13B-A240-BBB7-BF8DB73F496F}" type="datetimeFigureOut">
              <a:rPr lang="en-SI" smtClean="0"/>
              <a:t>26. 5. 24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605F-14C9-334E-9625-FD2C044C3B93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77263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66AD-A13B-A240-BBB7-BF8DB73F496F}" type="datetimeFigureOut">
              <a:rPr lang="en-SI" smtClean="0"/>
              <a:t>26. 5. 24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605F-14C9-334E-9625-FD2C044C3B93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504728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66AD-A13B-A240-BBB7-BF8DB73F496F}" type="datetimeFigureOut">
              <a:rPr lang="en-SI" smtClean="0"/>
              <a:t>26. 5. 24</a:t>
            </a:fld>
            <a:endParaRPr lang="en-SI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605F-14C9-334E-9625-FD2C044C3B93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28160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66AD-A13B-A240-BBB7-BF8DB73F496F}" type="datetimeFigureOut">
              <a:rPr lang="en-SI" smtClean="0"/>
              <a:t>26. 5. 24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605F-14C9-334E-9625-FD2C044C3B93}" type="slidenum">
              <a:rPr lang="en-SI" smtClean="0"/>
              <a:t>‹#›</a:t>
            </a:fld>
            <a:endParaRPr lang="en-S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29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66AD-A13B-A240-BBB7-BF8DB73F496F}" type="datetimeFigureOut">
              <a:rPr lang="en-SI" smtClean="0"/>
              <a:t>26. 5. 24</a:t>
            </a:fld>
            <a:endParaRPr lang="en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605F-14C9-334E-9625-FD2C044C3B93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80666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66AD-A13B-A240-BBB7-BF8DB73F496F}" type="datetimeFigureOut">
              <a:rPr lang="en-SI" smtClean="0"/>
              <a:t>26. 5. 24</a:t>
            </a:fld>
            <a:endParaRPr lang="en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605F-14C9-334E-9625-FD2C044C3B93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515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66AD-A13B-A240-BBB7-BF8DB73F496F}" type="datetimeFigureOut">
              <a:rPr lang="en-SI" smtClean="0"/>
              <a:t>26. 5. 24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605F-14C9-334E-9625-FD2C044C3B93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59306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37A66AD-A13B-A240-BBB7-BF8DB73F496F}" type="datetimeFigureOut">
              <a:rPr lang="en-SI" smtClean="0"/>
              <a:t>26. 5. 24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605F-14C9-334E-9625-FD2C044C3B93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66752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37A66AD-A13B-A240-BBB7-BF8DB73F496F}" type="datetimeFigureOut">
              <a:rPr lang="en-SI" smtClean="0"/>
              <a:t>26. 5. 24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D19605F-14C9-334E-9625-FD2C044C3B93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97436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00C5-7796-E145-3847-B9C67E950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386744"/>
            <a:ext cx="4486656" cy="1645920"/>
          </a:xfrm>
        </p:spPr>
        <p:txBody>
          <a:bodyPr>
            <a:normAutofit/>
          </a:bodyPr>
          <a:lstStyle/>
          <a:p>
            <a:r>
              <a:rPr lang="en-SI" sz="3000" dirty="0"/>
              <a:t>PROJECT SEMINAR:</a:t>
            </a:r>
            <a:br>
              <a:rPr lang="en-SI" sz="3000" dirty="0"/>
            </a:br>
            <a:r>
              <a:rPr lang="en-SI" sz="3000" dirty="0"/>
              <a:t>APP FOR TRAINING ANALISYS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3F2E-5F1C-BFB4-CD90-22526939F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8615" y="4352544"/>
            <a:ext cx="3798770" cy="1239894"/>
          </a:xfrm>
        </p:spPr>
        <p:txBody>
          <a:bodyPr>
            <a:normAutofit/>
          </a:bodyPr>
          <a:lstStyle/>
          <a:p>
            <a:r>
              <a:rPr lang="en-SI" sz="1800"/>
              <a:t>Andraž Anderle &amp; Jan Jovan</a:t>
            </a:r>
          </a:p>
          <a:p>
            <a:r>
              <a:rPr lang="en-SI" sz="1800"/>
              <a:t>Menthor: prof. Branko Kavšek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2A2A55-ADE8-6BD0-3AFA-C6C831815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45" r="-1" b="-1"/>
          <a:stretch/>
        </p:blipFill>
        <p:spPr bwMode="auto">
          <a:xfrm>
            <a:off x="6096000" y="10"/>
            <a:ext cx="6095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537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1EE7-CD77-B883-8E05-0874B123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6B126-789C-CF67-AC3E-1316D1491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/>
              <a:t>3rd party app data import</a:t>
            </a:r>
          </a:p>
          <a:p>
            <a:r>
              <a:rPr lang="en-SI" dirty="0"/>
              <a:t>Coaching option (code written)</a:t>
            </a:r>
          </a:p>
          <a:p>
            <a:r>
              <a:rPr lang="en-SI" dirty="0"/>
              <a:t>Add route (code written)</a:t>
            </a:r>
          </a:p>
          <a:p>
            <a:r>
              <a:rPr lang="en-SI" dirty="0"/>
              <a:t>Add smaller open source LLM</a:t>
            </a:r>
          </a:p>
        </p:txBody>
      </p:sp>
    </p:spTree>
    <p:extLst>
      <p:ext uri="{BB962C8B-B14F-4D97-AF65-F5344CB8AC3E}">
        <p14:creationId xmlns:p14="http://schemas.microsoft.com/office/powerpoint/2010/main" val="2778425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D25EE-5914-F100-E84B-7732CDDFA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SI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1110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B965-B860-63F0-580D-8FD11CFCF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F4519-27BF-0DA9-407E-C638A832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/>
              <a:t>Project idea</a:t>
            </a:r>
          </a:p>
          <a:p>
            <a:r>
              <a:rPr lang="en-SI" dirty="0"/>
              <a:t>Tools</a:t>
            </a:r>
          </a:p>
          <a:p>
            <a:r>
              <a:rPr lang="en-SI" dirty="0"/>
              <a:t>Work plan</a:t>
            </a:r>
          </a:p>
          <a:p>
            <a:r>
              <a:rPr lang="en-SI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1973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000A76AB-1D7F-1F7D-642F-AD5AE750F2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669" b="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E898B-832B-51A5-774B-5E6FC2B79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P</a:t>
            </a:r>
            <a:r>
              <a:rPr lang="en-SI" dirty="0">
                <a:solidFill>
                  <a:schemeClr val="tx1"/>
                </a:solidFill>
              </a:rPr>
              <a:t>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0EF16-979E-BA98-79C9-9C674AA7D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r>
              <a:rPr lang="en-SI" dirty="0"/>
              <a:t>Mobile app (Android/iOS)</a:t>
            </a:r>
          </a:p>
          <a:p>
            <a:r>
              <a:rPr lang="en-SI" dirty="0"/>
              <a:t>User can analyze trainings</a:t>
            </a:r>
          </a:p>
          <a:p>
            <a:r>
              <a:rPr lang="en-SI" dirty="0"/>
              <a:t>Form tracking, intervals, training plan,…</a:t>
            </a:r>
          </a:p>
          <a:p>
            <a:r>
              <a:rPr lang="en-SI" dirty="0"/>
              <a:t>Cycling, possible</a:t>
            </a:r>
            <a:r>
              <a:rPr lang="en-GB" dirty="0"/>
              <a:t>e</a:t>
            </a:r>
            <a:r>
              <a:rPr lang="en-SI" dirty="0"/>
              <a:t> other sports</a:t>
            </a:r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544482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11856-B083-D47C-0E3C-A7871EA92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SI" dirty="0"/>
              <a:t>raining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D53C3-914A-D01B-1AFE-2F986AF1B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/>
              <a:t>Upload training .fit file</a:t>
            </a:r>
          </a:p>
          <a:p>
            <a:r>
              <a:rPr lang="en-SI" dirty="0"/>
              <a:t>Various data fields</a:t>
            </a:r>
          </a:p>
          <a:p>
            <a:r>
              <a:rPr lang="en-SI" dirty="0"/>
              <a:t>Graphs</a:t>
            </a:r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81387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C98E0-6559-191E-8773-DC656DA6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F4320-80C6-5E6A-23B5-41F08AB41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I" dirty="0"/>
              <a:t>Mobile app: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I" dirty="0"/>
              <a:t>UI: Figma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I" dirty="0"/>
              <a:t>Flutter</a:t>
            </a:r>
          </a:p>
          <a:p>
            <a:r>
              <a:rPr lang="en-SI" dirty="0"/>
              <a:t>Database:  Firerbase</a:t>
            </a:r>
          </a:p>
          <a:p>
            <a:r>
              <a:rPr lang="en-SI" dirty="0"/>
              <a:t>Hosting: Firebase Cloud Functions</a:t>
            </a:r>
          </a:p>
          <a:p>
            <a:r>
              <a:rPr lang="en-SI" dirty="0"/>
              <a:t>Training data processing: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I" dirty="0"/>
              <a:t>Python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I" dirty="0"/>
              <a:t>Libraries</a:t>
            </a:r>
          </a:p>
        </p:txBody>
      </p:sp>
    </p:spTree>
    <p:extLst>
      <p:ext uri="{BB962C8B-B14F-4D97-AF65-F5344CB8AC3E}">
        <p14:creationId xmlns:p14="http://schemas.microsoft.com/office/powerpoint/2010/main" val="405096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0719-1002-D36B-1AC0-16B06E60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EAC77-A702-98FB-983E-282A6FE76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/>
              <a:t>Version control: </a:t>
            </a:r>
            <a:r>
              <a:rPr lang="en-GB" dirty="0"/>
              <a:t>Git &amp; GitHub</a:t>
            </a:r>
            <a:endParaRPr lang="en-SI" dirty="0"/>
          </a:p>
          <a:p>
            <a:r>
              <a:rPr lang="en-GB" dirty="0"/>
              <a:t>Project</a:t>
            </a:r>
            <a:r>
              <a:rPr lang="en-SI" dirty="0"/>
              <a:t> </a:t>
            </a:r>
            <a:r>
              <a:rPr lang="en-GB" dirty="0"/>
              <a:t>timeline and tasks assignment</a:t>
            </a:r>
            <a:r>
              <a:rPr lang="en-SI" dirty="0"/>
              <a:t>: Notion</a:t>
            </a:r>
          </a:p>
          <a:p>
            <a:r>
              <a:rPr lang="en-SI" dirty="0"/>
              <a:t>IDE:  VS Code, PyCharm,  AndroidStudio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121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AD9B-94A1-A7ED-D7D9-C8E8C848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Work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E37D-FB13-F89D-D0F8-130B31087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/>
              <a:t>tba</a:t>
            </a:r>
            <a:endParaRPr lang="en-SI" dirty="0"/>
          </a:p>
        </p:txBody>
      </p:sp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4291E4B7-1B6E-57C0-3CFD-91E9E15C9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14" y="2743428"/>
            <a:ext cx="11534371" cy="299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27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7E7D-474C-A448-6D77-FDF68E50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Troubles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39A49-A1E1-EDEB-C104-F924A756A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/>
              <a:t>Problems with 3rd party apps for data import (Strava, Connect)</a:t>
            </a:r>
          </a:p>
          <a:p>
            <a:r>
              <a:rPr lang="en-SI" dirty="0"/>
              <a:t>X</a:t>
            </a:r>
            <a:r>
              <a:rPr lang="en-GB" dirty="0"/>
              <a:t>c</a:t>
            </a:r>
            <a:r>
              <a:rPr lang="en-SI" dirty="0"/>
              <a:t>ode problems</a:t>
            </a:r>
          </a:p>
          <a:p>
            <a:r>
              <a:rPr lang="en-SI" dirty="0"/>
              <a:t>Problems with integrating LLM (expensive)</a:t>
            </a:r>
          </a:p>
          <a:p>
            <a:endParaRPr lang="en-SI" dirty="0"/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614699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5D7E-98D3-7FA2-88FD-839E9FFB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4B389-2ACC-C6F7-3E7C-3116C1C8D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/>
              <a:t>iPhone app</a:t>
            </a:r>
          </a:p>
          <a:p>
            <a:r>
              <a:rPr lang="en-SI" dirty="0"/>
              <a:t>Basic features</a:t>
            </a:r>
          </a:p>
        </p:txBody>
      </p:sp>
    </p:spTree>
    <p:extLst>
      <p:ext uri="{BB962C8B-B14F-4D97-AF65-F5344CB8AC3E}">
        <p14:creationId xmlns:p14="http://schemas.microsoft.com/office/powerpoint/2010/main" val="369884323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6BD4484BBA592428B2CFF1FDC8A9F9A" ma:contentTypeVersion="0" ma:contentTypeDescription="Ustvari nov dokument." ma:contentTypeScope="" ma:versionID="d75c85ad4bceb16b0fedc748b08aa9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38a63f0386f459f52edc034fd72f6a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vsebine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6DBE43-30F9-4AB3-88CE-A8AA32BD920D}">
  <ds:schemaRefs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921AD04-A1EE-40F3-B714-CCECA8152C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076858-849F-4DC8-9F5D-1D6E8DBA1B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1933</TotalTime>
  <Words>168</Words>
  <Application>Microsoft Macintosh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Gill Sans MT</vt:lpstr>
      <vt:lpstr>Parcel</vt:lpstr>
      <vt:lpstr>PROJECT SEMINAR: APP FOR TRAINING ANALISYS</vt:lpstr>
      <vt:lpstr>outline</vt:lpstr>
      <vt:lpstr>Project idea</vt:lpstr>
      <vt:lpstr>Training analysis</vt:lpstr>
      <vt:lpstr>TOOLS</vt:lpstr>
      <vt:lpstr>TOOLS</vt:lpstr>
      <vt:lpstr>Work plan</vt:lpstr>
      <vt:lpstr>Troubles</vt:lpstr>
      <vt:lpstr>demo</vt:lpstr>
      <vt:lpstr>IMPROVEMENTS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SEMINAR: APP FOR TRAINING ANALISYS</dc:title>
  <dc:creator>Jan Jovan</dc:creator>
  <cp:lastModifiedBy>Jan Jovan</cp:lastModifiedBy>
  <cp:revision>25</cp:revision>
  <dcterms:created xsi:type="dcterms:W3CDTF">2024-04-20T06:54:46Z</dcterms:created>
  <dcterms:modified xsi:type="dcterms:W3CDTF">2024-05-26T19:21:05Z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0x01010006BD4484BBA592428B2CFF1FDC8A9F9A</vt:lpwstr>
  </property>
</Properties>
</file>