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7" r:id="rId5"/>
  </p:sldIdLst>
  <p:sldSz cx="21945600" cy="29260800"/>
  <p:notesSz cx="6858000" cy="9144000"/>
  <p:defaultTextStyle>
    <a:defPPr>
      <a:defRPr lang="en-US"/>
    </a:defPPr>
    <a:lvl1pPr algn="l" defTabSz="1939662" rtl="0" fontAlgn="base">
      <a:spcBef>
        <a:spcPct val="0"/>
      </a:spcBef>
      <a:spcAft>
        <a:spcPct val="0"/>
      </a:spcAft>
      <a:defRPr sz="3838" kern="1200">
        <a:solidFill>
          <a:schemeClr val="tx1"/>
        </a:solidFill>
        <a:latin typeface="Arial" charset="0"/>
        <a:ea typeface="+mn-ea"/>
        <a:cs typeface="+mn-cs"/>
      </a:defRPr>
    </a:lvl1pPr>
    <a:lvl2pPr marL="969831" indent="-686841" algn="l" defTabSz="1939662" rtl="0" fontAlgn="base">
      <a:spcBef>
        <a:spcPct val="0"/>
      </a:spcBef>
      <a:spcAft>
        <a:spcPct val="0"/>
      </a:spcAft>
      <a:defRPr sz="3838" kern="1200">
        <a:solidFill>
          <a:schemeClr val="tx1"/>
        </a:solidFill>
        <a:latin typeface="Arial" charset="0"/>
        <a:ea typeface="+mn-ea"/>
        <a:cs typeface="+mn-cs"/>
      </a:defRPr>
    </a:lvl2pPr>
    <a:lvl3pPr marL="1939662" indent="-1373682" algn="l" defTabSz="1939662" rtl="0" fontAlgn="base">
      <a:spcBef>
        <a:spcPct val="0"/>
      </a:spcBef>
      <a:spcAft>
        <a:spcPct val="0"/>
      </a:spcAft>
      <a:defRPr sz="3838" kern="1200">
        <a:solidFill>
          <a:schemeClr val="tx1"/>
        </a:solidFill>
        <a:latin typeface="Arial" charset="0"/>
        <a:ea typeface="+mn-ea"/>
        <a:cs typeface="+mn-cs"/>
      </a:defRPr>
    </a:lvl3pPr>
    <a:lvl4pPr marL="2910475" indent="-2061505" algn="l" defTabSz="1939662" rtl="0" fontAlgn="base">
      <a:spcBef>
        <a:spcPct val="0"/>
      </a:spcBef>
      <a:spcAft>
        <a:spcPct val="0"/>
      </a:spcAft>
      <a:defRPr sz="3838" kern="1200">
        <a:solidFill>
          <a:schemeClr val="tx1"/>
        </a:solidFill>
        <a:latin typeface="Arial" charset="0"/>
        <a:ea typeface="+mn-ea"/>
        <a:cs typeface="+mn-cs"/>
      </a:defRPr>
    </a:lvl4pPr>
    <a:lvl5pPr marL="3880306" indent="-2748346" algn="l" defTabSz="1939662" rtl="0" fontAlgn="base">
      <a:spcBef>
        <a:spcPct val="0"/>
      </a:spcBef>
      <a:spcAft>
        <a:spcPct val="0"/>
      </a:spcAft>
      <a:defRPr sz="3838" kern="1200">
        <a:solidFill>
          <a:schemeClr val="tx1"/>
        </a:solidFill>
        <a:latin typeface="Arial" charset="0"/>
        <a:ea typeface="+mn-ea"/>
        <a:cs typeface="+mn-cs"/>
      </a:defRPr>
    </a:lvl5pPr>
    <a:lvl6pPr marL="1414951" algn="l" defTabSz="565980" rtl="0" eaLnBrk="1" latinLnBrk="0" hangingPunct="1">
      <a:defRPr sz="3838" kern="1200">
        <a:solidFill>
          <a:schemeClr val="tx1"/>
        </a:solidFill>
        <a:latin typeface="Arial" charset="0"/>
        <a:ea typeface="+mn-ea"/>
        <a:cs typeface="+mn-cs"/>
      </a:defRPr>
    </a:lvl6pPr>
    <a:lvl7pPr marL="1697941" algn="l" defTabSz="565980" rtl="0" eaLnBrk="1" latinLnBrk="0" hangingPunct="1">
      <a:defRPr sz="3838" kern="1200">
        <a:solidFill>
          <a:schemeClr val="tx1"/>
        </a:solidFill>
        <a:latin typeface="Arial" charset="0"/>
        <a:ea typeface="+mn-ea"/>
        <a:cs typeface="+mn-cs"/>
      </a:defRPr>
    </a:lvl7pPr>
    <a:lvl8pPr marL="1980931" algn="l" defTabSz="565980" rtl="0" eaLnBrk="1" latinLnBrk="0" hangingPunct="1">
      <a:defRPr sz="3838" kern="1200">
        <a:solidFill>
          <a:schemeClr val="tx1"/>
        </a:solidFill>
        <a:latin typeface="Arial" charset="0"/>
        <a:ea typeface="+mn-ea"/>
        <a:cs typeface="+mn-cs"/>
      </a:defRPr>
    </a:lvl8pPr>
    <a:lvl9pPr marL="2263921" algn="l" defTabSz="565980" rtl="0" eaLnBrk="1" latinLnBrk="0" hangingPunct="1">
      <a:defRPr sz="3838"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69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goedek" initials="kd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8C8"/>
    <a:srgbClr val="3DB5E6"/>
    <a:srgbClr val="E1261C"/>
    <a:srgbClr val="004B87"/>
    <a:srgbClr val="3FB4E5"/>
    <a:srgbClr val="0A2240"/>
    <a:srgbClr val="004B98"/>
    <a:srgbClr val="101B2C"/>
    <a:srgbClr val="FFFFFF"/>
    <a:srgbClr val="0045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50FF5F-FF5F-97DA-146B-DFFC43624EE7}" v="241" dt="2023-12-06T17:21:33.962"/>
    <p1510:client id="{3F415F1B-89EA-2747-ACA6-C14FE8A13156}" vWet="2" dt="2023-12-06T18:16:09.304"/>
    <p1510:client id="{559B3D71-4DBC-CBCD-F32F-F8AC7BC5B869}" v="1527" vWet="1528" dt="2023-12-05T22:40:40.894"/>
    <p1510:client id="{8EB88662-C39D-2A31-56CF-37C0A2B43591}" v="38" dt="2023-12-06T20:56:08.576"/>
    <p1510:client id="{A9A2D673-F96D-42CA-80BF-0428DCCA68B1}" v="2181" dt="2023-12-06T18:29:21.069"/>
    <p1510:client id="{E9BE139E-1F89-0181-0AAC-C9F9B88A0173}" v="58" dt="2023-12-06T22:06:53.3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2616" y="125"/>
      </p:cViewPr>
      <p:guideLst>
        <p:guide orient="horz" pos="9216"/>
        <p:guide pos="6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0289FA-5C8D-47D8-9AF4-5913895D4286}" type="datetimeFigureOut">
              <a:rPr lang="en-US" smtClean="0"/>
              <a:pPr/>
              <a:t>12/6/2023</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CD70C-2E8E-49A7-BA2C-C0D26D39C4C7}" type="slidenum">
              <a:rPr lang="en-US" smtClean="0"/>
              <a:pPr/>
              <a:t>‹#›</a:t>
            </a:fld>
            <a:endParaRPr lang="en-US"/>
          </a:p>
        </p:txBody>
      </p:sp>
    </p:spTree>
    <p:extLst>
      <p:ext uri="{BB962C8B-B14F-4D97-AF65-F5344CB8AC3E}">
        <p14:creationId xmlns:p14="http://schemas.microsoft.com/office/powerpoint/2010/main" val="620869821"/>
      </p:ext>
    </p:extLst>
  </p:cSld>
  <p:clrMap bg1="lt1" tx1="dk1" bg2="lt2" tx2="dk2" accent1="accent1" accent2="accent2" accent3="accent3" accent4="accent4" accent5="accent5" accent6="accent6" hlink="hlink" folHlink="folHlink"/>
  <p:notesStyle>
    <a:lvl1pPr marL="0" algn="l" defTabSz="566014" rtl="0" eaLnBrk="1" latinLnBrk="0" hangingPunct="1">
      <a:defRPr sz="743" kern="1200">
        <a:solidFill>
          <a:schemeClr val="tx1"/>
        </a:solidFill>
        <a:latin typeface="+mn-lt"/>
        <a:ea typeface="+mn-ea"/>
        <a:cs typeface="+mn-cs"/>
      </a:defRPr>
    </a:lvl1pPr>
    <a:lvl2pPr marL="283007" algn="l" defTabSz="566014" rtl="0" eaLnBrk="1" latinLnBrk="0" hangingPunct="1">
      <a:defRPr sz="743" kern="1200">
        <a:solidFill>
          <a:schemeClr val="tx1"/>
        </a:solidFill>
        <a:latin typeface="+mn-lt"/>
        <a:ea typeface="+mn-ea"/>
        <a:cs typeface="+mn-cs"/>
      </a:defRPr>
    </a:lvl2pPr>
    <a:lvl3pPr marL="566014" algn="l" defTabSz="566014" rtl="0" eaLnBrk="1" latinLnBrk="0" hangingPunct="1">
      <a:defRPr sz="743" kern="1200">
        <a:solidFill>
          <a:schemeClr val="tx1"/>
        </a:solidFill>
        <a:latin typeface="+mn-lt"/>
        <a:ea typeface="+mn-ea"/>
        <a:cs typeface="+mn-cs"/>
      </a:defRPr>
    </a:lvl3pPr>
    <a:lvl4pPr marL="849020" algn="l" defTabSz="566014" rtl="0" eaLnBrk="1" latinLnBrk="0" hangingPunct="1">
      <a:defRPr sz="743" kern="1200">
        <a:solidFill>
          <a:schemeClr val="tx1"/>
        </a:solidFill>
        <a:latin typeface="+mn-lt"/>
        <a:ea typeface="+mn-ea"/>
        <a:cs typeface="+mn-cs"/>
      </a:defRPr>
    </a:lvl4pPr>
    <a:lvl5pPr marL="1132027" algn="l" defTabSz="566014" rtl="0" eaLnBrk="1" latinLnBrk="0" hangingPunct="1">
      <a:defRPr sz="743" kern="1200">
        <a:solidFill>
          <a:schemeClr val="tx1"/>
        </a:solidFill>
        <a:latin typeface="+mn-lt"/>
        <a:ea typeface="+mn-ea"/>
        <a:cs typeface="+mn-cs"/>
      </a:defRPr>
    </a:lvl5pPr>
    <a:lvl6pPr marL="1415034" algn="l" defTabSz="566014" rtl="0" eaLnBrk="1" latinLnBrk="0" hangingPunct="1">
      <a:defRPr sz="743" kern="1200">
        <a:solidFill>
          <a:schemeClr val="tx1"/>
        </a:solidFill>
        <a:latin typeface="+mn-lt"/>
        <a:ea typeface="+mn-ea"/>
        <a:cs typeface="+mn-cs"/>
      </a:defRPr>
    </a:lvl6pPr>
    <a:lvl7pPr marL="1698041" algn="l" defTabSz="566014" rtl="0" eaLnBrk="1" latinLnBrk="0" hangingPunct="1">
      <a:defRPr sz="743" kern="1200">
        <a:solidFill>
          <a:schemeClr val="tx1"/>
        </a:solidFill>
        <a:latin typeface="+mn-lt"/>
        <a:ea typeface="+mn-ea"/>
        <a:cs typeface="+mn-cs"/>
      </a:defRPr>
    </a:lvl7pPr>
    <a:lvl8pPr marL="1981048" algn="l" defTabSz="566014" rtl="0" eaLnBrk="1" latinLnBrk="0" hangingPunct="1">
      <a:defRPr sz="743" kern="1200">
        <a:solidFill>
          <a:schemeClr val="tx1"/>
        </a:solidFill>
        <a:latin typeface="+mn-lt"/>
        <a:ea typeface="+mn-ea"/>
        <a:cs typeface="+mn-cs"/>
      </a:defRPr>
    </a:lvl8pPr>
    <a:lvl9pPr marL="2264054" algn="l" defTabSz="566014" rtl="0" eaLnBrk="1" latinLnBrk="0" hangingPunct="1">
      <a:defRPr sz="7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normAutofit/>
          </a:bodyPr>
          <a:lstStyle/>
          <a:p>
            <a:r>
              <a:rPr lang="en-US" sz="800">
                <a:solidFill>
                  <a:schemeClr val="bg1"/>
                </a:solidFill>
              </a:rPr>
              <a:t>Introduction. Include the student name, company name, internship location, internship position, and internship dates. Also note the course rubric and number, course title, and instructor(s). In addition, describe how you secured the internship.</a:t>
            </a:r>
          </a:p>
          <a:p>
            <a:r>
              <a:rPr lang="en-US" sz="800">
                <a:solidFill>
                  <a:schemeClr val="bg1"/>
                </a:solidFill>
              </a:rPr>
              <a:t>Abstract. The abstract should provide a concise summary of what was done and learned in the internship and the course.</a:t>
            </a:r>
          </a:p>
          <a:p>
            <a:r>
              <a:rPr lang="en-US" sz="800">
                <a:solidFill>
                  <a:schemeClr val="bg1"/>
                </a:solidFill>
              </a:rPr>
              <a:t>Learning Objectives. List 2 to 5 learning objectives that you had planned to achieve by completing the internship.</a:t>
            </a:r>
          </a:p>
          <a:p>
            <a:r>
              <a:rPr lang="en-US" sz="800">
                <a:solidFill>
                  <a:schemeClr val="bg1"/>
                </a:solidFill>
              </a:rPr>
              <a:t>Description of Key Responsibilities. Summarize the major responsibilities, activities, and project(s) completed during the internship.</a:t>
            </a:r>
          </a:p>
          <a:p>
            <a:r>
              <a:rPr lang="en-US" sz="800">
                <a:solidFill>
                  <a:schemeClr val="bg1"/>
                </a:solidFill>
              </a:rPr>
              <a:t>Application of VWU courses to the internship. Explain how your coursework  helped with the internship. Link relevant courses, theories, and concepts to their applications within the internship.</a:t>
            </a:r>
          </a:p>
          <a:p>
            <a:r>
              <a:rPr lang="en-US" sz="800">
                <a:solidFill>
                  <a:schemeClr val="bg1"/>
                </a:solidFill>
              </a:rPr>
              <a:t>Lessons Learned. Explain what you learned about the industry, the company, the career process, and yourself through the internship experience.</a:t>
            </a:r>
          </a:p>
          <a:p>
            <a:r>
              <a:rPr lang="en-US" sz="800">
                <a:solidFill>
                  <a:schemeClr val="bg1"/>
                </a:solidFill>
              </a:rPr>
              <a:t>Acknowledgements. Recognize the people who helped you, including the internship site supervisor, the course instructor, and mentors. Include full titles in the acknowledgements. In addition, acknowledge funding sources.</a:t>
            </a:r>
          </a:p>
          <a:p>
            <a:r>
              <a:rPr lang="en-US" sz="800">
                <a:solidFill>
                  <a:schemeClr val="bg1"/>
                </a:solidFill>
              </a:rPr>
              <a:t>Visuals. Incorporate visual aids to illustrate key points. Be sure to label all visuals. Include: names, dates, locations, and photographers. Do not include photographs of children unless you have secured approval from your site supervisor to use the children’s images.</a:t>
            </a:r>
          </a:p>
          <a:p>
            <a:endParaRPr lang="en-US"/>
          </a:p>
        </p:txBody>
      </p:sp>
      <p:sp>
        <p:nvSpPr>
          <p:cNvPr id="4" name="Slide Number Placeholder 3"/>
          <p:cNvSpPr>
            <a:spLocks noGrp="1"/>
          </p:cNvSpPr>
          <p:nvPr>
            <p:ph type="sldNum" sz="quarter" idx="10"/>
          </p:nvPr>
        </p:nvSpPr>
        <p:spPr/>
        <p:txBody>
          <a:bodyPr/>
          <a:lstStyle/>
          <a:p>
            <a:fld id="{FA6CD70C-2E8E-49A7-BA2C-C0D26D39C4C7}" type="slidenum">
              <a:rPr lang="en-US" smtClean="0"/>
              <a:pPr/>
              <a:t>1</a:t>
            </a:fld>
            <a:endParaRPr lang="en-US"/>
          </a:p>
        </p:txBody>
      </p:sp>
    </p:spTree>
    <p:extLst>
      <p:ext uri="{BB962C8B-B14F-4D97-AF65-F5344CB8AC3E}">
        <p14:creationId xmlns:p14="http://schemas.microsoft.com/office/powerpoint/2010/main" val="77254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19"/>
            <a:ext cx="18653760" cy="6272107"/>
          </a:xfrm>
        </p:spPr>
        <p:txBody>
          <a:bodyPr/>
          <a:lstStyle/>
          <a:p>
            <a:r>
              <a:rPr lang="en-US"/>
              <a:t>Click to edit Master title style</a:t>
            </a:r>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175564" indent="0" algn="ctr">
              <a:buNone/>
              <a:defRPr>
                <a:solidFill>
                  <a:schemeClr val="tx1">
                    <a:tint val="75000"/>
                  </a:schemeClr>
                </a:solidFill>
              </a:defRPr>
            </a:lvl2pPr>
            <a:lvl3pPr marL="2351126" indent="0" algn="ctr">
              <a:buNone/>
              <a:defRPr>
                <a:solidFill>
                  <a:schemeClr val="tx1">
                    <a:tint val="75000"/>
                  </a:schemeClr>
                </a:solidFill>
              </a:defRPr>
            </a:lvl3pPr>
            <a:lvl4pPr marL="3526691" indent="0" algn="ctr">
              <a:buNone/>
              <a:defRPr>
                <a:solidFill>
                  <a:schemeClr val="tx1">
                    <a:tint val="75000"/>
                  </a:schemeClr>
                </a:solidFill>
              </a:defRPr>
            </a:lvl4pPr>
            <a:lvl5pPr marL="4702254" indent="0" algn="ctr">
              <a:buNone/>
              <a:defRPr>
                <a:solidFill>
                  <a:schemeClr val="tx1">
                    <a:tint val="75000"/>
                  </a:schemeClr>
                </a:solidFill>
              </a:defRPr>
            </a:lvl5pPr>
            <a:lvl6pPr marL="5877818" indent="0" algn="ctr">
              <a:buNone/>
              <a:defRPr>
                <a:solidFill>
                  <a:schemeClr val="tx1">
                    <a:tint val="75000"/>
                  </a:schemeClr>
                </a:solidFill>
              </a:defRPr>
            </a:lvl6pPr>
            <a:lvl7pPr marL="7053381" indent="0" algn="ctr">
              <a:buNone/>
              <a:defRPr>
                <a:solidFill>
                  <a:schemeClr val="tx1">
                    <a:tint val="75000"/>
                  </a:schemeClr>
                </a:solidFill>
              </a:defRPr>
            </a:lvl7pPr>
            <a:lvl8pPr marL="8228945" indent="0" algn="ctr">
              <a:buNone/>
              <a:defRPr>
                <a:solidFill>
                  <a:schemeClr val="tx1">
                    <a:tint val="75000"/>
                  </a:schemeClr>
                </a:solidFill>
              </a:defRPr>
            </a:lvl8pPr>
            <a:lvl9pPr marL="9404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029158D-6B6E-4D78-93B6-6920100973F3}"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71CC3F-1E9C-4E57-919F-E376A2C7E02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F731B38-D9A0-43AB-B1CD-20127BEF1F38}"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91FA70-FEAA-44B9-BD3A-08B5307AAE2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279541" y="3752429"/>
            <a:ext cx="17773652" cy="79891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50977" y="3752429"/>
            <a:ext cx="52962809" cy="79891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44B600C-B717-4D7C-9D39-7828C8496CC7}"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642E031-644C-440F-864D-7B6C22A00FD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5D4687-38C3-4531-A6E9-6AB865D6205A}"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23B9CE4-6753-42B8-8F48-A6E97CD401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2" y="18802776"/>
            <a:ext cx="18653760" cy="5811520"/>
          </a:xfrm>
        </p:spPr>
        <p:txBody>
          <a:bodyPr anchor="t"/>
          <a:lstStyle>
            <a:lvl1pPr algn="l">
              <a:defRPr sz="10275" b="1" cap="all"/>
            </a:lvl1pPr>
          </a:lstStyle>
          <a:p>
            <a:r>
              <a:rPr lang="en-US"/>
              <a:t>Click to edit Master title style</a:t>
            </a:r>
          </a:p>
        </p:txBody>
      </p:sp>
      <p:sp>
        <p:nvSpPr>
          <p:cNvPr id="3" name="Text Placeholder 2"/>
          <p:cNvSpPr>
            <a:spLocks noGrp="1"/>
          </p:cNvSpPr>
          <p:nvPr>
            <p:ph type="body" idx="1"/>
          </p:nvPr>
        </p:nvSpPr>
        <p:spPr>
          <a:xfrm>
            <a:off x="1733552" y="12401979"/>
            <a:ext cx="18653760" cy="6400797"/>
          </a:xfrm>
        </p:spPr>
        <p:txBody>
          <a:bodyPr anchor="b"/>
          <a:lstStyle>
            <a:lvl1pPr marL="0" indent="0">
              <a:buNone/>
              <a:defRPr sz="5175">
                <a:solidFill>
                  <a:schemeClr val="tx1">
                    <a:tint val="75000"/>
                  </a:schemeClr>
                </a:solidFill>
              </a:defRPr>
            </a:lvl1pPr>
            <a:lvl2pPr marL="1175564" indent="0">
              <a:buNone/>
              <a:defRPr sz="4650">
                <a:solidFill>
                  <a:schemeClr val="tx1">
                    <a:tint val="75000"/>
                  </a:schemeClr>
                </a:solidFill>
              </a:defRPr>
            </a:lvl2pPr>
            <a:lvl3pPr marL="2351126" indent="0">
              <a:buNone/>
              <a:defRPr sz="4125">
                <a:solidFill>
                  <a:schemeClr val="tx1">
                    <a:tint val="75000"/>
                  </a:schemeClr>
                </a:solidFill>
              </a:defRPr>
            </a:lvl3pPr>
            <a:lvl4pPr marL="3526691" indent="0">
              <a:buNone/>
              <a:defRPr sz="3600">
                <a:solidFill>
                  <a:schemeClr val="tx1">
                    <a:tint val="75000"/>
                  </a:schemeClr>
                </a:solidFill>
              </a:defRPr>
            </a:lvl4pPr>
            <a:lvl5pPr marL="4702254" indent="0">
              <a:buNone/>
              <a:defRPr sz="3600">
                <a:solidFill>
                  <a:schemeClr val="tx1">
                    <a:tint val="75000"/>
                  </a:schemeClr>
                </a:solidFill>
              </a:defRPr>
            </a:lvl5pPr>
            <a:lvl6pPr marL="5877818" indent="0">
              <a:buNone/>
              <a:defRPr sz="3600">
                <a:solidFill>
                  <a:schemeClr val="tx1">
                    <a:tint val="75000"/>
                  </a:schemeClr>
                </a:solidFill>
              </a:defRPr>
            </a:lvl6pPr>
            <a:lvl7pPr marL="7053381" indent="0">
              <a:buNone/>
              <a:defRPr sz="3600">
                <a:solidFill>
                  <a:schemeClr val="tx1">
                    <a:tint val="75000"/>
                  </a:schemeClr>
                </a:solidFill>
              </a:defRPr>
            </a:lvl7pPr>
            <a:lvl8pPr marL="8228945" indent="0">
              <a:buNone/>
              <a:defRPr sz="3600">
                <a:solidFill>
                  <a:schemeClr val="tx1">
                    <a:tint val="75000"/>
                  </a:schemeClr>
                </a:solidFill>
              </a:defRPr>
            </a:lvl8pPr>
            <a:lvl9pPr marL="9404509" indent="0">
              <a:buNone/>
              <a:defRPr sz="3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DCD13D2-FBB1-4B8B-914B-8F8D5039E153}" type="datetimeFigureOut">
              <a:rPr lang="en-US"/>
              <a:pPr>
                <a:defRPr/>
              </a:pPr>
              <a:t>12/6/2023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04BDD1B-1EA8-45BB-B9D7-5F8C734133B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50973" y="21850776"/>
            <a:ext cx="35368228"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84966" y="21850776"/>
            <a:ext cx="35368232" cy="61793123"/>
          </a:xfrm>
        </p:spPr>
        <p:txBody>
          <a:bodyPr/>
          <a:lstStyle>
            <a:lvl1pPr>
              <a:defRPr sz="7200"/>
            </a:lvl1pPr>
            <a:lvl2pPr>
              <a:defRPr sz="6150"/>
            </a:lvl2pPr>
            <a:lvl3pPr>
              <a:defRPr sz="5175"/>
            </a:lvl3pPr>
            <a:lvl4pPr>
              <a:defRPr sz="4650"/>
            </a:lvl4pPr>
            <a:lvl5pPr>
              <a:defRPr sz="4650"/>
            </a:lvl5pPr>
            <a:lvl6pPr>
              <a:defRPr sz="4650"/>
            </a:lvl6pPr>
            <a:lvl7pPr>
              <a:defRPr sz="4650"/>
            </a:lvl7pPr>
            <a:lvl8pPr>
              <a:defRPr sz="4650"/>
            </a:lvl8pPr>
            <a:lvl9pPr>
              <a:defRPr sz="4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8D31E0E-49E0-4EB1-9190-AEA9D3D452E8}"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52B582-4A62-433E-96E7-8A568324CB4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1" y="6549816"/>
            <a:ext cx="9696452"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4" name="Content Placeholder 3"/>
          <p:cNvSpPr>
            <a:spLocks noGrp="1"/>
          </p:cNvSpPr>
          <p:nvPr>
            <p:ph sz="half" idx="2"/>
          </p:nvPr>
        </p:nvSpPr>
        <p:spPr>
          <a:xfrm>
            <a:off x="1097281" y="9279467"/>
            <a:ext cx="9696452"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6" y="6549816"/>
            <a:ext cx="9700261" cy="2729651"/>
          </a:xfrm>
        </p:spPr>
        <p:txBody>
          <a:bodyPr anchor="b"/>
          <a:lstStyle>
            <a:lvl1pPr marL="0" indent="0">
              <a:buNone/>
              <a:defRPr sz="6150" b="1"/>
            </a:lvl1pPr>
            <a:lvl2pPr marL="1175564" indent="0">
              <a:buNone/>
              <a:defRPr sz="5175" b="1"/>
            </a:lvl2pPr>
            <a:lvl3pPr marL="2351126" indent="0">
              <a:buNone/>
              <a:defRPr sz="4650" b="1"/>
            </a:lvl3pPr>
            <a:lvl4pPr marL="3526691" indent="0">
              <a:buNone/>
              <a:defRPr sz="4125" b="1"/>
            </a:lvl4pPr>
            <a:lvl5pPr marL="4702254" indent="0">
              <a:buNone/>
              <a:defRPr sz="4125" b="1"/>
            </a:lvl5pPr>
            <a:lvl6pPr marL="5877818" indent="0">
              <a:buNone/>
              <a:defRPr sz="4125" b="1"/>
            </a:lvl6pPr>
            <a:lvl7pPr marL="7053381" indent="0">
              <a:buNone/>
              <a:defRPr sz="4125" b="1"/>
            </a:lvl7pPr>
            <a:lvl8pPr marL="8228945" indent="0">
              <a:buNone/>
              <a:defRPr sz="4125" b="1"/>
            </a:lvl8pPr>
            <a:lvl9pPr marL="9404509" indent="0">
              <a:buNone/>
              <a:defRPr sz="4125" b="1"/>
            </a:lvl9pPr>
          </a:lstStyle>
          <a:p>
            <a:pPr lvl="0"/>
            <a:r>
              <a:rPr lang="en-US"/>
              <a:t>Click to edit Master text styles</a:t>
            </a:r>
          </a:p>
        </p:txBody>
      </p:sp>
      <p:sp>
        <p:nvSpPr>
          <p:cNvPr id="6" name="Content Placeholder 5"/>
          <p:cNvSpPr>
            <a:spLocks noGrp="1"/>
          </p:cNvSpPr>
          <p:nvPr>
            <p:ph sz="quarter" idx="4"/>
          </p:nvPr>
        </p:nvSpPr>
        <p:spPr>
          <a:xfrm>
            <a:off x="11148066" y="9279467"/>
            <a:ext cx="9700261" cy="16858829"/>
          </a:xfrm>
        </p:spPr>
        <p:txBody>
          <a:bodyPr/>
          <a:lstStyle>
            <a:lvl1pPr>
              <a:defRPr sz="6150"/>
            </a:lvl1pPr>
            <a:lvl2pPr>
              <a:defRPr sz="5175"/>
            </a:lvl2pPr>
            <a:lvl3pPr>
              <a:defRPr sz="4650"/>
            </a:lvl3pPr>
            <a:lvl4pPr>
              <a:defRPr sz="4125"/>
            </a:lvl4pPr>
            <a:lvl5pPr>
              <a:defRPr sz="4125"/>
            </a:lvl5pPr>
            <a:lvl6pPr>
              <a:defRPr sz="4125"/>
            </a:lvl6pPr>
            <a:lvl7pPr>
              <a:defRPr sz="4125"/>
            </a:lvl7pPr>
            <a:lvl8pPr>
              <a:defRPr sz="4125"/>
            </a:lvl8pPr>
            <a:lvl9pPr>
              <a:defRPr sz="4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4469AA2-567D-48F6-8009-8243608F5154}" type="datetimeFigureOut">
              <a:rPr lang="en-US"/>
              <a:pPr>
                <a:defRPr/>
              </a:pPr>
              <a:t>12/6/2023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EDECC6-D58F-4345-B1DF-D7F522F33F7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9B013C-FA7E-4D5F-8D61-C9AF5DBE162E}" type="datetimeFigureOut">
              <a:rPr lang="en-US"/>
              <a:pPr>
                <a:defRPr/>
              </a:pPr>
              <a:t>12/6/2023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7A674F3-3B5E-4B1C-BBE0-3592E8C421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09ED3E8-711D-4817-B45E-BDB8BE0A7238}" type="datetimeFigureOut">
              <a:rPr lang="en-US"/>
              <a:pPr>
                <a:defRPr/>
              </a:pPr>
              <a:t>12/6/2023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5544818-5BB0-475F-B3FB-6E5EC34FCC4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5" y="1165013"/>
            <a:ext cx="7219952" cy="4958080"/>
          </a:xfrm>
        </p:spPr>
        <p:txBody>
          <a:bodyPr anchor="b"/>
          <a:lstStyle>
            <a:lvl1pPr algn="l">
              <a:defRPr sz="5175" b="1"/>
            </a:lvl1pPr>
          </a:lstStyle>
          <a:p>
            <a:r>
              <a:rPr lang="en-US"/>
              <a:t>Click to edit Master title style</a:t>
            </a:r>
          </a:p>
        </p:txBody>
      </p:sp>
      <p:sp>
        <p:nvSpPr>
          <p:cNvPr id="3" name="Content Placeholder 2"/>
          <p:cNvSpPr>
            <a:spLocks noGrp="1"/>
          </p:cNvSpPr>
          <p:nvPr>
            <p:ph idx="1"/>
          </p:nvPr>
        </p:nvSpPr>
        <p:spPr>
          <a:xfrm>
            <a:off x="8580121" y="1165016"/>
            <a:ext cx="12268200" cy="24973283"/>
          </a:xfrm>
        </p:spPr>
        <p:txBody>
          <a:bodyPr/>
          <a:lstStyle>
            <a:lvl1pPr>
              <a:defRPr sz="8250"/>
            </a:lvl1pPr>
            <a:lvl2pPr>
              <a:defRPr sz="7200"/>
            </a:lvl2pPr>
            <a:lvl3pPr>
              <a:defRPr sz="6150"/>
            </a:lvl3pPr>
            <a:lvl4pPr>
              <a:defRPr sz="5175"/>
            </a:lvl4pPr>
            <a:lvl5pPr>
              <a:defRPr sz="5175"/>
            </a:lvl5pPr>
            <a:lvl6pPr>
              <a:defRPr sz="5175"/>
            </a:lvl6pPr>
            <a:lvl7pPr>
              <a:defRPr sz="5175"/>
            </a:lvl7pPr>
            <a:lvl8pPr>
              <a:defRPr sz="5175"/>
            </a:lvl8pPr>
            <a:lvl9pPr>
              <a:defRPr sz="51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5" y="6123096"/>
            <a:ext cx="7219952" cy="20015203"/>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7296447-A170-413D-B320-9948716ECEDA}"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84302A0-9B03-431D-8599-98F4424EF77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2" y="20482560"/>
            <a:ext cx="13167360" cy="2418083"/>
          </a:xfrm>
        </p:spPr>
        <p:txBody>
          <a:bodyPr anchor="b"/>
          <a:lstStyle>
            <a:lvl1pPr algn="l">
              <a:defRPr sz="5175" b="1"/>
            </a:lvl1pPr>
          </a:lstStyle>
          <a:p>
            <a:r>
              <a:rPr lang="en-US"/>
              <a:t>Click to edit Master title style</a:t>
            </a:r>
          </a:p>
        </p:txBody>
      </p:sp>
      <p:sp>
        <p:nvSpPr>
          <p:cNvPr id="3" name="Picture Placeholder 2"/>
          <p:cNvSpPr>
            <a:spLocks noGrp="1"/>
          </p:cNvSpPr>
          <p:nvPr>
            <p:ph type="pic" idx="1"/>
          </p:nvPr>
        </p:nvSpPr>
        <p:spPr>
          <a:xfrm>
            <a:off x="4301492" y="2614507"/>
            <a:ext cx="13167360" cy="17556480"/>
          </a:xfrm>
        </p:spPr>
        <p:txBody>
          <a:bodyPr rtlCol="0">
            <a:normAutofit/>
          </a:bodyPr>
          <a:lstStyle>
            <a:lvl1pPr marL="0" indent="0">
              <a:buNone/>
              <a:defRPr sz="8250"/>
            </a:lvl1pPr>
            <a:lvl2pPr marL="1175564" indent="0">
              <a:buNone/>
              <a:defRPr sz="7200"/>
            </a:lvl2pPr>
            <a:lvl3pPr marL="2351126" indent="0">
              <a:buNone/>
              <a:defRPr sz="6150"/>
            </a:lvl3pPr>
            <a:lvl4pPr marL="3526691" indent="0">
              <a:buNone/>
              <a:defRPr sz="5175"/>
            </a:lvl4pPr>
            <a:lvl5pPr marL="4702254" indent="0">
              <a:buNone/>
              <a:defRPr sz="5175"/>
            </a:lvl5pPr>
            <a:lvl6pPr marL="5877818" indent="0">
              <a:buNone/>
              <a:defRPr sz="5175"/>
            </a:lvl6pPr>
            <a:lvl7pPr marL="7053381" indent="0">
              <a:buNone/>
              <a:defRPr sz="5175"/>
            </a:lvl7pPr>
            <a:lvl8pPr marL="8228945" indent="0">
              <a:buNone/>
              <a:defRPr sz="5175"/>
            </a:lvl8pPr>
            <a:lvl9pPr marL="9404509" indent="0">
              <a:buNone/>
              <a:defRPr sz="5175"/>
            </a:lvl9pPr>
          </a:lstStyle>
          <a:p>
            <a:pPr lvl="0"/>
            <a:endParaRPr lang="en-US" noProof="0"/>
          </a:p>
        </p:txBody>
      </p:sp>
      <p:sp>
        <p:nvSpPr>
          <p:cNvPr id="4" name="Text Placeholder 3"/>
          <p:cNvSpPr>
            <a:spLocks noGrp="1"/>
          </p:cNvSpPr>
          <p:nvPr>
            <p:ph type="body" sz="half" idx="2"/>
          </p:nvPr>
        </p:nvSpPr>
        <p:spPr>
          <a:xfrm>
            <a:off x="4301492" y="22900643"/>
            <a:ext cx="13167360" cy="3434077"/>
          </a:xfrm>
        </p:spPr>
        <p:txBody>
          <a:bodyPr/>
          <a:lstStyle>
            <a:lvl1pPr marL="0" indent="0">
              <a:buNone/>
              <a:defRPr sz="3600"/>
            </a:lvl1pPr>
            <a:lvl2pPr marL="1175564" indent="0">
              <a:buNone/>
              <a:defRPr sz="3075"/>
            </a:lvl2pPr>
            <a:lvl3pPr marL="2351126" indent="0">
              <a:buNone/>
              <a:defRPr sz="2550"/>
            </a:lvl3pPr>
            <a:lvl4pPr marL="3526691" indent="0">
              <a:buNone/>
              <a:defRPr sz="2325"/>
            </a:lvl4pPr>
            <a:lvl5pPr marL="4702254" indent="0">
              <a:buNone/>
              <a:defRPr sz="2325"/>
            </a:lvl5pPr>
            <a:lvl6pPr marL="5877818" indent="0">
              <a:buNone/>
              <a:defRPr sz="2325"/>
            </a:lvl6pPr>
            <a:lvl7pPr marL="7053381" indent="0">
              <a:buNone/>
              <a:defRPr sz="2325"/>
            </a:lvl7pPr>
            <a:lvl8pPr marL="8228945" indent="0">
              <a:buNone/>
              <a:defRPr sz="2325"/>
            </a:lvl8pPr>
            <a:lvl9pPr marL="9404509" indent="0">
              <a:buNone/>
              <a:defRPr sz="232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1B37A0-EBDB-499C-B079-B872E0BCD037}" type="datetimeFigureOut">
              <a:rPr lang="en-US"/>
              <a:pPr>
                <a:defRPr/>
              </a:pPr>
              <a:t>12/6/2023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5931EA-95DA-4C86-8309-92135ED4E5A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97496" y="1172634"/>
            <a:ext cx="19750616" cy="4876800"/>
          </a:xfrm>
          <a:prstGeom prst="rect">
            <a:avLst/>
          </a:prstGeom>
          <a:noFill/>
          <a:ln w="9525">
            <a:noFill/>
            <a:miter lim="800000"/>
            <a:headEnd/>
            <a:tailEnd/>
          </a:ln>
        </p:spPr>
        <p:txBody>
          <a:bodyPr vert="horz" wrap="square" lIns="313484" tIns="156742" rIns="313484" bIns="15674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97496" y="6828371"/>
            <a:ext cx="19750616" cy="19310350"/>
          </a:xfrm>
          <a:prstGeom prst="rect">
            <a:avLst/>
          </a:prstGeom>
          <a:noFill/>
          <a:ln w="9525">
            <a:noFill/>
            <a:miter lim="800000"/>
            <a:headEnd/>
            <a:tailEnd/>
          </a:ln>
        </p:spPr>
        <p:txBody>
          <a:bodyPr vert="horz" wrap="square" lIns="313484" tIns="156742" rIns="313484" bIns="1567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497" y="27120854"/>
            <a:ext cx="5120216" cy="1557867"/>
          </a:xfrm>
          <a:prstGeom prst="rect">
            <a:avLst/>
          </a:prstGeom>
        </p:spPr>
        <p:txBody>
          <a:bodyPr vert="horz" lIns="313484" tIns="156742" rIns="313484" bIns="156742" rtlCol="0" anchor="ctr"/>
          <a:lstStyle>
            <a:lvl1pPr algn="l" defTabSz="2351126" fontAlgn="auto">
              <a:spcBef>
                <a:spcPts val="0"/>
              </a:spcBef>
              <a:spcAft>
                <a:spcPts val="0"/>
              </a:spcAft>
              <a:defRPr sz="3075" smtClean="0">
                <a:solidFill>
                  <a:schemeClr val="tx1">
                    <a:tint val="75000"/>
                  </a:schemeClr>
                </a:solidFill>
                <a:latin typeface="+mn-lt"/>
              </a:defRPr>
            </a:lvl1pPr>
          </a:lstStyle>
          <a:p>
            <a:pPr>
              <a:defRPr/>
            </a:pPr>
            <a:fld id="{E4249E2F-93C5-4F0F-9D68-3A335F34E8E1}" type="datetimeFigureOut">
              <a:rPr lang="en-US"/>
              <a:pPr>
                <a:defRPr/>
              </a:pPr>
              <a:t>12/6/2023</a:t>
            </a:fld>
            <a:endParaRPr lang="en-US"/>
          </a:p>
        </p:txBody>
      </p:sp>
      <p:sp>
        <p:nvSpPr>
          <p:cNvPr id="5" name="Footer Placeholder 4"/>
          <p:cNvSpPr>
            <a:spLocks noGrp="1"/>
          </p:cNvSpPr>
          <p:nvPr>
            <p:ph type="ftr" sz="quarter" idx="3"/>
          </p:nvPr>
        </p:nvSpPr>
        <p:spPr>
          <a:xfrm>
            <a:off x="7498296" y="27120854"/>
            <a:ext cx="6949016" cy="1557867"/>
          </a:xfrm>
          <a:prstGeom prst="rect">
            <a:avLst/>
          </a:prstGeom>
        </p:spPr>
        <p:txBody>
          <a:bodyPr vert="horz" lIns="313484" tIns="156742" rIns="313484" bIns="156742" rtlCol="0" anchor="ctr"/>
          <a:lstStyle>
            <a:lvl1pPr algn="ctr" defTabSz="2351126" fontAlgn="auto">
              <a:spcBef>
                <a:spcPts val="0"/>
              </a:spcBef>
              <a:spcAft>
                <a:spcPts val="0"/>
              </a:spcAft>
              <a:defRPr sz="3075">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15727897" y="27120854"/>
            <a:ext cx="5120216" cy="1557867"/>
          </a:xfrm>
          <a:prstGeom prst="rect">
            <a:avLst/>
          </a:prstGeom>
        </p:spPr>
        <p:txBody>
          <a:bodyPr vert="horz" lIns="313484" tIns="156742" rIns="313484" bIns="156742" rtlCol="0" anchor="ctr"/>
          <a:lstStyle>
            <a:lvl1pPr algn="r" defTabSz="2351126" fontAlgn="auto">
              <a:spcBef>
                <a:spcPts val="0"/>
              </a:spcBef>
              <a:spcAft>
                <a:spcPts val="0"/>
              </a:spcAft>
              <a:defRPr sz="3075" smtClean="0">
                <a:solidFill>
                  <a:schemeClr val="tx1">
                    <a:tint val="75000"/>
                  </a:schemeClr>
                </a:solidFill>
                <a:latin typeface="+mn-lt"/>
              </a:defRPr>
            </a:lvl1pPr>
          </a:lstStyle>
          <a:p>
            <a:pPr>
              <a:defRPr/>
            </a:pPr>
            <a:fld id="{3C933A6A-8CCD-439B-A34C-FE1C8C4C61C7}"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350156" rtl="0" fontAlgn="base">
        <a:spcBef>
          <a:spcPct val="0"/>
        </a:spcBef>
        <a:spcAft>
          <a:spcPct val="0"/>
        </a:spcAft>
        <a:defRPr sz="11325" kern="1200">
          <a:solidFill>
            <a:schemeClr val="tx1"/>
          </a:solidFill>
          <a:latin typeface="+mj-lt"/>
          <a:ea typeface="+mj-ea"/>
          <a:cs typeface="+mj-cs"/>
        </a:defRPr>
      </a:lvl1pPr>
      <a:lvl2pPr algn="ctr" defTabSz="2350156" rtl="0" fontAlgn="base">
        <a:spcBef>
          <a:spcPct val="0"/>
        </a:spcBef>
        <a:spcAft>
          <a:spcPct val="0"/>
        </a:spcAft>
        <a:defRPr sz="11325">
          <a:solidFill>
            <a:schemeClr val="tx1"/>
          </a:solidFill>
          <a:latin typeface="Calibri" pitchFamily="34" charset="0"/>
        </a:defRPr>
      </a:lvl2pPr>
      <a:lvl3pPr algn="ctr" defTabSz="2350156" rtl="0" fontAlgn="base">
        <a:spcBef>
          <a:spcPct val="0"/>
        </a:spcBef>
        <a:spcAft>
          <a:spcPct val="0"/>
        </a:spcAft>
        <a:defRPr sz="11325">
          <a:solidFill>
            <a:schemeClr val="tx1"/>
          </a:solidFill>
          <a:latin typeface="Calibri" pitchFamily="34" charset="0"/>
        </a:defRPr>
      </a:lvl3pPr>
      <a:lvl4pPr algn="ctr" defTabSz="2350156" rtl="0" fontAlgn="base">
        <a:spcBef>
          <a:spcPct val="0"/>
        </a:spcBef>
        <a:spcAft>
          <a:spcPct val="0"/>
        </a:spcAft>
        <a:defRPr sz="11325">
          <a:solidFill>
            <a:schemeClr val="tx1"/>
          </a:solidFill>
          <a:latin typeface="Calibri" pitchFamily="34" charset="0"/>
        </a:defRPr>
      </a:lvl4pPr>
      <a:lvl5pPr algn="ctr" defTabSz="2350156" rtl="0" fontAlgn="base">
        <a:spcBef>
          <a:spcPct val="0"/>
        </a:spcBef>
        <a:spcAft>
          <a:spcPct val="0"/>
        </a:spcAft>
        <a:defRPr sz="11325">
          <a:solidFill>
            <a:schemeClr val="tx1"/>
          </a:solidFill>
          <a:latin typeface="Calibri" pitchFamily="34" charset="0"/>
        </a:defRPr>
      </a:lvl5pPr>
      <a:lvl6pPr marL="342880" algn="ctr" defTabSz="2350156" rtl="0" fontAlgn="base">
        <a:spcBef>
          <a:spcPct val="0"/>
        </a:spcBef>
        <a:spcAft>
          <a:spcPct val="0"/>
        </a:spcAft>
        <a:defRPr sz="11325">
          <a:solidFill>
            <a:schemeClr val="tx1"/>
          </a:solidFill>
          <a:latin typeface="Calibri" pitchFamily="34" charset="0"/>
        </a:defRPr>
      </a:lvl6pPr>
      <a:lvl7pPr marL="685760" algn="ctr" defTabSz="2350156" rtl="0" fontAlgn="base">
        <a:spcBef>
          <a:spcPct val="0"/>
        </a:spcBef>
        <a:spcAft>
          <a:spcPct val="0"/>
        </a:spcAft>
        <a:defRPr sz="11325">
          <a:solidFill>
            <a:schemeClr val="tx1"/>
          </a:solidFill>
          <a:latin typeface="Calibri" pitchFamily="34" charset="0"/>
        </a:defRPr>
      </a:lvl7pPr>
      <a:lvl8pPr marL="1028640" algn="ctr" defTabSz="2350156" rtl="0" fontAlgn="base">
        <a:spcBef>
          <a:spcPct val="0"/>
        </a:spcBef>
        <a:spcAft>
          <a:spcPct val="0"/>
        </a:spcAft>
        <a:defRPr sz="11325">
          <a:solidFill>
            <a:schemeClr val="tx1"/>
          </a:solidFill>
          <a:latin typeface="Calibri" pitchFamily="34" charset="0"/>
        </a:defRPr>
      </a:lvl8pPr>
      <a:lvl9pPr marL="1371519" algn="ctr" defTabSz="2350156" rtl="0" fontAlgn="base">
        <a:spcBef>
          <a:spcPct val="0"/>
        </a:spcBef>
        <a:spcAft>
          <a:spcPct val="0"/>
        </a:spcAft>
        <a:defRPr sz="11325">
          <a:solidFill>
            <a:schemeClr val="tx1"/>
          </a:solidFill>
          <a:latin typeface="Calibri" pitchFamily="34" charset="0"/>
        </a:defRPr>
      </a:lvl9pPr>
    </p:titleStyle>
    <p:bodyStyle>
      <a:lvl1pPr marL="881011" indent="-881011" algn="l" defTabSz="2350156" rtl="0" fontAlgn="base">
        <a:spcBef>
          <a:spcPct val="20000"/>
        </a:spcBef>
        <a:spcAft>
          <a:spcPct val="0"/>
        </a:spcAft>
        <a:buFont typeface="Arial" charset="0"/>
        <a:buChar char="•"/>
        <a:defRPr sz="8250" kern="1200">
          <a:solidFill>
            <a:schemeClr val="tx1"/>
          </a:solidFill>
          <a:latin typeface="+mn-lt"/>
          <a:ea typeface="+mn-ea"/>
          <a:cs typeface="+mn-cs"/>
        </a:defRPr>
      </a:lvl1pPr>
      <a:lvl2pPr marL="1909650" indent="-734573" algn="l" defTabSz="2350156" rtl="0" fontAlgn="base">
        <a:spcBef>
          <a:spcPct val="20000"/>
        </a:spcBef>
        <a:spcAft>
          <a:spcPct val="0"/>
        </a:spcAft>
        <a:buFont typeface="Arial" charset="0"/>
        <a:buChar char="–"/>
        <a:defRPr sz="7200" kern="1200">
          <a:solidFill>
            <a:schemeClr val="tx1"/>
          </a:solidFill>
          <a:latin typeface="+mn-lt"/>
          <a:ea typeface="+mn-ea"/>
          <a:cs typeface="+mn-cs"/>
        </a:defRPr>
      </a:lvl2pPr>
      <a:lvl3pPr marL="2938289" indent="-586944" algn="l" defTabSz="2350156" rtl="0" fontAlgn="base">
        <a:spcBef>
          <a:spcPct val="20000"/>
        </a:spcBef>
        <a:spcAft>
          <a:spcPct val="0"/>
        </a:spcAft>
        <a:buFont typeface="Arial" charset="0"/>
        <a:buChar char="•"/>
        <a:defRPr sz="6150" kern="1200">
          <a:solidFill>
            <a:schemeClr val="tx1"/>
          </a:solidFill>
          <a:latin typeface="+mn-lt"/>
          <a:ea typeface="+mn-ea"/>
          <a:cs typeface="+mn-cs"/>
        </a:defRPr>
      </a:lvl3pPr>
      <a:lvl4pPr marL="4113368"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4pPr>
      <a:lvl5pPr marL="5289636" indent="-586944" algn="l" defTabSz="2350156" rtl="0" fontAlgn="base">
        <a:spcBef>
          <a:spcPct val="20000"/>
        </a:spcBef>
        <a:spcAft>
          <a:spcPct val="0"/>
        </a:spcAft>
        <a:buFont typeface="Arial" charset="0"/>
        <a:buChar char="»"/>
        <a:defRPr sz="5175" kern="1200">
          <a:solidFill>
            <a:schemeClr val="tx1"/>
          </a:solidFill>
          <a:latin typeface="+mn-lt"/>
          <a:ea typeface="+mn-ea"/>
          <a:cs typeface="+mn-cs"/>
        </a:defRPr>
      </a:lvl5pPr>
      <a:lvl6pPr marL="6465599"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6pPr>
      <a:lvl7pPr marL="7641163"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7pPr>
      <a:lvl8pPr marL="8816727"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8pPr>
      <a:lvl9pPr marL="9992291" indent="-587782" algn="l" defTabSz="2351126" rtl="0" eaLnBrk="1" latinLnBrk="0" hangingPunct="1">
        <a:spcBef>
          <a:spcPct val="20000"/>
        </a:spcBef>
        <a:buFont typeface="Arial" pitchFamily="34" charset="0"/>
        <a:buChar char="•"/>
        <a:defRPr sz="5175" kern="1200">
          <a:solidFill>
            <a:schemeClr val="tx1"/>
          </a:solidFill>
          <a:latin typeface="+mn-lt"/>
          <a:ea typeface="+mn-ea"/>
          <a:cs typeface="+mn-cs"/>
        </a:defRPr>
      </a:lvl9pPr>
    </p:bodyStyle>
    <p:otherStyle>
      <a:defPPr>
        <a:defRPr lang="en-US"/>
      </a:defPPr>
      <a:lvl1pPr marL="0" algn="l" defTabSz="2351126" rtl="0" eaLnBrk="1" latinLnBrk="0" hangingPunct="1">
        <a:defRPr sz="4650" kern="1200">
          <a:solidFill>
            <a:schemeClr val="tx1"/>
          </a:solidFill>
          <a:latin typeface="+mn-lt"/>
          <a:ea typeface="+mn-ea"/>
          <a:cs typeface="+mn-cs"/>
        </a:defRPr>
      </a:lvl1pPr>
      <a:lvl2pPr marL="1175564" algn="l" defTabSz="2351126" rtl="0" eaLnBrk="1" latinLnBrk="0" hangingPunct="1">
        <a:defRPr sz="4650" kern="1200">
          <a:solidFill>
            <a:schemeClr val="tx1"/>
          </a:solidFill>
          <a:latin typeface="+mn-lt"/>
          <a:ea typeface="+mn-ea"/>
          <a:cs typeface="+mn-cs"/>
        </a:defRPr>
      </a:lvl2pPr>
      <a:lvl3pPr marL="2351126" algn="l" defTabSz="2351126" rtl="0" eaLnBrk="1" latinLnBrk="0" hangingPunct="1">
        <a:defRPr sz="4650" kern="1200">
          <a:solidFill>
            <a:schemeClr val="tx1"/>
          </a:solidFill>
          <a:latin typeface="+mn-lt"/>
          <a:ea typeface="+mn-ea"/>
          <a:cs typeface="+mn-cs"/>
        </a:defRPr>
      </a:lvl3pPr>
      <a:lvl4pPr marL="3526691" algn="l" defTabSz="2351126" rtl="0" eaLnBrk="1" latinLnBrk="0" hangingPunct="1">
        <a:defRPr sz="4650" kern="1200">
          <a:solidFill>
            <a:schemeClr val="tx1"/>
          </a:solidFill>
          <a:latin typeface="+mn-lt"/>
          <a:ea typeface="+mn-ea"/>
          <a:cs typeface="+mn-cs"/>
        </a:defRPr>
      </a:lvl4pPr>
      <a:lvl5pPr marL="4702254" algn="l" defTabSz="2351126" rtl="0" eaLnBrk="1" latinLnBrk="0" hangingPunct="1">
        <a:defRPr sz="4650" kern="1200">
          <a:solidFill>
            <a:schemeClr val="tx1"/>
          </a:solidFill>
          <a:latin typeface="+mn-lt"/>
          <a:ea typeface="+mn-ea"/>
          <a:cs typeface="+mn-cs"/>
        </a:defRPr>
      </a:lvl5pPr>
      <a:lvl6pPr marL="5877818" algn="l" defTabSz="2351126" rtl="0" eaLnBrk="1" latinLnBrk="0" hangingPunct="1">
        <a:defRPr sz="4650" kern="1200">
          <a:solidFill>
            <a:schemeClr val="tx1"/>
          </a:solidFill>
          <a:latin typeface="+mn-lt"/>
          <a:ea typeface="+mn-ea"/>
          <a:cs typeface="+mn-cs"/>
        </a:defRPr>
      </a:lvl6pPr>
      <a:lvl7pPr marL="7053381" algn="l" defTabSz="2351126" rtl="0" eaLnBrk="1" latinLnBrk="0" hangingPunct="1">
        <a:defRPr sz="4650" kern="1200">
          <a:solidFill>
            <a:schemeClr val="tx1"/>
          </a:solidFill>
          <a:latin typeface="+mn-lt"/>
          <a:ea typeface="+mn-ea"/>
          <a:cs typeface="+mn-cs"/>
        </a:defRPr>
      </a:lvl7pPr>
      <a:lvl8pPr marL="8228945" algn="l" defTabSz="2351126" rtl="0" eaLnBrk="1" latinLnBrk="0" hangingPunct="1">
        <a:defRPr sz="4650" kern="1200">
          <a:solidFill>
            <a:schemeClr val="tx1"/>
          </a:solidFill>
          <a:latin typeface="+mn-lt"/>
          <a:ea typeface="+mn-ea"/>
          <a:cs typeface="+mn-cs"/>
        </a:defRPr>
      </a:lvl8pPr>
      <a:lvl9pPr marL="9404509" algn="l" defTabSz="2351126" rtl="0" eaLnBrk="1" latinLnBrk="0" hangingPunct="1">
        <a:defRPr sz="4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schemeClr>
        </a:solidFill>
        <a:effectLst/>
      </p:bgPr>
    </p:bg>
    <p:spTree>
      <p:nvGrpSpPr>
        <p:cNvPr id="1" name=""/>
        <p:cNvGrpSpPr/>
        <p:nvPr/>
      </p:nvGrpSpPr>
      <p:grpSpPr>
        <a:xfrm>
          <a:off x="0" y="0"/>
          <a:ext cx="0" cy="0"/>
          <a:chOff x="0" y="0"/>
          <a:chExt cx="0" cy="0"/>
        </a:xfrm>
      </p:grpSpPr>
      <p:sp>
        <p:nvSpPr>
          <p:cNvPr id="19" name="Rounded Rectangle 7">
            <a:extLst>
              <a:ext uri="{FF2B5EF4-FFF2-40B4-BE49-F238E27FC236}">
                <a16:creationId xmlns:a16="http://schemas.microsoft.com/office/drawing/2014/main" id="{45EFA5E1-D358-798D-6A39-DB625C4FB17F}"/>
              </a:ext>
            </a:extLst>
          </p:cNvPr>
          <p:cNvSpPr/>
          <p:nvPr/>
        </p:nvSpPr>
        <p:spPr>
          <a:xfrm>
            <a:off x="13190290" y="22398611"/>
            <a:ext cx="8336879" cy="4541117"/>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8" name="Rounded Rectangle 7">
            <a:extLst>
              <a:ext uri="{FF2B5EF4-FFF2-40B4-BE49-F238E27FC236}">
                <a16:creationId xmlns:a16="http://schemas.microsoft.com/office/drawing/2014/main" id="{BC1E35BE-55F3-DFEA-F1B0-6FBF154E9C6D}"/>
              </a:ext>
            </a:extLst>
          </p:cNvPr>
          <p:cNvSpPr/>
          <p:nvPr/>
        </p:nvSpPr>
        <p:spPr>
          <a:xfrm>
            <a:off x="366094" y="22398611"/>
            <a:ext cx="12609264" cy="4574803"/>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6" name="Rounded Rectangle 7">
            <a:extLst>
              <a:ext uri="{FF2B5EF4-FFF2-40B4-BE49-F238E27FC236}">
                <a16:creationId xmlns:a16="http://schemas.microsoft.com/office/drawing/2014/main" id="{3F2C1627-5982-17ED-4620-11ED39FAFC72}"/>
              </a:ext>
            </a:extLst>
          </p:cNvPr>
          <p:cNvSpPr/>
          <p:nvPr/>
        </p:nvSpPr>
        <p:spPr>
          <a:xfrm>
            <a:off x="10730343" y="4884965"/>
            <a:ext cx="10796826" cy="9497084"/>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5" name="Rounded Rectangle 7">
            <a:extLst>
              <a:ext uri="{FF2B5EF4-FFF2-40B4-BE49-F238E27FC236}">
                <a16:creationId xmlns:a16="http://schemas.microsoft.com/office/drawing/2014/main" id="{802046BA-4E0A-0A46-F149-03D05F317820}"/>
              </a:ext>
            </a:extLst>
          </p:cNvPr>
          <p:cNvSpPr/>
          <p:nvPr/>
        </p:nvSpPr>
        <p:spPr>
          <a:xfrm>
            <a:off x="366094" y="8085556"/>
            <a:ext cx="9964938" cy="6262053"/>
          </a:xfrm>
          <a:prstGeom prst="roundRect">
            <a:avLst>
              <a:gd name="adj" fmla="val 220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sp>
        <p:nvSpPr>
          <p:cNvPr id="14" name="Rounded Rectangle 7">
            <a:extLst>
              <a:ext uri="{FF2B5EF4-FFF2-40B4-BE49-F238E27FC236}">
                <a16:creationId xmlns:a16="http://schemas.microsoft.com/office/drawing/2014/main" id="{874C2C8B-2FD1-E9BA-1804-053D007121DE}"/>
              </a:ext>
            </a:extLst>
          </p:cNvPr>
          <p:cNvSpPr/>
          <p:nvPr/>
        </p:nvSpPr>
        <p:spPr>
          <a:xfrm>
            <a:off x="366094" y="4904045"/>
            <a:ext cx="9964937" cy="2733994"/>
          </a:xfrm>
          <a:prstGeom prst="roundRect">
            <a:avLst>
              <a:gd name="adj" fmla="val 75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7" name="Picture 6" descr="Background pattern&#10;&#10;Description automatically generated">
            <a:extLst>
              <a:ext uri="{FF2B5EF4-FFF2-40B4-BE49-F238E27FC236}">
                <a16:creationId xmlns:a16="http://schemas.microsoft.com/office/drawing/2014/main" id="{A2003A19-3840-DA4F-90F1-76F35B6CB8C9}"/>
              </a:ext>
            </a:extLst>
          </p:cNvPr>
          <p:cNvPicPr>
            <a:picLocks noChangeAspect="1"/>
          </p:cNvPicPr>
          <p:nvPr/>
        </p:nvPicPr>
        <p:blipFill rotWithShape="1">
          <a:blip r:embed="rId3">
            <a:extLst>
              <a:ext uri="{28A0092B-C50C-407E-A947-70E740481C1C}">
                <a14:useLocalDpi xmlns:a14="http://schemas.microsoft.com/office/drawing/2010/main" val="0"/>
              </a:ext>
            </a:extLst>
          </a:blip>
          <a:srcRect t="62963"/>
          <a:stretch/>
        </p:blipFill>
        <p:spPr>
          <a:xfrm>
            <a:off x="0" y="0"/>
            <a:ext cx="21945600" cy="4572001"/>
          </a:xfrm>
          <a:prstGeom prst="rect">
            <a:avLst/>
          </a:prstGeom>
        </p:spPr>
      </p:pic>
      <p:sp>
        <p:nvSpPr>
          <p:cNvPr id="26" name="TextBox 5">
            <a:extLst>
              <a:ext uri="{FF2B5EF4-FFF2-40B4-BE49-F238E27FC236}">
                <a16:creationId xmlns:a16="http://schemas.microsoft.com/office/drawing/2014/main" id="{5181264A-062E-C246-AA12-249B637CA50F}"/>
              </a:ext>
            </a:extLst>
          </p:cNvPr>
          <p:cNvSpPr txBox="1">
            <a:spLocks noChangeArrowheads="1"/>
          </p:cNvSpPr>
          <p:nvPr/>
        </p:nvSpPr>
        <p:spPr bwMode="auto">
          <a:xfrm>
            <a:off x="838442" y="427716"/>
            <a:ext cx="14898863" cy="3724096"/>
          </a:xfrm>
          <a:prstGeom prst="rect">
            <a:avLst/>
          </a:prstGeom>
          <a:noFill/>
          <a:ln w="9525">
            <a:noFill/>
            <a:miter lim="800000"/>
            <a:headEnd/>
            <a:tailEnd/>
          </a:ln>
        </p:spPr>
        <p:txBody>
          <a:bodyPr wrap="square">
            <a:spAutoFit/>
          </a:bodyPr>
          <a:lstStyle/>
          <a:p>
            <a:pPr>
              <a:lnSpc>
                <a:spcPct val="150000"/>
              </a:lnSpc>
            </a:pPr>
            <a:r>
              <a:rPr lang="en-US" sz="6000" b="1">
                <a:latin typeface="Verdana" panose="020B0604030504040204" pitchFamily="34" charset="0"/>
                <a:ea typeface="Verdana" panose="020B0604030504040204" pitchFamily="34" charset="0"/>
                <a:cs typeface="Verdana" panose="020B0604030504040204" pitchFamily="34" charset="0"/>
              </a:rPr>
              <a:t>TRIVIA GAMES</a:t>
            </a:r>
          </a:p>
          <a:p>
            <a:pPr marL="457200" indent="-457200">
              <a:buFont typeface="Arial" panose="020B0604020202020204" pitchFamily="34" charset="0"/>
              <a:buChar char="•"/>
            </a:pPr>
            <a:r>
              <a:rPr lang="en-US" sz="2800">
                <a:latin typeface="Verdana" panose="020B0604030504040204" pitchFamily="34" charset="0"/>
                <a:ea typeface="Verdana" panose="020B0604030504040204" pitchFamily="34" charset="0"/>
                <a:cs typeface="Verdana" panose="020B0604030504040204" pitchFamily="34" charset="0"/>
              </a:rPr>
              <a:t>Isabel Mattivi, Emma Maykut, Stephanie Motz, Nolan Pettit, Dani Strausburger</a:t>
            </a:r>
          </a:p>
          <a:p>
            <a:pPr marL="457200" indent="-457200">
              <a:buFont typeface="Arial" panose="020B0604020202020204" pitchFamily="34" charset="0"/>
              <a:buChar char="•"/>
            </a:pPr>
            <a:r>
              <a:rPr lang="en-US" sz="2800">
                <a:latin typeface="Verdana" panose="020B0604030504040204" pitchFamily="34" charset="0"/>
                <a:ea typeface="Verdana" panose="020B0604030504040204" pitchFamily="34" charset="0"/>
                <a:cs typeface="Verdana" panose="020B0604030504040204" pitchFamily="34" charset="0"/>
              </a:rPr>
              <a:t>Professor Nancy Reddig, Dr. Sara Atwood</a:t>
            </a:r>
          </a:p>
          <a:p>
            <a:pPr>
              <a:lnSpc>
                <a:spcPts val="5400"/>
              </a:lnSpc>
            </a:pPr>
            <a:endParaRPr lang="en-US" sz="6000" b="1">
              <a:latin typeface="Verdana" panose="020B0604030504040204" pitchFamily="34" charset="0"/>
              <a:ea typeface="Verdana" panose="020B0604030504040204" pitchFamily="34" charset="0"/>
              <a:cs typeface="Verdana" panose="020B0604030504040204" pitchFamily="34" charset="0"/>
            </a:endParaRPr>
          </a:p>
          <a:p>
            <a:pPr>
              <a:lnSpc>
                <a:spcPts val="5400"/>
              </a:lnSpc>
            </a:pPr>
            <a:r>
              <a:rPr lang="en-US" sz="6000" b="1">
                <a:latin typeface="Verdana" panose="020B0604030504040204" pitchFamily="34" charset="0"/>
                <a:ea typeface="Verdana" panose="020B0604030504040204" pitchFamily="34" charset="0"/>
                <a:cs typeface="Verdana" panose="020B0604030504040204" pitchFamily="34" charset="0"/>
              </a:rPr>
              <a:t> </a:t>
            </a:r>
          </a:p>
        </p:txBody>
      </p:sp>
      <p:sp>
        <p:nvSpPr>
          <p:cNvPr id="30" name="TextBox 5">
            <a:extLst>
              <a:ext uri="{FF2B5EF4-FFF2-40B4-BE49-F238E27FC236}">
                <a16:creationId xmlns:a16="http://schemas.microsoft.com/office/drawing/2014/main" id="{C0DFC760-15A9-E74F-85E4-9210EF3EAB9A}"/>
              </a:ext>
            </a:extLst>
          </p:cNvPr>
          <p:cNvSpPr txBox="1">
            <a:spLocks noChangeArrowheads="1"/>
          </p:cNvSpPr>
          <p:nvPr/>
        </p:nvSpPr>
        <p:spPr bwMode="auto">
          <a:xfrm>
            <a:off x="11277602" y="5275416"/>
            <a:ext cx="9772483" cy="5507598"/>
          </a:xfrm>
          <a:prstGeom prst="rect">
            <a:avLst/>
          </a:prstGeom>
          <a:noFill/>
          <a:ln w="9525">
            <a:noFill/>
            <a:miter lim="800000"/>
            <a:headEnd/>
            <a:tailEnd/>
          </a:ln>
        </p:spPr>
        <p:txBody>
          <a:bodyPr wrap="square" lIns="91440" tIns="45720" rIns="91440" bIns="45720" anchor="t">
            <a:spAutoFit/>
          </a:bodyPr>
          <a:lstStyle/>
          <a:p>
            <a:pPr>
              <a:lnSpc>
                <a:spcPts val="5400"/>
              </a:lnSpc>
            </a:pPr>
            <a:r>
              <a:rPr lang="en-US" sz="4400" b="1">
                <a:solidFill>
                  <a:srgbClr val="004B98"/>
                </a:solidFill>
                <a:latin typeface="Verdana"/>
                <a:ea typeface="Verdana"/>
                <a:cs typeface="Verdana" panose="020B0604030504040204" pitchFamily="34" charset="0"/>
              </a:rPr>
              <a:t>ER MODEL</a:t>
            </a:r>
            <a:endParaRPr lang="en-US" sz="4400" b="1">
              <a:solidFill>
                <a:srgbClr val="004B98"/>
              </a:solidFill>
              <a:latin typeface="Verdana" panose="020B0604030504040204" pitchFamily="34" charset="0"/>
              <a:ea typeface="Verdana" panose="020B0604030504040204" pitchFamily="34" charset="0"/>
              <a:cs typeface="Verdana" panose="020B0604030504040204" pitchFamily="34" charset="0"/>
            </a:endParaRPr>
          </a:p>
          <a:p>
            <a:r>
              <a:rPr lang="en-US" sz="2800">
                <a:solidFill>
                  <a:schemeClr val="bg1"/>
                </a:solidFill>
                <a:latin typeface="Verdana"/>
                <a:ea typeface="Verdana"/>
                <a:cs typeface="Arial"/>
              </a:rPr>
              <a:t>In our model, the "User" table maintains user profiles, while the "Trivia" and "Answer" tables manage Etown-related trivia questions and answers. The "Hangman" table holds words for the Hangman game, linked to an overarching "Game" entity. The "Leaderboard" table keeps track of users' scores and Administrators are securely managed in the "Admin" table.</a:t>
            </a:r>
            <a:endParaRPr lang="en-US" sz="28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ts val="5400"/>
              </a:lnSpc>
            </a:pPr>
            <a:endParaRPr lang="en-US" sz="2400">
              <a:solidFill>
                <a:schemeClr val="bg1"/>
              </a:solidFill>
              <a:latin typeface="Verdana" panose="020B0604030504040204" pitchFamily="34" charset="0"/>
              <a:ea typeface="Verdana" panose="020B0604030504040204" pitchFamily="34" charset="0"/>
              <a:cs typeface="Verdana" panose="020B0604030504040204" pitchFamily="34" charset="0"/>
            </a:endParaRPr>
          </a:p>
          <a:p>
            <a:pPr>
              <a:lnSpc>
                <a:spcPts val="5400"/>
              </a:lnSpc>
            </a:pPr>
            <a:endParaRPr lang="en-US" sz="24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a:extLst>
              <a:ext uri="{FF2B5EF4-FFF2-40B4-BE49-F238E27FC236}">
                <a16:creationId xmlns:a16="http://schemas.microsoft.com/office/drawing/2014/main" id="{A30A9D2C-1A4F-6C43-B607-78408483E904}"/>
              </a:ext>
            </a:extLst>
          </p:cNvPr>
          <p:cNvSpPr/>
          <p:nvPr/>
        </p:nvSpPr>
        <p:spPr>
          <a:xfrm>
            <a:off x="16042" y="27110718"/>
            <a:ext cx="21948899" cy="2150082"/>
          </a:xfrm>
          <a:prstGeom prst="rect">
            <a:avLst/>
          </a:prstGeom>
          <a:solidFill>
            <a:srgbClr val="0A224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latin typeface="Verdana" panose="020B0604030504040204" pitchFamily="34" charset="0"/>
              <a:ea typeface="Verdana" panose="020B06040305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4F8300E-597A-2E48-AA00-E49A657DC547}"/>
              </a:ext>
            </a:extLst>
          </p:cNvPr>
          <p:cNvSpPr/>
          <p:nvPr/>
        </p:nvSpPr>
        <p:spPr>
          <a:xfrm>
            <a:off x="8232782" y="28154295"/>
            <a:ext cx="13196241" cy="728726"/>
          </a:xfrm>
          <a:prstGeom prst="rect">
            <a:avLst/>
          </a:prstGeom>
        </p:spPr>
        <p:txBody>
          <a:bodyPr wrap="none">
            <a:spAutoFit/>
          </a:bodyPr>
          <a:lstStyle/>
          <a:p>
            <a:pPr>
              <a:lnSpc>
                <a:spcPts val="5400"/>
              </a:lnSpc>
            </a:pPr>
            <a:r>
              <a:rPr lang="en-US" sz="4400" b="1">
                <a:latin typeface="Verdana" panose="020B0604030504040204" pitchFamily="34" charset="0"/>
                <a:ea typeface="Verdana" panose="020B0604030504040204" pitchFamily="34" charset="0"/>
                <a:cs typeface="Verdana" panose="020B0604030504040204" pitchFamily="34" charset="0"/>
              </a:rPr>
              <a:t>E</a:t>
            </a:r>
            <a:r>
              <a:rPr lang="en-US" sz="3600" b="1">
                <a:solidFill>
                  <a:srgbClr val="3FB4E5"/>
                </a:solidFill>
                <a:latin typeface="Verdana" panose="020B0604030504040204" pitchFamily="34" charset="0"/>
                <a:ea typeface="Verdana" panose="020B0604030504040204" pitchFamily="34" charset="0"/>
                <a:cs typeface="Verdana" panose="020B0604030504040204" pitchFamily="34" charset="0"/>
              </a:rPr>
              <a:t>DUCATE FOR SERVICE. </a:t>
            </a:r>
            <a:r>
              <a:rPr lang="en-US" sz="4400" b="1">
                <a:latin typeface="Verdana" panose="020B0604030504040204" pitchFamily="34" charset="0"/>
                <a:ea typeface="Verdana" panose="020B0604030504040204" pitchFamily="34" charset="0"/>
                <a:cs typeface="Verdana" panose="020B0604030504040204" pitchFamily="34" charset="0"/>
              </a:rPr>
              <a:t>E</a:t>
            </a:r>
            <a:r>
              <a:rPr lang="en-US" sz="3600" b="1">
                <a:solidFill>
                  <a:srgbClr val="3FB4E5"/>
                </a:solidFill>
                <a:latin typeface="Verdana" panose="020B0604030504040204" pitchFamily="34" charset="0"/>
                <a:ea typeface="Verdana" panose="020B0604030504040204" pitchFamily="34" charset="0"/>
                <a:cs typeface="Verdana" panose="020B0604030504040204" pitchFamily="34" charset="0"/>
              </a:rPr>
              <a:t>NGINEER FOR SOCIETY.</a:t>
            </a:r>
          </a:p>
        </p:txBody>
      </p:sp>
      <p:sp>
        <p:nvSpPr>
          <p:cNvPr id="37" name="TextBox 5">
            <a:extLst>
              <a:ext uri="{FF2B5EF4-FFF2-40B4-BE49-F238E27FC236}">
                <a16:creationId xmlns:a16="http://schemas.microsoft.com/office/drawing/2014/main" id="{3EE91195-4D0D-FD48-8ED2-263DC56EE138}"/>
              </a:ext>
            </a:extLst>
          </p:cNvPr>
          <p:cNvSpPr txBox="1">
            <a:spLocks noChangeArrowheads="1"/>
          </p:cNvSpPr>
          <p:nvPr/>
        </p:nvSpPr>
        <p:spPr bwMode="auto">
          <a:xfrm>
            <a:off x="718212" y="8412479"/>
            <a:ext cx="9157308" cy="6247864"/>
          </a:xfrm>
          <a:prstGeom prst="rect">
            <a:avLst/>
          </a:prstGeom>
          <a:noFill/>
          <a:ln w="9525">
            <a:noFill/>
            <a:miter lim="800000"/>
            <a:headEnd/>
            <a:tailEnd/>
          </a:ln>
        </p:spPr>
        <p:txBody>
          <a:bodyPr wrap="square" lIns="91440" tIns="45720" rIns="91440" bIns="45720" anchor="t">
            <a:spAutoFit/>
          </a:bodyPr>
          <a:lstStyle/>
          <a:p>
            <a:r>
              <a:rPr lang="en-US" sz="4400" b="1" dirty="0">
                <a:solidFill>
                  <a:srgbClr val="004B98"/>
                </a:solidFill>
                <a:latin typeface="Verdana"/>
                <a:ea typeface="Verdana"/>
                <a:cs typeface="Verdana" panose="020B0604030504040204" pitchFamily="34" charset="0"/>
              </a:rPr>
              <a:t>KEY PROBLEMS &amp; DIVISION OF LABOR</a:t>
            </a:r>
          </a:p>
          <a:p>
            <a:pPr marL="342900" indent="-3429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Create &amp; link database to the trivia game</a:t>
            </a:r>
          </a:p>
          <a:p>
            <a:pPr marL="457200"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Data Management</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CRUD Methods</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Organizing database</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Data encryption</a:t>
            </a:r>
          </a:p>
          <a:p>
            <a:pPr marL="457200"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Game Development</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Flight of the Jay, Pacman, Flappy Jay, 2048</a:t>
            </a:r>
          </a:p>
          <a:p>
            <a:pPr marL="457200"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Updating question and word list for trivia and hangman</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Editing the wordlist in the settings page</a:t>
            </a:r>
          </a:p>
          <a:p>
            <a:pPr marL="1426845" lvl="1" indent="-457200">
              <a:buFont typeface="Arial" panose="020B0604020202020204" pitchFamily="34" charset="0"/>
              <a:buChar char="•"/>
            </a:pPr>
            <a:r>
              <a:rPr lang="en-US" sz="2400" dirty="0">
                <a:solidFill>
                  <a:schemeClr val="bg1"/>
                </a:solidFill>
                <a:latin typeface="Verdana"/>
                <a:ea typeface="Verdana"/>
                <a:cs typeface="Verdana" panose="020B0604030504040204" pitchFamily="34" charset="0"/>
              </a:rPr>
              <a:t>Adding/removing trivia questions</a:t>
            </a:r>
          </a:p>
          <a:p>
            <a:pPr marL="1426845" lvl="1" indent="-457200">
              <a:buFont typeface="Arial" panose="020B0604020202020204" pitchFamily="34" charset="0"/>
              <a:buChar char="•"/>
            </a:pPr>
            <a:endParaRPr lang="en-US" sz="2400">
              <a:solidFill>
                <a:schemeClr val="bg1"/>
              </a:solidFill>
              <a:latin typeface="Verdana"/>
              <a:ea typeface="Verdana"/>
              <a:cs typeface="Verdana" panose="020B0604030504040204" pitchFamily="34" charset="0"/>
            </a:endParaRPr>
          </a:p>
          <a:p>
            <a:endParaRPr lang="en-US" sz="24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39" name="TextBox 5">
            <a:extLst>
              <a:ext uri="{FF2B5EF4-FFF2-40B4-BE49-F238E27FC236}">
                <a16:creationId xmlns:a16="http://schemas.microsoft.com/office/drawing/2014/main" id="{A787EF9C-4AF3-C040-9DE6-E90BD8D019B9}"/>
              </a:ext>
            </a:extLst>
          </p:cNvPr>
          <p:cNvSpPr txBox="1">
            <a:spLocks noChangeArrowheads="1"/>
          </p:cNvSpPr>
          <p:nvPr/>
        </p:nvSpPr>
        <p:spPr bwMode="auto">
          <a:xfrm>
            <a:off x="371901" y="22721369"/>
            <a:ext cx="12597649" cy="4478149"/>
          </a:xfrm>
          <a:prstGeom prst="rect">
            <a:avLst/>
          </a:prstGeom>
          <a:noFill/>
          <a:ln w="9525">
            <a:noFill/>
            <a:miter lim="800000"/>
            <a:headEnd/>
            <a:tailEnd/>
          </a:ln>
        </p:spPr>
        <p:txBody>
          <a:bodyPr wrap="square" lIns="91440" tIns="45720" rIns="91440" bIns="45720" anchor="t">
            <a:spAutoFit/>
          </a:bodyPr>
          <a:lstStyle/>
          <a:p>
            <a:pPr>
              <a:lnSpc>
                <a:spcPts val="5400"/>
              </a:lnSpc>
            </a:pPr>
            <a:r>
              <a:rPr lang="en-US" sz="4400" b="1" dirty="0">
                <a:solidFill>
                  <a:srgbClr val="004B98"/>
                </a:solidFill>
                <a:latin typeface="Verdana"/>
                <a:ea typeface="Verdana"/>
                <a:cs typeface="Verdana" panose="020B0604030504040204" pitchFamily="34" charset="0"/>
              </a:rPr>
              <a:t>TESTING PROCESS</a:t>
            </a:r>
          </a:p>
          <a:p>
            <a:endParaRPr lang="en-US" sz="2400">
              <a:solidFill>
                <a:schemeClr val="bg1"/>
              </a:solidFill>
              <a:latin typeface="Verdana"/>
              <a:ea typeface="Verdana"/>
              <a:cs typeface="Verdana" panose="020B0604030504040204" pitchFamily="34" charset="0"/>
            </a:endParaRPr>
          </a:p>
          <a:p>
            <a:r>
              <a:rPr lang="en-US" sz="2400" dirty="0">
                <a:solidFill>
                  <a:schemeClr val="bg1"/>
                </a:solidFill>
                <a:latin typeface="Verdana"/>
                <a:ea typeface="Verdana"/>
                <a:cs typeface="Verdana" panose="020B0604030504040204" pitchFamily="34" charset="0"/>
              </a:rPr>
              <a:t>Created three use cases which gave step-by-step descriptions of how users will interact with our website. We also created a traceability matrix to ensure complete requirement usage.</a:t>
            </a:r>
          </a:p>
          <a:p>
            <a:endParaRPr lang="en-US" sz="2400">
              <a:solidFill>
                <a:schemeClr val="bg1"/>
              </a:solidFill>
              <a:latin typeface="Verdana"/>
              <a:ea typeface="Verdana"/>
              <a:cs typeface="Verdana" panose="020B0604030504040204" pitchFamily="34" charset="0"/>
            </a:endParaRPr>
          </a:p>
          <a:p>
            <a:r>
              <a:rPr lang="en-US" sz="2400" dirty="0">
                <a:solidFill>
                  <a:schemeClr val="bg1"/>
                </a:solidFill>
                <a:latin typeface="Verdana"/>
                <a:ea typeface="Verdana"/>
                <a:cs typeface="Verdana" panose="020B0604030504040204" pitchFamily="34" charset="0"/>
              </a:rPr>
              <a:t>Use Cases: Setting/Login, Start Game Feature, and Hangman</a:t>
            </a:r>
          </a:p>
          <a:p>
            <a:endParaRPr lang="en-US" sz="2400">
              <a:solidFill>
                <a:schemeClr val="bg1"/>
              </a:solidFill>
              <a:latin typeface="Verdana"/>
              <a:ea typeface="Verdana"/>
              <a:cs typeface="Verdana" panose="020B0604030504040204" pitchFamily="34" charset="0"/>
            </a:endParaRPr>
          </a:p>
          <a:p>
            <a:r>
              <a:rPr lang="en-US" sz="2400" dirty="0">
                <a:solidFill>
                  <a:schemeClr val="bg1"/>
                </a:solidFill>
                <a:latin typeface="Verdana"/>
                <a:ea typeface="Verdana"/>
                <a:cs typeface="Verdana" panose="020B0604030504040204" pitchFamily="34" charset="0"/>
              </a:rPr>
              <a:t>These three use cases help give a comprehensive overview of our website and give the user's a demonstration on how the software should react.</a:t>
            </a:r>
            <a:r>
              <a:rPr lang="en-US" sz="2400" dirty="0">
                <a:solidFill>
                  <a:schemeClr val="bg1"/>
                </a:solidFill>
                <a:latin typeface="Verdana"/>
                <a:ea typeface="Verdana"/>
                <a:cs typeface="Arial"/>
              </a:rPr>
              <a:t> </a:t>
            </a:r>
          </a:p>
          <a:p>
            <a:endParaRPr lang="en-US" sz="2400">
              <a:solidFill>
                <a:schemeClr val="bg1"/>
              </a:solidFill>
              <a:latin typeface="Verdana"/>
              <a:ea typeface="Verdana"/>
              <a:cs typeface="Arial"/>
            </a:endParaRPr>
          </a:p>
        </p:txBody>
      </p:sp>
      <p:sp>
        <p:nvSpPr>
          <p:cNvPr id="41" name="TextBox 5">
            <a:extLst>
              <a:ext uri="{FF2B5EF4-FFF2-40B4-BE49-F238E27FC236}">
                <a16:creationId xmlns:a16="http://schemas.microsoft.com/office/drawing/2014/main" id="{D2D11FAC-831D-D343-846B-1A97A88A4976}"/>
              </a:ext>
            </a:extLst>
          </p:cNvPr>
          <p:cNvSpPr txBox="1">
            <a:spLocks noChangeArrowheads="1"/>
          </p:cNvSpPr>
          <p:nvPr/>
        </p:nvSpPr>
        <p:spPr bwMode="auto">
          <a:xfrm>
            <a:off x="13250478" y="22670775"/>
            <a:ext cx="8178545" cy="4062651"/>
          </a:xfrm>
          <a:prstGeom prst="rect">
            <a:avLst/>
          </a:prstGeom>
          <a:noFill/>
          <a:ln w="9525">
            <a:noFill/>
            <a:miter lim="800000"/>
            <a:headEnd/>
            <a:tailEnd/>
          </a:ln>
        </p:spPr>
        <p:txBody>
          <a:bodyPr wrap="square" lIns="91440" tIns="45720" rIns="91440" bIns="45720" anchor="t">
            <a:spAutoFit/>
          </a:bodyPr>
          <a:lstStyle/>
          <a:p>
            <a:pPr>
              <a:lnSpc>
                <a:spcPts val="5400"/>
              </a:lnSpc>
            </a:pPr>
            <a:r>
              <a:rPr lang="en-US" sz="4000" b="1">
                <a:solidFill>
                  <a:srgbClr val="004B98"/>
                </a:solidFill>
                <a:latin typeface="Verdana"/>
                <a:ea typeface="Verdana"/>
                <a:cs typeface="Verdana" panose="020B0604030504040204" pitchFamily="34" charset="0"/>
              </a:rPr>
              <a:t>REFERENCES &amp; ACKNOWLEDGEMENTS</a:t>
            </a:r>
          </a:p>
          <a:p>
            <a:r>
              <a:rPr lang="en-US" sz="2400">
                <a:solidFill>
                  <a:schemeClr val="bg1"/>
                </a:solidFill>
                <a:latin typeface="Verdana"/>
                <a:ea typeface="Verdana"/>
                <a:cs typeface="Verdana" panose="020B0604030504040204" pitchFamily="34" charset="0"/>
              </a:rPr>
              <a:t>We recognize and thank everyone who helped us along this process and got us to the point we are now. Thank you to Professor Nancy Reddig, and Dr. Sara Atwood. </a:t>
            </a:r>
            <a:endParaRPr lang="en-US" sz="2400">
              <a:solidFill>
                <a:schemeClr val="bg1"/>
              </a:solidFill>
              <a:cs typeface="Arial"/>
            </a:endParaRPr>
          </a:p>
          <a:p>
            <a:r>
              <a:rPr lang="en-US" sz="2400">
                <a:solidFill>
                  <a:schemeClr val="bg1"/>
                </a:solidFill>
                <a:latin typeface="Verdana"/>
                <a:ea typeface="Verdana"/>
                <a:cs typeface="Verdana" panose="020B0604030504040204" pitchFamily="34" charset="0"/>
              </a:rPr>
              <a:t>We would like to acknowledge the use of open-source code for Pac-Man done by </a:t>
            </a:r>
            <a:r>
              <a:rPr lang="en-US" sz="2400">
                <a:solidFill>
                  <a:srgbClr val="212529"/>
                </a:solidFill>
                <a:latin typeface="Verdana"/>
                <a:ea typeface="Verdana"/>
                <a:cs typeface="Arial"/>
              </a:rPr>
              <a:t>Johan </a:t>
            </a:r>
            <a:r>
              <a:rPr lang="en-US" sz="2400" err="1">
                <a:solidFill>
                  <a:srgbClr val="212529"/>
                </a:solidFill>
                <a:latin typeface="Verdana"/>
                <a:ea typeface="Verdana"/>
                <a:cs typeface="Arial"/>
              </a:rPr>
              <a:t>Hasselqvist</a:t>
            </a:r>
            <a:r>
              <a:rPr lang="en-US" sz="2400">
                <a:solidFill>
                  <a:srgbClr val="212529"/>
                </a:solidFill>
                <a:latin typeface="Verdana"/>
                <a:ea typeface="Verdana"/>
                <a:cs typeface="Arial"/>
              </a:rPr>
              <a:t> and Lars Gunther</a:t>
            </a:r>
            <a:r>
              <a:rPr lang="en-US" sz="2400">
                <a:solidFill>
                  <a:schemeClr val="bg1"/>
                </a:solidFill>
                <a:latin typeface="Verdana"/>
                <a:ea typeface="Verdana"/>
                <a:cs typeface="Verdana" panose="020B0604030504040204" pitchFamily="34" charset="0"/>
              </a:rPr>
              <a:t> </a:t>
            </a:r>
            <a:endParaRPr lang="en-US" sz="2400">
              <a:solidFill>
                <a:schemeClr val="bg1"/>
              </a:solidFill>
              <a:ea typeface="Verdana"/>
              <a:cs typeface="Arial"/>
            </a:endParaRPr>
          </a:p>
        </p:txBody>
      </p:sp>
      <p:sp>
        <p:nvSpPr>
          <p:cNvPr id="42" name="TextBox 5">
            <a:extLst>
              <a:ext uri="{FF2B5EF4-FFF2-40B4-BE49-F238E27FC236}">
                <a16:creationId xmlns:a16="http://schemas.microsoft.com/office/drawing/2014/main" id="{FC334FAC-0EBE-6640-BE53-DCB61AFB98B1}"/>
              </a:ext>
            </a:extLst>
          </p:cNvPr>
          <p:cNvSpPr txBox="1">
            <a:spLocks noChangeArrowheads="1"/>
          </p:cNvSpPr>
          <p:nvPr/>
        </p:nvSpPr>
        <p:spPr bwMode="auto">
          <a:xfrm>
            <a:off x="525968" y="4893345"/>
            <a:ext cx="9925005" cy="3370153"/>
          </a:xfrm>
          <a:prstGeom prst="rect">
            <a:avLst/>
          </a:prstGeom>
          <a:noFill/>
          <a:ln w="9525">
            <a:noFill/>
            <a:miter lim="800000"/>
            <a:headEnd/>
            <a:tailEnd/>
          </a:ln>
        </p:spPr>
        <p:txBody>
          <a:bodyPr wrap="square" lIns="91440" tIns="45720" rIns="91440" bIns="45720" anchor="t">
            <a:spAutoFit/>
          </a:bodyPr>
          <a:lstStyle/>
          <a:p>
            <a:pPr>
              <a:lnSpc>
                <a:spcPts val="5400"/>
              </a:lnSpc>
            </a:pPr>
            <a:r>
              <a:rPr lang="en-US" sz="4400" b="1" dirty="0">
                <a:solidFill>
                  <a:srgbClr val="004B98"/>
                </a:solidFill>
                <a:latin typeface="Verdana"/>
                <a:ea typeface="Verdana"/>
                <a:cs typeface="Verdana" panose="020B0604030504040204" pitchFamily="34" charset="0"/>
              </a:rPr>
              <a:t>PURPOSE</a:t>
            </a:r>
          </a:p>
          <a:p>
            <a:r>
              <a:rPr lang="en-US" sz="2400" dirty="0">
                <a:solidFill>
                  <a:srgbClr val="374151"/>
                </a:solidFill>
                <a:latin typeface="Verdana"/>
                <a:ea typeface="Verdana"/>
                <a:cs typeface="Arial"/>
              </a:rPr>
              <a:t>To craft an interactive and user-friendly website, we aim to provide incoming Etown students with an engaging platform. Here, they can discover information about the school through trivia and enjoy playing interactive games such as Flight of the Jay, Flappy Jay, 2048 (Etown Edition), and Professor Pursuit</a:t>
            </a:r>
            <a:endParaRPr lang="en-US" sz="2400" dirty="0">
              <a:latin typeface="Verdana"/>
              <a:ea typeface="Verdana"/>
              <a:cs typeface="Arial"/>
            </a:endParaRPr>
          </a:p>
          <a:p>
            <a:endParaRPr lang="en-US" sz="2400">
              <a:solidFill>
                <a:schemeClr val="bg1"/>
              </a:solidFill>
              <a:latin typeface="Verdana" panose="020B0604030504040204" pitchFamily="34" charset="0"/>
              <a:ea typeface="Verdana" panose="020B0604030504040204" pitchFamily="34" charset="0"/>
              <a:cs typeface="Verdana" panose="020B0604030504040204" pitchFamily="34" charset="0"/>
            </a:endParaRPr>
          </a:p>
          <a:p>
            <a:endParaRPr lang="en-US" sz="2400">
              <a:solidFill>
                <a:srgbClr val="0A2240"/>
              </a:solidFill>
              <a:latin typeface="Verdana" panose="020B0604030504040204" pitchFamily="34" charset="0"/>
              <a:ea typeface="Verdana" panose="020B0604030504040204" pitchFamily="34" charset="0"/>
              <a:cs typeface="Verdana" panose="020B0604030504040204" pitchFamily="34" charset="0"/>
            </a:endParaRPr>
          </a:p>
        </p:txBody>
      </p:sp>
      <p:sp>
        <p:nvSpPr>
          <p:cNvPr id="8" name="Rounded Rectangle 7">
            <a:extLst>
              <a:ext uri="{FF2B5EF4-FFF2-40B4-BE49-F238E27FC236}">
                <a16:creationId xmlns:a16="http://schemas.microsoft.com/office/drawing/2014/main" id="{EA59D6CB-81AA-E84E-B518-60203D9CB40B}"/>
              </a:ext>
            </a:extLst>
          </p:cNvPr>
          <p:cNvSpPr/>
          <p:nvPr/>
        </p:nvSpPr>
        <p:spPr>
          <a:xfrm>
            <a:off x="366094" y="14872102"/>
            <a:ext cx="21169698" cy="7083919"/>
          </a:xfrm>
          <a:prstGeom prst="roundRect">
            <a:avLst>
              <a:gd name="adj" fmla="val 300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latin typeface="Verdana"/>
                <a:ea typeface="Verdana"/>
                <a:cs typeface="Verdana" panose="020B0604030504040204" pitchFamily="34" charset="0"/>
              </a:rPr>
              <a:t>Ello </a:t>
            </a:r>
            <a:endParaRPr lang="en-US" sz="360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Logo, company name&#10;&#10;Description automatically generated">
            <a:extLst>
              <a:ext uri="{FF2B5EF4-FFF2-40B4-BE49-F238E27FC236}">
                <a16:creationId xmlns:a16="http://schemas.microsoft.com/office/drawing/2014/main" id="{CDDD39E9-C2DD-7D49-BA3B-A857464A41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57655" y="-226231"/>
            <a:ext cx="5759265" cy="3241772"/>
          </a:xfrm>
          <a:prstGeom prst="rect">
            <a:avLst/>
          </a:prstGeom>
        </p:spPr>
      </p:pic>
      <p:grpSp>
        <p:nvGrpSpPr>
          <p:cNvPr id="10" name="Group 9">
            <a:extLst>
              <a:ext uri="{FF2B5EF4-FFF2-40B4-BE49-F238E27FC236}">
                <a16:creationId xmlns:a16="http://schemas.microsoft.com/office/drawing/2014/main" id="{88E2187F-2437-8495-F268-4EBBA7E3FBFC}"/>
              </a:ext>
            </a:extLst>
          </p:cNvPr>
          <p:cNvGrpSpPr/>
          <p:nvPr/>
        </p:nvGrpSpPr>
        <p:grpSpPr>
          <a:xfrm>
            <a:off x="15862879" y="19915200"/>
            <a:ext cx="5187206" cy="2702236"/>
            <a:chOff x="2087371" y="5007162"/>
            <a:chExt cx="9290050" cy="4374987"/>
          </a:xfrm>
        </p:grpSpPr>
        <p:sp>
          <p:nvSpPr>
            <p:cNvPr id="12" name="Rectangle 11">
              <a:extLst>
                <a:ext uri="{FF2B5EF4-FFF2-40B4-BE49-F238E27FC236}">
                  <a16:creationId xmlns:a16="http://schemas.microsoft.com/office/drawing/2014/main" id="{393F5EC4-0338-4699-00E7-9EF03F852A2F}"/>
                </a:ext>
              </a:extLst>
            </p:cNvPr>
            <p:cNvSpPr/>
            <p:nvPr/>
          </p:nvSpPr>
          <p:spPr>
            <a:xfrm>
              <a:off x="2087371" y="5007162"/>
              <a:ext cx="9290050" cy="4374987"/>
            </a:xfrm>
            <a:prstGeom prst="rect">
              <a:avLst/>
            </a:prstGeom>
            <a:solidFill>
              <a:srgbClr val="E12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361529-C3E2-D40F-3851-F51C8E7288BC}"/>
                </a:ext>
              </a:extLst>
            </p:cNvPr>
            <p:cNvSpPr/>
            <p:nvPr/>
          </p:nvSpPr>
          <p:spPr>
            <a:xfrm>
              <a:off x="2420010" y="5318250"/>
              <a:ext cx="8624769" cy="3752810"/>
            </a:xfrm>
            <a:prstGeom prst="rect">
              <a:avLst/>
            </a:prstGeom>
          </p:spPr>
          <p:txBody>
            <a:bodyPr wrap="square" lIns="91440" tIns="45720" rIns="91440" bIns="45720" anchor="t">
              <a:spAutoFit/>
            </a:bodyPr>
            <a:lstStyle/>
            <a:p>
              <a:pPr algn="ctr">
                <a:spcAft>
                  <a:spcPts val="600"/>
                </a:spcAft>
              </a:pPr>
              <a:r>
                <a:rPr lang="en-US" sz="4400" b="1">
                  <a:solidFill>
                    <a:schemeClr val="bg1"/>
                  </a:solidFill>
                  <a:latin typeface="Verdana"/>
                  <a:ea typeface="Verdana"/>
                  <a:cs typeface="Verdana" panose="020B0604030504040204" pitchFamily="34" charset="0"/>
                </a:rPr>
                <a:t>IMPACT</a:t>
              </a:r>
            </a:p>
            <a:p>
              <a:pPr algn="ctr">
                <a:spcAft>
                  <a:spcPts val="600"/>
                </a:spcAft>
              </a:pPr>
              <a:r>
                <a:rPr lang="en-US" sz="2800">
                  <a:solidFill>
                    <a:schemeClr val="bg1"/>
                  </a:solidFill>
                  <a:latin typeface="Verdana"/>
                  <a:ea typeface="Verdana"/>
                  <a:cs typeface="Verdana" panose="020B0604030504040204" pitchFamily="34" charset="0"/>
                </a:rPr>
                <a:t>We created an in-depth, interactive experience for perspective students.</a:t>
              </a:r>
              <a:endParaRPr lang="en-US" sz="2800">
                <a:solidFill>
                  <a:schemeClr val="bg1"/>
                </a:solidFill>
              </a:endParaRPr>
            </a:p>
          </p:txBody>
        </p:sp>
      </p:grpSp>
      <p:sp>
        <p:nvSpPr>
          <p:cNvPr id="24" name="TextBox 23">
            <a:extLst>
              <a:ext uri="{FF2B5EF4-FFF2-40B4-BE49-F238E27FC236}">
                <a16:creationId xmlns:a16="http://schemas.microsoft.com/office/drawing/2014/main" id="{803DBD16-5AE4-3075-B381-675F35693C72}"/>
              </a:ext>
            </a:extLst>
          </p:cNvPr>
          <p:cNvSpPr txBox="1"/>
          <p:nvPr/>
        </p:nvSpPr>
        <p:spPr>
          <a:xfrm>
            <a:off x="765204" y="15048719"/>
            <a:ext cx="18437196" cy="4847481"/>
          </a:xfrm>
          <a:prstGeom prst="rect">
            <a:avLst/>
          </a:prstGeom>
          <a:noFill/>
        </p:spPr>
        <p:txBody>
          <a:bodyPr wrap="square" lIns="91440" tIns="45720" rIns="91440" bIns="45720" anchor="t">
            <a:spAutoFit/>
          </a:bodyPr>
          <a:lstStyle/>
          <a:p>
            <a:pPr>
              <a:lnSpc>
                <a:spcPts val="5400"/>
              </a:lnSpc>
              <a:spcAft>
                <a:spcPts val="1200"/>
              </a:spcAft>
            </a:pPr>
            <a:r>
              <a:rPr lang="en-US" sz="4400" b="1">
                <a:solidFill>
                  <a:srgbClr val="004B98"/>
                </a:solidFill>
                <a:latin typeface="Verdana"/>
                <a:ea typeface="Verdana"/>
                <a:cs typeface="Verdana" panose="020B0604030504040204" pitchFamily="34" charset="0"/>
              </a:rPr>
              <a:t>KEY FEATURES</a:t>
            </a:r>
            <a:endParaRPr lang="en-US" sz="4400" b="1">
              <a:solidFill>
                <a:schemeClr val="tx1"/>
              </a:solidFill>
              <a:latin typeface="Verdana"/>
              <a:ea typeface="Verdana"/>
              <a:cs typeface="Verdana" panose="020B0604030504040204" pitchFamily="34" charset="0"/>
            </a:endParaRPr>
          </a:p>
          <a:p>
            <a:pPr marL="571500" indent="-571500">
              <a:spcAft>
                <a:spcPts val="1200"/>
              </a:spcAft>
              <a:buFont typeface="Arial" panose="020B0604020202020204" pitchFamily="34" charset="0"/>
              <a:buChar char="•"/>
            </a:pPr>
            <a:r>
              <a:rPr lang="en-US" sz="3600">
                <a:solidFill>
                  <a:schemeClr val="bg1"/>
                </a:solidFill>
                <a:latin typeface="Verdana"/>
                <a:ea typeface="Verdana"/>
                <a:cs typeface="Verdana" panose="020B0604030504040204" pitchFamily="34" charset="0"/>
              </a:rPr>
              <a:t>User interface to collect basic information for later viewing</a:t>
            </a:r>
          </a:p>
          <a:p>
            <a:pPr marL="1541145" lvl="1" indent="-571500">
              <a:spcAft>
                <a:spcPts val="1200"/>
              </a:spcAft>
              <a:buFont typeface="Arial" panose="020B0604020202020204" pitchFamily="34" charset="0"/>
              <a:buChar char="•"/>
            </a:pPr>
            <a:r>
              <a:rPr lang="en-US" sz="2400">
                <a:solidFill>
                  <a:schemeClr val="bg1"/>
                </a:solidFill>
                <a:latin typeface="Verdana"/>
                <a:ea typeface="Verdana"/>
                <a:cs typeface="Verdana" panose="020B0604030504040204" pitchFamily="34" charset="0"/>
              </a:rPr>
              <a:t>Users are prompted to enter a name, username, and email, then are directed to trivia page</a:t>
            </a:r>
          </a:p>
          <a:p>
            <a:pPr marL="571500" indent="-571500">
              <a:spcAft>
                <a:spcPts val="1200"/>
              </a:spcAft>
              <a:buFont typeface="Arial" panose="020B0604020202020204" pitchFamily="34" charset="0"/>
              <a:buChar char="•"/>
            </a:pPr>
            <a:r>
              <a:rPr lang="en-US" sz="3600">
                <a:solidFill>
                  <a:schemeClr val="bg1"/>
                </a:solidFill>
                <a:latin typeface="Verdana"/>
                <a:ea typeface="Verdana"/>
                <a:cs typeface="Verdana" panose="020B0604030504040204" pitchFamily="34" charset="0"/>
              </a:rPr>
              <a:t>Trivia interface quizzes users on Elizabethtown themed questions</a:t>
            </a:r>
          </a:p>
          <a:p>
            <a:pPr marL="1541145" lvl="1" indent="-571500">
              <a:spcAft>
                <a:spcPts val="1200"/>
              </a:spcAft>
              <a:buFont typeface="Arial" panose="020B0604020202020204" pitchFamily="34" charset="0"/>
              <a:buChar char="•"/>
            </a:pPr>
            <a:r>
              <a:rPr lang="en-US" sz="2400">
                <a:solidFill>
                  <a:schemeClr val="bg1"/>
                </a:solidFill>
                <a:latin typeface="Verdana"/>
                <a:ea typeface="Verdana"/>
                <a:cs typeface="Verdana" panose="020B0604030504040204" pitchFamily="34" charset="0"/>
              </a:rPr>
              <a:t>Users answer three Etown College related trivia questions, before being directed to game selection</a:t>
            </a:r>
          </a:p>
          <a:p>
            <a:pPr marL="571500" indent="-571500">
              <a:spcAft>
                <a:spcPts val="1200"/>
              </a:spcAft>
              <a:buFont typeface="Arial" panose="020B0604020202020204" pitchFamily="34" charset="0"/>
              <a:buChar char="•"/>
            </a:pPr>
            <a:r>
              <a:rPr lang="en-US" sz="3600">
                <a:solidFill>
                  <a:schemeClr val="bg1"/>
                </a:solidFill>
                <a:latin typeface="Verdana"/>
                <a:ea typeface="Verdana"/>
                <a:cs typeface="Verdana" panose="020B0604030504040204" pitchFamily="34" charset="0"/>
              </a:rPr>
              <a:t>Etown themed games that become available after quiz completion</a:t>
            </a:r>
          </a:p>
          <a:p>
            <a:pPr marL="1541145" lvl="1" indent="-571500">
              <a:spcAft>
                <a:spcPts val="1200"/>
              </a:spcAft>
              <a:buFont typeface="Arial" panose="020B0604020202020204" pitchFamily="34" charset="0"/>
              <a:buChar char="•"/>
            </a:pPr>
            <a:r>
              <a:rPr lang="en-US" sz="2400">
                <a:solidFill>
                  <a:schemeClr val="bg1"/>
                </a:solidFill>
                <a:latin typeface="Verdana"/>
                <a:ea typeface="Verdana"/>
                <a:cs typeface="Verdana" panose="020B0604030504040204" pitchFamily="34" charset="0"/>
              </a:rPr>
              <a:t>Users can choose between Etown themed version of classic games, such as Flight of the Jay (Hangman), or Professor Pursuit (Pacman)</a:t>
            </a:r>
          </a:p>
        </p:txBody>
      </p:sp>
      <p:sp>
        <p:nvSpPr>
          <p:cNvPr id="25" name="TextBox 24">
            <a:extLst>
              <a:ext uri="{FF2B5EF4-FFF2-40B4-BE49-F238E27FC236}">
                <a16:creationId xmlns:a16="http://schemas.microsoft.com/office/drawing/2014/main" id="{E4C1FA25-A872-5437-2A4A-A31B0DD3A49C}"/>
              </a:ext>
            </a:extLst>
          </p:cNvPr>
          <p:cNvSpPr txBox="1"/>
          <p:nvPr/>
        </p:nvSpPr>
        <p:spPr>
          <a:xfrm>
            <a:off x="9479280" y="27306197"/>
            <a:ext cx="11617629" cy="677108"/>
          </a:xfrm>
          <a:prstGeom prst="rect">
            <a:avLst/>
          </a:prstGeom>
          <a:noFill/>
        </p:spPr>
        <p:txBody>
          <a:bodyPr wrap="square" lIns="91440" tIns="45720" rIns="91440" bIns="45720" rtlCol="0" anchor="t">
            <a:spAutoFit/>
          </a:bodyPr>
          <a:lstStyle/>
          <a:p>
            <a:pPr algn="r">
              <a:spcAft>
                <a:spcPts val="1200"/>
              </a:spcAft>
              <a:tabLst>
                <a:tab pos="24070688" algn="l"/>
              </a:tabLst>
            </a:pPr>
            <a:r>
              <a:rPr lang="en-US" sz="3800" b="1">
                <a:latin typeface="Verdana"/>
                <a:ea typeface="Verdana"/>
                <a:cs typeface="Verdana" panose="020B0604030504040204" pitchFamily="34" charset="0"/>
              </a:rPr>
              <a:t>Software Engineering Project 2023</a:t>
            </a:r>
            <a:endParaRPr lang="en-US" sz="3800" b="1">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descr="A diagram of a computer program&#10;&#10;Description automatically generated">
            <a:extLst>
              <a:ext uri="{FF2B5EF4-FFF2-40B4-BE49-F238E27FC236}">
                <a16:creationId xmlns:a16="http://schemas.microsoft.com/office/drawing/2014/main" id="{703589C2-633C-E251-FD1C-460E93E0D837}"/>
              </a:ext>
            </a:extLst>
          </p:cNvPr>
          <p:cNvPicPr>
            <a:picLocks noChangeAspect="1"/>
          </p:cNvPicPr>
          <p:nvPr/>
        </p:nvPicPr>
        <p:blipFill rotWithShape="1">
          <a:blip r:embed="rId5"/>
          <a:srcRect l="1023" t="8889" r="1694" b="12567"/>
          <a:stretch/>
        </p:blipFill>
        <p:spPr>
          <a:xfrm>
            <a:off x="11501960" y="9501658"/>
            <a:ext cx="9253550" cy="4286996"/>
          </a:xfrm>
          <a:prstGeom prst="rect">
            <a:avLst/>
          </a:prstGeom>
        </p:spPr>
      </p:pic>
      <p:sp>
        <p:nvSpPr>
          <p:cNvPr id="3" name="TextBox 2">
            <a:extLst>
              <a:ext uri="{FF2B5EF4-FFF2-40B4-BE49-F238E27FC236}">
                <a16:creationId xmlns:a16="http://schemas.microsoft.com/office/drawing/2014/main" id="{99AEE3F8-2932-E6D7-FC92-F48E72DCEE0E}"/>
              </a:ext>
            </a:extLst>
          </p:cNvPr>
          <p:cNvSpPr txBox="1"/>
          <p:nvPr/>
        </p:nvSpPr>
        <p:spPr>
          <a:xfrm>
            <a:off x="765204" y="19899386"/>
            <a:ext cx="13541345" cy="1538883"/>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3600">
                <a:solidFill>
                  <a:schemeClr val="bg1"/>
                </a:solidFill>
                <a:latin typeface="Verdana"/>
                <a:ea typeface="Verdana"/>
                <a:cs typeface="Verdana" panose="020B0604030504040204" pitchFamily="34" charset="0"/>
              </a:rPr>
              <a:t>Secure administrator abilities to edit user experiences</a:t>
            </a:r>
          </a:p>
          <a:p>
            <a:pPr marL="1541331" lvl="1" indent="-571500">
              <a:spcAft>
                <a:spcPts val="1200"/>
              </a:spcAft>
              <a:buFont typeface="Arial" panose="020B0604020202020204" pitchFamily="34" charset="0"/>
              <a:buChar char="•"/>
            </a:pPr>
            <a:r>
              <a:rPr lang="en-US" sz="2400">
                <a:solidFill>
                  <a:schemeClr val="bg1"/>
                </a:solidFill>
                <a:latin typeface="Verdana"/>
                <a:ea typeface="Verdana"/>
                <a:cs typeface="Verdana" panose="020B0604030504040204" pitchFamily="34" charset="0"/>
              </a:rPr>
              <a:t>Administrators can add or delete trivia questions, view user insights and more through a secure connection</a:t>
            </a:r>
          </a:p>
        </p:txBody>
      </p:sp>
    </p:spTree>
    <p:extLst>
      <p:ext uri="{BB962C8B-B14F-4D97-AF65-F5344CB8AC3E}">
        <p14:creationId xmlns:p14="http://schemas.microsoft.com/office/powerpoint/2010/main" val="1528103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FA95D5A453204B82B388E0EAEB7722" ma:contentTypeVersion="17" ma:contentTypeDescription="Create a new document." ma:contentTypeScope="" ma:versionID="dda70ad3042d19a9677b7138053d1fa9">
  <xsd:schema xmlns:xsd="http://www.w3.org/2001/XMLSchema" xmlns:xs="http://www.w3.org/2001/XMLSchema" xmlns:p="http://schemas.microsoft.com/office/2006/metadata/properties" xmlns:ns2="fab6ae7d-06c6-440f-bba1-9caa7231207d" xmlns:ns3="c875c36d-ac51-4e84-9442-bee5089cbcea" targetNamespace="http://schemas.microsoft.com/office/2006/metadata/properties" ma:root="true" ma:fieldsID="98010f272a5ba5ef2e8b4481ca434998" ns2:_="" ns3:_="">
    <xsd:import namespace="fab6ae7d-06c6-440f-bba1-9caa7231207d"/>
    <xsd:import namespace="c875c36d-ac51-4e84-9442-bee5089cbce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Location" minOccurs="0"/>
                <xsd:element ref="ns2:lcf76f155ced4ddcb4097134ff3c332f" minOccurs="0"/>
                <xsd:element ref="ns3:TaxCatchAll"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b6ae7d-06c6-440f-bba1-9caa72312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b4d52c6-c4b0-46c1-b394-80ad7ac9603b"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875c36d-ac51-4e84-9442-bee5089cbce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3b81428-a98e-4101-865d-41651c737e0e}" ma:internalName="TaxCatchAll" ma:showField="CatchAllData" ma:web="c875c36d-ac51-4e84-9442-bee5089cbc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875c36d-ac51-4e84-9442-bee5089cbcea" xsi:nil="true"/>
    <lcf76f155ced4ddcb4097134ff3c332f xmlns="fab6ae7d-06c6-440f-bba1-9caa7231207d">
      <Terms xmlns="http://schemas.microsoft.com/office/infopath/2007/PartnerControls"/>
    </lcf76f155ced4ddcb4097134ff3c332f>
    <MediaLengthInSeconds xmlns="fab6ae7d-06c6-440f-bba1-9caa7231207d" xsi:nil="true"/>
    <SharedWithUsers xmlns="c875c36d-ac51-4e84-9442-bee5089cbcea">
      <UserInfo>
        <DisplayName/>
        <AccountId xsi:nil="true"/>
        <AccountType/>
      </UserInfo>
    </SharedWithUsers>
  </documentManagement>
</p:properties>
</file>

<file path=customXml/itemProps1.xml><?xml version="1.0" encoding="utf-8"?>
<ds:datastoreItem xmlns:ds="http://schemas.openxmlformats.org/officeDocument/2006/customXml" ds:itemID="{32646343-FA08-41DE-B0D1-4C7CF84D7151}">
  <ds:schemaRefs>
    <ds:schemaRef ds:uri="c875c36d-ac51-4e84-9442-bee5089cbcea"/>
    <ds:schemaRef ds:uri="fab6ae7d-06c6-440f-bba1-9caa723120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638ADA-06DF-45AB-BFB2-D0D6F294C0ED}">
  <ds:schemaRefs>
    <ds:schemaRef ds:uri="http://schemas.microsoft.com/sharepoint/v3/contenttype/forms"/>
  </ds:schemaRefs>
</ds:datastoreItem>
</file>

<file path=customXml/itemProps3.xml><?xml version="1.0" encoding="utf-8"?>
<ds:datastoreItem xmlns:ds="http://schemas.openxmlformats.org/officeDocument/2006/customXml" ds:itemID="{3A28B7BE-1EEF-4846-B0EC-E672D97B7FFD}">
  <ds:schemaRefs>
    <ds:schemaRef ds:uri="c875c36d-ac51-4e84-9442-bee5089cbcea"/>
    <ds:schemaRef ds:uri="fab6ae7d-06c6-440f-bba1-9caa7231207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Custom</PresentationFormat>
  <Paragraphs>54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Elizabethtown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degoedek</dc:creator>
  <cp:lastModifiedBy>Strausburger, Danielle S</cp:lastModifiedBy>
  <cp:revision>30</cp:revision>
  <dcterms:created xsi:type="dcterms:W3CDTF">2008-04-17T15:23:35Z</dcterms:created>
  <dcterms:modified xsi:type="dcterms:W3CDTF">2023-12-06T22:09:35Z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0x0101008EFA95D5A453204B82B388E0EAEB7722</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