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1945600" cy="29260800"/>
  <p:notesSz cx="6858000" cy="9144000"/>
  <p:defaultTextStyle>
    <a:defPPr>
      <a:defRPr lang="en-US"/>
    </a:defPPr>
    <a:lvl1pPr algn="l" defTabSz="1939662" rtl="0" fontAlgn="base">
      <a:spcBef>
        <a:spcPct val="0"/>
      </a:spcBef>
      <a:spcAft>
        <a:spcPct val="0"/>
      </a:spcAft>
      <a:defRPr sz="3838" kern="1200">
        <a:solidFill>
          <a:schemeClr val="tx1"/>
        </a:solidFill>
        <a:latin typeface="Arial" charset="0"/>
        <a:ea typeface="+mn-ea"/>
        <a:cs typeface="+mn-cs"/>
      </a:defRPr>
    </a:lvl1pPr>
    <a:lvl2pPr marL="969831" indent="-686841" algn="l" defTabSz="1939662" rtl="0" fontAlgn="base">
      <a:spcBef>
        <a:spcPct val="0"/>
      </a:spcBef>
      <a:spcAft>
        <a:spcPct val="0"/>
      </a:spcAft>
      <a:defRPr sz="3838" kern="1200">
        <a:solidFill>
          <a:schemeClr val="tx1"/>
        </a:solidFill>
        <a:latin typeface="Arial" charset="0"/>
        <a:ea typeface="+mn-ea"/>
        <a:cs typeface="+mn-cs"/>
      </a:defRPr>
    </a:lvl2pPr>
    <a:lvl3pPr marL="1939662" indent="-1373682" algn="l" defTabSz="1939662" rtl="0" fontAlgn="base">
      <a:spcBef>
        <a:spcPct val="0"/>
      </a:spcBef>
      <a:spcAft>
        <a:spcPct val="0"/>
      </a:spcAft>
      <a:defRPr sz="3838" kern="1200">
        <a:solidFill>
          <a:schemeClr val="tx1"/>
        </a:solidFill>
        <a:latin typeface="Arial" charset="0"/>
        <a:ea typeface="+mn-ea"/>
        <a:cs typeface="+mn-cs"/>
      </a:defRPr>
    </a:lvl3pPr>
    <a:lvl4pPr marL="2910475" indent="-2061505" algn="l" defTabSz="1939662" rtl="0" fontAlgn="base">
      <a:spcBef>
        <a:spcPct val="0"/>
      </a:spcBef>
      <a:spcAft>
        <a:spcPct val="0"/>
      </a:spcAft>
      <a:defRPr sz="3838" kern="1200">
        <a:solidFill>
          <a:schemeClr val="tx1"/>
        </a:solidFill>
        <a:latin typeface="Arial" charset="0"/>
        <a:ea typeface="+mn-ea"/>
        <a:cs typeface="+mn-cs"/>
      </a:defRPr>
    </a:lvl4pPr>
    <a:lvl5pPr marL="3880306" indent="-2748346" algn="l" defTabSz="1939662" rtl="0" fontAlgn="base">
      <a:spcBef>
        <a:spcPct val="0"/>
      </a:spcBef>
      <a:spcAft>
        <a:spcPct val="0"/>
      </a:spcAft>
      <a:defRPr sz="3838" kern="1200">
        <a:solidFill>
          <a:schemeClr val="tx1"/>
        </a:solidFill>
        <a:latin typeface="Arial" charset="0"/>
        <a:ea typeface="+mn-ea"/>
        <a:cs typeface="+mn-cs"/>
      </a:defRPr>
    </a:lvl5pPr>
    <a:lvl6pPr marL="1414951" algn="l" defTabSz="565980" rtl="0" eaLnBrk="1" latinLnBrk="0" hangingPunct="1">
      <a:defRPr sz="3838" kern="1200">
        <a:solidFill>
          <a:schemeClr val="tx1"/>
        </a:solidFill>
        <a:latin typeface="Arial" charset="0"/>
        <a:ea typeface="+mn-ea"/>
        <a:cs typeface="+mn-cs"/>
      </a:defRPr>
    </a:lvl6pPr>
    <a:lvl7pPr marL="1697941" algn="l" defTabSz="565980" rtl="0" eaLnBrk="1" latinLnBrk="0" hangingPunct="1">
      <a:defRPr sz="3838" kern="1200">
        <a:solidFill>
          <a:schemeClr val="tx1"/>
        </a:solidFill>
        <a:latin typeface="Arial" charset="0"/>
        <a:ea typeface="+mn-ea"/>
        <a:cs typeface="+mn-cs"/>
      </a:defRPr>
    </a:lvl7pPr>
    <a:lvl8pPr marL="1980931" algn="l" defTabSz="565980" rtl="0" eaLnBrk="1" latinLnBrk="0" hangingPunct="1">
      <a:defRPr sz="3838" kern="1200">
        <a:solidFill>
          <a:schemeClr val="tx1"/>
        </a:solidFill>
        <a:latin typeface="Arial" charset="0"/>
        <a:ea typeface="+mn-ea"/>
        <a:cs typeface="+mn-cs"/>
      </a:defRPr>
    </a:lvl8pPr>
    <a:lvl9pPr marL="2263921" algn="l" defTabSz="565980" rtl="0" eaLnBrk="1" latinLnBrk="0" hangingPunct="1">
      <a:defRPr sz="3838"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goedek" initials="kd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3DB5E6"/>
    <a:srgbClr val="E1261C"/>
    <a:srgbClr val="004B87"/>
    <a:srgbClr val="3FB4E5"/>
    <a:srgbClr val="0A2240"/>
    <a:srgbClr val="004B98"/>
    <a:srgbClr val="101B2C"/>
    <a:srgbClr val="FFFFFF"/>
    <a:srgbClr val="004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1" d="100"/>
          <a:sy n="21" d="100"/>
        </p:scale>
        <p:origin x="1016" y="40"/>
      </p:cViewPr>
      <p:guideLst>
        <p:guide orient="horz" pos="9216"/>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289FA-5C8D-47D8-9AF4-5913895D4286}" type="datetimeFigureOut">
              <a:rPr lang="en-US" smtClean="0"/>
              <a:pPr/>
              <a:t>11/16/2023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CD70C-2E8E-49A7-BA2C-C0D26D39C4C7}" type="slidenum">
              <a:rPr lang="en-US" smtClean="0"/>
              <a:pPr/>
              <a:t>‹#›</a:t>
            </a:fld>
            <a:endParaRPr lang="en-US"/>
          </a:p>
        </p:txBody>
      </p:sp>
    </p:spTree>
    <p:extLst>
      <p:ext uri="{BB962C8B-B14F-4D97-AF65-F5344CB8AC3E}">
        <p14:creationId xmlns:p14="http://schemas.microsoft.com/office/powerpoint/2010/main" val="620869821"/>
      </p:ext>
    </p:extLst>
  </p:cSld>
  <p:clrMap bg1="lt1" tx1="dk1" bg2="lt2" tx2="dk2" accent1="accent1" accent2="accent2" accent3="accent3" accent4="accent4" accent5="accent5" accent6="accent6" hlink="hlink" folHlink="folHlink"/>
  <p:notesStyle>
    <a:lvl1pPr marL="0" algn="l" defTabSz="566014" rtl="0" eaLnBrk="1" latinLnBrk="0" hangingPunct="1">
      <a:defRPr sz="743" kern="1200">
        <a:solidFill>
          <a:schemeClr val="tx1"/>
        </a:solidFill>
        <a:latin typeface="+mn-lt"/>
        <a:ea typeface="+mn-ea"/>
        <a:cs typeface="+mn-cs"/>
      </a:defRPr>
    </a:lvl1pPr>
    <a:lvl2pPr marL="283007" algn="l" defTabSz="566014" rtl="0" eaLnBrk="1" latinLnBrk="0" hangingPunct="1">
      <a:defRPr sz="743" kern="1200">
        <a:solidFill>
          <a:schemeClr val="tx1"/>
        </a:solidFill>
        <a:latin typeface="+mn-lt"/>
        <a:ea typeface="+mn-ea"/>
        <a:cs typeface="+mn-cs"/>
      </a:defRPr>
    </a:lvl2pPr>
    <a:lvl3pPr marL="566014" algn="l" defTabSz="566014" rtl="0" eaLnBrk="1" latinLnBrk="0" hangingPunct="1">
      <a:defRPr sz="743" kern="1200">
        <a:solidFill>
          <a:schemeClr val="tx1"/>
        </a:solidFill>
        <a:latin typeface="+mn-lt"/>
        <a:ea typeface="+mn-ea"/>
        <a:cs typeface="+mn-cs"/>
      </a:defRPr>
    </a:lvl3pPr>
    <a:lvl4pPr marL="849020" algn="l" defTabSz="566014" rtl="0" eaLnBrk="1" latinLnBrk="0" hangingPunct="1">
      <a:defRPr sz="743" kern="1200">
        <a:solidFill>
          <a:schemeClr val="tx1"/>
        </a:solidFill>
        <a:latin typeface="+mn-lt"/>
        <a:ea typeface="+mn-ea"/>
        <a:cs typeface="+mn-cs"/>
      </a:defRPr>
    </a:lvl4pPr>
    <a:lvl5pPr marL="1132027" algn="l" defTabSz="566014" rtl="0" eaLnBrk="1" latinLnBrk="0" hangingPunct="1">
      <a:defRPr sz="743" kern="1200">
        <a:solidFill>
          <a:schemeClr val="tx1"/>
        </a:solidFill>
        <a:latin typeface="+mn-lt"/>
        <a:ea typeface="+mn-ea"/>
        <a:cs typeface="+mn-cs"/>
      </a:defRPr>
    </a:lvl5pPr>
    <a:lvl6pPr marL="1415034" algn="l" defTabSz="566014" rtl="0" eaLnBrk="1" latinLnBrk="0" hangingPunct="1">
      <a:defRPr sz="743" kern="1200">
        <a:solidFill>
          <a:schemeClr val="tx1"/>
        </a:solidFill>
        <a:latin typeface="+mn-lt"/>
        <a:ea typeface="+mn-ea"/>
        <a:cs typeface="+mn-cs"/>
      </a:defRPr>
    </a:lvl6pPr>
    <a:lvl7pPr marL="1698041" algn="l" defTabSz="566014" rtl="0" eaLnBrk="1" latinLnBrk="0" hangingPunct="1">
      <a:defRPr sz="743" kern="1200">
        <a:solidFill>
          <a:schemeClr val="tx1"/>
        </a:solidFill>
        <a:latin typeface="+mn-lt"/>
        <a:ea typeface="+mn-ea"/>
        <a:cs typeface="+mn-cs"/>
      </a:defRPr>
    </a:lvl7pPr>
    <a:lvl8pPr marL="1981048" algn="l" defTabSz="566014" rtl="0" eaLnBrk="1" latinLnBrk="0" hangingPunct="1">
      <a:defRPr sz="743" kern="1200">
        <a:solidFill>
          <a:schemeClr val="tx1"/>
        </a:solidFill>
        <a:latin typeface="+mn-lt"/>
        <a:ea typeface="+mn-ea"/>
        <a:cs typeface="+mn-cs"/>
      </a:defRPr>
    </a:lvl8pPr>
    <a:lvl9pPr marL="2264054" algn="l" defTabSz="566014" rtl="0" eaLnBrk="1" latinLnBrk="0" hangingPunct="1">
      <a:defRPr sz="7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r>
              <a:rPr lang="en-US" sz="800">
                <a:solidFill>
                  <a:schemeClr val="bg1"/>
                </a:solidFill>
              </a:rPr>
              <a:t>Introduction. Include the student name, company name, internship location, internship position, and internship dates. Also note the course rubric and number, course title, and instructor(s). In addition, describe how you secured the internship.</a:t>
            </a:r>
          </a:p>
          <a:p>
            <a:r>
              <a:rPr lang="en-US" sz="800">
                <a:solidFill>
                  <a:schemeClr val="bg1"/>
                </a:solidFill>
              </a:rPr>
              <a:t>Abstract. The abstract should provide a concise summary of what was done and learned in the internship and the course.</a:t>
            </a:r>
          </a:p>
          <a:p>
            <a:r>
              <a:rPr lang="en-US" sz="800">
                <a:solidFill>
                  <a:schemeClr val="bg1"/>
                </a:solidFill>
              </a:rPr>
              <a:t>Learning Objectives. List 2 to 5 learning objectives that you had planned to achieve by completing the internship.</a:t>
            </a:r>
          </a:p>
          <a:p>
            <a:r>
              <a:rPr lang="en-US" sz="800">
                <a:solidFill>
                  <a:schemeClr val="bg1"/>
                </a:solidFill>
              </a:rPr>
              <a:t>Description of Key Responsibilities. Summarize the major responsibilities, activities, and project(s) completed during the internship.</a:t>
            </a:r>
          </a:p>
          <a:p>
            <a:r>
              <a:rPr lang="en-US" sz="800">
                <a:solidFill>
                  <a:schemeClr val="bg1"/>
                </a:solidFill>
              </a:rPr>
              <a:t>Application of VWU courses to the internship. Explain how your coursework  helped with the internship. Link relevant courses, theories, and concepts to their applications within the internship.</a:t>
            </a:r>
          </a:p>
          <a:p>
            <a:r>
              <a:rPr lang="en-US" sz="800">
                <a:solidFill>
                  <a:schemeClr val="bg1"/>
                </a:solidFill>
              </a:rPr>
              <a:t>Lessons Learned. Explain what you learned about the industry, the company, the career process, and yourself through the internship experience.</a:t>
            </a:r>
          </a:p>
          <a:p>
            <a:r>
              <a:rPr lang="en-US" sz="800">
                <a:solidFill>
                  <a:schemeClr val="bg1"/>
                </a:solidFill>
              </a:rPr>
              <a:t>Acknowledgements. Recognize the people who helped you, including the internship site supervisor, the course instructor, and mentors. Include full titles in the acknowledgements. In addition, acknowledge funding sources.</a:t>
            </a:r>
          </a:p>
          <a:p>
            <a:r>
              <a:rPr lang="en-US" sz="800">
                <a:solidFill>
                  <a:schemeClr val="bg1"/>
                </a:solidFill>
              </a:rPr>
              <a:t>Visuals. Incorporate visual aids to illustrate key points. Be sure to label all visuals. Include: names, dates, locations, and photographers. Do not include photographs of children unless you have secured approval from your site supervisor to use the children’s images.</a:t>
            </a:r>
          </a:p>
          <a:p>
            <a:endParaRPr lang="en-US"/>
          </a:p>
        </p:txBody>
      </p:sp>
      <p:sp>
        <p:nvSpPr>
          <p:cNvPr id="4" name="Slide Number Placeholder 3"/>
          <p:cNvSpPr>
            <a:spLocks noGrp="1"/>
          </p:cNvSpPr>
          <p:nvPr>
            <p:ph type="sldNum" sz="quarter" idx="10"/>
          </p:nvPr>
        </p:nvSpPr>
        <p:spPr/>
        <p:txBody>
          <a:bodyPr/>
          <a:lstStyle/>
          <a:p>
            <a:fld id="{FA6CD70C-2E8E-49A7-BA2C-C0D26D39C4C7}" type="slidenum">
              <a:rPr lang="en-US" smtClean="0"/>
              <a:pPr/>
              <a:t>1</a:t>
            </a:fld>
            <a:endParaRPr lang="en-US"/>
          </a:p>
        </p:txBody>
      </p:sp>
    </p:spTree>
    <p:extLst>
      <p:ext uri="{BB962C8B-B14F-4D97-AF65-F5344CB8AC3E}">
        <p14:creationId xmlns:p14="http://schemas.microsoft.com/office/powerpoint/2010/main" val="15907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9089819"/>
            <a:ext cx="18653760" cy="6272107"/>
          </a:xfrm>
        </p:spPr>
        <p:txBody>
          <a:bodyPr/>
          <a:lstStyle/>
          <a:p>
            <a:r>
              <a:rPr lang="en-US"/>
              <a:t>Click to edit Master title style</a:t>
            </a:r>
          </a:p>
        </p:txBody>
      </p:sp>
      <p:sp>
        <p:nvSpPr>
          <p:cNvPr id="3" name="Subtitle 2"/>
          <p:cNvSpPr>
            <a:spLocks noGrp="1"/>
          </p:cNvSpPr>
          <p:nvPr>
            <p:ph type="subTitle" idx="1"/>
          </p:nvPr>
        </p:nvSpPr>
        <p:spPr>
          <a:xfrm>
            <a:off x="3291840" y="16581120"/>
            <a:ext cx="15361920" cy="7477760"/>
          </a:xfrm>
        </p:spPr>
        <p:txBody>
          <a:bodyPr/>
          <a:lstStyle>
            <a:lvl1pPr marL="0" indent="0" algn="ctr">
              <a:buNone/>
              <a:defRPr>
                <a:solidFill>
                  <a:schemeClr val="tx1">
                    <a:tint val="75000"/>
                  </a:schemeClr>
                </a:solidFill>
              </a:defRPr>
            </a:lvl1pPr>
            <a:lvl2pPr marL="1175564" indent="0" algn="ctr">
              <a:buNone/>
              <a:defRPr>
                <a:solidFill>
                  <a:schemeClr val="tx1">
                    <a:tint val="75000"/>
                  </a:schemeClr>
                </a:solidFill>
              </a:defRPr>
            </a:lvl2pPr>
            <a:lvl3pPr marL="2351126" indent="0" algn="ctr">
              <a:buNone/>
              <a:defRPr>
                <a:solidFill>
                  <a:schemeClr val="tx1">
                    <a:tint val="75000"/>
                  </a:schemeClr>
                </a:solidFill>
              </a:defRPr>
            </a:lvl3pPr>
            <a:lvl4pPr marL="3526691" indent="0" algn="ctr">
              <a:buNone/>
              <a:defRPr>
                <a:solidFill>
                  <a:schemeClr val="tx1">
                    <a:tint val="75000"/>
                  </a:schemeClr>
                </a:solidFill>
              </a:defRPr>
            </a:lvl4pPr>
            <a:lvl5pPr marL="4702254" indent="0" algn="ctr">
              <a:buNone/>
              <a:defRPr>
                <a:solidFill>
                  <a:schemeClr val="tx1">
                    <a:tint val="75000"/>
                  </a:schemeClr>
                </a:solidFill>
              </a:defRPr>
            </a:lvl5pPr>
            <a:lvl6pPr marL="5877818" indent="0" algn="ctr">
              <a:buNone/>
              <a:defRPr>
                <a:solidFill>
                  <a:schemeClr val="tx1">
                    <a:tint val="75000"/>
                  </a:schemeClr>
                </a:solidFill>
              </a:defRPr>
            </a:lvl6pPr>
            <a:lvl7pPr marL="7053381" indent="0" algn="ctr">
              <a:buNone/>
              <a:defRPr>
                <a:solidFill>
                  <a:schemeClr val="tx1">
                    <a:tint val="75000"/>
                  </a:schemeClr>
                </a:solidFill>
              </a:defRPr>
            </a:lvl7pPr>
            <a:lvl8pPr marL="8228945" indent="0" algn="ctr">
              <a:buNone/>
              <a:defRPr>
                <a:solidFill>
                  <a:schemeClr val="tx1">
                    <a:tint val="75000"/>
                  </a:schemeClr>
                </a:solidFill>
              </a:defRPr>
            </a:lvl8pPr>
            <a:lvl9pPr marL="9404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029158D-6B6E-4D78-93B6-6920100973F3}" type="datetimeFigureOut">
              <a:rPr lang="en-US"/>
              <a:pPr>
                <a:defRPr/>
              </a:pPr>
              <a:t>11/16/2023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1CC3F-1E9C-4E57-919F-E376A2C7E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731B38-D9A0-43AB-B1CD-20127BEF1F38}" type="datetimeFigureOut">
              <a:rPr lang="en-US"/>
              <a:pPr>
                <a:defRPr/>
              </a:pPr>
              <a:t>11/16/2023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91FA70-FEAA-44B9-BD3A-08B5307AA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79541" y="3752429"/>
            <a:ext cx="17773652" cy="79891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0977" y="3752429"/>
            <a:ext cx="52962809" cy="79891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4B600C-B717-4D7C-9D39-7828C8496CC7}" type="datetimeFigureOut">
              <a:rPr lang="en-US"/>
              <a:pPr>
                <a:defRPr/>
              </a:pPr>
              <a:t>11/16/2023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42E031-644C-440F-864D-7B6C22A00F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5D4687-38C3-4531-A6E9-6AB865D6205A}" type="datetimeFigureOut">
              <a:rPr lang="en-US"/>
              <a:pPr>
                <a:defRPr/>
              </a:pPr>
              <a:t>11/16/2023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3B9CE4-6753-42B8-8F48-A6E97CD401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18802776"/>
            <a:ext cx="18653760" cy="5811520"/>
          </a:xfrm>
        </p:spPr>
        <p:txBody>
          <a:bodyPr anchor="t"/>
          <a:lstStyle>
            <a:lvl1pPr algn="l">
              <a:defRPr sz="10275" b="1" cap="all"/>
            </a:lvl1pPr>
          </a:lstStyle>
          <a:p>
            <a:r>
              <a:rPr lang="en-US"/>
              <a:t>Click to edit Master title style</a:t>
            </a:r>
          </a:p>
        </p:txBody>
      </p:sp>
      <p:sp>
        <p:nvSpPr>
          <p:cNvPr id="3" name="Text Placeholder 2"/>
          <p:cNvSpPr>
            <a:spLocks noGrp="1"/>
          </p:cNvSpPr>
          <p:nvPr>
            <p:ph type="body" idx="1"/>
          </p:nvPr>
        </p:nvSpPr>
        <p:spPr>
          <a:xfrm>
            <a:off x="1733552" y="12401979"/>
            <a:ext cx="18653760" cy="6400797"/>
          </a:xfrm>
        </p:spPr>
        <p:txBody>
          <a:bodyPr anchor="b"/>
          <a:lstStyle>
            <a:lvl1pPr marL="0" indent="0">
              <a:buNone/>
              <a:defRPr sz="5175">
                <a:solidFill>
                  <a:schemeClr val="tx1">
                    <a:tint val="75000"/>
                  </a:schemeClr>
                </a:solidFill>
              </a:defRPr>
            </a:lvl1pPr>
            <a:lvl2pPr marL="1175564" indent="0">
              <a:buNone/>
              <a:defRPr sz="4650">
                <a:solidFill>
                  <a:schemeClr val="tx1">
                    <a:tint val="75000"/>
                  </a:schemeClr>
                </a:solidFill>
              </a:defRPr>
            </a:lvl2pPr>
            <a:lvl3pPr marL="2351126" indent="0">
              <a:buNone/>
              <a:defRPr sz="4125">
                <a:solidFill>
                  <a:schemeClr val="tx1">
                    <a:tint val="75000"/>
                  </a:schemeClr>
                </a:solidFill>
              </a:defRPr>
            </a:lvl3pPr>
            <a:lvl4pPr marL="3526691" indent="0">
              <a:buNone/>
              <a:defRPr sz="3600">
                <a:solidFill>
                  <a:schemeClr val="tx1">
                    <a:tint val="75000"/>
                  </a:schemeClr>
                </a:solidFill>
              </a:defRPr>
            </a:lvl4pPr>
            <a:lvl5pPr marL="4702254" indent="0">
              <a:buNone/>
              <a:defRPr sz="3600">
                <a:solidFill>
                  <a:schemeClr val="tx1">
                    <a:tint val="75000"/>
                  </a:schemeClr>
                </a:solidFill>
              </a:defRPr>
            </a:lvl5pPr>
            <a:lvl6pPr marL="5877818" indent="0">
              <a:buNone/>
              <a:defRPr sz="3600">
                <a:solidFill>
                  <a:schemeClr val="tx1">
                    <a:tint val="75000"/>
                  </a:schemeClr>
                </a:solidFill>
              </a:defRPr>
            </a:lvl6pPr>
            <a:lvl7pPr marL="7053381" indent="0">
              <a:buNone/>
              <a:defRPr sz="3600">
                <a:solidFill>
                  <a:schemeClr val="tx1">
                    <a:tint val="75000"/>
                  </a:schemeClr>
                </a:solidFill>
              </a:defRPr>
            </a:lvl7pPr>
            <a:lvl8pPr marL="8228945" indent="0">
              <a:buNone/>
              <a:defRPr sz="3600">
                <a:solidFill>
                  <a:schemeClr val="tx1">
                    <a:tint val="75000"/>
                  </a:schemeClr>
                </a:solidFill>
              </a:defRPr>
            </a:lvl8pPr>
            <a:lvl9pPr marL="9404509" indent="0">
              <a:buNone/>
              <a:defRPr sz="3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CD13D2-FBB1-4B8B-914B-8F8D5039E153}" type="datetimeFigureOut">
              <a:rPr lang="en-US"/>
              <a:pPr>
                <a:defRPr/>
              </a:pPr>
              <a:t>11/16/2023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4BDD1B-1EA8-45BB-B9D7-5F8C734133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0973" y="21850776"/>
            <a:ext cx="35368228"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84966" y="21850776"/>
            <a:ext cx="35368232"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31E0E-49E0-4EB1-9190-AEA9D3D452E8}" type="datetimeFigureOut">
              <a:rPr lang="en-US"/>
              <a:pPr>
                <a:defRPr/>
              </a:pPr>
              <a:t>11/16/2023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52B582-4A62-433E-96E7-8A568324CB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71789"/>
            <a:ext cx="1975104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1" y="6549816"/>
            <a:ext cx="9696452"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4" name="Content Placeholder 3"/>
          <p:cNvSpPr>
            <a:spLocks noGrp="1"/>
          </p:cNvSpPr>
          <p:nvPr>
            <p:ph sz="half" idx="2"/>
          </p:nvPr>
        </p:nvSpPr>
        <p:spPr>
          <a:xfrm>
            <a:off x="1097281" y="9279467"/>
            <a:ext cx="9696452"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6" y="6549816"/>
            <a:ext cx="9700261"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6" name="Content Placeholder 5"/>
          <p:cNvSpPr>
            <a:spLocks noGrp="1"/>
          </p:cNvSpPr>
          <p:nvPr>
            <p:ph sz="quarter" idx="4"/>
          </p:nvPr>
        </p:nvSpPr>
        <p:spPr>
          <a:xfrm>
            <a:off x="11148066" y="9279467"/>
            <a:ext cx="9700261"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4469AA2-567D-48F6-8009-8243608F5154}" type="datetimeFigureOut">
              <a:rPr lang="en-US"/>
              <a:pPr>
                <a:defRPr/>
              </a:pPr>
              <a:t>11/16/2023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EDECC6-D58F-4345-B1DF-D7F522F33F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9B013C-FA7E-4D5F-8D61-C9AF5DBE162E}" type="datetimeFigureOut">
              <a:rPr lang="en-US"/>
              <a:pPr>
                <a:defRPr/>
              </a:pPr>
              <a:t>11/16/2023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A674F3-3B5E-4B1C-BBE0-3592E8C421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9ED3E8-711D-4817-B45E-BDB8BE0A7238}" type="datetimeFigureOut">
              <a:rPr lang="en-US"/>
              <a:pPr>
                <a:defRPr/>
              </a:pPr>
              <a:t>11/16/2023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544818-5BB0-475F-B3FB-6E5EC34FCC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5" y="1165013"/>
            <a:ext cx="7219952" cy="4958080"/>
          </a:xfrm>
        </p:spPr>
        <p:txBody>
          <a:bodyPr anchor="b"/>
          <a:lstStyle>
            <a:lvl1pPr algn="l">
              <a:defRPr sz="5175" b="1"/>
            </a:lvl1pPr>
          </a:lstStyle>
          <a:p>
            <a:r>
              <a:rPr lang="en-US"/>
              <a:t>Click to edit Master title style</a:t>
            </a:r>
          </a:p>
        </p:txBody>
      </p:sp>
      <p:sp>
        <p:nvSpPr>
          <p:cNvPr id="3" name="Content Placeholder 2"/>
          <p:cNvSpPr>
            <a:spLocks noGrp="1"/>
          </p:cNvSpPr>
          <p:nvPr>
            <p:ph idx="1"/>
          </p:nvPr>
        </p:nvSpPr>
        <p:spPr>
          <a:xfrm>
            <a:off x="8580121" y="1165016"/>
            <a:ext cx="12268200" cy="24973283"/>
          </a:xfrm>
        </p:spPr>
        <p:txBody>
          <a:bodyPr/>
          <a:lstStyle>
            <a:lvl1pPr>
              <a:defRPr sz="8250"/>
            </a:lvl1pPr>
            <a:lvl2pPr>
              <a:defRPr sz="7200"/>
            </a:lvl2pPr>
            <a:lvl3pPr>
              <a:defRPr sz="6150"/>
            </a:lvl3pPr>
            <a:lvl4pPr>
              <a:defRPr sz="5175"/>
            </a:lvl4pPr>
            <a:lvl5pPr>
              <a:defRPr sz="5175"/>
            </a:lvl5pPr>
            <a:lvl6pPr>
              <a:defRPr sz="5175"/>
            </a:lvl6pPr>
            <a:lvl7pPr>
              <a:defRPr sz="5175"/>
            </a:lvl7pPr>
            <a:lvl8pPr>
              <a:defRPr sz="5175"/>
            </a:lvl8pPr>
            <a:lvl9pPr>
              <a:defRPr sz="5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5" y="6123096"/>
            <a:ext cx="7219952" cy="20015203"/>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296447-A170-413D-B320-9948716ECEDA}" type="datetimeFigureOut">
              <a:rPr lang="en-US"/>
              <a:pPr>
                <a:defRPr/>
              </a:pPr>
              <a:t>11/16/2023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4302A0-9B03-431D-8599-98F4424EF77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0482560"/>
            <a:ext cx="13167360" cy="2418083"/>
          </a:xfrm>
        </p:spPr>
        <p:txBody>
          <a:bodyPr anchor="b"/>
          <a:lstStyle>
            <a:lvl1pPr algn="l">
              <a:defRPr sz="5175" b="1"/>
            </a:lvl1pPr>
          </a:lstStyle>
          <a:p>
            <a:r>
              <a:rPr lang="en-US"/>
              <a:t>Click to edit Master title style</a:t>
            </a:r>
          </a:p>
        </p:txBody>
      </p:sp>
      <p:sp>
        <p:nvSpPr>
          <p:cNvPr id="3" name="Picture Placeholder 2"/>
          <p:cNvSpPr>
            <a:spLocks noGrp="1"/>
          </p:cNvSpPr>
          <p:nvPr>
            <p:ph type="pic" idx="1"/>
          </p:nvPr>
        </p:nvSpPr>
        <p:spPr>
          <a:xfrm>
            <a:off x="4301492" y="2614507"/>
            <a:ext cx="13167360" cy="17556480"/>
          </a:xfrm>
        </p:spPr>
        <p:txBody>
          <a:bodyPr rtlCol="0">
            <a:normAutofit/>
          </a:bodyPr>
          <a:lstStyle>
            <a:lvl1pPr marL="0" indent="0">
              <a:buNone/>
              <a:defRPr sz="8250"/>
            </a:lvl1pPr>
            <a:lvl2pPr marL="1175564" indent="0">
              <a:buNone/>
              <a:defRPr sz="7200"/>
            </a:lvl2pPr>
            <a:lvl3pPr marL="2351126" indent="0">
              <a:buNone/>
              <a:defRPr sz="6150"/>
            </a:lvl3pPr>
            <a:lvl4pPr marL="3526691" indent="0">
              <a:buNone/>
              <a:defRPr sz="5175"/>
            </a:lvl4pPr>
            <a:lvl5pPr marL="4702254" indent="0">
              <a:buNone/>
              <a:defRPr sz="5175"/>
            </a:lvl5pPr>
            <a:lvl6pPr marL="5877818" indent="0">
              <a:buNone/>
              <a:defRPr sz="5175"/>
            </a:lvl6pPr>
            <a:lvl7pPr marL="7053381" indent="0">
              <a:buNone/>
              <a:defRPr sz="5175"/>
            </a:lvl7pPr>
            <a:lvl8pPr marL="8228945" indent="0">
              <a:buNone/>
              <a:defRPr sz="5175"/>
            </a:lvl8pPr>
            <a:lvl9pPr marL="9404509" indent="0">
              <a:buNone/>
              <a:defRPr sz="5175"/>
            </a:lvl9pPr>
          </a:lstStyle>
          <a:p>
            <a:pPr lvl="0"/>
            <a:endParaRPr lang="en-US" noProof="0"/>
          </a:p>
        </p:txBody>
      </p:sp>
      <p:sp>
        <p:nvSpPr>
          <p:cNvPr id="4" name="Text Placeholder 3"/>
          <p:cNvSpPr>
            <a:spLocks noGrp="1"/>
          </p:cNvSpPr>
          <p:nvPr>
            <p:ph type="body" sz="half" idx="2"/>
          </p:nvPr>
        </p:nvSpPr>
        <p:spPr>
          <a:xfrm>
            <a:off x="4301492" y="22900643"/>
            <a:ext cx="13167360" cy="3434077"/>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1B37A0-EBDB-499C-B079-B872E0BCD037}" type="datetimeFigureOut">
              <a:rPr lang="en-US"/>
              <a:pPr>
                <a:defRPr/>
              </a:pPr>
              <a:t>11/16/2023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931EA-95DA-4C86-8309-92135ED4E5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7496" y="1172634"/>
            <a:ext cx="19750616" cy="4876800"/>
          </a:xfrm>
          <a:prstGeom prst="rect">
            <a:avLst/>
          </a:prstGeom>
          <a:noFill/>
          <a:ln w="9525">
            <a:noFill/>
            <a:miter lim="800000"/>
            <a:headEnd/>
            <a:tailEnd/>
          </a:ln>
        </p:spPr>
        <p:txBody>
          <a:bodyPr vert="horz" wrap="square" lIns="313484" tIns="156742" rIns="313484" bIns="15674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7496" y="6828371"/>
            <a:ext cx="19750616" cy="19310350"/>
          </a:xfrm>
          <a:prstGeom prst="rect">
            <a:avLst/>
          </a:prstGeom>
          <a:noFill/>
          <a:ln w="9525">
            <a:noFill/>
            <a:miter lim="800000"/>
            <a:headEnd/>
            <a:tailEnd/>
          </a:ln>
        </p:spPr>
        <p:txBody>
          <a:bodyPr vert="horz" wrap="square" lIns="313484" tIns="156742" rIns="313484" bIns="1567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497" y="27120854"/>
            <a:ext cx="5120216" cy="1557867"/>
          </a:xfrm>
          <a:prstGeom prst="rect">
            <a:avLst/>
          </a:prstGeom>
        </p:spPr>
        <p:txBody>
          <a:bodyPr vert="horz" lIns="313484" tIns="156742" rIns="313484" bIns="156742" rtlCol="0" anchor="ctr"/>
          <a:lstStyle>
            <a:lvl1pPr algn="l" defTabSz="2351126" fontAlgn="auto">
              <a:spcBef>
                <a:spcPts val="0"/>
              </a:spcBef>
              <a:spcAft>
                <a:spcPts val="0"/>
              </a:spcAft>
              <a:defRPr sz="3075" smtClean="0">
                <a:solidFill>
                  <a:schemeClr val="tx1">
                    <a:tint val="75000"/>
                  </a:schemeClr>
                </a:solidFill>
                <a:latin typeface="+mn-lt"/>
              </a:defRPr>
            </a:lvl1pPr>
          </a:lstStyle>
          <a:p>
            <a:pPr>
              <a:defRPr/>
            </a:pPr>
            <a:fld id="{E4249E2F-93C5-4F0F-9D68-3A335F34E8E1}" type="datetimeFigureOut">
              <a:rPr lang="en-US"/>
              <a:pPr>
                <a:defRPr/>
              </a:pPr>
              <a:t>11/16/2023</a:t>
            </a:fld>
            <a:endParaRPr lang="en-US"/>
          </a:p>
        </p:txBody>
      </p:sp>
      <p:sp>
        <p:nvSpPr>
          <p:cNvPr id="5" name="Footer Placeholder 4"/>
          <p:cNvSpPr>
            <a:spLocks noGrp="1"/>
          </p:cNvSpPr>
          <p:nvPr>
            <p:ph type="ftr" sz="quarter" idx="3"/>
          </p:nvPr>
        </p:nvSpPr>
        <p:spPr>
          <a:xfrm>
            <a:off x="7498296" y="27120854"/>
            <a:ext cx="6949016" cy="1557867"/>
          </a:xfrm>
          <a:prstGeom prst="rect">
            <a:avLst/>
          </a:prstGeom>
        </p:spPr>
        <p:txBody>
          <a:bodyPr vert="horz" lIns="313484" tIns="156742" rIns="313484" bIns="156742" rtlCol="0" anchor="ctr"/>
          <a:lstStyle>
            <a:lvl1pPr algn="ctr" defTabSz="2351126" fontAlgn="auto">
              <a:spcBef>
                <a:spcPts val="0"/>
              </a:spcBef>
              <a:spcAft>
                <a:spcPts val="0"/>
              </a:spcAft>
              <a:defRPr sz="3075">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727897" y="27120854"/>
            <a:ext cx="5120216" cy="1557867"/>
          </a:xfrm>
          <a:prstGeom prst="rect">
            <a:avLst/>
          </a:prstGeom>
        </p:spPr>
        <p:txBody>
          <a:bodyPr vert="horz" lIns="313484" tIns="156742" rIns="313484" bIns="156742" rtlCol="0" anchor="ctr"/>
          <a:lstStyle>
            <a:lvl1pPr algn="r" defTabSz="2351126" fontAlgn="auto">
              <a:spcBef>
                <a:spcPts val="0"/>
              </a:spcBef>
              <a:spcAft>
                <a:spcPts val="0"/>
              </a:spcAft>
              <a:defRPr sz="3075" smtClean="0">
                <a:solidFill>
                  <a:schemeClr val="tx1">
                    <a:tint val="75000"/>
                  </a:schemeClr>
                </a:solidFill>
                <a:latin typeface="+mn-lt"/>
              </a:defRPr>
            </a:lvl1pPr>
          </a:lstStyle>
          <a:p>
            <a:pPr>
              <a:defRPr/>
            </a:pPr>
            <a:fld id="{3C933A6A-8CCD-439B-A34C-FE1C8C4C61C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50156" rtl="0" fontAlgn="base">
        <a:spcBef>
          <a:spcPct val="0"/>
        </a:spcBef>
        <a:spcAft>
          <a:spcPct val="0"/>
        </a:spcAft>
        <a:defRPr sz="11325" kern="1200">
          <a:solidFill>
            <a:schemeClr val="tx1"/>
          </a:solidFill>
          <a:latin typeface="+mj-lt"/>
          <a:ea typeface="+mj-ea"/>
          <a:cs typeface="+mj-cs"/>
        </a:defRPr>
      </a:lvl1pPr>
      <a:lvl2pPr algn="ctr" defTabSz="2350156" rtl="0" fontAlgn="base">
        <a:spcBef>
          <a:spcPct val="0"/>
        </a:spcBef>
        <a:spcAft>
          <a:spcPct val="0"/>
        </a:spcAft>
        <a:defRPr sz="11325">
          <a:solidFill>
            <a:schemeClr val="tx1"/>
          </a:solidFill>
          <a:latin typeface="Calibri" pitchFamily="34" charset="0"/>
        </a:defRPr>
      </a:lvl2pPr>
      <a:lvl3pPr algn="ctr" defTabSz="2350156" rtl="0" fontAlgn="base">
        <a:spcBef>
          <a:spcPct val="0"/>
        </a:spcBef>
        <a:spcAft>
          <a:spcPct val="0"/>
        </a:spcAft>
        <a:defRPr sz="11325">
          <a:solidFill>
            <a:schemeClr val="tx1"/>
          </a:solidFill>
          <a:latin typeface="Calibri" pitchFamily="34" charset="0"/>
        </a:defRPr>
      </a:lvl3pPr>
      <a:lvl4pPr algn="ctr" defTabSz="2350156" rtl="0" fontAlgn="base">
        <a:spcBef>
          <a:spcPct val="0"/>
        </a:spcBef>
        <a:spcAft>
          <a:spcPct val="0"/>
        </a:spcAft>
        <a:defRPr sz="11325">
          <a:solidFill>
            <a:schemeClr val="tx1"/>
          </a:solidFill>
          <a:latin typeface="Calibri" pitchFamily="34" charset="0"/>
        </a:defRPr>
      </a:lvl4pPr>
      <a:lvl5pPr algn="ctr" defTabSz="2350156" rtl="0" fontAlgn="base">
        <a:spcBef>
          <a:spcPct val="0"/>
        </a:spcBef>
        <a:spcAft>
          <a:spcPct val="0"/>
        </a:spcAft>
        <a:defRPr sz="11325">
          <a:solidFill>
            <a:schemeClr val="tx1"/>
          </a:solidFill>
          <a:latin typeface="Calibri" pitchFamily="34" charset="0"/>
        </a:defRPr>
      </a:lvl5pPr>
      <a:lvl6pPr marL="342880" algn="ctr" defTabSz="2350156" rtl="0" fontAlgn="base">
        <a:spcBef>
          <a:spcPct val="0"/>
        </a:spcBef>
        <a:spcAft>
          <a:spcPct val="0"/>
        </a:spcAft>
        <a:defRPr sz="11325">
          <a:solidFill>
            <a:schemeClr val="tx1"/>
          </a:solidFill>
          <a:latin typeface="Calibri" pitchFamily="34" charset="0"/>
        </a:defRPr>
      </a:lvl6pPr>
      <a:lvl7pPr marL="685760" algn="ctr" defTabSz="2350156" rtl="0" fontAlgn="base">
        <a:spcBef>
          <a:spcPct val="0"/>
        </a:spcBef>
        <a:spcAft>
          <a:spcPct val="0"/>
        </a:spcAft>
        <a:defRPr sz="11325">
          <a:solidFill>
            <a:schemeClr val="tx1"/>
          </a:solidFill>
          <a:latin typeface="Calibri" pitchFamily="34" charset="0"/>
        </a:defRPr>
      </a:lvl7pPr>
      <a:lvl8pPr marL="1028640" algn="ctr" defTabSz="2350156" rtl="0" fontAlgn="base">
        <a:spcBef>
          <a:spcPct val="0"/>
        </a:spcBef>
        <a:spcAft>
          <a:spcPct val="0"/>
        </a:spcAft>
        <a:defRPr sz="11325">
          <a:solidFill>
            <a:schemeClr val="tx1"/>
          </a:solidFill>
          <a:latin typeface="Calibri" pitchFamily="34" charset="0"/>
        </a:defRPr>
      </a:lvl8pPr>
      <a:lvl9pPr marL="1371519" algn="ctr" defTabSz="2350156" rtl="0" fontAlgn="base">
        <a:spcBef>
          <a:spcPct val="0"/>
        </a:spcBef>
        <a:spcAft>
          <a:spcPct val="0"/>
        </a:spcAft>
        <a:defRPr sz="11325">
          <a:solidFill>
            <a:schemeClr val="tx1"/>
          </a:solidFill>
          <a:latin typeface="Calibri" pitchFamily="34" charset="0"/>
        </a:defRPr>
      </a:lvl9pPr>
    </p:titleStyle>
    <p:bodyStyle>
      <a:lvl1pPr marL="881011" indent="-881011" algn="l" defTabSz="2350156" rtl="0" fontAlgn="base">
        <a:spcBef>
          <a:spcPct val="20000"/>
        </a:spcBef>
        <a:spcAft>
          <a:spcPct val="0"/>
        </a:spcAft>
        <a:buFont typeface="Arial" charset="0"/>
        <a:buChar char="•"/>
        <a:defRPr sz="8250" kern="1200">
          <a:solidFill>
            <a:schemeClr val="tx1"/>
          </a:solidFill>
          <a:latin typeface="+mn-lt"/>
          <a:ea typeface="+mn-ea"/>
          <a:cs typeface="+mn-cs"/>
        </a:defRPr>
      </a:lvl1pPr>
      <a:lvl2pPr marL="1909650" indent="-734573" algn="l" defTabSz="2350156" rtl="0" fontAlgn="base">
        <a:spcBef>
          <a:spcPct val="20000"/>
        </a:spcBef>
        <a:spcAft>
          <a:spcPct val="0"/>
        </a:spcAft>
        <a:buFont typeface="Arial" charset="0"/>
        <a:buChar char="–"/>
        <a:defRPr sz="7200" kern="1200">
          <a:solidFill>
            <a:schemeClr val="tx1"/>
          </a:solidFill>
          <a:latin typeface="+mn-lt"/>
          <a:ea typeface="+mn-ea"/>
          <a:cs typeface="+mn-cs"/>
        </a:defRPr>
      </a:lvl2pPr>
      <a:lvl3pPr marL="2938289" indent="-586944" algn="l" defTabSz="2350156" rtl="0" fontAlgn="base">
        <a:spcBef>
          <a:spcPct val="20000"/>
        </a:spcBef>
        <a:spcAft>
          <a:spcPct val="0"/>
        </a:spcAft>
        <a:buFont typeface="Arial" charset="0"/>
        <a:buChar char="•"/>
        <a:defRPr sz="6150" kern="1200">
          <a:solidFill>
            <a:schemeClr val="tx1"/>
          </a:solidFill>
          <a:latin typeface="+mn-lt"/>
          <a:ea typeface="+mn-ea"/>
          <a:cs typeface="+mn-cs"/>
        </a:defRPr>
      </a:lvl3pPr>
      <a:lvl4pPr marL="4113368"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4pPr>
      <a:lvl5pPr marL="5289636"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5pPr>
      <a:lvl6pPr marL="6465599"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6pPr>
      <a:lvl7pPr marL="7641163"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7pPr>
      <a:lvl8pPr marL="8816727"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8pPr>
      <a:lvl9pPr marL="9992291"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9pPr>
    </p:bodyStyle>
    <p:otherStyle>
      <a:defPPr>
        <a:defRPr lang="en-US"/>
      </a:defPPr>
      <a:lvl1pPr marL="0" algn="l" defTabSz="2351126" rtl="0" eaLnBrk="1" latinLnBrk="0" hangingPunct="1">
        <a:defRPr sz="4650" kern="1200">
          <a:solidFill>
            <a:schemeClr val="tx1"/>
          </a:solidFill>
          <a:latin typeface="+mn-lt"/>
          <a:ea typeface="+mn-ea"/>
          <a:cs typeface="+mn-cs"/>
        </a:defRPr>
      </a:lvl1pPr>
      <a:lvl2pPr marL="1175564" algn="l" defTabSz="2351126" rtl="0" eaLnBrk="1" latinLnBrk="0" hangingPunct="1">
        <a:defRPr sz="4650" kern="1200">
          <a:solidFill>
            <a:schemeClr val="tx1"/>
          </a:solidFill>
          <a:latin typeface="+mn-lt"/>
          <a:ea typeface="+mn-ea"/>
          <a:cs typeface="+mn-cs"/>
        </a:defRPr>
      </a:lvl2pPr>
      <a:lvl3pPr marL="2351126" algn="l" defTabSz="2351126" rtl="0" eaLnBrk="1" latinLnBrk="0" hangingPunct="1">
        <a:defRPr sz="4650" kern="1200">
          <a:solidFill>
            <a:schemeClr val="tx1"/>
          </a:solidFill>
          <a:latin typeface="+mn-lt"/>
          <a:ea typeface="+mn-ea"/>
          <a:cs typeface="+mn-cs"/>
        </a:defRPr>
      </a:lvl3pPr>
      <a:lvl4pPr marL="3526691" algn="l" defTabSz="2351126" rtl="0" eaLnBrk="1" latinLnBrk="0" hangingPunct="1">
        <a:defRPr sz="4650" kern="1200">
          <a:solidFill>
            <a:schemeClr val="tx1"/>
          </a:solidFill>
          <a:latin typeface="+mn-lt"/>
          <a:ea typeface="+mn-ea"/>
          <a:cs typeface="+mn-cs"/>
        </a:defRPr>
      </a:lvl4pPr>
      <a:lvl5pPr marL="4702254" algn="l" defTabSz="2351126" rtl="0" eaLnBrk="1" latinLnBrk="0" hangingPunct="1">
        <a:defRPr sz="4650" kern="1200">
          <a:solidFill>
            <a:schemeClr val="tx1"/>
          </a:solidFill>
          <a:latin typeface="+mn-lt"/>
          <a:ea typeface="+mn-ea"/>
          <a:cs typeface="+mn-cs"/>
        </a:defRPr>
      </a:lvl5pPr>
      <a:lvl6pPr marL="5877818" algn="l" defTabSz="2351126" rtl="0" eaLnBrk="1" latinLnBrk="0" hangingPunct="1">
        <a:defRPr sz="4650" kern="1200">
          <a:solidFill>
            <a:schemeClr val="tx1"/>
          </a:solidFill>
          <a:latin typeface="+mn-lt"/>
          <a:ea typeface="+mn-ea"/>
          <a:cs typeface="+mn-cs"/>
        </a:defRPr>
      </a:lvl6pPr>
      <a:lvl7pPr marL="7053381" algn="l" defTabSz="2351126" rtl="0" eaLnBrk="1" latinLnBrk="0" hangingPunct="1">
        <a:defRPr sz="4650" kern="1200">
          <a:solidFill>
            <a:schemeClr val="tx1"/>
          </a:solidFill>
          <a:latin typeface="+mn-lt"/>
          <a:ea typeface="+mn-ea"/>
          <a:cs typeface="+mn-cs"/>
        </a:defRPr>
      </a:lvl7pPr>
      <a:lvl8pPr marL="8228945" algn="l" defTabSz="2351126" rtl="0" eaLnBrk="1" latinLnBrk="0" hangingPunct="1">
        <a:defRPr sz="4650" kern="1200">
          <a:solidFill>
            <a:schemeClr val="tx1"/>
          </a:solidFill>
          <a:latin typeface="+mn-lt"/>
          <a:ea typeface="+mn-ea"/>
          <a:cs typeface="+mn-cs"/>
        </a:defRPr>
      </a:lvl8pPr>
      <a:lvl9pPr marL="9404509" algn="l" defTabSz="2351126" rtl="0" eaLnBrk="1" latinLnBrk="0" hangingPunct="1">
        <a:defRPr sz="4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9" name="Rounded Rectangle 7">
            <a:extLst>
              <a:ext uri="{FF2B5EF4-FFF2-40B4-BE49-F238E27FC236}">
                <a16:creationId xmlns:a16="http://schemas.microsoft.com/office/drawing/2014/main" id="{45EFA5E1-D358-798D-6A39-DB625C4FB17F}"/>
              </a:ext>
            </a:extLst>
          </p:cNvPr>
          <p:cNvSpPr/>
          <p:nvPr/>
        </p:nvSpPr>
        <p:spPr>
          <a:xfrm>
            <a:off x="10972800" y="22280170"/>
            <a:ext cx="10509272"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7">
            <a:extLst>
              <a:ext uri="{FF2B5EF4-FFF2-40B4-BE49-F238E27FC236}">
                <a16:creationId xmlns:a16="http://schemas.microsoft.com/office/drawing/2014/main" id="{BC1E35BE-55F3-DFEA-F1B0-6FBF154E9C6D}"/>
              </a:ext>
            </a:extLst>
          </p:cNvPr>
          <p:cNvSpPr/>
          <p:nvPr/>
        </p:nvSpPr>
        <p:spPr>
          <a:xfrm>
            <a:off x="366094" y="22309187"/>
            <a:ext cx="10259534"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7">
            <a:extLst>
              <a:ext uri="{FF2B5EF4-FFF2-40B4-BE49-F238E27FC236}">
                <a16:creationId xmlns:a16="http://schemas.microsoft.com/office/drawing/2014/main" id="{3F2C1627-5982-17ED-4620-11ED39FAFC72}"/>
              </a:ext>
            </a:extLst>
          </p:cNvPr>
          <p:cNvSpPr/>
          <p:nvPr/>
        </p:nvSpPr>
        <p:spPr>
          <a:xfrm>
            <a:off x="10730343" y="4884965"/>
            <a:ext cx="10796826" cy="9497084"/>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5" name="Rounded Rectangle 7">
            <a:extLst>
              <a:ext uri="{FF2B5EF4-FFF2-40B4-BE49-F238E27FC236}">
                <a16:creationId xmlns:a16="http://schemas.microsoft.com/office/drawing/2014/main" id="{802046BA-4E0A-0A46-F149-03D05F317820}"/>
              </a:ext>
            </a:extLst>
          </p:cNvPr>
          <p:cNvSpPr/>
          <p:nvPr/>
        </p:nvSpPr>
        <p:spPr>
          <a:xfrm>
            <a:off x="366094" y="8085556"/>
            <a:ext cx="9964938" cy="6262053"/>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7">
            <a:extLst>
              <a:ext uri="{FF2B5EF4-FFF2-40B4-BE49-F238E27FC236}">
                <a16:creationId xmlns:a16="http://schemas.microsoft.com/office/drawing/2014/main" id="{874C2C8B-2FD1-E9BA-1804-053D007121DE}"/>
              </a:ext>
            </a:extLst>
          </p:cNvPr>
          <p:cNvSpPr/>
          <p:nvPr/>
        </p:nvSpPr>
        <p:spPr>
          <a:xfrm>
            <a:off x="366094" y="4904045"/>
            <a:ext cx="9964937" cy="2733994"/>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Background pattern&#10;&#10;Description automatically generated">
            <a:extLst>
              <a:ext uri="{FF2B5EF4-FFF2-40B4-BE49-F238E27FC236}">
                <a16:creationId xmlns:a16="http://schemas.microsoft.com/office/drawing/2014/main" id="{A2003A19-3840-DA4F-90F1-76F35B6CB8C9}"/>
              </a:ext>
            </a:extLst>
          </p:cNvPr>
          <p:cNvPicPr>
            <a:picLocks noChangeAspect="1"/>
          </p:cNvPicPr>
          <p:nvPr/>
        </p:nvPicPr>
        <p:blipFill rotWithShape="1">
          <a:blip r:embed="rId3">
            <a:extLst>
              <a:ext uri="{28A0092B-C50C-407E-A947-70E740481C1C}">
                <a14:useLocalDpi xmlns:a14="http://schemas.microsoft.com/office/drawing/2010/main" val="0"/>
              </a:ext>
            </a:extLst>
          </a:blip>
          <a:srcRect t="62963"/>
          <a:stretch/>
        </p:blipFill>
        <p:spPr>
          <a:xfrm>
            <a:off x="0" y="0"/>
            <a:ext cx="21945600" cy="4572001"/>
          </a:xfrm>
          <a:prstGeom prst="rect">
            <a:avLst/>
          </a:prstGeom>
        </p:spPr>
      </p:pic>
      <p:sp>
        <p:nvSpPr>
          <p:cNvPr id="26" name="TextBox 5">
            <a:extLst>
              <a:ext uri="{FF2B5EF4-FFF2-40B4-BE49-F238E27FC236}">
                <a16:creationId xmlns:a16="http://schemas.microsoft.com/office/drawing/2014/main" id="{5181264A-062E-C246-AA12-249B637CA50F}"/>
              </a:ext>
            </a:extLst>
          </p:cNvPr>
          <p:cNvSpPr txBox="1">
            <a:spLocks noChangeArrowheads="1"/>
          </p:cNvSpPr>
          <p:nvPr/>
        </p:nvSpPr>
        <p:spPr bwMode="auto">
          <a:xfrm>
            <a:off x="838442" y="427716"/>
            <a:ext cx="13065871" cy="4154984"/>
          </a:xfrm>
          <a:prstGeom prst="rect">
            <a:avLst/>
          </a:prstGeom>
          <a:noFill/>
          <a:ln w="9525">
            <a:noFill/>
            <a:miter lim="800000"/>
            <a:headEnd/>
            <a:tailEnd/>
          </a:ln>
        </p:spPr>
        <p:txBody>
          <a:bodyPr wrap="square">
            <a:spAutoFit/>
          </a:bodyPr>
          <a:lstStyle/>
          <a:p>
            <a:pPr>
              <a:lnSpc>
                <a:spcPct val="150000"/>
              </a:lnSpc>
            </a:pPr>
            <a:r>
              <a:rPr lang="en-US" sz="6000" b="1" dirty="0">
                <a:latin typeface="Verdana" panose="020B0604030504040204" pitchFamily="34" charset="0"/>
                <a:ea typeface="Verdana" panose="020B0604030504040204" pitchFamily="34" charset="0"/>
                <a:cs typeface="Verdana" panose="020B0604030504040204" pitchFamily="34" charset="0"/>
              </a:rPr>
              <a:t>PROJECT TITLE</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cs typeface="Verdana" panose="020B0604030504040204" pitchFamily="34" charset="0"/>
              </a:rPr>
              <a:t>Student Name 1, Student Name 2, ….</a:t>
            </a:r>
          </a:p>
          <a:p>
            <a:pPr marL="457200" indent="-457200">
              <a:buFont typeface="Arial" panose="020B0604020202020204" pitchFamily="34" charset="0"/>
              <a:buChar char="•"/>
            </a:pPr>
            <a:r>
              <a:rPr lang="en-US" sz="2800" dirty="0">
                <a:latin typeface="Verdana" panose="020B0604030504040204" pitchFamily="34" charset="0"/>
                <a:ea typeface="Verdana" panose="020B0604030504040204" pitchFamily="34" charset="0"/>
                <a:cs typeface="Verdana" panose="020B0604030504040204" pitchFamily="34" charset="0"/>
              </a:rPr>
              <a:t>Professor Nancy Reddig, Dr. Peilong Li, Dr. Jingwen Wang, Dr. Thomas Leap, Dr. Joseph Wunderlich, Dr. Sara Atwood</a:t>
            </a:r>
          </a:p>
          <a:p>
            <a:pPr>
              <a:lnSpc>
                <a:spcPts val="5400"/>
              </a:lnSpc>
            </a:pPr>
            <a:endParaRPr lang="en-US" sz="6000" b="1" dirty="0">
              <a:latin typeface="Verdana" panose="020B0604030504040204" pitchFamily="34" charset="0"/>
              <a:ea typeface="Verdana" panose="020B0604030504040204" pitchFamily="34" charset="0"/>
              <a:cs typeface="Verdana" panose="020B0604030504040204" pitchFamily="34" charset="0"/>
            </a:endParaRPr>
          </a:p>
          <a:p>
            <a:pPr>
              <a:lnSpc>
                <a:spcPts val="5400"/>
              </a:lnSpc>
            </a:pPr>
            <a:r>
              <a:rPr lang="en-US" sz="6000" b="1" dirty="0">
                <a:latin typeface="Verdana" panose="020B0604030504040204" pitchFamily="34" charset="0"/>
                <a:ea typeface="Verdana" panose="020B0604030504040204" pitchFamily="34" charset="0"/>
                <a:cs typeface="Verdana" panose="020B0604030504040204" pitchFamily="34" charset="0"/>
              </a:rPr>
              <a:t> </a:t>
            </a:r>
          </a:p>
        </p:txBody>
      </p:sp>
      <p:sp>
        <p:nvSpPr>
          <p:cNvPr id="30" name="TextBox 5">
            <a:extLst>
              <a:ext uri="{FF2B5EF4-FFF2-40B4-BE49-F238E27FC236}">
                <a16:creationId xmlns:a16="http://schemas.microsoft.com/office/drawing/2014/main" id="{C0DFC760-15A9-E74F-85E4-9210EF3EAB9A}"/>
              </a:ext>
            </a:extLst>
          </p:cNvPr>
          <p:cNvSpPr txBox="1">
            <a:spLocks noChangeArrowheads="1"/>
          </p:cNvSpPr>
          <p:nvPr/>
        </p:nvSpPr>
        <p:spPr bwMode="auto">
          <a:xfrm>
            <a:off x="11277602" y="5275416"/>
            <a:ext cx="9772483" cy="3445495"/>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TECHNICAL DESIGN &amp; DATA MODEL </a:t>
            </a:r>
          </a:p>
          <a:p>
            <a:pPr>
              <a:lnSpc>
                <a:spcPts val="5400"/>
              </a:lnSpc>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Use images! Show some analysis</a:t>
            </a:r>
          </a:p>
          <a:p>
            <a:pPr>
              <a:lnSpc>
                <a:spcPts val="5400"/>
              </a:lnSpc>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Showcase your data model</a:t>
            </a:r>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a:p>
            <a:pPr>
              <a:lnSpc>
                <a:spcPts val="5400"/>
              </a:lnSpc>
            </a:pP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a:extLst>
              <a:ext uri="{FF2B5EF4-FFF2-40B4-BE49-F238E27FC236}">
                <a16:creationId xmlns:a16="http://schemas.microsoft.com/office/drawing/2014/main" id="{A30A9D2C-1A4F-6C43-B607-78408483E904}"/>
              </a:ext>
            </a:extLst>
          </p:cNvPr>
          <p:cNvSpPr/>
          <p:nvPr/>
        </p:nvSpPr>
        <p:spPr>
          <a:xfrm>
            <a:off x="16042" y="26754364"/>
            <a:ext cx="21948899" cy="2506436"/>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4F8300E-597A-2E48-AA00-E49A657DC547}"/>
              </a:ext>
            </a:extLst>
          </p:cNvPr>
          <p:cNvSpPr/>
          <p:nvPr/>
        </p:nvSpPr>
        <p:spPr>
          <a:xfrm>
            <a:off x="8224871" y="28007582"/>
            <a:ext cx="13196241" cy="728726"/>
          </a:xfrm>
          <a:prstGeom prst="rect">
            <a:avLst/>
          </a:prstGeom>
        </p:spPr>
        <p:txBody>
          <a:bodyPr wrap="none">
            <a:spAutoFit/>
          </a:bodyPr>
          <a:lstStyle/>
          <a:p>
            <a:pPr>
              <a:lnSpc>
                <a:spcPts val="5400"/>
              </a:lnSpc>
            </a:pP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37" name="TextBox 5">
            <a:extLst>
              <a:ext uri="{FF2B5EF4-FFF2-40B4-BE49-F238E27FC236}">
                <a16:creationId xmlns:a16="http://schemas.microsoft.com/office/drawing/2014/main" id="{3EE91195-4D0D-FD48-8ED2-263DC56EE138}"/>
              </a:ext>
            </a:extLst>
          </p:cNvPr>
          <p:cNvSpPr txBox="1">
            <a:spLocks noChangeArrowheads="1"/>
          </p:cNvSpPr>
          <p:nvPr/>
        </p:nvSpPr>
        <p:spPr bwMode="auto">
          <a:xfrm>
            <a:off x="718212" y="8412479"/>
            <a:ext cx="9157308" cy="2492990"/>
          </a:xfrm>
          <a:prstGeom prst="rect">
            <a:avLst/>
          </a:prstGeom>
          <a:noFill/>
          <a:ln w="9525">
            <a:noFill/>
            <a:miter lim="800000"/>
            <a:headEnd/>
            <a:tailEnd/>
          </a:ln>
        </p:spPr>
        <p:txBody>
          <a:bodyPr wrap="square">
            <a:spAutoFit/>
          </a:bodyPr>
          <a:lstStyle/>
          <a:p>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DESIGN SPECIFICATIONS &amp; SYSTEM REQUIREMENTS</a:t>
            </a:r>
          </a:p>
          <a:p>
            <a:endPar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endParaRP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List 2 to 5 Major requirements or design specs</a:t>
            </a:r>
          </a:p>
        </p:txBody>
      </p:sp>
      <p:sp>
        <p:nvSpPr>
          <p:cNvPr id="39" name="TextBox 5">
            <a:extLst>
              <a:ext uri="{FF2B5EF4-FFF2-40B4-BE49-F238E27FC236}">
                <a16:creationId xmlns:a16="http://schemas.microsoft.com/office/drawing/2014/main" id="{A787EF9C-4AF3-C040-9DE6-E90BD8D019B9}"/>
              </a:ext>
            </a:extLst>
          </p:cNvPr>
          <p:cNvSpPr txBox="1">
            <a:spLocks noChangeArrowheads="1"/>
          </p:cNvSpPr>
          <p:nvPr/>
        </p:nvSpPr>
        <p:spPr bwMode="auto">
          <a:xfrm>
            <a:off x="616405" y="22449466"/>
            <a:ext cx="9714626" cy="3693319"/>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TESTING PROCESS OR LESSONS LEARNED</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Explain what you learned about the software engineering life cycle through this hands-on project developed in Git using Agile practices including a project board with weekly stand-up meetings.</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Or use your traceability matrix and discuss your use cases and test coverage.</a:t>
            </a:r>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TextBox 5">
            <a:extLst>
              <a:ext uri="{FF2B5EF4-FFF2-40B4-BE49-F238E27FC236}">
                <a16:creationId xmlns:a16="http://schemas.microsoft.com/office/drawing/2014/main" id="{D2D11FAC-831D-D343-846B-1A97A88A4976}"/>
              </a:ext>
            </a:extLst>
          </p:cNvPr>
          <p:cNvSpPr txBox="1">
            <a:spLocks noChangeArrowheads="1"/>
          </p:cNvSpPr>
          <p:nvPr/>
        </p:nvSpPr>
        <p:spPr bwMode="auto">
          <a:xfrm>
            <a:off x="11512762" y="22409021"/>
            <a:ext cx="9714626" cy="3693319"/>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REFERENCES &amp; ACKNOWLEDGEMENTS</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Recognize and thank the people who helped you, including your client and team members, anyone who helped you with resources, the course instructor, and other mentors. Include full titles. Also, this is a place to use a bibliography acknowledging open-source frameworks and references that</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were helpful for training on a particular language or feature.</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5">
            <a:extLst>
              <a:ext uri="{FF2B5EF4-FFF2-40B4-BE49-F238E27FC236}">
                <a16:creationId xmlns:a16="http://schemas.microsoft.com/office/drawing/2014/main" id="{FC334FAC-0EBE-6640-BE53-DCB61AFB98B1}"/>
              </a:ext>
            </a:extLst>
          </p:cNvPr>
          <p:cNvSpPr txBox="1">
            <a:spLocks noChangeArrowheads="1"/>
          </p:cNvSpPr>
          <p:nvPr/>
        </p:nvSpPr>
        <p:spPr bwMode="auto">
          <a:xfrm>
            <a:off x="800974" y="4893345"/>
            <a:ext cx="8678306" cy="1892826"/>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OPPORTUNITY/PURPOSE</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Problem identification, state of the art, and market. </a:t>
            </a:r>
          </a:p>
          <a:p>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EA59D6CB-81AA-E84E-B518-60203D9CB40B}"/>
              </a:ext>
            </a:extLst>
          </p:cNvPr>
          <p:cNvSpPr/>
          <p:nvPr/>
        </p:nvSpPr>
        <p:spPr>
          <a:xfrm>
            <a:off x="366094" y="14872102"/>
            <a:ext cx="21169698" cy="7083919"/>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Logo, company name&#10;&#10;Description automatically generated">
            <a:extLst>
              <a:ext uri="{FF2B5EF4-FFF2-40B4-BE49-F238E27FC236}">
                <a16:creationId xmlns:a16="http://schemas.microsoft.com/office/drawing/2014/main" id="{CDDD39E9-C2DD-7D49-BA3B-A857464A4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7655" y="-226231"/>
            <a:ext cx="5759265" cy="3241772"/>
          </a:xfrm>
          <a:prstGeom prst="rect">
            <a:avLst/>
          </a:prstGeom>
        </p:spPr>
      </p:pic>
      <p:pic>
        <p:nvPicPr>
          <p:cNvPr id="17" name="Picture 16">
            <a:extLst>
              <a:ext uri="{FF2B5EF4-FFF2-40B4-BE49-F238E27FC236}">
                <a16:creationId xmlns:a16="http://schemas.microsoft.com/office/drawing/2014/main" id="{DF9C8C35-2E7B-EE4D-B4D9-6783F779BE27}"/>
              </a:ext>
            </a:extLst>
          </p:cNvPr>
          <p:cNvPicPr>
            <a:picLocks noChangeAspect="1"/>
          </p:cNvPicPr>
          <p:nvPr/>
        </p:nvPicPr>
        <p:blipFill>
          <a:blip r:embed="rId5"/>
          <a:stretch>
            <a:fillRect/>
          </a:stretch>
        </p:blipFill>
        <p:spPr>
          <a:xfrm>
            <a:off x="15830992" y="10073759"/>
            <a:ext cx="5238002" cy="3556075"/>
          </a:xfrm>
          <a:prstGeom prst="rect">
            <a:avLst/>
          </a:prstGeom>
        </p:spPr>
      </p:pic>
      <p:grpSp>
        <p:nvGrpSpPr>
          <p:cNvPr id="10" name="Group 9">
            <a:extLst>
              <a:ext uri="{FF2B5EF4-FFF2-40B4-BE49-F238E27FC236}">
                <a16:creationId xmlns:a16="http://schemas.microsoft.com/office/drawing/2014/main" id="{88E2187F-2437-8495-F268-4EBBA7E3FBFC}"/>
              </a:ext>
            </a:extLst>
          </p:cNvPr>
          <p:cNvGrpSpPr/>
          <p:nvPr/>
        </p:nvGrpSpPr>
        <p:grpSpPr>
          <a:xfrm>
            <a:off x="14045285" y="17962948"/>
            <a:ext cx="7375827" cy="3594348"/>
            <a:chOff x="2087371" y="5007162"/>
            <a:chExt cx="9290050" cy="4374987"/>
          </a:xfrm>
        </p:grpSpPr>
        <p:sp>
          <p:nvSpPr>
            <p:cNvPr id="12" name="Rectangle 11">
              <a:extLst>
                <a:ext uri="{FF2B5EF4-FFF2-40B4-BE49-F238E27FC236}">
                  <a16:creationId xmlns:a16="http://schemas.microsoft.com/office/drawing/2014/main" id="{393F5EC4-0338-4699-00E7-9EF03F852A2F}"/>
                </a:ext>
              </a:extLst>
            </p:cNvPr>
            <p:cNvSpPr/>
            <p:nvPr/>
          </p:nvSpPr>
          <p:spPr>
            <a:xfrm>
              <a:off x="2087371" y="5007162"/>
              <a:ext cx="9290050" cy="4374987"/>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361529-C3E2-D40F-3851-F51C8E7288BC}"/>
                </a:ext>
              </a:extLst>
            </p:cNvPr>
            <p:cNvSpPr/>
            <p:nvPr/>
          </p:nvSpPr>
          <p:spPr>
            <a:xfrm>
              <a:off x="2285333" y="5497576"/>
              <a:ext cx="8624769" cy="2246139"/>
            </a:xfrm>
            <a:prstGeom prst="rect">
              <a:avLst/>
            </a:prstGeom>
          </p:spPr>
          <p:txBody>
            <a:bodyPr wrap="square">
              <a:spAutoFit/>
            </a:bodyPr>
            <a:lstStyle/>
            <a:p>
              <a:pPr>
                <a:spcAft>
                  <a:spcPts val="600"/>
                </a:spcAft>
              </a:pP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p>
            <a:p>
              <a:pPr>
                <a:spcAft>
                  <a:spcPts val="600"/>
                </a:spcAft>
              </a:pP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In 1-2 sentences, what positive impact does your project have? </a:t>
              </a:r>
            </a:p>
            <a:p>
              <a:pPr>
                <a:spcAft>
                  <a:spcPts val="600"/>
                </a:spcAft>
              </a:pP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Environmental/climate? Social justice/equity? </a:t>
              </a:r>
              <a:endParaRPr lang="en-US" sz="2800" dirty="0">
                <a:solidFill>
                  <a:schemeClr val="bg1"/>
                </a:solidFill>
              </a:endParaRPr>
            </a:p>
          </p:txBody>
        </p:sp>
      </p:grpSp>
      <p:sp>
        <p:nvSpPr>
          <p:cNvPr id="22" name="Google Shape;128;p1">
            <a:extLst>
              <a:ext uri="{FF2B5EF4-FFF2-40B4-BE49-F238E27FC236}">
                <a16:creationId xmlns:a16="http://schemas.microsoft.com/office/drawing/2014/main" id="{D32BA0E8-46A5-D037-8A23-8F0B287020B9}"/>
              </a:ext>
            </a:extLst>
          </p:cNvPr>
          <p:cNvSpPr/>
          <p:nvPr/>
        </p:nvSpPr>
        <p:spPr>
          <a:xfrm rot="20844414">
            <a:off x="7076416" y="12218818"/>
            <a:ext cx="4805728" cy="2059823"/>
          </a:xfrm>
          <a:prstGeom prst="rect">
            <a:avLst/>
          </a:prstGeom>
          <a:solidFill>
            <a:srgbClr val="3DB5E6"/>
          </a:solidFill>
          <a:ln>
            <a:noFill/>
          </a:ln>
        </p:spPr>
        <p:txBody>
          <a:bodyPr spcFirstLastPara="1" wrap="square" lIns="83806" tIns="41892" rIns="83806" bIns="41892" anchor="t" anchorCtr="0">
            <a:spAutoFit/>
          </a:bodyPr>
          <a:lstStyle/>
          <a:p>
            <a:pPr algn="ctr"/>
            <a:r>
              <a:rPr lang="en-US" sz="2567" b="1" dirty="0">
                <a:solidFill>
                  <a:schemeClr val="bg1"/>
                </a:solidFill>
              </a:rPr>
              <a:t>You can ‘Color outside the lines’ to emphasize a key point. For example,</a:t>
            </a:r>
          </a:p>
          <a:p>
            <a:pPr algn="ctr"/>
            <a:r>
              <a:rPr lang="en-US" sz="2567" b="1" dirty="0">
                <a:solidFill>
                  <a:schemeClr val="bg1"/>
                </a:solidFill>
              </a:rPr>
              <a:t>Fun Fact: The system is designed to …</a:t>
            </a:r>
            <a:endParaRPr sz="2567" b="1" dirty="0">
              <a:solidFill>
                <a:schemeClr val="bg1"/>
              </a:solidFill>
            </a:endParaRPr>
          </a:p>
        </p:txBody>
      </p:sp>
      <p:sp>
        <p:nvSpPr>
          <p:cNvPr id="24" name="TextBox 23">
            <a:extLst>
              <a:ext uri="{FF2B5EF4-FFF2-40B4-BE49-F238E27FC236}">
                <a16:creationId xmlns:a16="http://schemas.microsoft.com/office/drawing/2014/main" id="{803DBD16-5AE4-3075-B381-675F35693C72}"/>
              </a:ext>
            </a:extLst>
          </p:cNvPr>
          <p:cNvSpPr txBox="1"/>
          <p:nvPr/>
        </p:nvSpPr>
        <p:spPr>
          <a:xfrm>
            <a:off x="718212" y="15048719"/>
            <a:ext cx="18606108" cy="2785378"/>
          </a:xfrm>
          <a:prstGeom prst="rect">
            <a:avLst/>
          </a:prstGeom>
          <a:noFill/>
        </p:spPr>
        <p:txBody>
          <a:bodyPr wrap="square">
            <a:spAutoFit/>
          </a:bodyPr>
          <a:lstStyle/>
          <a:p>
            <a:pPr>
              <a:lnSpc>
                <a:spcPts val="5400"/>
              </a:lnSpc>
              <a:spcAft>
                <a:spcPts val="1200"/>
              </a:spcAft>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PROTOTYPE/PROCESS</a:t>
            </a:r>
            <a:endParaRPr lang="en-US" sz="4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Consider screenshots of your project. Pointing out the key features, design aspects, improvements, and performance. These should conceptually map to your design specifications. </a:t>
            </a:r>
            <a:endParaRPr lang="en-US" sz="5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E4C1FA25-A872-5437-2A4A-A31B0DD3A49C}"/>
              </a:ext>
            </a:extLst>
          </p:cNvPr>
          <p:cNvSpPr txBox="1"/>
          <p:nvPr/>
        </p:nvSpPr>
        <p:spPr>
          <a:xfrm>
            <a:off x="9479280" y="27135206"/>
            <a:ext cx="11617629" cy="677108"/>
          </a:xfrm>
          <a:prstGeom prst="rect">
            <a:avLst/>
          </a:prstGeom>
          <a:noFill/>
        </p:spPr>
        <p:txBody>
          <a:bodyPr wrap="square" lIns="91440" tIns="45720" rIns="91440" bIns="45720" rtlCol="0" anchor="t">
            <a:spAutoFit/>
          </a:bodyPr>
          <a:lstStyle/>
          <a:p>
            <a:pPr algn="r">
              <a:spcAft>
                <a:spcPts val="1200"/>
              </a:spcAft>
              <a:tabLst>
                <a:tab pos="24070688" algn="l"/>
              </a:tabLst>
            </a:pPr>
            <a:r>
              <a:rPr lang="en-US" sz="3800" b="1" dirty="0">
                <a:latin typeface="Verdana"/>
                <a:ea typeface="Verdana"/>
                <a:cs typeface="Verdana" panose="020B0604030504040204" pitchFamily="34" charset="0"/>
              </a:rPr>
              <a:t>Software Engineering Project 2023</a:t>
            </a:r>
            <a:endParaRPr lang="en-US" sz="3800"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FA95D5A453204B82B388E0EAEB7722" ma:contentTypeVersion="17" ma:contentTypeDescription="Create a new document." ma:contentTypeScope="" ma:versionID="dda70ad3042d19a9677b7138053d1fa9">
  <xsd:schema xmlns:xsd="http://www.w3.org/2001/XMLSchema" xmlns:xs="http://www.w3.org/2001/XMLSchema" xmlns:p="http://schemas.microsoft.com/office/2006/metadata/properties" xmlns:ns2="fab6ae7d-06c6-440f-bba1-9caa7231207d" xmlns:ns3="c875c36d-ac51-4e84-9442-bee5089cbcea" targetNamespace="http://schemas.microsoft.com/office/2006/metadata/properties" ma:root="true" ma:fieldsID="98010f272a5ba5ef2e8b4481ca434998" ns2:_="" ns3:_="">
    <xsd:import namespace="fab6ae7d-06c6-440f-bba1-9caa7231207d"/>
    <xsd:import namespace="c875c36d-ac51-4e84-9442-bee5089cbc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b6ae7d-06c6-440f-bba1-9caa72312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b4d52c6-c4b0-46c1-b394-80ad7ac9603b"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75c36d-ac51-4e84-9442-bee5089cbc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3b81428-a98e-4101-865d-41651c737e0e}" ma:internalName="TaxCatchAll" ma:showField="CatchAllData" ma:web="c875c36d-ac51-4e84-9442-bee5089cbc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875c36d-ac51-4e84-9442-bee5089cbcea" xsi:nil="true"/>
    <lcf76f155ced4ddcb4097134ff3c332f xmlns="fab6ae7d-06c6-440f-bba1-9caa7231207d">
      <Terms xmlns="http://schemas.microsoft.com/office/infopath/2007/PartnerControls"/>
    </lcf76f155ced4ddcb4097134ff3c332f>
    <MediaLengthInSeconds xmlns="fab6ae7d-06c6-440f-bba1-9caa7231207d" xsi:nil="true"/>
    <SharedWithUsers xmlns="c875c36d-ac51-4e84-9442-bee5089cbcea">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646343-FA08-41DE-B0D1-4C7CF84D7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b6ae7d-06c6-440f-bba1-9caa7231207d"/>
    <ds:schemaRef ds:uri="c875c36d-ac51-4e84-9442-bee5089cbc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28B7BE-1EEF-4846-B0EC-E672D97B7FFD}">
  <ds:schemaRefs>
    <ds:schemaRef ds:uri="http://schemas.microsoft.com/office/2006/metadata/properties"/>
    <ds:schemaRef ds:uri="http://schemas.microsoft.com/office/infopath/2007/PartnerControls"/>
    <ds:schemaRef ds:uri="c875c36d-ac51-4e84-9442-bee5089cbcea"/>
    <ds:schemaRef ds:uri="fab6ae7d-06c6-440f-bba1-9caa7231207d"/>
  </ds:schemaRefs>
</ds:datastoreItem>
</file>

<file path=customXml/itemProps3.xml><?xml version="1.0" encoding="utf-8"?>
<ds:datastoreItem xmlns:ds="http://schemas.openxmlformats.org/officeDocument/2006/customXml" ds:itemID="{EA638ADA-06DF-45AB-BFB2-D0D6F294C0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5646</TotalTime>
  <Words>541</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degoedek</dc:creator>
  <cp:lastModifiedBy>Reddig, Nancy</cp:lastModifiedBy>
  <cp:revision>6</cp:revision>
  <dcterms:created xsi:type="dcterms:W3CDTF">2008-04-17T15:23:35Z</dcterms:created>
  <dcterms:modified xsi:type="dcterms:W3CDTF">2023-11-20T14:47:07Z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0x0101008EFA95D5A453204B82B388E0EAEB7722</vt:lpwstr>
  </property>
  <property fmtid="{D5CDD505-2E9C-101B-9397-08002B2CF9AE}" pid="3" name="xd_ProgID">
    <vt:lpwstr/>
  </property>
  <property fmtid="{D5CDD505-2E9C-101B-9397-08002B2CF9AE}" pid="4" name="MediaServiceImageTags">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ies>
</file>