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3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4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0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5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78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6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A72C-A734-4709-8DBA-DF934D2D494A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BF8B-5241-48ED-ABE0-AEFB7C87A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1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Basic PowerPoint 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This is a </a:t>
            </a:r>
            <a:r>
              <a:rPr lang="en-GB" smtClean="0"/>
              <a:t>really basic test!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8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Basic PowerPoint test</vt:lpstr>
    </vt:vector>
  </TitlesOfParts>
  <Company>Koales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PowerPoint test</dc:title>
  <dc:creator>David Bower</dc:creator>
  <cp:lastModifiedBy>David Bower</cp:lastModifiedBy>
  <cp:revision>1</cp:revision>
  <dcterms:created xsi:type="dcterms:W3CDTF">2015-01-07T13:29:03Z</dcterms:created>
  <dcterms:modified xsi:type="dcterms:W3CDTF">2015-01-07T13:29:21Z</dcterms:modified>
</cp:coreProperties>
</file>